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7.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9.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1.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2.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3.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4.xml" ContentType="application/vnd.openxmlformats-officedocument.theme+xml"/>
  <Override PartName="/ppt/theme/themeOverride1.xml" ContentType="application/vnd.openxmlformats-officedocument.themeOverrid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5.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6.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7.xml" ContentType="application/vnd.openxmlformats-officedocument.theme+xml"/>
  <Override PartName="/ppt/slideLayouts/slideLayout283.xml" ContentType="application/vnd.openxmlformats-officedocument.presentationml.slideLayout+xml"/>
  <Override PartName="/ppt/theme/theme28.xml" ContentType="application/vnd.openxmlformats-officedocument.theme+xml"/>
  <Override PartName="/ppt/slideLayouts/slideLayout284.xml" ContentType="application/vnd.openxmlformats-officedocument.presentationml.slideLayout+xml"/>
  <Override PartName="/ppt/theme/theme29.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30.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1.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32.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3.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4.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5.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6.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7.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38.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39.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40.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41.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42.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3.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4.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5.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6.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7.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48.xml" ContentType="application/vnd.openxmlformats-officedocument.them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49.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50.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51.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theme/theme52.xml" ContentType="application/vnd.openxmlformats-officedocument.theme+xml"/>
  <Override PartName="/ppt/theme/themeOverride2.xml" ContentType="application/vnd.openxmlformats-officedocument.themeOverride+xml"/>
  <Override PartName="/ppt/slideLayouts/slideLayout544.xml" ContentType="application/vnd.openxmlformats-officedocument.presentationml.slideLayout+xml"/>
  <Override PartName="/ppt/theme/theme53.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54.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55.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56.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theme/theme57.xml" ContentType="application/vnd.openxmlformats-officedocument.theme+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theme/theme58.xml" ContentType="application/vnd.openxmlformats-officedocument.theme+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theme/theme59.xml" ContentType="application/vnd.openxmlformats-officedocument.theme+xml"/>
  <Override PartName="/ppt/theme/theme6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4.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5.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8" r:id="rId2"/>
    <p:sldMasterId id="2147483657" r:id="rId3"/>
    <p:sldMasterId id="2147483653" r:id="rId4"/>
    <p:sldMasterId id="2147483808" r:id="rId5"/>
    <p:sldMasterId id="2147483810" r:id="rId6"/>
    <p:sldMasterId id="2147483936" r:id="rId7"/>
    <p:sldMasterId id="2147483949" r:id="rId8"/>
    <p:sldMasterId id="2147484038" r:id="rId9"/>
    <p:sldMasterId id="2147484062" r:id="rId10"/>
    <p:sldMasterId id="2147484074" r:id="rId11"/>
    <p:sldMasterId id="2147484098" r:id="rId12"/>
    <p:sldMasterId id="2147484110" r:id="rId13"/>
    <p:sldMasterId id="2147484122" r:id="rId14"/>
    <p:sldMasterId id="2147484230" r:id="rId15"/>
    <p:sldMasterId id="2147484266" r:id="rId16"/>
    <p:sldMasterId id="2147484278" r:id="rId17"/>
    <p:sldMasterId id="2147484290" r:id="rId18"/>
    <p:sldMasterId id="2147484302" r:id="rId19"/>
    <p:sldMasterId id="2147485784" r:id="rId20"/>
    <p:sldMasterId id="2147486812" r:id="rId21"/>
    <p:sldMasterId id="2147486826" r:id="rId22"/>
    <p:sldMasterId id="2147486838" r:id="rId23"/>
    <p:sldMasterId id="2147486863" r:id="rId24"/>
    <p:sldMasterId id="2147486875" r:id="rId25"/>
    <p:sldMasterId id="2147486887" r:id="rId26"/>
    <p:sldMasterId id="2147486899" r:id="rId27"/>
    <p:sldMasterId id="2147486911" r:id="rId28"/>
    <p:sldMasterId id="2147486913" r:id="rId29"/>
    <p:sldMasterId id="2147486915" r:id="rId30"/>
    <p:sldMasterId id="2147486927" r:id="rId31"/>
    <p:sldMasterId id="2147486939" r:id="rId32"/>
    <p:sldMasterId id="2147486951" r:id="rId33"/>
    <p:sldMasterId id="2147486963" r:id="rId34"/>
    <p:sldMasterId id="2147486975" r:id="rId35"/>
    <p:sldMasterId id="2147486987" r:id="rId36"/>
    <p:sldMasterId id="2147486999" r:id="rId37"/>
    <p:sldMasterId id="2147487011" r:id="rId38"/>
    <p:sldMasterId id="2147487023" r:id="rId39"/>
    <p:sldMasterId id="2147487035" r:id="rId40"/>
    <p:sldMasterId id="2147487047" r:id="rId41"/>
    <p:sldMasterId id="2147487060" r:id="rId42"/>
    <p:sldMasterId id="2147487073" r:id="rId43"/>
    <p:sldMasterId id="2147487110" r:id="rId44"/>
    <p:sldMasterId id="2147487122" r:id="rId45"/>
    <p:sldMasterId id="2147487135" r:id="rId46"/>
    <p:sldMasterId id="2147487148" r:id="rId47"/>
    <p:sldMasterId id="2147487161" r:id="rId48"/>
    <p:sldMasterId id="2147487173" r:id="rId49"/>
    <p:sldMasterId id="2147487185" r:id="rId50"/>
    <p:sldMasterId id="2147487198" r:id="rId51"/>
    <p:sldMasterId id="2147487210" r:id="rId52"/>
    <p:sldMasterId id="2147487234" r:id="rId53"/>
    <p:sldMasterId id="2147487236" r:id="rId54"/>
    <p:sldMasterId id="2147487248" r:id="rId55"/>
    <p:sldMasterId id="2147487260" r:id="rId56"/>
    <p:sldMasterId id="2147487272" r:id="rId57"/>
    <p:sldMasterId id="2147487284" r:id="rId58"/>
    <p:sldMasterId id="2147487296" r:id="rId59"/>
  </p:sldMasterIdLst>
  <p:notesMasterIdLst>
    <p:notesMasterId r:id="rId225"/>
  </p:notesMasterIdLst>
  <p:sldIdLst>
    <p:sldId id="401" r:id="rId60"/>
    <p:sldId id="435" r:id="rId61"/>
    <p:sldId id="437" r:id="rId62"/>
    <p:sldId id="402" r:id="rId63"/>
    <p:sldId id="403" r:id="rId64"/>
    <p:sldId id="404" r:id="rId65"/>
    <p:sldId id="438" r:id="rId66"/>
    <p:sldId id="439" r:id="rId67"/>
    <p:sldId id="440" r:id="rId68"/>
    <p:sldId id="433" r:id="rId69"/>
    <p:sldId id="406" r:id="rId70"/>
    <p:sldId id="441" r:id="rId71"/>
    <p:sldId id="442" r:id="rId72"/>
    <p:sldId id="443" r:id="rId73"/>
    <p:sldId id="444" r:id="rId74"/>
    <p:sldId id="445" r:id="rId75"/>
    <p:sldId id="446" r:id="rId76"/>
    <p:sldId id="447" r:id="rId77"/>
    <p:sldId id="448" r:id="rId78"/>
    <p:sldId id="449" r:id="rId79"/>
    <p:sldId id="363" r:id="rId80"/>
    <p:sldId id="364" r:id="rId81"/>
    <p:sldId id="365" r:id="rId82"/>
    <p:sldId id="548" r:id="rId83"/>
    <p:sldId id="451" r:id="rId84"/>
    <p:sldId id="452" r:id="rId85"/>
    <p:sldId id="553" r:id="rId86"/>
    <p:sldId id="454" r:id="rId87"/>
    <p:sldId id="455" r:id="rId88"/>
    <p:sldId id="312" r:id="rId89"/>
    <p:sldId id="456" r:id="rId90"/>
    <p:sldId id="359" r:id="rId91"/>
    <p:sldId id="477" r:id="rId92"/>
    <p:sldId id="458" r:id="rId93"/>
    <p:sldId id="459" r:id="rId94"/>
    <p:sldId id="460" r:id="rId95"/>
    <p:sldId id="472" r:id="rId96"/>
    <p:sldId id="473" r:id="rId97"/>
    <p:sldId id="474" r:id="rId98"/>
    <p:sldId id="475" r:id="rId99"/>
    <p:sldId id="476" r:id="rId100"/>
    <p:sldId id="466" r:id="rId101"/>
    <p:sldId id="360" r:id="rId102"/>
    <p:sldId id="467" r:id="rId103"/>
    <p:sldId id="605" r:id="rId104"/>
    <p:sldId id="469" r:id="rId105"/>
    <p:sldId id="478" r:id="rId106"/>
    <p:sldId id="471" r:id="rId107"/>
    <p:sldId id="408" r:id="rId108"/>
    <p:sldId id="554" r:id="rId109"/>
    <p:sldId id="551" r:id="rId110"/>
    <p:sldId id="481" r:id="rId111"/>
    <p:sldId id="372" r:id="rId112"/>
    <p:sldId id="484" r:id="rId113"/>
    <p:sldId id="482" r:id="rId114"/>
    <p:sldId id="483" r:id="rId115"/>
    <p:sldId id="485" r:id="rId116"/>
    <p:sldId id="410" r:id="rId117"/>
    <p:sldId id="411" r:id="rId118"/>
    <p:sldId id="486" r:id="rId119"/>
    <p:sldId id="487" r:id="rId120"/>
    <p:sldId id="488" r:id="rId121"/>
    <p:sldId id="374" r:id="rId122"/>
    <p:sldId id="319" r:id="rId123"/>
    <p:sldId id="320" r:id="rId124"/>
    <p:sldId id="309" r:id="rId125"/>
    <p:sldId id="337" r:id="rId126"/>
    <p:sldId id="321" r:id="rId127"/>
    <p:sldId id="325" r:id="rId128"/>
    <p:sldId id="375" r:id="rId129"/>
    <p:sldId id="489" r:id="rId130"/>
    <p:sldId id="490" r:id="rId131"/>
    <p:sldId id="491" r:id="rId132"/>
    <p:sldId id="492" r:id="rId133"/>
    <p:sldId id="493" r:id="rId134"/>
    <p:sldId id="494" r:id="rId135"/>
    <p:sldId id="495" r:id="rId136"/>
    <p:sldId id="496" r:id="rId137"/>
    <p:sldId id="497" r:id="rId138"/>
    <p:sldId id="498" r:id="rId139"/>
    <p:sldId id="555" r:id="rId140"/>
    <p:sldId id="556" r:id="rId141"/>
    <p:sldId id="412" r:id="rId142"/>
    <p:sldId id="557" r:id="rId143"/>
    <p:sldId id="502" r:id="rId144"/>
    <p:sldId id="339" r:id="rId145"/>
    <p:sldId id="506" r:id="rId146"/>
    <p:sldId id="507" r:id="rId147"/>
    <p:sldId id="505" r:id="rId148"/>
    <p:sldId id="388" r:id="rId149"/>
    <p:sldId id="323" r:id="rId150"/>
    <p:sldId id="341" r:id="rId151"/>
    <p:sldId id="415" r:id="rId152"/>
    <p:sldId id="377" r:id="rId153"/>
    <p:sldId id="305" r:id="rId154"/>
    <p:sldId id="344" r:id="rId155"/>
    <p:sldId id="524" r:id="rId156"/>
    <p:sldId id="352" r:id="rId157"/>
    <p:sldId id="353" r:id="rId158"/>
    <p:sldId id="310" r:id="rId159"/>
    <p:sldId id="416" r:id="rId160"/>
    <p:sldId id="417" r:id="rId161"/>
    <p:sldId id="418" r:id="rId162"/>
    <p:sldId id="434" r:id="rId163"/>
    <p:sldId id="509" r:id="rId164"/>
    <p:sldId id="510" r:id="rId165"/>
    <p:sldId id="529" r:id="rId166"/>
    <p:sldId id="530" r:id="rId167"/>
    <p:sldId id="531" r:id="rId168"/>
    <p:sldId id="532" r:id="rId169"/>
    <p:sldId id="516" r:id="rId170"/>
    <p:sldId id="533" r:id="rId171"/>
    <p:sldId id="534" r:id="rId172"/>
    <p:sldId id="519" r:id="rId173"/>
    <p:sldId id="558" r:id="rId174"/>
    <p:sldId id="560" r:id="rId175"/>
    <p:sldId id="561" r:id="rId176"/>
    <p:sldId id="562" r:id="rId177"/>
    <p:sldId id="338" r:id="rId178"/>
    <p:sldId id="343" r:id="rId179"/>
    <p:sldId id="420" r:id="rId180"/>
    <p:sldId id="421" r:id="rId181"/>
    <p:sldId id="342" r:id="rId182"/>
    <p:sldId id="422" r:id="rId183"/>
    <p:sldId id="378" r:id="rId184"/>
    <p:sldId id="525" r:id="rId185"/>
    <p:sldId id="563" r:id="rId186"/>
    <p:sldId id="568" r:id="rId187"/>
    <p:sldId id="423" r:id="rId188"/>
    <p:sldId id="336" r:id="rId189"/>
    <p:sldId id="528" r:id="rId190"/>
    <p:sldId id="379" r:id="rId191"/>
    <p:sldId id="340" r:id="rId192"/>
    <p:sldId id="425" r:id="rId193"/>
    <p:sldId id="426" r:id="rId194"/>
    <p:sldId id="427" r:id="rId195"/>
    <p:sldId id="428" r:id="rId196"/>
    <p:sldId id="429" r:id="rId197"/>
    <p:sldId id="535" r:id="rId198"/>
    <p:sldId id="536" r:id="rId199"/>
    <p:sldId id="537" r:id="rId200"/>
    <p:sldId id="569" r:id="rId201"/>
    <p:sldId id="570" r:id="rId202"/>
    <p:sldId id="571" r:id="rId203"/>
    <p:sldId id="572" r:id="rId204"/>
    <p:sldId id="573" r:id="rId205"/>
    <p:sldId id="574" r:id="rId206"/>
    <p:sldId id="547" r:id="rId207"/>
    <p:sldId id="575" r:id="rId208"/>
    <p:sldId id="576" r:id="rId209"/>
    <p:sldId id="577" r:id="rId210"/>
    <p:sldId id="1976" r:id="rId211"/>
    <p:sldId id="391" r:id="rId212"/>
    <p:sldId id="392" r:id="rId213"/>
    <p:sldId id="393" r:id="rId214"/>
    <p:sldId id="430" r:id="rId215"/>
    <p:sldId id="394" r:id="rId216"/>
    <p:sldId id="291" r:id="rId217"/>
    <p:sldId id="396" r:id="rId218"/>
    <p:sldId id="397" r:id="rId219"/>
    <p:sldId id="398" r:id="rId220"/>
    <p:sldId id="399" r:id="rId221"/>
    <p:sldId id="400" r:id="rId222"/>
    <p:sldId id="432" r:id="rId223"/>
    <p:sldId id="431" r:id="rId224"/>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24F60C24-A455-49F9-8B45-59C81DEAE9F4}">
          <p14:sldIdLst>
            <p14:sldId id="401"/>
            <p14:sldId id="435"/>
            <p14:sldId id="437"/>
            <p14:sldId id="402"/>
            <p14:sldId id="403"/>
            <p14:sldId id="404"/>
            <p14:sldId id="438"/>
            <p14:sldId id="439"/>
            <p14:sldId id="440"/>
            <p14:sldId id="433"/>
            <p14:sldId id="406"/>
            <p14:sldId id="441"/>
            <p14:sldId id="442"/>
            <p14:sldId id="443"/>
            <p14:sldId id="444"/>
            <p14:sldId id="445"/>
            <p14:sldId id="446"/>
            <p14:sldId id="447"/>
            <p14:sldId id="448"/>
            <p14:sldId id="449"/>
          </p14:sldIdLst>
        </p14:section>
        <p14:section name="Introduction" id="{8F3F4FC2-2A1C-45B1-98D9-861DA009AEA8}">
          <p14:sldIdLst>
            <p14:sldId id="363"/>
            <p14:sldId id="364"/>
            <p14:sldId id="365"/>
          </p14:sldIdLst>
        </p14:section>
        <p14:section name="Sermon" id="{C3DC0F4D-4E7D-4E8C-A82D-931DC0672E57}">
          <p14:sldIdLst>
            <p14:sldId id="548"/>
            <p14:sldId id="451"/>
            <p14:sldId id="452"/>
            <p14:sldId id="553"/>
            <p14:sldId id="454"/>
            <p14:sldId id="455"/>
            <p14:sldId id="312"/>
            <p14:sldId id="456"/>
            <p14:sldId id="359"/>
            <p14:sldId id="477"/>
            <p14:sldId id="458"/>
            <p14:sldId id="459"/>
            <p14:sldId id="460"/>
            <p14:sldId id="472"/>
            <p14:sldId id="473"/>
            <p14:sldId id="474"/>
            <p14:sldId id="475"/>
            <p14:sldId id="476"/>
            <p14:sldId id="466"/>
            <p14:sldId id="360"/>
            <p14:sldId id="467"/>
            <p14:sldId id="605"/>
            <p14:sldId id="469"/>
            <p14:sldId id="478"/>
            <p14:sldId id="471"/>
          </p14:sldIdLst>
        </p14:section>
        <p14:section name="Chapters" id="{4DF3774E-6702-4364-A001-9593F90A4834}">
          <p14:sldIdLst>
            <p14:sldId id="408"/>
            <p14:sldId id="554"/>
            <p14:sldId id="551"/>
            <p14:sldId id="481"/>
            <p14:sldId id="372"/>
            <p14:sldId id="484"/>
            <p14:sldId id="482"/>
            <p14:sldId id="483"/>
            <p14:sldId id="485"/>
            <p14:sldId id="410"/>
            <p14:sldId id="411"/>
            <p14:sldId id="486"/>
            <p14:sldId id="487"/>
            <p14:sldId id="488"/>
            <p14:sldId id="374"/>
            <p14:sldId id="319"/>
            <p14:sldId id="320"/>
            <p14:sldId id="309"/>
            <p14:sldId id="337"/>
            <p14:sldId id="321"/>
            <p14:sldId id="325"/>
            <p14:sldId id="375"/>
            <p14:sldId id="489"/>
            <p14:sldId id="490"/>
            <p14:sldId id="491"/>
            <p14:sldId id="492"/>
            <p14:sldId id="493"/>
            <p14:sldId id="494"/>
            <p14:sldId id="495"/>
            <p14:sldId id="496"/>
            <p14:sldId id="497"/>
            <p14:sldId id="498"/>
            <p14:sldId id="555"/>
            <p14:sldId id="556"/>
            <p14:sldId id="412"/>
            <p14:sldId id="557"/>
            <p14:sldId id="502"/>
            <p14:sldId id="339"/>
            <p14:sldId id="506"/>
            <p14:sldId id="507"/>
            <p14:sldId id="505"/>
            <p14:sldId id="388"/>
            <p14:sldId id="323"/>
            <p14:sldId id="341"/>
            <p14:sldId id="415"/>
            <p14:sldId id="377"/>
            <p14:sldId id="305"/>
            <p14:sldId id="344"/>
            <p14:sldId id="524"/>
            <p14:sldId id="352"/>
            <p14:sldId id="353"/>
            <p14:sldId id="310"/>
            <p14:sldId id="416"/>
            <p14:sldId id="417"/>
            <p14:sldId id="418"/>
            <p14:sldId id="434"/>
            <p14:sldId id="509"/>
            <p14:sldId id="510"/>
            <p14:sldId id="529"/>
            <p14:sldId id="530"/>
            <p14:sldId id="531"/>
            <p14:sldId id="532"/>
            <p14:sldId id="516"/>
            <p14:sldId id="533"/>
            <p14:sldId id="534"/>
            <p14:sldId id="519"/>
            <p14:sldId id="558"/>
            <p14:sldId id="560"/>
            <p14:sldId id="561"/>
            <p14:sldId id="562"/>
            <p14:sldId id="338"/>
            <p14:sldId id="343"/>
            <p14:sldId id="420"/>
            <p14:sldId id="421"/>
            <p14:sldId id="342"/>
            <p14:sldId id="422"/>
            <p14:sldId id="378"/>
            <p14:sldId id="525"/>
            <p14:sldId id="563"/>
            <p14:sldId id="568"/>
            <p14:sldId id="423"/>
            <p14:sldId id="336"/>
            <p14:sldId id="528"/>
            <p14:sldId id="379"/>
            <p14:sldId id="340"/>
            <p14:sldId id="425"/>
            <p14:sldId id="426"/>
            <p14:sldId id="427"/>
            <p14:sldId id="428"/>
            <p14:sldId id="429"/>
          </p14:sldIdLst>
        </p14:section>
        <p14:section name="Conclusion" id="{53C2A061-EF06-44D7-B439-C94ED3F42324}">
          <p14:sldIdLst>
            <p14:sldId id="535"/>
            <p14:sldId id="536"/>
            <p14:sldId id="537"/>
            <p14:sldId id="569"/>
            <p14:sldId id="570"/>
            <p14:sldId id="571"/>
            <p14:sldId id="572"/>
            <p14:sldId id="573"/>
            <p14:sldId id="574"/>
            <p14:sldId id="547"/>
            <p14:sldId id="575"/>
            <p14:sldId id="576"/>
            <p14:sldId id="577"/>
            <p14:sldId id="1976"/>
          </p14:sldIdLst>
        </p14:section>
        <p14:section name="Supplements" id="{858F7C5F-D5AB-9345-8A28-1C8343C95471}">
          <p14:sldIdLst>
            <p14:sldId id="391"/>
            <p14:sldId id="392"/>
            <p14:sldId id="393"/>
            <p14:sldId id="430"/>
            <p14:sldId id="394"/>
            <p14:sldId id="291"/>
            <p14:sldId id="396"/>
            <p14:sldId id="397"/>
            <p14:sldId id="398"/>
            <p14:sldId id="399"/>
            <p14:sldId id="400"/>
            <p14:sldId id="432"/>
            <p14:sldId id="4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0000"/>
    <a:srgbClr val="FF7C80"/>
    <a:srgbClr val="FFCC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42"/>
    <p:restoredTop sz="94647"/>
  </p:normalViewPr>
  <p:slideViewPr>
    <p:cSldViewPr>
      <p:cViewPr varScale="1">
        <p:scale>
          <a:sx n="146" d="100"/>
          <a:sy n="146" d="100"/>
        </p:scale>
        <p:origin x="1448" y="1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8.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4.xml"/><Relationship Id="rId84" Type="http://schemas.openxmlformats.org/officeDocument/2006/relationships/slide" Target="slides/slide25.xml"/><Relationship Id="rId138" Type="http://schemas.openxmlformats.org/officeDocument/2006/relationships/slide" Target="slides/slide79.xml"/><Relationship Id="rId159" Type="http://schemas.openxmlformats.org/officeDocument/2006/relationships/slide" Target="slides/slide100.xml"/><Relationship Id="rId170" Type="http://schemas.openxmlformats.org/officeDocument/2006/relationships/slide" Target="slides/slide111.xml"/><Relationship Id="rId191" Type="http://schemas.openxmlformats.org/officeDocument/2006/relationships/slide" Target="slides/slide132.xml"/><Relationship Id="rId205" Type="http://schemas.openxmlformats.org/officeDocument/2006/relationships/slide" Target="slides/slide146.xml"/><Relationship Id="rId226" Type="http://schemas.openxmlformats.org/officeDocument/2006/relationships/presProps" Target="presProps.xml"/><Relationship Id="rId107" Type="http://schemas.openxmlformats.org/officeDocument/2006/relationships/slide" Target="slides/slide4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5.xml"/><Relationship Id="rId128" Type="http://schemas.openxmlformats.org/officeDocument/2006/relationships/slide" Target="slides/slide69.xml"/><Relationship Id="rId149" Type="http://schemas.openxmlformats.org/officeDocument/2006/relationships/slide" Target="slides/slide90.xml"/><Relationship Id="rId5" Type="http://schemas.openxmlformats.org/officeDocument/2006/relationships/slideMaster" Target="slideMasters/slideMaster5.xml"/><Relationship Id="rId95" Type="http://schemas.openxmlformats.org/officeDocument/2006/relationships/slide" Target="slides/slide36.xml"/><Relationship Id="rId160" Type="http://schemas.openxmlformats.org/officeDocument/2006/relationships/slide" Target="slides/slide101.xml"/><Relationship Id="rId181" Type="http://schemas.openxmlformats.org/officeDocument/2006/relationships/slide" Target="slides/slide122.xml"/><Relationship Id="rId216" Type="http://schemas.openxmlformats.org/officeDocument/2006/relationships/slide" Target="slides/slide157.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5.xml"/><Relationship Id="rId118" Type="http://schemas.openxmlformats.org/officeDocument/2006/relationships/slide" Target="slides/slide59.xml"/><Relationship Id="rId139" Type="http://schemas.openxmlformats.org/officeDocument/2006/relationships/slide" Target="slides/slide80.xml"/><Relationship Id="rId85" Type="http://schemas.openxmlformats.org/officeDocument/2006/relationships/slide" Target="slides/slide26.xml"/><Relationship Id="rId150" Type="http://schemas.openxmlformats.org/officeDocument/2006/relationships/slide" Target="slides/slide91.xml"/><Relationship Id="rId171" Type="http://schemas.openxmlformats.org/officeDocument/2006/relationships/slide" Target="slides/slide112.xml"/><Relationship Id="rId192" Type="http://schemas.openxmlformats.org/officeDocument/2006/relationships/slide" Target="slides/slide133.xml"/><Relationship Id="rId206" Type="http://schemas.openxmlformats.org/officeDocument/2006/relationships/slide" Target="slides/slide147.xml"/><Relationship Id="rId227" Type="http://schemas.openxmlformats.org/officeDocument/2006/relationships/viewProps" Target="view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9.xml"/><Relationship Id="rId129" Type="http://schemas.openxmlformats.org/officeDocument/2006/relationships/slide" Target="slides/slide70.xml"/><Relationship Id="rId54" Type="http://schemas.openxmlformats.org/officeDocument/2006/relationships/slideMaster" Target="slideMasters/slideMaster54.xml"/><Relationship Id="rId75" Type="http://schemas.openxmlformats.org/officeDocument/2006/relationships/slide" Target="slides/slide16.xml"/><Relationship Id="rId96" Type="http://schemas.openxmlformats.org/officeDocument/2006/relationships/slide" Target="slides/slide37.xml"/><Relationship Id="rId140" Type="http://schemas.openxmlformats.org/officeDocument/2006/relationships/slide" Target="slides/slide81.xml"/><Relationship Id="rId161" Type="http://schemas.openxmlformats.org/officeDocument/2006/relationships/slide" Target="slides/slide102.xml"/><Relationship Id="rId182" Type="http://schemas.openxmlformats.org/officeDocument/2006/relationships/slide" Target="slides/slide123.xml"/><Relationship Id="rId217" Type="http://schemas.openxmlformats.org/officeDocument/2006/relationships/slide" Target="slides/slide158.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0.xml"/><Relationship Id="rId44" Type="http://schemas.openxmlformats.org/officeDocument/2006/relationships/slideMaster" Target="slideMasters/slideMaster44.xml"/><Relationship Id="rId65" Type="http://schemas.openxmlformats.org/officeDocument/2006/relationships/slide" Target="slides/slide6.xml"/><Relationship Id="rId86" Type="http://schemas.openxmlformats.org/officeDocument/2006/relationships/slide" Target="slides/slide27.xml"/><Relationship Id="rId130" Type="http://schemas.openxmlformats.org/officeDocument/2006/relationships/slide" Target="slides/slide71.xml"/><Relationship Id="rId151" Type="http://schemas.openxmlformats.org/officeDocument/2006/relationships/slide" Target="slides/slide92.xml"/><Relationship Id="rId172" Type="http://schemas.openxmlformats.org/officeDocument/2006/relationships/slide" Target="slides/slide113.xml"/><Relationship Id="rId193" Type="http://schemas.openxmlformats.org/officeDocument/2006/relationships/slide" Target="slides/slide134.xml"/><Relationship Id="rId207" Type="http://schemas.openxmlformats.org/officeDocument/2006/relationships/slide" Target="slides/slide148.xml"/><Relationship Id="rId228" Type="http://schemas.openxmlformats.org/officeDocument/2006/relationships/theme" Target="theme/theme1.xml"/><Relationship Id="rId13" Type="http://schemas.openxmlformats.org/officeDocument/2006/relationships/slideMaster" Target="slideMasters/slideMaster13.xml"/><Relationship Id="rId109" Type="http://schemas.openxmlformats.org/officeDocument/2006/relationships/slide" Target="slides/slide50.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7.xml"/><Relationship Id="rId97" Type="http://schemas.openxmlformats.org/officeDocument/2006/relationships/slide" Target="slides/slide38.xml"/><Relationship Id="rId120" Type="http://schemas.openxmlformats.org/officeDocument/2006/relationships/slide" Target="slides/slide61.xml"/><Relationship Id="rId141" Type="http://schemas.openxmlformats.org/officeDocument/2006/relationships/slide" Target="slides/slide82.xml"/><Relationship Id="rId7" Type="http://schemas.openxmlformats.org/officeDocument/2006/relationships/slideMaster" Target="slideMasters/slideMaster7.xml"/><Relationship Id="rId162" Type="http://schemas.openxmlformats.org/officeDocument/2006/relationships/slide" Target="slides/slide103.xml"/><Relationship Id="rId183" Type="http://schemas.openxmlformats.org/officeDocument/2006/relationships/slide" Target="slides/slide124.xml"/><Relationship Id="rId218" Type="http://schemas.openxmlformats.org/officeDocument/2006/relationships/slide" Target="slides/slide159.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7.xml"/><Relationship Id="rId87" Type="http://schemas.openxmlformats.org/officeDocument/2006/relationships/slide" Target="slides/slide28.xml"/><Relationship Id="rId110" Type="http://schemas.openxmlformats.org/officeDocument/2006/relationships/slide" Target="slides/slide51.xml"/><Relationship Id="rId131" Type="http://schemas.openxmlformats.org/officeDocument/2006/relationships/slide" Target="slides/slide72.xml"/><Relationship Id="rId152" Type="http://schemas.openxmlformats.org/officeDocument/2006/relationships/slide" Target="slides/slide93.xml"/><Relationship Id="rId173" Type="http://schemas.openxmlformats.org/officeDocument/2006/relationships/slide" Target="slides/slide114.xml"/><Relationship Id="rId194" Type="http://schemas.openxmlformats.org/officeDocument/2006/relationships/slide" Target="slides/slide135.xml"/><Relationship Id="rId208" Type="http://schemas.openxmlformats.org/officeDocument/2006/relationships/slide" Target="slides/slide149.xml"/><Relationship Id="rId229" Type="http://schemas.openxmlformats.org/officeDocument/2006/relationships/tableStyles" Target="tableStyle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8.xml"/><Relationship Id="rId100" Type="http://schemas.openxmlformats.org/officeDocument/2006/relationships/slide" Target="slides/slide41.xml"/><Relationship Id="rId8" Type="http://schemas.openxmlformats.org/officeDocument/2006/relationships/slideMaster" Target="slideMasters/slideMaster8.xml"/><Relationship Id="rId98" Type="http://schemas.openxmlformats.org/officeDocument/2006/relationships/slide" Target="slides/slide39.xml"/><Relationship Id="rId121" Type="http://schemas.openxmlformats.org/officeDocument/2006/relationships/slide" Target="slides/slide62.xml"/><Relationship Id="rId142" Type="http://schemas.openxmlformats.org/officeDocument/2006/relationships/slide" Target="slides/slide83.xml"/><Relationship Id="rId163" Type="http://schemas.openxmlformats.org/officeDocument/2006/relationships/slide" Target="slides/slide104.xml"/><Relationship Id="rId184" Type="http://schemas.openxmlformats.org/officeDocument/2006/relationships/slide" Target="slides/slide125.xml"/><Relationship Id="rId219" Type="http://schemas.openxmlformats.org/officeDocument/2006/relationships/slide" Target="slides/slide160.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8.xml"/><Relationship Id="rId116" Type="http://schemas.openxmlformats.org/officeDocument/2006/relationships/slide" Target="slides/slide57.xml"/><Relationship Id="rId137" Type="http://schemas.openxmlformats.org/officeDocument/2006/relationships/slide" Target="slides/slide78.xml"/><Relationship Id="rId158" Type="http://schemas.openxmlformats.org/officeDocument/2006/relationships/slide" Target="slides/slide9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3.xml"/><Relationship Id="rId83" Type="http://schemas.openxmlformats.org/officeDocument/2006/relationships/slide" Target="slides/slide24.xml"/><Relationship Id="rId88" Type="http://schemas.openxmlformats.org/officeDocument/2006/relationships/slide" Target="slides/slide29.xml"/><Relationship Id="rId111" Type="http://schemas.openxmlformats.org/officeDocument/2006/relationships/slide" Target="slides/slide52.xml"/><Relationship Id="rId132" Type="http://schemas.openxmlformats.org/officeDocument/2006/relationships/slide" Target="slides/slide73.xml"/><Relationship Id="rId153" Type="http://schemas.openxmlformats.org/officeDocument/2006/relationships/slide" Target="slides/slide94.xml"/><Relationship Id="rId174" Type="http://schemas.openxmlformats.org/officeDocument/2006/relationships/slide" Target="slides/slide115.xml"/><Relationship Id="rId179" Type="http://schemas.openxmlformats.org/officeDocument/2006/relationships/slide" Target="slides/slide120.xml"/><Relationship Id="rId195" Type="http://schemas.openxmlformats.org/officeDocument/2006/relationships/slide" Target="slides/slide136.xml"/><Relationship Id="rId209" Type="http://schemas.openxmlformats.org/officeDocument/2006/relationships/slide" Target="slides/slide150.xml"/><Relationship Id="rId190" Type="http://schemas.openxmlformats.org/officeDocument/2006/relationships/slide" Target="slides/slide131.xml"/><Relationship Id="rId204" Type="http://schemas.openxmlformats.org/officeDocument/2006/relationships/slide" Target="slides/slide145.xml"/><Relationship Id="rId220" Type="http://schemas.openxmlformats.org/officeDocument/2006/relationships/slide" Target="slides/slide161.xml"/><Relationship Id="rId225"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7.xml"/><Relationship Id="rId127" Type="http://schemas.openxmlformats.org/officeDocument/2006/relationships/slide" Target="slides/slide6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4.xml"/><Relationship Id="rId78" Type="http://schemas.openxmlformats.org/officeDocument/2006/relationships/slide" Target="slides/slide19.xml"/><Relationship Id="rId94" Type="http://schemas.openxmlformats.org/officeDocument/2006/relationships/slide" Target="slides/slide35.xml"/><Relationship Id="rId99" Type="http://schemas.openxmlformats.org/officeDocument/2006/relationships/slide" Target="slides/slide40.xml"/><Relationship Id="rId101" Type="http://schemas.openxmlformats.org/officeDocument/2006/relationships/slide" Target="slides/slide42.xml"/><Relationship Id="rId122" Type="http://schemas.openxmlformats.org/officeDocument/2006/relationships/slide" Target="slides/slide63.xml"/><Relationship Id="rId143" Type="http://schemas.openxmlformats.org/officeDocument/2006/relationships/slide" Target="slides/slide84.xml"/><Relationship Id="rId148" Type="http://schemas.openxmlformats.org/officeDocument/2006/relationships/slide" Target="slides/slide89.xml"/><Relationship Id="rId164" Type="http://schemas.openxmlformats.org/officeDocument/2006/relationships/slide" Target="slides/slide105.xml"/><Relationship Id="rId169" Type="http://schemas.openxmlformats.org/officeDocument/2006/relationships/slide" Target="slides/slide110.xml"/><Relationship Id="rId185" Type="http://schemas.openxmlformats.org/officeDocument/2006/relationships/slide" Target="slides/slide12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1.xml"/><Relationship Id="rId210" Type="http://schemas.openxmlformats.org/officeDocument/2006/relationships/slide" Target="slides/slide151.xml"/><Relationship Id="rId215" Type="http://schemas.openxmlformats.org/officeDocument/2006/relationships/slide" Target="slides/slide156.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9.xml"/><Relationship Id="rId89" Type="http://schemas.openxmlformats.org/officeDocument/2006/relationships/slide" Target="slides/slide30.xml"/><Relationship Id="rId112" Type="http://schemas.openxmlformats.org/officeDocument/2006/relationships/slide" Target="slides/slide53.xml"/><Relationship Id="rId133" Type="http://schemas.openxmlformats.org/officeDocument/2006/relationships/slide" Target="slides/slide74.xml"/><Relationship Id="rId154" Type="http://schemas.openxmlformats.org/officeDocument/2006/relationships/slide" Target="slides/slide95.xml"/><Relationship Id="rId175" Type="http://schemas.openxmlformats.org/officeDocument/2006/relationships/slide" Target="slides/slide116.xml"/><Relationship Id="rId196" Type="http://schemas.openxmlformats.org/officeDocument/2006/relationships/slide" Target="slides/slide137.xml"/><Relationship Id="rId200" Type="http://schemas.openxmlformats.org/officeDocument/2006/relationships/slide" Target="slides/slide141.xml"/><Relationship Id="rId16" Type="http://schemas.openxmlformats.org/officeDocument/2006/relationships/slideMaster" Target="slideMasters/slideMaster16.xml"/><Relationship Id="rId221" Type="http://schemas.openxmlformats.org/officeDocument/2006/relationships/slide" Target="slides/slide162.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20.xml"/><Relationship Id="rId102" Type="http://schemas.openxmlformats.org/officeDocument/2006/relationships/slide" Target="slides/slide43.xml"/><Relationship Id="rId123" Type="http://schemas.openxmlformats.org/officeDocument/2006/relationships/slide" Target="slides/slide64.xml"/><Relationship Id="rId144" Type="http://schemas.openxmlformats.org/officeDocument/2006/relationships/slide" Target="slides/slide85.xml"/><Relationship Id="rId90" Type="http://schemas.openxmlformats.org/officeDocument/2006/relationships/slide" Target="slides/slide31.xml"/><Relationship Id="rId165" Type="http://schemas.openxmlformats.org/officeDocument/2006/relationships/slide" Target="slides/slide106.xml"/><Relationship Id="rId186" Type="http://schemas.openxmlformats.org/officeDocument/2006/relationships/slide" Target="slides/slide127.xml"/><Relationship Id="rId211" Type="http://schemas.openxmlformats.org/officeDocument/2006/relationships/slide" Target="slides/slide15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0.xml"/><Relationship Id="rId113" Type="http://schemas.openxmlformats.org/officeDocument/2006/relationships/slide" Target="slides/slide54.xml"/><Relationship Id="rId134" Type="http://schemas.openxmlformats.org/officeDocument/2006/relationships/slide" Target="slides/slide75.xml"/><Relationship Id="rId80" Type="http://schemas.openxmlformats.org/officeDocument/2006/relationships/slide" Target="slides/slide21.xml"/><Relationship Id="rId155" Type="http://schemas.openxmlformats.org/officeDocument/2006/relationships/slide" Target="slides/slide96.xml"/><Relationship Id="rId176" Type="http://schemas.openxmlformats.org/officeDocument/2006/relationships/slide" Target="slides/slide117.xml"/><Relationship Id="rId197" Type="http://schemas.openxmlformats.org/officeDocument/2006/relationships/slide" Target="slides/slide138.xml"/><Relationship Id="rId201" Type="http://schemas.openxmlformats.org/officeDocument/2006/relationships/slide" Target="slides/slide142.xml"/><Relationship Id="rId222" Type="http://schemas.openxmlformats.org/officeDocument/2006/relationships/slide" Target="slides/slide16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4.xml"/><Relationship Id="rId124" Type="http://schemas.openxmlformats.org/officeDocument/2006/relationships/slide" Target="slides/slide65.xml"/><Relationship Id="rId70" Type="http://schemas.openxmlformats.org/officeDocument/2006/relationships/slide" Target="slides/slide11.xml"/><Relationship Id="rId91" Type="http://schemas.openxmlformats.org/officeDocument/2006/relationships/slide" Target="slides/slide32.xml"/><Relationship Id="rId145" Type="http://schemas.openxmlformats.org/officeDocument/2006/relationships/slide" Target="slides/slide86.xml"/><Relationship Id="rId166" Type="http://schemas.openxmlformats.org/officeDocument/2006/relationships/slide" Target="slides/slide107.xml"/><Relationship Id="rId187" Type="http://schemas.openxmlformats.org/officeDocument/2006/relationships/slide" Target="slides/slide128.xml"/><Relationship Id="rId1" Type="http://schemas.openxmlformats.org/officeDocument/2006/relationships/slideMaster" Target="slideMasters/slideMaster1.xml"/><Relationship Id="rId212" Type="http://schemas.openxmlformats.org/officeDocument/2006/relationships/slide" Target="slides/slide15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5.xml"/><Relationship Id="rId60" Type="http://schemas.openxmlformats.org/officeDocument/2006/relationships/slide" Target="slides/slide1.xml"/><Relationship Id="rId81" Type="http://schemas.openxmlformats.org/officeDocument/2006/relationships/slide" Target="slides/slide22.xml"/><Relationship Id="rId135" Type="http://schemas.openxmlformats.org/officeDocument/2006/relationships/slide" Target="slides/slide76.xml"/><Relationship Id="rId156" Type="http://schemas.openxmlformats.org/officeDocument/2006/relationships/slide" Target="slides/slide97.xml"/><Relationship Id="rId177" Type="http://schemas.openxmlformats.org/officeDocument/2006/relationships/slide" Target="slides/slide118.xml"/><Relationship Id="rId198" Type="http://schemas.openxmlformats.org/officeDocument/2006/relationships/slide" Target="slides/slide139.xml"/><Relationship Id="rId202" Type="http://schemas.openxmlformats.org/officeDocument/2006/relationships/slide" Target="slides/slide143.xml"/><Relationship Id="rId223" Type="http://schemas.openxmlformats.org/officeDocument/2006/relationships/slide" Target="slides/slide16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5.xml"/><Relationship Id="rId125" Type="http://schemas.openxmlformats.org/officeDocument/2006/relationships/slide" Target="slides/slide66.xml"/><Relationship Id="rId146" Type="http://schemas.openxmlformats.org/officeDocument/2006/relationships/slide" Target="slides/slide87.xml"/><Relationship Id="rId167" Type="http://schemas.openxmlformats.org/officeDocument/2006/relationships/slide" Target="slides/slide108.xml"/><Relationship Id="rId188" Type="http://schemas.openxmlformats.org/officeDocument/2006/relationships/slide" Target="slides/slide129.xml"/><Relationship Id="rId71" Type="http://schemas.openxmlformats.org/officeDocument/2006/relationships/slide" Target="slides/slide12.xml"/><Relationship Id="rId92" Type="http://schemas.openxmlformats.org/officeDocument/2006/relationships/slide" Target="slides/slide33.xml"/><Relationship Id="rId213" Type="http://schemas.openxmlformats.org/officeDocument/2006/relationships/slide" Target="slides/slide15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56.xml"/><Relationship Id="rId136" Type="http://schemas.openxmlformats.org/officeDocument/2006/relationships/slide" Target="slides/slide77.xml"/><Relationship Id="rId157" Type="http://schemas.openxmlformats.org/officeDocument/2006/relationships/slide" Target="slides/slide98.xml"/><Relationship Id="rId178" Type="http://schemas.openxmlformats.org/officeDocument/2006/relationships/slide" Target="slides/slide119.xml"/><Relationship Id="rId61" Type="http://schemas.openxmlformats.org/officeDocument/2006/relationships/slide" Target="slides/slide2.xml"/><Relationship Id="rId82" Type="http://schemas.openxmlformats.org/officeDocument/2006/relationships/slide" Target="slides/slide23.xml"/><Relationship Id="rId199" Type="http://schemas.openxmlformats.org/officeDocument/2006/relationships/slide" Target="slides/slide140.xml"/><Relationship Id="rId203" Type="http://schemas.openxmlformats.org/officeDocument/2006/relationships/slide" Target="slides/slide144.xml"/><Relationship Id="rId19" Type="http://schemas.openxmlformats.org/officeDocument/2006/relationships/slideMaster" Target="slideMasters/slideMaster19.xml"/><Relationship Id="rId224" Type="http://schemas.openxmlformats.org/officeDocument/2006/relationships/slide" Target="slides/slide165.xml"/><Relationship Id="rId30" Type="http://schemas.openxmlformats.org/officeDocument/2006/relationships/slideMaster" Target="slideMasters/slideMaster30.xml"/><Relationship Id="rId105" Type="http://schemas.openxmlformats.org/officeDocument/2006/relationships/slide" Target="slides/slide46.xml"/><Relationship Id="rId126" Type="http://schemas.openxmlformats.org/officeDocument/2006/relationships/slide" Target="slides/slide67.xml"/><Relationship Id="rId147" Type="http://schemas.openxmlformats.org/officeDocument/2006/relationships/slide" Target="slides/slide88.xml"/><Relationship Id="rId168" Type="http://schemas.openxmlformats.org/officeDocument/2006/relationships/slide" Target="slides/slide109.xml"/><Relationship Id="rId51" Type="http://schemas.openxmlformats.org/officeDocument/2006/relationships/slideMaster" Target="slideMasters/slideMaster51.xml"/><Relationship Id="rId72" Type="http://schemas.openxmlformats.org/officeDocument/2006/relationships/slide" Target="slides/slide13.xml"/><Relationship Id="rId93" Type="http://schemas.openxmlformats.org/officeDocument/2006/relationships/slide" Target="slides/slide34.xml"/><Relationship Id="rId189" Type="http://schemas.openxmlformats.org/officeDocument/2006/relationships/slide" Target="slides/slide130.xml"/><Relationship Id="rId3" Type="http://schemas.openxmlformats.org/officeDocument/2006/relationships/slideMaster" Target="slideMasters/slideMaster3.xml"/><Relationship Id="rId214" Type="http://schemas.openxmlformats.org/officeDocument/2006/relationships/slide" Target="slides/slide1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985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S PGothic" charset="0"/>
                <a:cs typeface="MS PGothic" charset="0"/>
              </a:defRPr>
            </a:lvl1pPr>
          </a:lstStyle>
          <a:p>
            <a:pPr>
              <a:defRPr/>
            </a:pPr>
            <a:endParaRPr lang="en-US"/>
          </a:p>
        </p:txBody>
      </p:sp>
      <p:sp>
        <p:nvSpPr>
          <p:cNvPr id="249859"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S PGothic" charset="0"/>
                <a:cs typeface="MS PGothic" charset="0"/>
              </a:defRPr>
            </a:lvl1pPr>
          </a:lstStyle>
          <a:p>
            <a:pPr>
              <a:defRPr/>
            </a:pPr>
            <a:endParaRPr lang="en-US"/>
          </a:p>
        </p:txBody>
      </p:sp>
      <p:sp>
        <p:nvSpPr>
          <p:cNvPr id="492548"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49861"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49862"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S PGothic" charset="0"/>
                <a:cs typeface="MS PGothic" charset="0"/>
              </a:defRPr>
            </a:lvl1pPr>
          </a:lstStyle>
          <a:p>
            <a:pPr>
              <a:defRPr/>
            </a:pPr>
            <a:endParaRPr lang="en-US"/>
          </a:p>
        </p:txBody>
      </p:sp>
      <p:sp>
        <p:nvSpPr>
          <p:cNvPr id="249863"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smtClean="0">
                <a:cs typeface="MS PGothic" charset="0"/>
              </a:defRPr>
            </a:lvl1pPr>
          </a:lstStyle>
          <a:p>
            <a:pPr>
              <a:defRPr/>
            </a:pPr>
            <a:fld id="{427F543C-E98B-7343-B995-095B8797C2C6}" type="slidenum">
              <a:rPr lang="en-US"/>
              <a:pPr>
                <a:defRPr/>
              </a:pPr>
              <a:t>‹#›</a:t>
            </a:fld>
            <a:endParaRPr lang="en-US"/>
          </a:p>
        </p:txBody>
      </p:sp>
    </p:spTree>
    <p:extLst>
      <p:ext uri="{BB962C8B-B14F-4D97-AF65-F5344CB8AC3E}">
        <p14:creationId xmlns:p14="http://schemas.microsoft.com/office/powerpoint/2010/main" val="27751065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MS PGothic" charset="0"/>
      </a:defRPr>
    </a:lvl1pPr>
    <a:lvl2pPr marL="4572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07" charset="-128"/>
                <a:cs typeface="ＭＳ Ｐゴシック" pitchFamily="-107" charset="-128"/>
              </a:rPr>
              <a:t>Focus again on the fantastic future the LORD has for you</a:t>
            </a:r>
            <a:r>
              <a:rPr lang="en-SG" sz="1200" kern="1200">
                <a:solidFill>
                  <a:schemeClr val="tx1"/>
                </a:solidFill>
                <a:effectLst/>
                <a:latin typeface="Times New Roman" pitchFamily="-112" charset="0"/>
                <a:ea typeface="ＭＳ Ｐゴシック" pitchFamily="-107" charset="-128"/>
                <a:cs typeface="ＭＳ Ｐゴシック" pitchFamily="-107" charset="-128"/>
              </a:rPr>
              <a:t>.</a:t>
            </a:r>
            <a:endParaRPr lang="en-US"/>
          </a:p>
        </p:txBody>
      </p:sp>
    </p:spTree>
    <p:extLst>
      <p:ext uri="{BB962C8B-B14F-4D97-AF65-F5344CB8AC3E}">
        <p14:creationId xmlns:p14="http://schemas.microsoft.com/office/powerpoint/2010/main" val="2287671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5ACF6F-C7D7-1347-B38A-FE435104EC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Which matters more? God or Money?</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Do you give proportional to God’s supply?</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Do you incur credit card debt so you can live above your means?</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God’s Word </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How is your Bible reading?</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What is your goal in God’s Word? Have you committed to read chapter a day? Have you committed to read a verse a day? If you don’t have a target, you are sure to miss it.</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Souls of People </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Are you committed to getting to minister to God’s people here at this church? How?</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How much are you praying for the lost?</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7937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96464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You moved to Singapore because God clearly called you. </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He made that abundantly evident that </a:t>
            </a:r>
            <a:r>
              <a:rPr lang="en-US" sz="1200" i="1" kern="1200">
                <a:solidFill>
                  <a:schemeClr val="tx1"/>
                </a:solidFill>
                <a:effectLst/>
                <a:latin typeface="Arial"/>
                <a:ea typeface="ＭＳ Ｐゴシック" pitchFamily="-107" charset="-128"/>
                <a:cs typeface="Arial"/>
              </a:rPr>
              <a:t>you</a:t>
            </a:r>
            <a:r>
              <a:rPr lang="en-US" sz="1200" kern="1200">
                <a:solidFill>
                  <a:schemeClr val="tx1"/>
                </a:solidFill>
                <a:effectLst/>
                <a:latin typeface="Arial"/>
                <a:ea typeface="ＭＳ Ｐゴシック" pitchFamily="-107" charset="-128"/>
                <a:cs typeface="Arial"/>
              </a:rPr>
              <a:t>—not someone else more qualified—got the privilege. So you obeyed and came. </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But then you discovered that this place is far more expensive than anyone ever let on. It’s also hotter—and wetter. And the relationships that started sweet began to sour, and here you are. Things are hard.</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Is God trying to get your attention?</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Perhaps you didn’t choose to move here at all. You got a special blessing. You were born here. </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But the LORD gave you an opportunity to serve elsewhere for a while. It changed you for the better.</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But now you’re back and this country doesn’t seem so special. You find yourself more able to relate to foreigners than to your own people. Believe me, I understand. When return to my country of origin, I don’t fit there. I wonder if I fit anywhere. Is God disciplining me?</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 </a:t>
            </a:r>
            <a:endParaRPr lang="en-SG" sz="1200" kern="1200">
              <a:solidFill>
                <a:schemeClr val="tx1"/>
              </a:solidFill>
              <a:effectLst/>
              <a:latin typeface="Arial"/>
              <a:ea typeface="ＭＳ Ｐゴシック" pitchFamily="-107" charset="-128"/>
              <a:cs typeface="Arial"/>
            </a:endParaRPr>
          </a:p>
          <a:p>
            <a:endParaRPr lang="en-US">
              <a:latin typeface="Arial"/>
              <a:cs typeface="Arial"/>
            </a:endParaRPr>
          </a:p>
        </p:txBody>
      </p:sp>
    </p:spTree>
    <p:extLst>
      <p:ext uri="{BB962C8B-B14F-4D97-AF65-F5344CB8AC3E}">
        <p14:creationId xmlns:p14="http://schemas.microsoft.com/office/powerpoint/2010/main" val="341864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You have been faithful to him, as far as you know. You have obeyed. </a:t>
            </a:r>
          </a:p>
          <a:p>
            <a:r>
              <a:rPr lang="en-US">
                <a:latin typeface="Arial"/>
                <a:cs typeface="Arial"/>
              </a:rPr>
              <a:t>You weren’t so thrilled to come to a church with an afternoon service that stole your Sunday nap, but you still come. </a:t>
            </a:r>
          </a:p>
          <a:p>
            <a:r>
              <a:rPr lang="en-US">
                <a:latin typeface="Arial"/>
                <a:cs typeface="Arial"/>
              </a:rPr>
              <a:t>But things aren’t going so well at home, or work, or with friends, or with someone special to you.</a:t>
            </a:r>
          </a:p>
          <a:p>
            <a:r>
              <a:rPr lang="en-US">
                <a:latin typeface="Arial"/>
                <a:cs typeface="Arial"/>
              </a:rPr>
              <a:t>“What’s happening to me?” you ask. “Is God speaking to me through difficulty? What’s he trying to say? What do I do?”</a:t>
            </a:r>
          </a:p>
          <a:p>
            <a:endParaRPr lang="en-US">
              <a:latin typeface="Arial"/>
              <a:cs typeface="Arial"/>
            </a:endParaRPr>
          </a:p>
        </p:txBody>
      </p:sp>
    </p:spTree>
    <p:extLst>
      <p:ext uri="{BB962C8B-B14F-4D97-AF65-F5344CB8AC3E}">
        <p14:creationId xmlns:p14="http://schemas.microsoft.com/office/powerpoint/2010/main" val="1369763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3385857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You aren’t the first one that’s needed to be restored. In today’s text, Judah had faithfully returned to their homeland but the people were still not seeing his full blessing.</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3810438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The historical context is a mixed bag</a:t>
            </a:r>
            <a:r>
              <a:rPr lang="en-SG" sz="1200" kern="1200">
                <a:solidFill>
                  <a:schemeClr val="tx1"/>
                </a:solidFill>
                <a:effectLst/>
                <a:latin typeface="Arial"/>
                <a:ea typeface="ＭＳ Ｐゴシック" pitchFamily="-107" charset="-128"/>
                <a:cs typeface="Arial"/>
              </a:rPr>
              <a:t>.</a:t>
            </a:r>
          </a:p>
          <a:p>
            <a:r>
              <a:rPr lang="en-US" sz="1200" kern="1200">
                <a:solidFill>
                  <a:schemeClr val="tx1"/>
                </a:solidFill>
                <a:effectLst/>
                <a:latin typeface="Arial"/>
                <a:ea typeface="ＭＳ Ｐゴシック" pitchFamily="-107" charset="-128"/>
                <a:cs typeface="Arial"/>
              </a:rPr>
              <a:t>We’ve been in this series on the Minor Prophets lately. </a:t>
            </a:r>
            <a:endParaRPr lang="en-US">
              <a:latin typeface="Arial"/>
              <a:cs typeface="Arial"/>
            </a:endParaRPr>
          </a:p>
        </p:txBody>
      </p:sp>
    </p:spTree>
    <p:extLst>
      <p:ext uri="{BB962C8B-B14F-4D97-AF65-F5344CB8AC3E}">
        <p14:creationId xmlns:p14="http://schemas.microsoft.com/office/powerpoint/2010/main" val="2122271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Their ancestors had not heeded the nine prophets we have already studied. Through varying prophets, God had told them to be…humble, caring, etc. Yet they stubbornly worshipped idols and God, faithful to his warning, sent them away to Babylon in modern-day Iraq</a:t>
            </a:r>
            <a:r>
              <a:rPr lang="en-SG" sz="1200" kern="1200">
                <a:solidFill>
                  <a:schemeClr val="tx1"/>
                </a:solidFill>
                <a:effectLst/>
                <a:latin typeface="Arial"/>
                <a:ea typeface="ＭＳ Ｐゴシック" pitchFamily="-107" charset="-128"/>
                <a:cs typeface="Arial"/>
              </a:rPr>
              <a:t>.</a:t>
            </a:r>
            <a:endParaRPr lang="en-US">
              <a:latin typeface="Arial"/>
              <a:cs typeface="Arial"/>
            </a:endParaRPr>
          </a:p>
        </p:txBody>
      </p:sp>
    </p:spTree>
    <p:extLst>
      <p:ext uri="{BB962C8B-B14F-4D97-AF65-F5344CB8AC3E}">
        <p14:creationId xmlns:p14="http://schemas.microsoft.com/office/powerpoint/2010/main" val="664461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2A46BE-9F73-3B48-9BA6-34B4FA50EE98}" type="slidenum">
              <a:rPr lang="en-US" sz="1200">
                <a:solidFill>
                  <a:srgbClr val="000000"/>
                </a:solidFill>
              </a:rPr>
              <a:pPr eaLnBrk="1" hangingPunct="1"/>
              <a:t>32</a:t>
            </a:fld>
            <a:endParaRPr lang="en-US" sz="1200">
              <a:solidFill>
                <a:srgbClr val="000000"/>
              </a:solidFill>
            </a:endParaRPr>
          </a:p>
        </p:txBody>
      </p:sp>
      <p:sp>
        <p:nvSpPr>
          <p:cNvPr id="499714" name="Rectangle 2"/>
          <p:cNvSpPr>
            <a:spLocks noGrp="1" noRot="1" noChangeAspect="1" noChangeArrowheads="1" noTextEdit="1"/>
          </p:cNvSpPr>
          <p:nvPr>
            <p:ph type="sldImg"/>
          </p:nvPr>
        </p:nvSpPr>
        <p:spPr>
          <a:ln/>
        </p:spPr>
      </p:sp>
      <p:sp>
        <p:nvSpPr>
          <p:cNvPr id="499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 Meeting Notes (24/10/17 15:46) -----</a:t>
            </a:r>
          </a:p>
          <a:p>
            <a:r>
              <a:rPr lang="en-US"/>
              <a:t>Do people live by their priorities? </a:t>
            </a:r>
          </a:p>
          <a:p>
            <a:r>
              <a:rPr lang="en-US"/>
              <a:t>Yes or no? Why?</a:t>
            </a:r>
          </a:p>
          <a:p>
            <a:r>
              <a:rPr lang="en-US"/>
              <a:t>The answer has to be YES. Everyone lives by their priorities. The real issue is whether they have the right priorities! What they prioritize reveals it to be their priority. </a:t>
            </a:r>
          </a:p>
        </p:txBody>
      </p:sp>
    </p:spTree>
    <p:extLst>
      <p:ext uri="{BB962C8B-B14F-4D97-AF65-F5344CB8AC3E}">
        <p14:creationId xmlns:p14="http://schemas.microsoft.com/office/powerpoint/2010/main" val="1960511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However, opposition struck externally from pagans left in the land as recorded in Ezra 4.</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7297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32136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Next week we will see the external threats in the book of Zechariah, but today we address the internal problems within the community itself. Often our most severe problems lie within our own midst!</a:t>
            </a:r>
            <a:r>
              <a:rPr lang="en-SG">
                <a:effectLst/>
                <a:latin typeface="Arial"/>
                <a:cs typeface="Arial"/>
              </a:rPr>
              <a:t>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a:latin typeface="Arial"/>
                <a:cs typeface="Arial"/>
              </a:rPr>
              <a:t>These issues had already stopped the temple project for 16 years. They had started well, but made excuses and forgot God.</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a:latin typeface="Arial"/>
                <a:cs typeface="Arial"/>
              </a:rPr>
              <a:t>God hadn’t forgotten them though. He finally speaks in his land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81780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The word came to the governor.</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928019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CDBD0E-D24E-A046-AEB6-DBDE88542260}" type="slidenum">
              <a:rPr lang="en-US" sz="1200">
                <a:solidFill>
                  <a:srgbClr val="000000"/>
                </a:solidFill>
              </a:rPr>
              <a:pPr eaLnBrk="1" hangingPunct="1"/>
              <a:t>43</a:t>
            </a:fld>
            <a:endParaRPr lang="en-US" sz="1200">
              <a:solidFill>
                <a:srgbClr val="000000"/>
              </a:solidFill>
            </a:endParaRPr>
          </a:p>
        </p:txBody>
      </p:sp>
      <p:sp>
        <p:nvSpPr>
          <p:cNvPr id="501762" name="Rectangle 2"/>
          <p:cNvSpPr>
            <a:spLocks noGrp="1" noRot="1" noChangeAspect="1" noChangeArrowheads="1" noTextEdit="1"/>
          </p:cNvSpPr>
          <p:nvPr>
            <p:ph type="sldImg"/>
          </p:nvPr>
        </p:nvSpPr>
        <p:spPr>
          <a:ln/>
        </p:spPr>
      </p:sp>
      <p:sp>
        <p:nvSpPr>
          <p:cNvPr id="501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pitchFamily="-107" charset="-128"/>
                <a:cs typeface="Arial"/>
              </a:rPr>
              <a:t>It was the first of four messages through </a:t>
            </a:r>
            <a:r>
              <a:rPr lang="ko-KR" altLang="en-US" sz="1200" kern="1200" dirty="0" err="1">
                <a:solidFill>
                  <a:schemeClr val="tx1"/>
                </a:solidFill>
                <a:effectLst/>
                <a:latin typeface="Arial"/>
                <a:ea typeface="ＭＳ Ｐゴシック" pitchFamily="-107" charset="-128"/>
                <a:cs typeface="Arial"/>
              </a:rPr>
              <a:t>哈该书</a:t>
            </a:r>
            <a:r>
              <a:rPr lang="en-US" sz="1200" kern="1200" dirty="0">
                <a:solidFill>
                  <a:schemeClr val="tx1"/>
                </a:solidFill>
                <a:effectLst/>
                <a:latin typeface="Arial"/>
                <a:ea typeface="ＭＳ Ｐゴシック" pitchFamily="-107" charset="-128"/>
                <a:cs typeface="Arial"/>
              </a:rPr>
              <a:t> that year.</a:t>
            </a:r>
            <a:r>
              <a:rPr lang="en-SG" dirty="0">
                <a:effectLst/>
                <a:latin typeface="Arial"/>
                <a:cs typeface="Arial"/>
              </a:rPr>
              <a:t> </a:t>
            </a:r>
            <a:endParaRPr lang="en-US" dirty="0">
              <a:latin typeface="Arial"/>
              <a:ea typeface="ＭＳ Ｐゴシック" charset="0"/>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56572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2ACD67-803A-0B4A-BFF8-2F2EE84425D1}"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65890" name="Rectangle 2"/>
          <p:cNvSpPr>
            <a:spLocks noGrp="1" noRot="1" noChangeAspect="1" noChangeArrowheads="1" noTextEdit="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3550440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t>The context may sound familiar since our faithfulness often is also a mixed bag.</a:t>
            </a:r>
          </a:p>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t>Our salvation begins when we believe the simple message of trust in Christ instead of trusting ourselves. The people of Judah had that kind of faith—placed their trust in YHWH instead of the worthless gods of the pagans.</a:t>
            </a:r>
          </a:p>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t>However, that was but a start for them, as it is for us. God has so much more in store for us, so </a:t>
            </a:r>
            <a:r>
              <a:rPr lang="ko-KR" altLang="en-US" dirty="0" err="1"/>
              <a:t>哈该书</a:t>
            </a:r>
            <a:r>
              <a:rPr lang="en-US" dirty="0"/>
              <a:t> shows how to realign with his priorities for blessing. </a:t>
            </a:r>
          </a:p>
        </p:txBody>
      </p:sp>
    </p:spTree>
    <p:extLst>
      <p:ext uri="{BB962C8B-B14F-4D97-AF65-F5344CB8AC3E}">
        <p14:creationId xmlns:p14="http://schemas.microsoft.com/office/powerpoint/2010/main" val="256512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1898311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07" charset="-128"/>
                <a:cs typeface="ＭＳ Ｐゴシック" pitchFamily="-107" charset="-128"/>
              </a:rPr>
              <a:t>Seeking your own comforts first invites the LORD</a:t>
            </a:r>
            <a:r>
              <a:rPr lang="mr-IN" sz="1200" kern="1200">
                <a:solidFill>
                  <a:schemeClr val="tx1"/>
                </a:solidFill>
                <a:effectLst/>
                <a:latin typeface="Times New Roman" pitchFamily="-112" charset="0"/>
                <a:ea typeface="ＭＳ Ｐゴシック" pitchFamily="-107" charset="-128"/>
                <a:cs typeface="ＭＳ Ｐゴシック" pitchFamily="-107" charset="-128"/>
              </a:rPr>
              <a:t>'</a:t>
            </a:r>
            <a:r>
              <a:rPr lang="en-US" sz="1200" kern="1200">
                <a:solidFill>
                  <a:schemeClr val="tx1"/>
                </a:solidFill>
                <a:effectLst/>
                <a:latin typeface="Times New Roman" pitchFamily="-112" charset="0"/>
                <a:ea typeface="ＭＳ Ｐゴシック" pitchFamily="-107" charset="-128"/>
                <a:cs typeface="ＭＳ Ｐゴシック" pitchFamily="-107" charset="-128"/>
              </a:rPr>
              <a:t>s reproof</a:t>
            </a:r>
            <a:r>
              <a:rPr lang="en-SG" sz="1200" kern="1200">
                <a:solidFill>
                  <a:schemeClr val="tx1"/>
                </a:solidFill>
                <a:effectLst/>
                <a:latin typeface="Times New Roman" pitchFamily="-112" charset="0"/>
                <a:ea typeface="ＭＳ Ｐゴシック" pitchFamily="-107" charset="-128"/>
                <a:cs typeface="ＭＳ Ｐゴシック" pitchFamily="-107" charset="-128"/>
              </a:rPr>
              <a:t>.</a:t>
            </a:r>
            <a:endParaRPr lang="en-US"/>
          </a:p>
        </p:txBody>
      </p:sp>
    </p:spTree>
    <p:extLst>
      <p:ext uri="{BB962C8B-B14F-4D97-AF65-F5344CB8AC3E}">
        <p14:creationId xmlns:p14="http://schemas.microsoft.com/office/powerpoint/2010/main" val="1199671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5B86FE-6BF0-EC4F-9385-FB0F5E91765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771782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68978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766807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587448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a:ln/>
        </p:spPr>
      </p:sp>
      <p:sp>
        <p:nvSpPr>
          <p:cNvPr id="1361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The teacher pulled out a large jar and placed it on the table.  He put several large rocks into the jar—then some smaller ones, then sand, then water to the brim.</a:t>
            </a:r>
          </a:p>
          <a:p>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What</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the lesson?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he asked the class.</a:t>
            </a:r>
          </a:p>
          <a:p>
            <a:r>
              <a:rPr lang="en-US">
                <a:latin typeface="Times New Roman" charset="0"/>
                <a:ea typeface="ＭＳ Ｐゴシック" charset="0"/>
                <a:cs typeface="ＭＳ Ｐゴシック" charset="0"/>
              </a:rPr>
              <a:t>One enterprising student answered, </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No matter what you may think, you can always fit more in!</a:t>
            </a:r>
            <a:r>
              <a:rPr lang="mr-IN">
                <a:latin typeface="Times New Roman" charset="0"/>
                <a:ea typeface="ＭＳ Ｐゴシック" charset="0"/>
                <a:cs typeface="ＭＳ Ｐゴシック" charset="0"/>
              </a:rPr>
              <a:t>"</a:t>
            </a:r>
            <a:endParaRPr lang="en-US">
              <a:latin typeface="Times New Roman" charset="0"/>
              <a:ea typeface="ＭＳ Ｐゴシック" charset="0"/>
              <a:cs typeface="ＭＳ Ｐゴシック" charset="0"/>
            </a:endParaRPr>
          </a:p>
          <a:p>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No,</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the professor responded.  </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You have to put the large rocks in first!</a:t>
            </a:r>
            <a:r>
              <a:rPr lang="mr-IN">
                <a:latin typeface="Times New Roman" charset="0"/>
                <a:ea typeface="ＭＳ Ｐゴシック" charset="0"/>
                <a:cs typeface="ＭＳ Ｐゴシック" charset="0"/>
              </a:rPr>
              <a:t>"</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Priorities are like that.  If you don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put them first, they won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get done.  </a:t>
            </a:r>
          </a:p>
          <a:p>
            <a:r>
              <a:rPr lang="en-US">
                <a:latin typeface="Times New Roman" charset="0"/>
                <a:ea typeface="ＭＳ Ｐゴシック" charset="0"/>
                <a:cs typeface="ＭＳ Ｐゴシック" charset="0"/>
              </a:rPr>
              <a:t>And if they don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get done, then they are not the priorities, are they?</a:t>
            </a:r>
          </a:p>
        </p:txBody>
      </p:sp>
      <p:sp>
        <p:nvSpPr>
          <p:cNvPr id="1361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064B6A-3019-F745-A365-930D2860E4B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523886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07756B-B6E5-404F-ADF9-25C54D11FA8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982400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10300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33811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7929344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828165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42384242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07" charset="-128"/>
                <a:cs typeface="ＭＳ Ｐゴシック" pitchFamily="-107" charset="-128"/>
              </a:rPr>
              <a:t>Seeking your own comforts first invites the LORD</a:t>
            </a:r>
            <a:r>
              <a:rPr lang="mr-IN" sz="1200" kern="1200">
                <a:solidFill>
                  <a:schemeClr val="tx1"/>
                </a:solidFill>
                <a:effectLst/>
                <a:latin typeface="Times New Roman" pitchFamily="-112" charset="0"/>
                <a:ea typeface="ＭＳ Ｐゴシック" pitchFamily="-107" charset="-128"/>
                <a:cs typeface="ＭＳ Ｐゴシック" pitchFamily="-107" charset="-128"/>
              </a:rPr>
              <a:t>'</a:t>
            </a:r>
            <a:r>
              <a:rPr lang="en-US" sz="1200" kern="1200">
                <a:solidFill>
                  <a:schemeClr val="tx1"/>
                </a:solidFill>
                <a:effectLst/>
                <a:latin typeface="Times New Roman" pitchFamily="-112" charset="0"/>
                <a:ea typeface="ＭＳ Ｐゴシック" pitchFamily="-107" charset="-128"/>
                <a:cs typeface="ＭＳ Ｐゴシック" pitchFamily="-107" charset="-128"/>
              </a:rPr>
              <a:t>s reproof</a:t>
            </a:r>
            <a:r>
              <a:rPr lang="en-SG" sz="1200" kern="1200">
                <a:solidFill>
                  <a:schemeClr val="tx1"/>
                </a:solidFill>
                <a:effectLst/>
                <a:latin typeface="Times New Roman" pitchFamily="-112" charset="0"/>
                <a:ea typeface="ＭＳ Ｐゴシック" pitchFamily="-107" charset="-128"/>
                <a:cs typeface="ＭＳ Ｐゴシック" pitchFamily="-107" charset="-128"/>
              </a:rPr>
              <a:t>.</a:t>
            </a:r>
            <a:endParaRPr lang="en-US"/>
          </a:p>
        </p:txBody>
      </p:sp>
    </p:spTree>
    <p:extLst>
      <p:ext uri="{BB962C8B-B14F-4D97-AF65-F5344CB8AC3E}">
        <p14:creationId xmlns:p14="http://schemas.microsoft.com/office/powerpoint/2010/main" val="26593757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07" charset="-128"/>
                <a:cs typeface="ＭＳ Ｐゴシック" pitchFamily="-107" charset="-128"/>
              </a:rPr>
              <a:t>If you have trusted Christ, the LORD guarantees that he is with you—so don</a:t>
            </a:r>
            <a:r>
              <a:rPr lang="mr-IN" sz="1200" kern="1200">
                <a:solidFill>
                  <a:schemeClr val="tx1"/>
                </a:solidFill>
                <a:effectLst/>
                <a:latin typeface="Times New Roman" pitchFamily="-112" charset="0"/>
                <a:ea typeface="ＭＳ Ｐゴシック" pitchFamily="-107" charset="-128"/>
                <a:cs typeface="ＭＳ Ｐゴシック" pitchFamily="-107" charset="-128"/>
              </a:rPr>
              <a:t>'</a:t>
            </a:r>
            <a:r>
              <a:rPr lang="en-US" sz="1200" kern="1200">
                <a:solidFill>
                  <a:schemeClr val="tx1"/>
                </a:solidFill>
                <a:effectLst/>
                <a:latin typeface="Times New Roman" pitchFamily="-112" charset="0"/>
                <a:ea typeface="ＭＳ Ｐゴシック" pitchFamily="-107" charset="-128"/>
                <a:cs typeface="ＭＳ Ｐゴシック" pitchFamily="-107" charset="-128"/>
              </a:rPr>
              <a:t>t forget that</a:t>
            </a:r>
            <a:r>
              <a:rPr lang="en-SG" sz="1200" kern="1200">
                <a:solidFill>
                  <a:schemeClr val="tx1"/>
                </a:solidFill>
                <a:effectLst/>
                <a:latin typeface="Times New Roman" pitchFamily="-112" charset="0"/>
                <a:ea typeface="ＭＳ Ｐゴシック" pitchFamily="-107" charset="-128"/>
                <a:cs typeface="ＭＳ Ｐゴシック" pitchFamily="-107" charset="-128"/>
              </a:rPr>
              <a:t>.</a:t>
            </a:r>
            <a:endParaRPr lang="en-US"/>
          </a:p>
        </p:txBody>
      </p:sp>
    </p:spTree>
    <p:extLst>
      <p:ext uri="{BB962C8B-B14F-4D97-AF65-F5344CB8AC3E}">
        <p14:creationId xmlns:p14="http://schemas.microsoft.com/office/powerpoint/2010/main" val="40365984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862680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968213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260327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9E9D7C-36DF-D945-93A9-86093858035C}" type="slidenum">
              <a:rPr lang="en-US" sz="1200">
                <a:solidFill>
                  <a:prstClr val="black"/>
                </a:solidFill>
              </a:rPr>
              <a:pPr/>
              <a:t>101</a:t>
            </a:fld>
            <a:endParaRPr lang="en-US" sz="1200">
              <a:solidFill>
                <a:prstClr val="black"/>
              </a:solidFill>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10B159-FC2D-434B-B67A-B7834A5A32DA}" type="slidenum">
              <a:rPr lang="en-US" sz="1200">
                <a:solidFill>
                  <a:srgbClr val="000000"/>
                </a:solidFill>
              </a:rPr>
              <a:pPr/>
              <a:t>103</a:t>
            </a:fld>
            <a:endParaRPr lang="en-US" sz="1200">
              <a:solidFill>
                <a:srgbClr val="000000"/>
              </a:solidFill>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20160404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67573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mr-IN" dirty="0"/>
              <a:t>"</a:t>
            </a:r>
            <a:r>
              <a:rPr lang="en-US" b="1" dirty="0"/>
              <a:t>Let</a:t>
            </a:r>
            <a:r>
              <a:rPr lang="mr-IN" b="1" dirty="0"/>
              <a:t>'</a:t>
            </a:r>
            <a:r>
              <a:rPr lang="en-US" b="1" dirty="0"/>
              <a:t>s look at just a few facts:</a:t>
            </a:r>
            <a:r>
              <a:rPr lang="en-US" dirty="0"/>
              <a:t> Americans have 3 times more space than they did 50 years ago. Yet there</a:t>
            </a:r>
            <a:r>
              <a:rPr lang="mr-IN" dirty="0"/>
              <a:t>'</a:t>
            </a:r>
            <a:r>
              <a:rPr lang="en-US" dirty="0"/>
              <a:t>s a booming $22 Billion dollar/year Storage Space industry. Which means we have, on average, more than 3 times the stuff, still need extra storage and are willing to pay extra for it. At the same time, credit card debt levels and, not surprisingly, stress levels have gone way up.</a:t>
            </a:r>
          </a:p>
          <a:p>
            <a:r>
              <a:rPr lang="en-US" dirty="0"/>
              <a:t>Also not surprisingly, happiness levels have </a:t>
            </a:r>
            <a:r>
              <a:rPr lang="en-US" dirty="0" err="1"/>
              <a:t>flatlined</a:t>
            </a:r>
            <a:r>
              <a:rPr lang="en-US" dirty="0"/>
              <a:t> in the last 50 years. Human greed was, perhaps, more glaringly visible than ever before, as the direct source of the last Global Recession. Has humanity looked at that and drastically changed it</a:t>
            </a:r>
            <a:r>
              <a:rPr lang="mr-IN" dirty="0"/>
              <a:t>'</a:t>
            </a:r>
            <a:r>
              <a:rPr lang="en-US" dirty="0"/>
              <a:t>s MO? Have we looked at ourselves, and wondered how much of that stuff might have trickled into the Church?</a:t>
            </a:r>
            <a:r>
              <a:rPr lang="mr-IN" dirty="0"/>
              <a:t>"</a:t>
            </a:r>
            <a:endParaRPr lang="en-US" dirty="0"/>
          </a:p>
          <a:p>
            <a:endParaRPr lang="en-US" dirty="0"/>
          </a:p>
          <a:p>
            <a:r>
              <a:rPr lang="en-US" b="1" dirty="0"/>
              <a:t>Money Talk – 4 Ways To Stop Loving Money</a:t>
            </a:r>
          </a:p>
          <a:p>
            <a:r>
              <a:rPr lang="en-US" b="1" dirty="0"/>
              <a:t>06/02/2014</a:t>
            </a:r>
          </a:p>
          <a:p>
            <a:r>
              <a:rPr lang="en-US" dirty="0"/>
              <a:t>http://</a:t>
            </a:r>
            <a:r>
              <a:rPr lang="en-US" dirty="0" err="1"/>
              <a:t>austinchristian.org</a:t>
            </a:r>
            <a:r>
              <a:rPr lang="en-US" dirty="0"/>
              <a:t>/money-talk-4-ways-to-stop-loving-money/</a:t>
            </a:r>
          </a:p>
        </p:txBody>
      </p:sp>
    </p:spTree>
    <p:extLst>
      <p:ext uri="{BB962C8B-B14F-4D97-AF65-F5344CB8AC3E}">
        <p14:creationId xmlns:p14="http://schemas.microsoft.com/office/powerpoint/2010/main" val="4206176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30419262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07" charset="-128"/>
                <a:cs typeface="ＭＳ Ｐゴシック" pitchFamily="-107" charset="-128"/>
              </a:rPr>
              <a:t>Seeking your own comforts first invites the LORD</a:t>
            </a:r>
            <a:r>
              <a:rPr lang="mr-IN" sz="1200" kern="1200">
                <a:solidFill>
                  <a:schemeClr val="tx1"/>
                </a:solidFill>
                <a:effectLst/>
                <a:latin typeface="Times New Roman" pitchFamily="-112" charset="0"/>
                <a:ea typeface="ＭＳ Ｐゴシック" pitchFamily="-107" charset="-128"/>
                <a:cs typeface="ＭＳ Ｐゴシック" pitchFamily="-107" charset="-128"/>
              </a:rPr>
              <a:t>'</a:t>
            </a:r>
            <a:r>
              <a:rPr lang="en-US" sz="1200" kern="1200">
                <a:solidFill>
                  <a:schemeClr val="tx1"/>
                </a:solidFill>
                <a:effectLst/>
                <a:latin typeface="Times New Roman" pitchFamily="-112" charset="0"/>
                <a:ea typeface="ＭＳ Ｐゴシック" pitchFamily="-107" charset="-128"/>
                <a:cs typeface="ＭＳ Ｐゴシック" pitchFamily="-107" charset="-128"/>
              </a:rPr>
              <a:t>s reproof</a:t>
            </a:r>
            <a:r>
              <a:rPr lang="en-SG" sz="1200" kern="1200">
                <a:solidFill>
                  <a:schemeClr val="tx1"/>
                </a:solidFill>
                <a:effectLst/>
                <a:latin typeface="Times New Roman" pitchFamily="-112" charset="0"/>
                <a:ea typeface="ＭＳ Ｐゴシック" pitchFamily="-107" charset="-128"/>
                <a:cs typeface="ＭＳ Ｐゴシック" pitchFamily="-107" charset="-128"/>
              </a:rPr>
              <a:t>.</a:t>
            </a:r>
            <a:endParaRPr lang="en-US"/>
          </a:p>
        </p:txBody>
      </p:sp>
    </p:spTree>
    <p:extLst>
      <p:ext uri="{BB962C8B-B14F-4D97-AF65-F5344CB8AC3E}">
        <p14:creationId xmlns:p14="http://schemas.microsoft.com/office/powerpoint/2010/main" val="17684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07" charset="-128"/>
                <a:cs typeface="ＭＳ Ｐゴシック" pitchFamily="-107" charset="-128"/>
              </a:rPr>
              <a:t>If you have trusted Christ, the LORD guarantees that he is with you—so don</a:t>
            </a:r>
            <a:r>
              <a:rPr lang="mr-IN" sz="1200" kern="1200">
                <a:solidFill>
                  <a:schemeClr val="tx1"/>
                </a:solidFill>
                <a:effectLst/>
                <a:latin typeface="Times New Roman" pitchFamily="-112" charset="0"/>
                <a:ea typeface="ＭＳ Ｐゴシック" pitchFamily="-107" charset="-128"/>
                <a:cs typeface="ＭＳ Ｐゴシック" pitchFamily="-107" charset="-128"/>
              </a:rPr>
              <a:t>'</a:t>
            </a:r>
            <a:r>
              <a:rPr lang="en-US" sz="1200" kern="1200">
                <a:solidFill>
                  <a:schemeClr val="tx1"/>
                </a:solidFill>
                <a:effectLst/>
                <a:latin typeface="Times New Roman" pitchFamily="-112" charset="0"/>
                <a:ea typeface="ＭＳ Ｐゴシック" pitchFamily="-107" charset="-128"/>
                <a:cs typeface="ＭＳ Ｐゴシック" pitchFamily="-107" charset="-128"/>
              </a:rPr>
              <a:t>t forget that</a:t>
            </a:r>
            <a:r>
              <a:rPr lang="en-SG" sz="1200" kern="1200">
                <a:solidFill>
                  <a:schemeClr val="tx1"/>
                </a:solidFill>
                <a:effectLst/>
                <a:latin typeface="Times New Roman" pitchFamily="-112" charset="0"/>
                <a:ea typeface="ＭＳ Ｐゴシック" pitchFamily="-107" charset="-128"/>
                <a:cs typeface="ＭＳ Ｐゴシック" pitchFamily="-107" charset="-128"/>
              </a:rPr>
              <a:t>.</a:t>
            </a:r>
            <a:endParaRPr lang="en-US"/>
          </a:p>
        </p:txBody>
      </p:sp>
    </p:spTree>
    <p:extLst>
      <p:ext uri="{BB962C8B-B14F-4D97-AF65-F5344CB8AC3E}">
        <p14:creationId xmlns:p14="http://schemas.microsoft.com/office/powerpoint/2010/main" val="24712619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571068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We watch movies that destroy God’s values and then come to worship the next day.</a:t>
            </a:r>
          </a:p>
          <a:p>
            <a:r>
              <a:rPr lang="en-US">
                <a:latin typeface="Arial"/>
                <a:cs typeface="Arial"/>
              </a:rPr>
              <a:t>Some believers withhold their tithe so they can have a better vacation. </a:t>
            </a:r>
          </a:p>
          <a:p>
            <a:r>
              <a:rPr lang="en-US">
                <a:latin typeface="Arial"/>
                <a:cs typeface="Arial"/>
              </a:rPr>
              <a:t>Defiled worship today includes singing while trying to convince God to let you marry an unbeliever.</a:t>
            </a:r>
          </a:p>
          <a:p>
            <a:endParaRPr lang="en-US">
              <a:latin typeface="Arial"/>
              <a:cs typeface="Arial"/>
            </a:endParaRPr>
          </a:p>
        </p:txBody>
      </p:sp>
    </p:spTree>
    <p:extLst>
      <p:ext uri="{BB962C8B-B14F-4D97-AF65-F5344CB8AC3E}">
        <p14:creationId xmlns:p14="http://schemas.microsoft.com/office/powerpoint/2010/main" val="789421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God will restore you when you value what he values.</a:t>
            </a:r>
            <a:endParaRPr lang="en-US">
              <a:cs typeface="ＭＳ Ｐゴシック" charset="0"/>
            </a:endParaRPr>
          </a:p>
        </p:txBody>
      </p:sp>
    </p:spTree>
    <p:extLst>
      <p:ext uri="{BB962C8B-B14F-4D97-AF65-F5344CB8AC3E}">
        <p14:creationId xmlns:p14="http://schemas.microsoft.com/office/powerpoint/2010/main" val="41849840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22737581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07" charset="-128"/>
                <a:cs typeface="ＭＳ Ｐゴシック" pitchFamily="-107" charset="-128"/>
              </a:rPr>
              <a:t>Focus again on the fantastic future the LORD has for you</a:t>
            </a:r>
            <a:r>
              <a:rPr lang="en-SG" sz="1200" kern="1200">
                <a:solidFill>
                  <a:schemeClr val="tx1"/>
                </a:solidFill>
                <a:effectLst/>
                <a:latin typeface="Times New Roman" pitchFamily="-112" charset="0"/>
                <a:ea typeface="ＭＳ Ｐゴシック" pitchFamily="-107" charset="-128"/>
                <a:cs typeface="ＭＳ Ｐゴシック" pitchFamily="-107" charset="-128"/>
              </a:rPr>
              <a:t>.</a:t>
            </a:r>
            <a:endParaRPr lang="en-US"/>
          </a:p>
        </p:txBody>
      </p:sp>
    </p:spTree>
    <p:extLst>
      <p:ext uri="{BB962C8B-B14F-4D97-AF65-F5344CB8AC3E}">
        <p14:creationId xmlns:p14="http://schemas.microsoft.com/office/powerpoint/2010/main" val="11051458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5978459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81E3A9C-9799-3042-935D-53FE60F23FA6}" type="slidenum">
              <a:rPr lang="en-US" sz="1200">
                <a:solidFill>
                  <a:prstClr val="black"/>
                </a:solidFill>
              </a:rPr>
              <a:pPr eaLnBrk="1" hangingPunct="1"/>
              <a:t>135</a:t>
            </a:fld>
            <a:endParaRPr lang="en-US" sz="1200">
              <a:solidFill>
                <a:prstClr val="black"/>
              </a:solidFill>
            </a:endParaRPr>
          </a:p>
        </p:txBody>
      </p:sp>
      <p:sp>
        <p:nvSpPr>
          <p:cNvPr id="559106" name="Rectangle 2"/>
          <p:cNvSpPr>
            <a:spLocks noGrp="1" noRot="1" noChangeAspect="1" noChangeArrowheads="1" noTextEdit="1"/>
          </p:cNvSpPr>
          <p:nvPr>
            <p:ph type="sldImg"/>
          </p:nvPr>
        </p:nvSpPr>
        <p:spPr>
          <a:ln/>
        </p:spPr>
      </p:sp>
      <p:sp>
        <p:nvSpPr>
          <p:cNvPr id="559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solidFill>
                  <a:srgbClr val="0000CC"/>
                </a:solidFill>
                <a:latin typeface="Arial" charset="0"/>
              </a:rPr>
              <a:t>Impression at www.gtj.org.uk/ en/blowup7/14517 and the ring at www.ancientcoinvault.com/ modules.php?set_albu...</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742729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436032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32082367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God will restore you when you value what he values.</a:t>
            </a:r>
            <a:endParaRPr lang="en-US">
              <a:cs typeface="ＭＳ Ｐゴシック" charset="0"/>
            </a:endParaRPr>
          </a:p>
        </p:txBody>
      </p:sp>
    </p:spTree>
    <p:extLst>
      <p:ext uri="{BB962C8B-B14F-4D97-AF65-F5344CB8AC3E}">
        <p14:creationId xmlns:p14="http://schemas.microsoft.com/office/powerpoint/2010/main" val="38989396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07" charset="-128"/>
                <a:cs typeface="ＭＳ Ｐゴシック" pitchFamily="-107" charset="-128"/>
              </a:rPr>
              <a:t>Seeking your own comforts first invites the LORD</a:t>
            </a:r>
            <a:r>
              <a:rPr lang="mr-IN" sz="1200" kern="1200">
                <a:solidFill>
                  <a:schemeClr val="tx1"/>
                </a:solidFill>
                <a:effectLst/>
                <a:latin typeface="Times New Roman" pitchFamily="-112" charset="0"/>
                <a:ea typeface="ＭＳ Ｐゴシック" pitchFamily="-107" charset="-128"/>
                <a:cs typeface="ＭＳ Ｐゴシック" pitchFamily="-107" charset="-128"/>
              </a:rPr>
              <a:t>'</a:t>
            </a:r>
            <a:r>
              <a:rPr lang="en-US" sz="1200" kern="1200">
                <a:solidFill>
                  <a:schemeClr val="tx1"/>
                </a:solidFill>
                <a:effectLst/>
                <a:latin typeface="Times New Roman" pitchFamily="-112" charset="0"/>
                <a:ea typeface="ＭＳ Ｐゴシック" pitchFamily="-107" charset="-128"/>
                <a:cs typeface="ＭＳ Ｐゴシック" pitchFamily="-107" charset="-128"/>
              </a:rPr>
              <a:t>s reproof</a:t>
            </a:r>
            <a:r>
              <a:rPr lang="en-SG" sz="1200" kern="1200">
                <a:solidFill>
                  <a:schemeClr val="tx1"/>
                </a:solidFill>
                <a:effectLst/>
                <a:latin typeface="Times New Roman" pitchFamily="-112" charset="0"/>
                <a:ea typeface="ＭＳ Ｐゴシック" pitchFamily="-107" charset="-128"/>
                <a:cs typeface="ＭＳ Ｐゴシック" pitchFamily="-107" charset="-128"/>
              </a:rPr>
              <a:t>.</a:t>
            </a:r>
            <a:endParaRPr lang="en-US"/>
          </a:p>
        </p:txBody>
      </p:sp>
    </p:spTree>
    <p:extLst>
      <p:ext uri="{BB962C8B-B14F-4D97-AF65-F5344CB8AC3E}">
        <p14:creationId xmlns:p14="http://schemas.microsoft.com/office/powerpoint/2010/main" val="1145778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07" charset="-128"/>
                <a:cs typeface="ＭＳ Ｐゴシック" pitchFamily="-107" charset="-128"/>
              </a:rPr>
              <a:t>Seeking your own comforts first invites the LORD</a:t>
            </a:r>
            <a:r>
              <a:rPr lang="mr-IN" sz="1200" kern="1200">
                <a:solidFill>
                  <a:schemeClr val="tx1"/>
                </a:solidFill>
                <a:effectLst/>
                <a:latin typeface="Times New Roman" pitchFamily="-112" charset="0"/>
                <a:ea typeface="ＭＳ Ｐゴシック" pitchFamily="-107" charset="-128"/>
                <a:cs typeface="ＭＳ Ｐゴシック" pitchFamily="-107" charset="-128"/>
              </a:rPr>
              <a:t>'</a:t>
            </a:r>
            <a:r>
              <a:rPr lang="en-US" sz="1200" kern="1200">
                <a:solidFill>
                  <a:schemeClr val="tx1"/>
                </a:solidFill>
                <a:effectLst/>
                <a:latin typeface="Times New Roman" pitchFamily="-112" charset="0"/>
                <a:ea typeface="ＭＳ Ｐゴシック" pitchFamily="-107" charset="-128"/>
                <a:cs typeface="ＭＳ Ｐゴシック" pitchFamily="-107" charset="-128"/>
              </a:rPr>
              <a:t>s reproof</a:t>
            </a:r>
            <a:r>
              <a:rPr lang="en-SG" sz="1200" kern="1200">
                <a:solidFill>
                  <a:schemeClr val="tx1"/>
                </a:solidFill>
                <a:effectLst/>
                <a:latin typeface="Times New Roman" pitchFamily="-112" charset="0"/>
                <a:ea typeface="ＭＳ Ｐゴシック" pitchFamily="-107" charset="-128"/>
                <a:cs typeface="ＭＳ Ｐゴシック" pitchFamily="-107" charset="-128"/>
              </a:rPr>
              <a:t>.</a:t>
            </a:r>
            <a:endParaRPr lang="en-US"/>
          </a:p>
        </p:txBody>
      </p:sp>
    </p:spTree>
    <p:extLst>
      <p:ext uri="{BB962C8B-B14F-4D97-AF65-F5344CB8AC3E}">
        <p14:creationId xmlns:p14="http://schemas.microsoft.com/office/powerpoint/2010/main" val="25516898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07" charset="-128"/>
                <a:cs typeface="ＭＳ Ｐゴシック" pitchFamily="-107" charset="-128"/>
              </a:rPr>
              <a:t>If you have trusted Christ, the LORD guarantees that he is with you—so don</a:t>
            </a:r>
            <a:r>
              <a:rPr lang="mr-IN" sz="1200" kern="1200">
                <a:solidFill>
                  <a:schemeClr val="tx1"/>
                </a:solidFill>
                <a:effectLst/>
                <a:latin typeface="Times New Roman" pitchFamily="-112" charset="0"/>
                <a:ea typeface="ＭＳ Ｐゴシック" pitchFamily="-107" charset="-128"/>
                <a:cs typeface="ＭＳ Ｐゴシック" pitchFamily="-107" charset="-128"/>
              </a:rPr>
              <a:t>'</a:t>
            </a:r>
            <a:r>
              <a:rPr lang="en-US" sz="1200" kern="1200">
                <a:solidFill>
                  <a:schemeClr val="tx1"/>
                </a:solidFill>
                <a:effectLst/>
                <a:latin typeface="Times New Roman" pitchFamily="-112" charset="0"/>
                <a:ea typeface="ＭＳ Ｐゴシック" pitchFamily="-107" charset="-128"/>
                <a:cs typeface="ＭＳ Ｐゴシック" pitchFamily="-107" charset="-128"/>
              </a:rPr>
              <a:t>t forget that</a:t>
            </a:r>
            <a:r>
              <a:rPr lang="en-SG" sz="1200" kern="1200">
                <a:solidFill>
                  <a:schemeClr val="tx1"/>
                </a:solidFill>
                <a:effectLst/>
                <a:latin typeface="Times New Roman" pitchFamily="-112" charset="0"/>
                <a:ea typeface="ＭＳ Ｐゴシック" pitchFamily="-107" charset="-128"/>
                <a:cs typeface="ＭＳ Ｐゴシック" pitchFamily="-107" charset="-128"/>
              </a:rPr>
              <a:t>.</a:t>
            </a:r>
            <a:endParaRPr lang="en-US"/>
          </a:p>
        </p:txBody>
      </p:sp>
    </p:spTree>
    <p:extLst>
      <p:ext uri="{BB962C8B-B14F-4D97-AF65-F5344CB8AC3E}">
        <p14:creationId xmlns:p14="http://schemas.microsoft.com/office/powerpoint/2010/main" val="31525222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445004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07" charset="-128"/>
                <a:cs typeface="ＭＳ Ｐゴシック" pitchFamily="-107" charset="-128"/>
              </a:rPr>
              <a:t>Focus again on the fantastic future the LORD has for you</a:t>
            </a:r>
            <a:r>
              <a:rPr lang="en-SG" sz="1200" kern="1200">
                <a:solidFill>
                  <a:schemeClr val="tx1"/>
                </a:solidFill>
                <a:effectLst/>
                <a:latin typeface="Times New Roman" pitchFamily="-112" charset="0"/>
                <a:ea typeface="ＭＳ Ｐゴシック" pitchFamily="-107" charset="-128"/>
                <a:cs typeface="ＭＳ Ｐゴシック" pitchFamily="-107" charset="-128"/>
              </a:rPr>
              <a:t>.</a:t>
            </a:r>
            <a:endParaRPr lang="en-US"/>
          </a:p>
        </p:txBody>
      </p:sp>
    </p:spTree>
    <p:extLst>
      <p:ext uri="{BB962C8B-B14F-4D97-AF65-F5344CB8AC3E}">
        <p14:creationId xmlns:p14="http://schemas.microsoft.com/office/powerpoint/2010/main" val="23909741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50238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5ACF6F-C7D7-1347-B38A-FE435104EC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Which matters more? God or Money?</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Do you give proportional to God’s supply?</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Do you incur credit card debt so you can live above your means?</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God’s Word </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How is your Bible reading?</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What is your goal in God’s Word? Have you committed to read chapter a day? Have you committed to read a verse a day? If you don’t have a target, you are sure to miss it.</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Souls of People </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Are you committed to getting to minister to God’s people here at this church? How?</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How much are you praying for the lost?</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37499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fld id="{E71FD3BA-F0B8-DA4C-B590-69A23FF2915B}" type="slidenum">
              <a:rPr lang="en-US" sz="1200" b="0">
                <a:solidFill>
                  <a:srgbClr val="000000"/>
                </a:solidFill>
                <a:latin typeface="Times New Roman" charset="0"/>
              </a:rPr>
              <a:pPr eaLnBrk="1" hangingPunct="1"/>
              <a:t>152</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OT Preaching link address</a:t>
            </a:r>
          </a:p>
        </p:txBody>
      </p:sp>
    </p:spTree>
    <p:extLst>
      <p:ext uri="{BB962C8B-B14F-4D97-AF65-F5344CB8AC3E}">
        <p14:creationId xmlns:p14="http://schemas.microsoft.com/office/powerpoint/2010/main" val="39857289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A168311-8E3A-DF47-940D-C4E79C847CDD}" type="slidenum">
              <a:rPr lang="en-US" sz="1200">
                <a:solidFill>
                  <a:srgbClr val="000000"/>
                </a:solidFill>
              </a:rPr>
              <a:pPr eaLnBrk="1" hangingPunct="1"/>
              <a:t>165</a:t>
            </a:fld>
            <a:endParaRPr lang="en-US" sz="1200">
              <a:solidFill>
                <a:srgbClr val="000000"/>
              </a:solidFil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07" charset="-128"/>
                <a:cs typeface="ＭＳ Ｐゴシック" pitchFamily="-107" charset="-128"/>
              </a:rPr>
              <a:t>If you have trusted Christ, the LORD guarantees that he is with you—so don</a:t>
            </a:r>
            <a:r>
              <a:rPr lang="mr-IN" sz="1200" kern="1200">
                <a:solidFill>
                  <a:schemeClr val="tx1"/>
                </a:solidFill>
                <a:effectLst/>
                <a:latin typeface="Times New Roman" pitchFamily="-112" charset="0"/>
                <a:ea typeface="ＭＳ Ｐゴシック" pitchFamily="-107" charset="-128"/>
                <a:cs typeface="ＭＳ Ｐゴシック" pitchFamily="-107" charset="-128"/>
              </a:rPr>
              <a:t>'</a:t>
            </a:r>
            <a:r>
              <a:rPr lang="en-US" sz="1200" kern="1200">
                <a:solidFill>
                  <a:schemeClr val="tx1"/>
                </a:solidFill>
                <a:effectLst/>
                <a:latin typeface="Times New Roman" pitchFamily="-112" charset="0"/>
                <a:ea typeface="ＭＳ Ｐゴシック" pitchFamily="-107" charset="-128"/>
                <a:cs typeface="ＭＳ Ｐゴシック" pitchFamily="-107" charset="-128"/>
              </a:rPr>
              <a:t>t forget that</a:t>
            </a:r>
            <a:r>
              <a:rPr lang="en-SG" sz="1200" kern="1200">
                <a:solidFill>
                  <a:schemeClr val="tx1"/>
                </a:solidFill>
                <a:effectLst/>
                <a:latin typeface="Times New Roman" pitchFamily="-112" charset="0"/>
                <a:ea typeface="ＭＳ Ｐゴシック" pitchFamily="-107" charset="-128"/>
                <a:cs typeface="ＭＳ Ｐゴシック" pitchFamily="-107" charset="-128"/>
              </a:rPr>
              <a:t>.</a:t>
            </a:r>
            <a:endParaRPr lang="en-US"/>
          </a:p>
        </p:txBody>
      </p:sp>
    </p:spTree>
    <p:extLst>
      <p:ext uri="{BB962C8B-B14F-4D97-AF65-F5344CB8AC3E}">
        <p14:creationId xmlns:p14="http://schemas.microsoft.com/office/powerpoint/2010/main" val="1572134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93201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themeOverride" Target="../theme/themeOverride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3.xml.rels><?xml version="1.0" encoding="UTF-8" standalone="yes"?>
<Relationships xmlns="http://schemas.openxmlformats.org/package/2006/relationships"><Relationship Id="rId2" Type="http://schemas.openxmlformats.org/officeDocument/2006/relationships/slideMaster" Target="../slideMasters/slideMaster52.xml"/><Relationship Id="rId1" Type="http://schemas.openxmlformats.org/officeDocument/2006/relationships/themeOverride" Target="../theme/themeOverride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5D59F63D-029F-DE49-98CF-165D0B0224E5}" type="slidenum">
              <a:rPr lang="en-GB"/>
              <a:pPr>
                <a:defRPr/>
              </a:pPr>
              <a:t>‹#›</a:t>
            </a:fld>
            <a:endParaRPr lang="en-GB"/>
          </a:p>
        </p:txBody>
      </p:sp>
    </p:spTree>
    <p:extLst>
      <p:ext uri="{BB962C8B-B14F-4D97-AF65-F5344CB8AC3E}">
        <p14:creationId xmlns:p14="http://schemas.microsoft.com/office/powerpoint/2010/main" val="93427754"/>
      </p:ext>
    </p:extLst>
  </p:cSld>
  <p:clrMapOvr>
    <a:masterClrMapping/>
  </p:clrMapOvr>
  <p:transition>
    <p:blinds/>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8B8C68B6-753E-354C-877A-4116880326B7}" type="slidenum">
              <a:rPr lang="en-GB"/>
              <a:pPr>
                <a:defRPr/>
              </a:pPr>
              <a:t>‹#›</a:t>
            </a:fld>
            <a:endParaRPr lang="en-GB"/>
          </a:p>
        </p:txBody>
      </p:sp>
    </p:spTree>
    <p:extLst>
      <p:ext uri="{BB962C8B-B14F-4D97-AF65-F5344CB8AC3E}">
        <p14:creationId xmlns:p14="http://schemas.microsoft.com/office/powerpoint/2010/main" val="3748084026"/>
      </p:ext>
    </p:extLst>
  </p:cSld>
  <p:clrMapOvr>
    <a:masterClrMapping/>
  </p:clrMapOvr>
  <p:transition>
    <p:blinds/>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EC6DC58E-ECEB-1E4B-B976-C50FB142F421}" type="slidenum">
              <a:rPr lang="en-GB"/>
              <a:pPr>
                <a:defRPr/>
              </a:pPr>
              <a:t>‹#›</a:t>
            </a:fld>
            <a:endParaRPr lang="en-GB"/>
          </a:p>
        </p:txBody>
      </p:sp>
    </p:spTree>
    <p:extLst>
      <p:ext uri="{BB962C8B-B14F-4D97-AF65-F5344CB8AC3E}">
        <p14:creationId xmlns:p14="http://schemas.microsoft.com/office/powerpoint/2010/main" val="3889001056"/>
      </p:ext>
    </p:extLst>
  </p:cSld>
  <p:clrMapOvr>
    <a:masterClrMapping/>
  </p:clrMapOvr>
  <p:transition>
    <p:blinds/>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44B6AA2-7A07-CA4E-966C-536593037D99}" type="slidenum">
              <a:rPr lang="en-GB"/>
              <a:pPr>
                <a:defRPr/>
              </a:pPr>
              <a:t>‹#›</a:t>
            </a:fld>
            <a:endParaRPr lang="en-GB"/>
          </a:p>
        </p:txBody>
      </p:sp>
    </p:spTree>
    <p:extLst>
      <p:ext uri="{BB962C8B-B14F-4D97-AF65-F5344CB8AC3E}">
        <p14:creationId xmlns:p14="http://schemas.microsoft.com/office/powerpoint/2010/main" val="3901646413"/>
      </p:ext>
    </p:extLst>
  </p:cSld>
  <p:clrMapOvr>
    <a:masterClrMapping/>
  </p:clrMapOvr>
  <p:transition>
    <p:blinds/>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5B755E5D-211E-FE4A-9525-046EBADD492F}" type="slidenum">
              <a:rPr lang="en-GB"/>
              <a:pPr>
                <a:defRPr/>
              </a:pPr>
              <a:t>‹#›</a:t>
            </a:fld>
            <a:endParaRPr lang="en-GB"/>
          </a:p>
        </p:txBody>
      </p:sp>
    </p:spTree>
    <p:extLst>
      <p:ext uri="{BB962C8B-B14F-4D97-AF65-F5344CB8AC3E}">
        <p14:creationId xmlns:p14="http://schemas.microsoft.com/office/powerpoint/2010/main" val="1650713410"/>
      </p:ext>
    </p:extLst>
  </p:cSld>
  <p:clrMapOvr>
    <a:masterClrMapping/>
  </p:clrMapOvr>
  <p:transition>
    <p:blinds/>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EDEAC91-1712-644A-8E09-D970FAE5EE81}" type="slidenum">
              <a:rPr lang="en-GB"/>
              <a:pPr>
                <a:defRPr/>
              </a:pPr>
              <a:t>‹#›</a:t>
            </a:fld>
            <a:endParaRPr lang="en-GB"/>
          </a:p>
        </p:txBody>
      </p:sp>
    </p:spTree>
    <p:extLst>
      <p:ext uri="{BB962C8B-B14F-4D97-AF65-F5344CB8AC3E}">
        <p14:creationId xmlns:p14="http://schemas.microsoft.com/office/powerpoint/2010/main" val="132380934"/>
      </p:ext>
    </p:extLst>
  </p:cSld>
  <p:clrMapOvr>
    <a:masterClrMapping/>
  </p:clrMapOvr>
  <p:transition>
    <p:blinds/>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46D7D61F-C1F2-FF45-BE1F-83AB90307158}" type="slidenum">
              <a:rPr lang="en-GB"/>
              <a:pPr>
                <a:defRPr/>
              </a:pPr>
              <a:t>‹#›</a:t>
            </a:fld>
            <a:endParaRPr lang="en-GB"/>
          </a:p>
        </p:txBody>
      </p:sp>
    </p:spTree>
    <p:extLst>
      <p:ext uri="{BB962C8B-B14F-4D97-AF65-F5344CB8AC3E}">
        <p14:creationId xmlns:p14="http://schemas.microsoft.com/office/powerpoint/2010/main" val="3317295157"/>
      </p:ext>
    </p:extLst>
  </p:cSld>
  <p:clrMapOvr>
    <a:masterClrMapping/>
  </p:clrMapOvr>
  <p:transition>
    <p:blinds/>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7680D1C-ACAE-BE44-B0C5-2C5A5F901045}" type="slidenum">
              <a:rPr lang="en-GB"/>
              <a:pPr>
                <a:defRPr/>
              </a:pPr>
              <a:t>‹#›</a:t>
            </a:fld>
            <a:endParaRPr lang="en-GB"/>
          </a:p>
        </p:txBody>
      </p:sp>
    </p:spTree>
    <p:extLst>
      <p:ext uri="{BB962C8B-B14F-4D97-AF65-F5344CB8AC3E}">
        <p14:creationId xmlns:p14="http://schemas.microsoft.com/office/powerpoint/2010/main" val="740692929"/>
      </p:ext>
    </p:extLst>
  </p:cSld>
  <p:clrMapOvr>
    <a:masterClrMapping/>
  </p:clrMapOvr>
  <p:transition>
    <p:blinds/>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68BEF4F-62F0-7E4D-A2B8-7074E2198195}" type="slidenum">
              <a:rPr lang="en-GB"/>
              <a:pPr>
                <a:defRPr/>
              </a:pPr>
              <a:t>‹#›</a:t>
            </a:fld>
            <a:endParaRPr lang="en-GB"/>
          </a:p>
        </p:txBody>
      </p:sp>
    </p:spTree>
    <p:extLst>
      <p:ext uri="{BB962C8B-B14F-4D97-AF65-F5344CB8AC3E}">
        <p14:creationId xmlns:p14="http://schemas.microsoft.com/office/powerpoint/2010/main" val="595610144"/>
      </p:ext>
    </p:extLst>
  </p:cSld>
  <p:clrMapOvr>
    <a:masterClrMapping/>
  </p:clrMapOvr>
  <p:transition>
    <p:blinds/>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535FD53D-BEE7-8E49-87B7-9882AA82D569}" type="slidenum">
              <a:rPr lang="en-GB"/>
              <a:pPr>
                <a:defRPr/>
              </a:pPr>
              <a:t>‹#›</a:t>
            </a:fld>
            <a:endParaRPr lang="en-GB"/>
          </a:p>
        </p:txBody>
      </p:sp>
    </p:spTree>
    <p:extLst>
      <p:ext uri="{BB962C8B-B14F-4D97-AF65-F5344CB8AC3E}">
        <p14:creationId xmlns:p14="http://schemas.microsoft.com/office/powerpoint/2010/main" val="2010831007"/>
      </p:ext>
    </p:extLst>
  </p:cSld>
  <p:clrMapOvr>
    <a:masterClrMapping/>
  </p:clrMapOvr>
  <p:transition>
    <p:blinds/>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1C2DE887-D81E-7346-853C-938358D9D511}" type="slidenum">
              <a:rPr lang="en-GB"/>
              <a:pPr>
                <a:defRPr/>
              </a:pPr>
              <a:t>‹#›</a:t>
            </a:fld>
            <a:endParaRPr lang="en-GB"/>
          </a:p>
        </p:txBody>
      </p:sp>
    </p:spTree>
    <p:extLst>
      <p:ext uri="{BB962C8B-B14F-4D97-AF65-F5344CB8AC3E}">
        <p14:creationId xmlns:p14="http://schemas.microsoft.com/office/powerpoint/2010/main" val="3269937677"/>
      </p:ext>
    </p:extLst>
  </p:cSld>
  <p:clrMapOvr>
    <a:masterClrMapping/>
  </p:clrMapOvr>
  <p:transition>
    <p:blinds/>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568BB785-37CA-2049-8C24-D82BE30E6C7E}" type="slidenum">
              <a:rPr lang="en-GB"/>
              <a:pPr>
                <a:defRPr/>
              </a:pPr>
              <a:t>‹#›</a:t>
            </a:fld>
            <a:endParaRPr lang="en-GB"/>
          </a:p>
        </p:txBody>
      </p:sp>
    </p:spTree>
    <p:extLst>
      <p:ext uri="{BB962C8B-B14F-4D97-AF65-F5344CB8AC3E}">
        <p14:creationId xmlns:p14="http://schemas.microsoft.com/office/powerpoint/2010/main" val="2852217263"/>
      </p:ext>
    </p:extLst>
  </p:cSld>
  <p:clrMapOvr>
    <a:masterClrMapping/>
  </p:clrMapOvr>
  <p:transition>
    <p:blinds/>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AD2DB07-203F-1B45-ABEB-42FE0A2565E1}" type="slidenum">
              <a:rPr lang="en-GB"/>
              <a:pPr>
                <a:defRPr/>
              </a:pPr>
              <a:t>‹#›</a:t>
            </a:fld>
            <a:endParaRPr lang="en-GB"/>
          </a:p>
        </p:txBody>
      </p:sp>
    </p:spTree>
    <p:extLst>
      <p:ext uri="{BB962C8B-B14F-4D97-AF65-F5344CB8AC3E}">
        <p14:creationId xmlns:p14="http://schemas.microsoft.com/office/powerpoint/2010/main" val="329069482"/>
      </p:ext>
    </p:extLst>
  </p:cSld>
  <p:clrMapOvr>
    <a:masterClrMapping/>
  </p:clrMapOvr>
  <p:transition>
    <p:blinds/>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036E3411-84C4-AC4C-9801-D37ECFFAFCCC}" type="slidenum">
              <a:rPr lang="en-GB"/>
              <a:pPr>
                <a:defRPr/>
              </a:pPr>
              <a:t>‹#›</a:t>
            </a:fld>
            <a:endParaRPr lang="en-GB"/>
          </a:p>
        </p:txBody>
      </p:sp>
    </p:spTree>
    <p:extLst>
      <p:ext uri="{BB962C8B-B14F-4D97-AF65-F5344CB8AC3E}">
        <p14:creationId xmlns:p14="http://schemas.microsoft.com/office/powerpoint/2010/main" val="1361326963"/>
      </p:ext>
    </p:extLst>
  </p:cSld>
  <p:clrMapOvr>
    <a:masterClrMapping/>
  </p:clrMapOvr>
  <p:transition>
    <p:blinds/>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C6BB87D-09D4-C54C-913F-38029363CDE7}" type="slidenum">
              <a:rPr lang="en-GB"/>
              <a:pPr>
                <a:defRPr/>
              </a:pPr>
              <a:t>‹#›</a:t>
            </a:fld>
            <a:endParaRPr lang="en-GB"/>
          </a:p>
        </p:txBody>
      </p:sp>
    </p:spTree>
    <p:extLst>
      <p:ext uri="{BB962C8B-B14F-4D97-AF65-F5344CB8AC3E}">
        <p14:creationId xmlns:p14="http://schemas.microsoft.com/office/powerpoint/2010/main" val="2972411359"/>
      </p:ext>
    </p:extLst>
  </p:cSld>
  <p:clrMapOvr>
    <a:masterClrMapping/>
  </p:clrMapOvr>
  <p:transition>
    <p:blinds/>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2E323B0F-3035-A446-96A8-A7F5C8619D26}" type="slidenum">
              <a:rPr lang="en-GB"/>
              <a:pPr>
                <a:defRPr/>
              </a:pPr>
              <a:t>‹#›</a:t>
            </a:fld>
            <a:endParaRPr lang="en-GB"/>
          </a:p>
        </p:txBody>
      </p:sp>
    </p:spTree>
    <p:extLst>
      <p:ext uri="{BB962C8B-B14F-4D97-AF65-F5344CB8AC3E}">
        <p14:creationId xmlns:p14="http://schemas.microsoft.com/office/powerpoint/2010/main" val="4146473806"/>
      </p:ext>
    </p:extLst>
  </p:cSld>
  <p:clrMapOvr>
    <a:masterClrMapping/>
  </p:clrMapOvr>
  <p:transition>
    <p:blinds/>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E89539-D575-C242-BE93-F3B33A298744}" type="slidenum">
              <a:rPr lang="en-GB"/>
              <a:pPr>
                <a:defRPr/>
              </a:pPr>
              <a:t>‹#›</a:t>
            </a:fld>
            <a:endParaRPr lang="en-GB"/>
          </a:p>
        </p:txBody>
      </p:sp>
    </p:spTree>
    <p:extLst>
      <p:ext uri="{BB962C8B-B14F-4D97-AF65-F5344CB8AC3E}">
        <p14:creationId xmlns:p14="http://schemas.microsoft.com/office/powerpoint/2010/main" val="1733517195"/>
      </p:ext>
    </p:extLst>
  </p:cSld>
  <p:clrMapOvr>
    <a:masterClrMapping/>
  </p:clrMapOvr>
  <p:transition>
    <p:blinds/>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B44F387-CD76-504C-AF1E-E610DD446215}" type="slidenum">
              <a:rPr lang="en-GB"/>
              <a:pPr>
                <a:defRPr/>
              </a:pPr>
              <a:t>‹#›</a:t>
            </a:fld>
            <a:endParaRPr lang="en-GB"/>
          </a:p>
        </p:txBody>
      </p:sp>
    </p:spTree>
    <p:extLst>
      <p:ext uri="{BB962C8B-B14F-4D97-AF65-F5344CB8AC3E}">
        <p14:creationId xmlns:p14="http://schemas.microsoft.com/office/powerpoint/2010/main" val="2276803630"/>
      </p:ext>
    </p:extLst>
  </p:cSld>
  <p:clrMapOvr>
    <a:masterClrMapping/>
  </p:clrMapOvr>
  <p:transition>
    <p:blinds/>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887D6F02-DFFB-9742-8522-AEB4DC598CAE}" type="slidenum">
              <a:rPr lang="en-GB"/>
              <a:pPr>
                <a:defRPr/>
              </a:pPr>
              <a:t>‹#›</a:t>
            </a:fld>
            <a:endParaRPr lang="en-GB"/>
          </a:p>
        </p:txBody>
      </p:sp>
    </p:spTree>
    <p:extLst>
      <p:ext uri="{BB962C8B-B14F-4D97-AF65-F5344CB8AC3E}">
        <p14:creationId xmlns:p14="http://schemas.microsoft.com/office/powerpoint/2010/main" val="3505852233"/>
      </p:ext>
    </p:extLst>
  </p:cSld>
  <p:clrMapOvr>
    <a:masterClrMapping/>
  </p:clrMapOvr>
  <p:transition>
    <p:blinds/>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445C3F1-D4D5-914D-8F68-E96987058438}" type="slidenum">
              <a:rPr lang="en-GB"/>
              <a:pPr>
                <a:defRPr/>
              </a:pPr>
              <a:t>‹#›</a:t>
            </a:fld>
            <a:endParaRPr lang="en-GB"/>
          </a:p>
        </p:txBody>
      </p:sp>
    </p:spTree>
    <p:extLst>
      <p:ext uri="{BB962C8B-B14F-4D97-AF65-F5344CB8AC3E}">
        <p14:creationId xmlns:p14="http://schemas.microsoft.com/office/powerpoint/2010/main" val="655808763"/>
      </p:ext>
    </p:extLst>
  </p:cSld>
  <p:clrMapOvr>
    <a:masterClrMapping/>
  </p:clrMapOvr>
  <p:transition>
    <p:blinds/>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44AEF861-40BF-FC40-B91C-10820CF77411}" type="slidenum">
              <a:rPr lang="en-GB"/>
              <a:pPr>
                <a:defRPr/>
              </a:pPr>
              <a:t>‹#›</a:t>
            </a:fld>
            <a:endParaRPr lang="en-GB"/>
          </a:p>
        </p:txBody>
      </p:sp>
    </p:spTree>
    <p:extLst>
      <p:ext uri="{BB962C8B-B14F-4D97-AF65-F5344CB8AC3E}">
        <p14:creationId xmlns:p14="http://schemas.microsoft.com/office/powerpoint/2010/main" val="4159261808"/>
      </p:ext>
    </p:extLst>
  </p:cSld>
  <p:clrMapOvr>
    <a:masterClrMapping/>
  </p:clrMapOvr>
  <p:transition>
    <p:blinds/>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F0E9588-15C3-8746-B179-78042D04C701}" type="slidenum">
              <a:rPr lang="en-GB"/>
              <a:pPr>
                <a:defRPr/>
              </a:pPr>
              <a:t>‹#›</a:t>
            </a:fld>
            <a:endParaRPr lang="en-GB"/>
          </a:p>
        </p:txBody>
      </p:sp>
    </p:spTree>
    <p:extLst>
      <p:ext uri="{BB962C8B-B14F-4D97-AF65-F5344CB8AC3E}">
        <p14:creationId xmlns:p14="http://schemas.microsoft.com/office/powerpoint/2010/main" val="757217873"/>
      </p:ext>
    </p:extLst>
  </p:cSld>
  <p:clrMapOvr>
    <a:masterClrMapping/>
  </p:clrMapOvr>
  <p:transition>
    <p:blinds/>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6B8E709F-AF14-044A-832D-6C24F7444E27}" type="slidenum">
              <a:rPr lang="en-GB"/>
              <a:pPr>
                <a:defRPr/>
              </a:pPr>
              <a:t>‹#›</a:t>
            </a:fld>
            <a:endParaRPr lang="en-GB"/>
          </a:p>
        </p:txBody>
      </p:sp>
    </p:spTree>
    <p:extLst>
      <p:ext uri="{BB962C8B-B14F-4D97-AF65-F5344CB8AC3E}">
        <p14:creationId xmlns:p14="http://schemas.microsoft.com/office/powerpoint/2010/main" val="3967437337"/>
      </p:ext>
    </p:extLst>
  </p:cSld>
  <p:clrMapOvr>
    <a:masterClrMapping/>
  </p:clrMapOvr>
  <p:transition>
    <p:blinds/>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050"/>
          <p:cNvGrpSpPr>
            <a:grpSpLocks/>
          </p:cNvGrpSpPr>
          <p:nvPr/>
        </p:nvGrpSpPr>
        <p:grpSpPr bwMode="auto">
          <a:xfrm>
            <a:off x="0" y="0"/>
            <a:ext cx="9140825" cy="6850063"/>
            <a:chOff x="0" y="0"/>
            <a:chExt cx="5758" cy="4315"/>
          </a:xfrm>
        </p:grpSpPr>
        <p:grpSp>
          <p:nvGrpSpPr>
            <p:cNvPr id="5" name="Group 2051"/>
            <p:cNvGrpSpPr>
              <a:grpSpLocks/>
            </p:cNvGrpSpPr>
            <p:nvPr userDrawn="1"/>
          </p:nvGrpSpPr>
          <p:grpSpPr bwMode="auto">
            <a:xfrm>
              <a:off x="1728" y="2230"/>
              <a:ext cx="4027" cy="2085"/>
              <a:chOff x="1728" y="2230"/>
              <a:chExt cx="4027" cy="2085"/>
            </a:xfrm>
          </p:grpSpPr>
          <p:sp>
            <p:nvSpPr>
              <p:cNvPr id="8" name="Freeform 2052"/>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9" name="Freeform 2053"/>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10" name="Freeform 2054"/>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11" name="Freeform 2055"/>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12" name="Freeform 2056"/>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grpSp>
        <p:sp>
          <p:nvSpPr>
            <p:cNvPr id="6" name="Freeform 2057"/>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7" name="Freeform 2058"/>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grpSp>
      <p:sp>
        <p:nvSpPr>
          <p:cNvPr id="200715" name="Rectangle 2059"/>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00716" name="Rectangle 2060"/>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2061"/>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2062"/>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2063"/>
          <p:cNvSpPr>
            <a:spLocks noGrp="1" noChangeArrowheads="1"/>
          </p:cNvSpPr>
          <p:nvPr>
            <p:ph type="sldNum" sz="quarter" idx="12"/>
          </p:nvPr>
        </p:nvSpPr>
        <p:spPr>
          <a:xfrm>
            <a:off x="6553200" y="6254750"/>
            <a:ext cx="2133600" cy="476250"/>
          </a:xfrm>
        </p:spPr>
        <p:txBody>
          <a:bodyPr/>
          <a:lstStyle>
            <a:lvl1pPr>
              <a:defRPr smtClean="0"/>
            </a:lvl1pPr>
          </a:lstStyle>
          <a:p>
            <a:pPr>
              <a:defRPr/>
            </a:pPr>
            <a:fld id="{4879D6EB-B909-8A44-9B0F-7161DE2BF3F6}" type="slidenum">
              <a:rPr lang="en-US"/>
              <a:pPr>
                <a:defRPr/>
              </a:pPr>
              <a:t>‹#›</a:t>
            </a:fld>
            <a:endParaRPr lang="en-US"/>
          </a:p>
        </p:txBody>
      </p:sp>
    </p:spTree>
    <p:extLst>
      <p:ext uri="{BB962C8B-B14F-4D97-AF65-F5344CB8AC3E}">
        <p14:creationId xmlns:p14="http://schemas.microsoft.com/office/powerpoint/2010/main" val="31184103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D43120E0-DD44-F54C-9869-291B8A869058}" type="slidenum">
              <a:rPr lang="en-GB"/>
              <a:pPr>
                <a:defRPr/>
              </a:pPr>
              <a:t>‹#›</a:t>
            </a:fld>
            <a:endParaRPr lang="en-GB"/>
          </a:p>
        </p:txBody>
      </p:sp>
    </p:spTree>
    <p:extLst>
      <p:ext uri="{BB962C8B-B14F-4D97-AF65-F5344CB8AC3E}">
        <p14:creationId xmlns:p14="http://schemas.microsoft.com/office/powerpoint/2010/main" val="2922237648"/>
      </p:ext>
    </p:extLst>
  </p:cSld>
  <p:clrMapOvr>
    <a:masterClrMapping/>
  </p:clrMapOvr>
  <p:transition>
    <p:blinds/>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186DDAE6-1B90-8C40-A6D0-4E1521B8AA3A}" type="slidenum">
              <a:rPr lang="en-GB"/>
              <a:pPr>
                <a:defRPr/>
              </a:pPr>
              <a:t>‹#›</a:t>
            </a:fld>
            <a:endParaRPr lang="en-GB"/>
          </a:p>
        </p:txBody>
      </p:sp>
    </p:spTree>
    <p:extLst>
      <p:ext uri="{BB962C8B-B14F-4D97-AF65-F5344CB8AC3E}">
        <p14:creationId xmlns:p14="http://schemas.microsoft.com/office/powerpoint/2010/main" val="1208656267"/>
      </p:ext>
    </p:extLst>
  </p:cSld>
  <p:clrMapOvr>
    <a:masterClrMapping/>
  </p:clrMapOvr>
  <p:transition>
    <p:blinds/>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BD5656D-298D-CB4E-BEF1-99B42E7E8634}" type="slidenum">
              <a:rPr lang="en-GB"/>
              <a:pPr>
                <a:defRPr/>
              </a:pPr>
              <a:t>‹#›</a:t>
            </a:fld>
            <a:endParaRPr lang="en-GB"/>
          </a:p>
        </p:txBody>
      </p:sp>
    </p:spTree>
    <p:extLst>
      <p:ext uri="{BB962C8B-B14F-4D97-AF65-F5344CB8AC3E}">
        <p14:creationId xmlns:p14="http://schemas.microsoft.com/office/powerpoint/2010/main" val="327975669"/>
      </p:ext>
    </p:extLst>
  </p:cSld>
  <p:clrMapOvr>
    <a:masterClrMapping/>
  </p:clrMapOvr>
  <p:transition>
    <p:blinds/>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BE25AED-DFD4-4343-A970-3AAD3B46805A}" type="slidenum">
              <a:rPr lang="en-GB"/>
              <a:pPr>
                <a:defRPr/>
              </a:pPr>
              <a:t>‹#›</a:t>
            </a:fld>
            <a:endParaRPr lang="en-GB"/>
          </a:p>
        </p:txBody>
      </p:sp>
    </p:spTree>
    <p:extLst>
      <p:ext uri="{BB962C8B-B14F-4D97-AF65-F5344CB8AC3E}">
        <p14:creationId xmlns:p14="http://schemas.microsoft.com/office/powerpoint/2010/main" val="3606836463"/>
      </p:ext>
    </p:extLst>
  </p:cSld>
  <p:clrMapOvr>
    <a:masterClrMapping/>
  </p:clrMapOvr>
  <p:transition>
    <p:blinds/>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3CD5C42D-A598-4E42-8C15-6B0B35E741A4}" type="slidenum">
              <a:rPr lang="en-GB"/>
              <a:pPr>
                <a:defRPr/>
              </a:pPr>
              <a:t>‹#›</a:t>
            </a:fld>
            <a:endParaRPr lang="en-GB"/>
          </a:p>
        </p:txBody>
      </p:sp>
    </p:spTree>
    <p:extLst>
      <p:ext uri="{BB962C8B-B14F-4D97-AF65-F5344CB8AC3E}">
        <p14:creationId xmlns:p14="http://schemas.microsoft.com/office/powerpoint/2010/main" val="1027217731"/>
      </p:ext>
    </p:extLst>
  </p:cSld>
  <p:clrMapOvr>
    <a:masterClrMapping/>
  </p:clrMapOvr>
  <p:transition>
    <p:blinds/>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4B68CF9-93B5-2D4F-AD77-02B954338729}" type="slidenum">
              <a:rPr lang="en-GB"/>
              <a:pPr>
                <a:defRPr/>
              </a:pPr>
              <a:t>‹#›</a:t>
            </a:fld>
            <a:endParaRPr lang="en-GB"/>
          </a:p>
        </p:txBody>
      </p:sp>
    </p:spTree>
    <p:extLst>
      <p:ext uri="{BB962C8B-B14F-4D97-AF65-F5344CB8AC3E}">
        <p14:creationId xmlns:p14="http://schemas.microsoft.com/office/powerpoint/2010/main" val="4043458583"/>
      </p:ext>
    </p:extLst>
  </p:cSld>
  <p:clrMapOvr>
    <a:masterClrMapping/>
  </p:clrMapOvr>
  <p:transition>
    <p:blinds/>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70BDB8AD-38F8-5149-84EE-0EE04ABA7A75}" type="slidenum">
              <a:rPr lang="en-GB"/>
              <a:pPr>
                <a:defRPr/>
              </a:pPr>
              <a:t>‹#›</a:t>
            </a:fld>
            <a:endParaRPr lang="en-GB"/>
          </a:p>
        </p:txBody>
      </p:sp>
    </p:spTree>
    <p:extLst>
      <p:ext uri="{BB962C8B-B14F-4D97-AF65-F5344CB8AC3E}">
        <p14:creationId xmlns:p14="http://schemas.microsoft.com/office/powerpoint/2010/main" val="2314473773"/>
      </p:ext>
    </p:extLst>
  </p:cSld>
  <p:clrMapOvr>
    <a:masterClrMapping/>
  </p:clrMapOvr>
  <p:transition>
    <p:blinds/>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7045B89-48B5-CD4F-8F73-8D20FE46178A}" type="slidenum">
              <a:rPr lang="en-GB"/>
              <a:pPr>
                <a:defRPr/>
              </a:pPr>
              <a:t>‹#›</a:t>
            </a:fld>
            <a:endParaRPr lang="en-GB"/>
          </a:p>
        </p:txBody>
      </p:sp>
    </p:spTree>
    <p:extLst>
      <p:ext uri="{BB962C8B-B14F-4D97-AF65-F5344CB8AC3E}">
        <p14:creationId xmlns:p14="http://schemas.microsoft.com/office/powerpoint/2010/main" val="55239772"/>
      </p:ext>
    </p:extLst>
  </p:cSld>
  <p:clrMapOvr>
    <a:masterClrMapping/>
  </p:clrMapOvr>
  <p:transition>
    <p:blinds/>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BA48134-4A58-3741-947A-3EAA92C40386}" type="slidenum">
              <a:rPr lang="en-GB"/>
              <a:pPr>
                <a:defRPr/>
              </a:pPr>
              <a:t>‹#›</a:t>
            </a:fld>
            <a:endParaRPr lang="en-GB"/>
          </a:p>
        </p:txBody>
      </p:sp>
    </p:spTree>
    <p:extLst>
      <p:ext uri="{BB962C8B-B14F-4D97-AF65-F5344CB8AC3E}">
        <p14:creationId xmlns:p14="http://schemas.microsoft.com/office/powerpoint/2010/main" val="3955594681"/>
      </p:ext>
    </p:extLst>
  </p:cSld>
  <p:clrMapOvr>
    <a:masterClrMapping/>
  </p:clrMapOvr>
  <p:transition>
    <p:blinds/>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8404D93-6E04-134A-9424-AFD691667677}" type="slidenum">
              <a:rPr lang="en-GB"/>
              <a:pPr>
                <a:defRPr/>
              </a:pPr>
              <a:t>‹#›</a:t>
            </a:fld>
            <a:endParaRPr lang="en-GB"/>
          </a:p>
        </p:txBody>
      </p:sp>
    </p:spTree>
    <p:extLst>
      <p:ext uri="{BB962C8B-B14F-4D97-AF65-F5344CB8AC3E}">
        <p14:creationId xmlns:p14="http://schemas.microsoft.com/office/powerpoint/2010/main" val="2667205632"/>
      </p:ext>
    </p:extLst>
  </p:cSld>
  <p:clrMapOvr>
    <a:masterClrMapping/>
  </p:clrMapOvr>
  <p:transition>
    <p:blinds/>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DAC4BBFD-9302-8F40-B38A-B9D242EA3D2D}"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951512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F5B6DFBA-A615-3D4B-8194-B94CA766FB93}" type="slidenum">
              <a:rPr lang="en-GB"/>
              <a:pPr>
                <a:defRPr/>
              </a:pPr>
              <a:t>‹#›</a:t>
            </a:fld>
            <a:endParaRPr lang="en-GB"/>
          </a:p>
        </p:txBody>
      </p:sp>
    </p:spTree>
    <p:extLst>
      <p:ext uri="{BB962C8B-B14F-4D97-AF65-F5344CB8AC3E}">
        <p14:creationId xmlns:p14="http://schemas.microsoft.com/office/powerpoint/2010/main" val="926149147"/>
      </p:ext>
    </p:extLst>
  </p:cSld>
  <p:clrMapOvr>
    <a:masterClrMapping/>
  </p:clrMapOvr>
  <p:transition>
    <p:blinds/>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81999A42-C91E-1D43-B3B3-289BAEACF80E}" type="slidenum">
              <a:rPr lang="en-GB"/>
              <a:pPr>
                <a:defRPr/>
              </a:pPr>
              <a:t>‹#›</a:t>
            </a:fld>
            <a:endParaRPr lang="en-GB"/>
          </a:p>
        </p:txBody>
      </p:sp>
    </p:spTree>
    <p:extLst>
      <p:ext uri="{BB962C8B-B14F-4D97-AF65-F5344CB8AC3E}">
        <p14:creationId xmlns:p14="http://schemas.microsoft.com/office/powerpoint/2010/main" val="2198817870"/>
      </p:ext>
    </p:extLst>
  </p:cSld>
  <p:clrMapOvr>
    <a:masterClrMapping/>
  </p:clrMapOvr>
  <p:transition>
    <p:blinds/>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C46B8522-5E38-7245-BB60-3D994DA3DC4D}" type="slidenum">
              <a:rPr lang="en-GB"/>
              <a:pPr>
                <a:defRPr/>
              </a:pPr>
              <a:t>‹#›</a:t>
            </a:fld>
            <a:endParaRPr lang="en-GB"/>
          </a:p>
        </p:txBody>
      </p:sp>
    </p:spTree>
    <p:extLst>
      <p:ext uri="{BB962C8B-B14F-4D97-AF65-F5344CB8AC3E}">
        <p14:creationId xmlns:p14="http://schemas.microsoft.com/office/powerpoint/2010/main" val="3043721930"/>
      </p:ext>
    </p:extLst>
  </p:cSld>
  <p:clrMapOvr>
    <a:masterClrMapping/>
  </p:clrMapOvr>
  <p:transition>
    <p:blinds/>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430FBC35-CDE5-794C-9622-769FFC95C238}" type="slidenum">
              <a:rPr lang="en-GB"/>
              <a:pPr>
                <a:defRPr/>
              </a:pPr>
              <a:t>‹#›</a:t>
            </a:fld>
            <a:endParaRPr lang="en-GB"/>
          </a:p>
        </p:txBody>
      </p:sp>
    </p:spTree>
    <p:extLst>
      <p:ext uri="{BB962C8B-B14F-4D97-AF65-F5344CB8AC3E}">
        <p14:creationId xmlns:p14="http://schemas.microsoft.com/office/powerpoint/2010/main" val="3385384453"/>
      </p:ext>
    </p:extLst>
  </p:cSld>
  <p:clrMapOvr>
    <a:masterClrMapping/>
  </p:clrMapOvr>
  <p:transition>
    <p:blinds/>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5C7029BD-6AA0-3945-AEFA-C55937C487C8}" type="slidenum">
              <a:rPr lang="en-GB"/>
              <a:pPr>
                <a:defRPr/>
              </a:pPr>
              <a:t>‹#›</a:t>
            </a:fld>
            <a:endParaRPr lang="en-GB"/>
          </a:p>
        </p:txBody>
      </p:sp>
    </p:spTree>
    <p:extLst>
      <p:ext uri="{BB962C8B-B14F-4D97-AF65-F5344CB8AC3E}">
        <p14:creationId xmlns:p14="http://schemas.microsoft.com/office/powerpoint/2010/main" val="58667987"/>
      </p:ext>
    </p:extLst>
  </p:cSld>
  <p:clrMapOvr>
    <a:masterClrMapping/>
  </p:clrMapOvr>
  <p:transition>
    <p:blinds/>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F6AF15C-AC51-C04F-B019-15ADB0BDF04A}" type="slidenum">
              <a:rPr lang="en-GB"/>
              <a:pPr>
                <a:defRPr/>
              </a:pPr>
              <a:t>‹#›</a:t>
            </a:fld>
            <a:endParaRPr lang="en-GB"/>
          </a:p>
        </p:txBody>
      </p:sp>
    </p:spTree>
    <p:extLst>
      <p:ext uri="{BB962C8B-B14F-4D97-AF65-F5344CB8AC3E}">
        <p14:creationId xmlns:p14="http://schemas.microsoft.com/office/powerpoint/2010/main" val="94366650"/>
      </p:ext>
    </p:extLst>
  </p:cSld>
  <p:clrMapOvr>
    <a:masterClrMapping/>
  </p:clrMapOvr>
  <p:transition>
    <p:blinds/>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39F9BDE7-BA28-284A-B637-6FECB8B65758}" type="slidenum">
              <a:rPr lang="en-GB"/>
              <a:pPr>
                <a:defRPr/>
              </a:pPr>
              <a:t>‹#›</a:t>
            </a:fld>
            <a:endParaRPr lang="en-GB"/>
          </a:p>
        </p:txBody>
      </p:sp>
    </p:spTree>
    <p:extLst>
      <p:ext uri="{BB962C8B-B14F-4D97-AF65-F5344CB8AC3E}">
        <p14:creationId xmlns:p14="http://schemas.microsoft.com/office/powerpoint/2010/main" val="402664571"/>
      </p:ext>
    </p:extLst>
  </p:cSld>
  <p:clrMapOvr>
    <a:masterClrMapping/>
  </p:clrMapOvr>
  <p:transition>
    <p:blinds/>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7B6CC2CF-95A5-7C4F-8D2F-FE698EDCC366}" type="slidenum">
              <a:rPr lang="en-GB"/>
              <a:pPr>
                <a:defRPr/>
              </a:pPr>
              <a:t>‹#›</a:t>
            </a:fld>
            <a:endParaRPr lang="en-GB"/>
          </a:p>
        </p:txBody>
      </p:sp>
    </p:spTree>
    <p:extLst>
      <p:ext uri="{BB962C8B-B14F-4D97-AF65-F5344CB8AC3E}">
        <p14:creationId xmlns:p14="http://schemas.microsoft.com/office/powerpoint/2010/main" val="1808819569"/>
      </p:ext>
    </p:extLst>
  </p:cSld>
  <p:clrMapOvr>
    <a:masterClrMapping/>
  </p:clrMapOvr>
  <p:transition>
    <p:blinds/>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3668C58-F4F7-B648-92DE-AF947822E8F3}" type="slidenum">
              <a:rPr lang="en-GB"/>
              <a:pPr>
                <a:defRPr/>
              </a:pPr>
              <a:t>‹#›</a:t>
            </a:fld>
            <a:endParaRPr lang="en-GB"/>
          </a:p>
        </p:txBody>
      </p:sp>
    </p:spTree>
    <p:extLst>
      <p:ext uri="{BB962C8B-B14F-4D97-AF65-F5344CB8AC3E}">
        <p14:creationId xmlns:p14="http://schemas.microsoft.com/office/powerpoint/2010/main" val="2579720261"/>
      </p:ext>
    </p:extLst>
  </p:cSld>
  <p:clrMapOvr>
    <a:masterClrMapping/>
  </p:clrMapOvr>
  <p:transition>
    <p:blinds/>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02CE985-7880-FD48-B6AC-682B8D936FAA}" type="slidenum">
              <a:rPr lang="en-GB"/>
              <a:pPr>
                <a:defRPr/>
              </a:pPr>
              <a:t>‹#›</a:t>
            </a:fld>
            <a:endParaRPr lang="en-GB"/>
          </a:p>
        </p:txBody>
      </p:sp>
    </p:spTree>
    <p:extLst>
      <p:ext uri="{BB962C8B-B14F-4D97-AF65-F5344CB8AC3E}">
        <p14:creationId xmlns:p14="http://schemas.microsoft.com/office/powerpoint/2010/main" val="1508350623"/>
      </p:ext>
    </p:extLst>
  </p:cSld>
  <p:clrMapOvr>
    <a:masterClrMapping/>
  </p:clrMapOvr>
  <p:transition>
    <p:blinds/>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470159E4-709D-634F-87BE-A264A72C63BF}"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3077616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7671A9C5-FF4E-9947-9516-88BE1D6AE013}" type="slidenum">
              <a:rPr lang="en-GB"/>
              <a:pPr>
                <a:defRPr/>
              </a:pPr>
              <a:t>‹#›</a:t>
            </a:fld>
            <a:endParaRPr lang="en-GB"/>
          </a:p>
        </p:txBody>
      </p:sp>
    </p:spTree>
    <p:extLst>
      <p:ext uri="{BB962C8B-B14F-4D97-AF65-F5344CB8AC3E}">
        <p14:creationId xmlns:p14="http://schemas.microsoft.com/office/powerpoint/2010/main" val="517550821"/>
      </p:ext>
    </p:extLst>
  </p:cSld>
  <p:clrMapOvr>
    <a:masterClrMapping/>
  </p:clrMapOvr>
  <p:transition>
    <p:blinds/>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A3F01C1D-2E8B-8A42-A316-76788722CE8A}" type="slidenum">
              <a:rPr lang="en-GB"/>
              <a:pPr>
                <a:defRPr/>
              </a:pPr>
              <a:t>‹#›</a:t>
            </a:fld>
            <a:endParaRPr lang="en-GB"/>
          </a:p>
        </p:txBody>
      </p:sp>
    </p:spTree>
    <p:extLst>
      <p:ext uri="{BB962C8B-B14F-4D97-AF65-F5344CB8AC3E}">
        <p14:creationId xmlns:p14="http://schemas.microsoft.com/office/powerpoint/2010/main" val="4026818968"/>
      </p:ext>
    </p:extLst>
  </p:cSld>
  <p:clrMapOvr>
    <a:masterClrMapping/>
  </p:clrMapOvr>
  <p:transition>
    <p:blinds/>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D099092B-9DDF-0F46-B20D-EA4539A7A336}" type="slidenum">
              <a:rPr lang="en-GB"/>
              <a:pPr>
                <a:defRPr/>
              </a:pPr>
              <a:t>‹#›</a:t>
            </a:fld>
            <a:endParaRPr lang="en-GB"/>
          </a:p>
        </p:txBody>
      </p:sp>
    </p:spTree>
    <p:extLst>
      <p:ext uri="{BB962C8B-B14F-4D97-AF65-F5344CB8AC3E}">
        <p14:creationId xmlns:p14="http://schemas.microsoft.com/office/powerpoint/2010/main" val="623181471"/>
      </p:ext>
    </p:extLst>
  </p:cSld>
  <p:clrMapOvr>
    <a:masterClrMapping/>
  </p:clrMapOvr>
  <p:transition>
    <p:blinds/>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3553FFDD-B03B-CD44-9A03-316570705B48}" type="slidenum">
              <a:rPr lang="en-GB"/>
              <a:pPr>
                <a:defRPr/>
              </a:pPr>
              <a:t>‹#›</a:t>
            </a:fld>
            <a:endParaRPr lang="en-GB"/>
          </a:p>
        </p:txBody>
      </p:sp>
    </p:spTree>
    <p:extLst>
      <p:ext uri="{BB962C8B-B14F-4D97-AF65-F5344CB8AC3E}">
        <p14:creationId xmlns:p14="http://schemas.microsoft.com/office/powerpoint/2010/main" val="935977494"/>
      </p:ext>
    </p:extLst>
  </p:cSld>
  <p:clrMapOvr>
    <a:masterClrMapping/>
  </p:clrMapOvr>
  <p:transition>
    <p:blinds/>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4A0C3741-1FC7-4744-8FEB-D211A0BF0D27}" type="slidenum">
              <a:rPr lang="en-GB"/>
              <a:pPr>
                <a:defRPr/>
              </a:pPr>
              <a:t>‹#›</a:t>
            </a:fld>
            <a:endParaRPr lang="en-GB"/>
          </a:p>
        </p:txBody>
      </p:sp>
    </p:spTree>
    <p:extLst>
      <p:ext uri="{BB962C8B-B14F-4D97-AF65-F5344CB8AC3E}">
        <p14:creationId xmlns:p14="http://schemas.microsoft.com/office/powerpoint/2010/main" val="2829295563"/>
      </p:ext>
    </p:extLst>
  </p:cSld>
  <p:clrMapOvr>
    <a:masterClrMapping/>
  </p:clrMapOvr>
  <p:transition>
    <p:blinds/>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404EC69C-30E4-A240-BCFC-7A4D783CEF33}" type="slidenum">
              <a:rPr lang="en-GB"/>
              <a:pPr>
                <a:defRPr/>
              </a:pPr>
              <a:t>‹#›</a:t>
            </a:fld>
            <a:endParaRPr lang="en-GB"/>
          </a:p>
        </p:txBody>
      </p:sp>
    </p:spTree>
    <p:extLst>
      <p:ext uri="{BB962C8B-B14F-4D97-AF65-F5344CB8AC3E}">
        <p14:creationId xmlns:p14="http://schemas.microsoft.com/office/powerpoint/2010/main" val="511150009"/>
      </p:ext>
    </p:extLst>
  </p:cSld>
  <p:clrMapOvr>
    <a:masterClrMapping/>
  </p:clrMapOvr>
  <p:transition>
    <p:blinds/>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9838C63-5A7C-4545-9089-52DFB9EA63B5}" type="slidenum">
              <a:rPr lang="en-GB"/>
              <a:pPr>
                <a:defRPr/>
              </a:pPr>
              <a:t>‹#›</a:t>
            </a:fld>
            <a:endParaRPr lang="en-GB"/>
          </a:p>
        </p:txBody>
      </p:sp>
    </p:spTree>
    <p:extLst>
      <p:ext uri="{BB962C8B-B14F-4D97-AF65-F5344CB8AC3E}">
        <p14:creationId xmlns:p14="http://schemas.microsoft.com/office/powerpoint/2010/main" val="4004002779"/>
      </p:ext>
    </p:extLst>
  </p:cSld>
  <p:clrMapOvr>
    <a:masterClrMapping/>
  </p:clrMapOvr>
  <p:transition>
    <p:blinds/>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DEC69D2-C6B9-0248-8228-F49C42AE96A8}" type="slidenum">
              <a:rPr lang="en-GB"/>
              <a:pPr>
                <a:defRPr/>
              </a:pPr>
              <a:t>‹#›</a:t>
            </a:fld>
            <a:endParaRPr lang="en-GB"/>
          </a:p>
        </p:txBody>
      </p:sp>
    </p:spTree>
    <p:extLst>
      <p:ext uri="{BB962C8B-B14F-4D97-AF65-F5344CB8AC3E}">
        <p14:creationId xmlns:p14="http://schemas.microsoft.com/office/powerpoint/2010/main" val="2650810745"/>
      </p:ext>
    </p:extLst>
  </p:cSld>
  <p:clrMapOvr>
    <a:masterClrMapping/>
  </p:clrMapOvr>
  <p:transition>
    <p:blinds/>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F3E21339-3748-1E4D-8D96-05340EB0D304}" type="slidenum">
              <a:rPr lang="en-GB"/>
              <a:pPr>
                <a:defRPr/>
              </a:pPr>
              <a:t>‹#›</a:t>
            </a:fld>
            <a:endParaRPr lang="en-GB"/>
          </a:p>
        </p:txBody>
      </p:sp>
    </p:spTree>
    <p:extLst>
      <p:ext uri="{BB962C8B-B14F-4D97-AF65-F5344CB8AC3E}">
        <p14:creationId xmlns:p14="http://schemas.microsoft.com/office/powerpoint/2010/main" val="267497127"/>
      </p:ext>
    </p:extLst>
  </p:cSld>
  <p:clrMapOvr>
    <a:masterClrMapping/>
  </p:clrMapOvr>
  <p:transition>
    <p:blinds/>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529AA207-C601-1F4C-934F-15926D96BBD8}" type="slidenum">
              <a:rPr lang="en-GB"/>
              <a:pPr>
                <a:defRPr/>
              </a:pPr>
              <a:t>‹#›</a:t>
            </a:fld>
            <a:endParaRPr lang="en-GB"/>
          </a:p>
        </p:txBody>
      </p:sp>
    </p:spTree>
    <p:extLst>
      <p:ext uri="{BB962C8B-B14F-4D97-AF65-F5344CB8AC3E}">
        <p14:creationId xmlns:p14="http://schemas.microsoft.com/office/powerpoint/2010/main" val="893193726"/>
      </p:ext>
    </p:extLst>
  </p:cSld>
  <p:clrMapOvr>
    <a:masterClrMapping/>
  </p:clrMapOvr>
  <p:transition>
    <p:blinds/>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CD700308-FC05-6A4F-B20D-A87F2A9AD2AA}"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046890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7D56A169-997B-5C44-BAB2-3D8BF9147833}" type="slidenum">
              <a:rPr lang="en-GB"/>
              <a:pPr>
                <a:defRPr/>
              </a:pPr>
              <a:t>‹#›</a:t>
            </a:fld>
            <a:endParaRPr lang="en-GB"/>
          </a:p>
        </p:txBody>
      </p:sp>
    </p:spTree>
    <p:extLst>
      <p:ext uri="{BB962C8B-B14F-4D97-AF65-F5344CB8AC3E}">
        <p14:creationId xmlns:p14="http://schemas.microsoft.com/office/powerpoint/2010/main" val="3899241992"/>
      </p:ext>
    </p:extLst>
  </p:cSld>
  <p:clrMapOvr>
    <a:masterClrMapping/>
  </p:clrMapOvr>
  <p:transition>
    <p:blinds/>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5764EB4-66BD-3F4E-BA25-A0B83758FE42}" type="slidenum">
              <a:rPr lang="en-GB"/>
              <a:pPr>
                <a:defRPr/>
              </a:pPr>
              <a:t>‹#›</a:t>
            </a:fld>
            <a:endParaRPr lang="en-GB"/>
          </a:p>
        </p:txBody>
      </p:sp>
    </p:spTree>
    <p:extLst>
      <p:ext uri="{BB962C8B-B14F-4D97-AF65-F5344CB8AC3E}">
        <p14:creationId xmlns:p14="http://schemas.microsoft.com/office/powerpoint/2010/main" val="1100008480"/>
      </p:ext>
    </p:extLst>
  </p:cSld>
  <p:clrMapOvr>
    <a:masterClrMapping/>
  </p:clrMapOvr>
  <p:transition>
    <p:blinds/>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411A1DA3-FCE5-AD4F-BA31-537640C813B5}" type="slidenum">
              <a:rPr lang="en-GB"/>
              <a:pPr>
                <a:defRPr/>
              </a:pPr>
              <a:t>‹#›</a:t>
            </a:fld>
            <a:endParaRPr lang="en-GB"/>
          </a:p>
        </p:txBody>
      </p:sp>
    </p:spTree>
    <p:extLst>
      <p:ext uri="{BB962C8B-B14F-4D97-AF65-F5344CB8AC3E}">
        <p14:creationId xmlns:p14="http://schemas.microsoft.com/office/powerpoint/2010/main" val="4213652162"/>
      </p:ext>
    </p:extLst>
  </p:cSld>
  <p:clrMapOvr>
    <a:masterClrMapping/>
  </p:clrMapOvr>
  <p:transition>
    <p:blinds/>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DC95C26F-56F9-1E49-80AC-14CDFA3F0C59}" type="slidenum">
              <a:rPr lang="en-GB"/>
              <a:pPr>
                <a:defRPr/>
              </a:pPr>
              <a:t>‹#›</a:t>
            </a:fld>
            <a:endParaRPr lang="en-GB"/>
          </a:p>
        </p:txBody>
      </p:sp>
    </p:spTree>
    <p:extLst>
      <p:ext uri="{BB962C8B-B14F-4D97-AF65-F5344CB8AC3E}">
        <p14:creationId xmlns:p14="http://schemas.microsoft.com/office/powerpoint/2010/main" val="1547664448"/>
      </p:ext>
    </p:extLst>
  </p:cSld>
  <p:clrMapOvr>
    <a:masterClrMapping/>
  </p:clrMapOvr>
  <p:transition>
    <p:blinds/>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9C63AD-524A-7E44-9803-4EB10C139565}" type="slidenum">
              <a:rPr lang="en-GB"/>
              <a:pPr>
                <a:defRPr/>
              </a:pPr>
              <a:t>‹#›</a:t>
            </a:fld>
            <a:endParaRPr lang="en-GB"/>
          </a:p>
        </p:txBody>
      </p:sp>
    </p:spTree>
    <p:extLst>
      <p:ext uri="{BB962C8B-B14F-4D97-AF65-F5344CB8AC3E}">
        <p14:creationId xmlns:p14="http://schemas.microsoft.com/office/powerpoint/2010/main" val="3507570643"/>
      </p:ext>
    </p:extLst>
  </p:cSld>
  <p:clrMapOvr>
    <a:masterClrMapping/>
  </p:clrMapOvr>
  <p:transition>
    <p:blinds/>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2469DDE1-0BD5-F84B-8FC7-5160DBF45AE2}" type="slidenum">
              <a:rPr lang="en-GB"/>
              <a:pPr>
                <a:defRPr/>
              </a:pPr>
              <a:t>‹#›</a:t>
            </a:fld>
            <a:endParaRPr lang="en-GB"/>
          </a:p>
        </p:txBody>
      </p:sp>
    </p:spTree>
    <p:extLst>
      <p:ext uri="{BB962C8B-B14F-4D97-AF65-F5344CB8AC3E}">
        <p14:creationId xmlns:p14="http://schemas.microsoft.com/office/powerpoint/2010/main" val="3942603527"/>
      </p:ext>
    </p:extLst>
  </p:cSld>
  <p:clrMapOvr>
    <a:masterClrMapping/>
  </p:clrMapOvr>
  <p:transition>
    <p:blinds/>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C93AEF2-E18F-1D4B-B7C4-E734F8FCD435}" type="slidenum">
              <a:rPr lang="en-GB"/>
              <a:pPr>
                <a:defRPr/>
              </a:pPr>
              <a:t>‹#›</a:t>
            </a:fld>
            <a:endParaRPr lang="en-GB"/>
          </a:p>
        </p:txBody>
      </p:sp>
    </p:spTree>
    <p:extLst>
      <p:ext uri="{BB962C8B-B14F-4D97-AF65-F5344CB8AC3E}">
        <p14:creationId xmlns:p14="http://schemas.microsoft.com/office/powerpoint/2010/main" val="2151072556"/>
      </p:ext>
    </p:extLst>
  </p:cSld>
  <p:clrMapOvr>
    <a:masterClrMapping/>
  </p:clrMapOvr>
  <p:transition>
    <p:blinds/>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4E0B7925-8995-394D-8348-0D9E8D55123D}" type="slidenum">
              <a:rPr lang="en-GB"/>
              <a:pPr>
                <a:defRPr/>
              </a:pPr>
              <a:t>‹#›</a:t>
            </a:fld>
            <a:endParaRPr lang="en-GB"/>
          </a:p>
        </p:txBody>
      </p:sp>
    </p:spTree>
    <p:extLst>
      <p:ext uri="{BB962C8B-B14F-4D97-AF65-F5344CB8AC3E}">
        <p14:creationId xmlns:p14="http://schemas.microsoft.com/office/powerpoint/2010/main" val="3687662891"/>
      </p:ext>
    </p:extLst>
  </p:cSld>
  <p:clrMapOvr>
    <a:masterClrMapping/>
  </p:clrMapOvr>
  <p:transition>
    <p:blinds/>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8CF8ABC-6152-0743-BB2B-66902FE3BCE8}" type="slidenum">
              <a:rPr lang="en-GB"/>
              <a:pPr>
                <a:defRPr/>
              </a:pPr>
              <a:t>‹#›</a:t>
            </a:fld>
            <a:endParaRPr lang="en-GB"/>
          </a:p>
        </p:txBody>
      </p:sp>
    </p:spTree>
    <p:extLst>
      <p:ext uri="{BB962C8B-B14F-4D97-AF65-F5344CB8AC3E}">
        <p14:creationId xmlns:p14="http://schemas.microsoft.com/office/powerpoint/2010/main" val="1136816868"/>
      </p:ext>
    </p:extLst>
  </p:cSld>
  <p:clrMapOvr>
    <a:masterClrMapping/>
  </p:clrMapOvr>
  <p:transition>
    <p:blinds/>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3B3AD8DD-8C83-C34E-9B06-EFBA94CDE693}" type="slidenum">
              <a:rPr lang="en-GB"/>
              <a:pPr>
                <a:defRPr/>
              </a:pPr>
              <a:t>‹#›</a:t>
            </a:fld>
            <a:endParaRPr lang="en-GB"/>
          </a:p>
        </p:txBody>
      </p:sp>
    </p:spTree>
    <p:extLst>
      <p:ext uri="{BB962C8B-B14F-4D97-AF65-F5344CB8AC3E}">
        <p14:creationId xmlns:p14="http://schemas.microsoft.com/office/powerpoint/2010/main" val="3737353158"/>
      </p:ext>
    </p:extLst>
  </p:cSld>
  <p:clrMapOvr>
    <a:masterClrMapping/>
  </p:clrMapOvr>
  <p:transition>
    <p:blinds/>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C5BF402E-FA40-0745-A293-8D8AFE8D04D7}" type="slidenum">
              <a:rPr lang="en-US"/>
              <a:pPr>
                <a:defRPr/>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782224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81A95A50-B079-4D4A-A320-D198FE5EA42A}" type="slidenum">
              <a:rPr lang="en-GB"/>
              <a:pPr>
                <a:defRPr/>
              </a:pPr>
              <a:t>‹#›</a:t>
            </a:fld>
            <a:endParaRPr lang="en-GB"/>
          </a:p>
        </p:txBody>
      </p:sp>
    </p:spTree>
    <p:extLst>
      <p:ext uri="{BB962C8B-B14F-4D97-AF65-F5344CB8AC3E}">
        <p14:creationId xmlns:p14="http://schemas.microsoft.com/office/powerpoint/2010/main" val="4286143281"/>
      </p:ext>
    </p:extLst>
  </p:cSld>
  <p:clrMapOvr>
    <a:masterClrMapping/>
  </p:clrMapOvr>
  <p:transition>
    <p:blinds/>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BB81E58-BE79-EE47-96E7-449804ADE410}" type="slidenum">
              <a:rPr lang="en-GB"/>
              <a:pPr>
                <a:defRPr/>
              </a:pPr>
              <a:t>‹#›</a:t>
            </a:fld>
            <a:endParaRPr lang="en-GB"/>
          </a:p>
        </p:txBody>
      </p:sp>
    </p:spTree>
    <p:extLst>
      <p:ext uri="{BB962C8B-B14F-4D97-AF65-F5344CB8AC3E}">
        <p14:creationId xmlns:p14="http://schemas.microsoft.com/office/powerpoint/2010/main" val="4289072417"/>
      </p:ext>
    </p:extLst>
  </p:cSld>
  <p:clrMapOvr>
    <a:masterClrMapping/>
  </p:clrMapOvr>
  <p:transition>
    <p:blinds/>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28B7159E-2ACD-474A-A30F-9696BD30BE4D}" type="slidenum">
              <a:rPr lang="en-GB"/>
              <a:pPr>
                <a:defRPr/>
              </a:pPr>
              <a:t>‹#›</a:t>
            </a:fld>
            <a:endParaRPr lang="en-GB"/>
          </a:p>
        </p:txBody>
      </p:sp>
    </p:spTree>
    <p:extLst>
      <p:ext uri="{BB962C8B-B14F-4D97-AF65-F5344CB8AC3E}">
        <p14:creationId xmlns:p14="http://schemas.microsoft.com/office/powerpoint/2010/main" val="4088398958"/>
      </p:ext>
    </p:extLst>
  </p:cSld>
  <p:clrMapOvr>
    <a:masterClrMapping/>
  </p:clrMapOvr>
  <p:transition>
    <p:blinds/>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497B6508-3DF9-BE47-942D-F3D491C1C8D8}" type="slidenum">
              <a:rPr lang="en-GB"/>
              <a:pPr>
                <a:defRPr/>
              </a:pPr>
              <a:t>‹#›</a:t>
            </a:fld>
            <a:endParaRPr lang="en-GB"/>
          </a:p>
        </p:txBody>
      </p:sp>
    </p:spTree>
    <p:extLst>
      <p:ext uri="{BB962C8B-B14F-4D97-AF65-F5344CB8AC3E}">
        <p14:creationId xmlns:p14="http://schemas.microsoft.com/office/powerpoint/2010/main" val="2761767606"/>
      </p:ext>
    </p:extLst>
  </p:cSld>
  <p:clrMapOvr>
    <a:masterClrMapping/>
  </p:clrMapOvr>
  <p:transition>
    <p:blinds/>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CE712028-EFDC-234E-9A1B-A146229E073F}" type="slidenum">
              <a:rPr lang="en-GB"/>
              <a:pPr>
                <a:defRPr/>
              </a:pPr>
              <a:t>‹#›</a:t>
            </a:fld>
            <a:endParaRPr lang="en-GB"/>
          </a:p>
        </p:txBody>
      </p:sp>
    </p:spTree>
    <p:extLst>
      <p:ext uri="{BB962C8B-B14F-4D97-AF65-F5344CB8AC3E}">
        <p14:creationId xmlns:p14="http://schemas.microsoft.com/office/powerpoint/2010/main" val="4183044136"/>
      </p:ext>
    </p:extLst>
  </p:cSld>
  <p:clrMapOvr>
    <a:masterClrMapping/>
  </p:clrMapOvr>
  <p:transition>
    <p:blinds/>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6ED54F1D-318A-DC4D-8F65-07D666CE75A0}" type="slidenum">
              <a:rPr lang="en-GB"/>
              <a:pPr>
                <a:defRPr/>
              </a:pPr>
              <a:t>‹#›</a:t>
            </a:fld>
            <a:endParaRPr lang="en-GB"/>
          </a:p>
        </p:txBody>
      </p:sp>
    </p:spTree>
    <p:extLst>
      <p:ext uri="{BB962C8B-B14F-4D97-AF65-F5344CB8AC3E}">
        <p14:creationId xmlns:p14="http://schemas.microsoft.com/office/powerpoint/2010/main" val="3396719950"/>
      </p:ext>
    </p:extLst>
  </p:cSld>
  <p:clrMapOvr>
    <a:masterClrMapping/>
  </p:clrMapOvr>
  <p:transition>
    <p:blinds/>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C117B1A-AC63-344D-A6CA-7BA6D990D8A8}" type="slidenum">
              <a:rPr lang="en-GB"/>
              <a:pPr>
                <a:defRPr/>
              </a:pPr>
              <a:t>‹#›</a:t>
            </a:fld>
            <a:endParaRPr lang="en-GB"/>
          </a:p>
        </p:txBody>
      </p:sp>
    </p:spTree>
    <p:extLst>
      <p:ext uri="{BB962C8B-B14F-4D97-AF65-F5344CB8AC3E}">
        <p14:creationId xmlns:p14="http://schemas.microsoft.com/office/powerpoint/2010/main" val="1926749570"/>
      </p:ext>
    </p:extLst>
  </p:cSld>
  <p:clrMapOvr>
    <a:masterClrMapping/>
  </p:clrMapOvr>
  <p:transition>
    <p:blinds/>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545A2A87-1BCB-044F-B4A8-5EC88BFEE211}" type="slidenum">
              <a:rPr lang="en-GB"/>
              <a:pPr>
                <a:defRPr/>
              </a:pPr>
              <a:t>‹#›</a:t>
            </a:fld>
            <a:endParaRPr lang="en-GB"/>
          </a:p>
        </p:txBody>
      </p:sp>
    </p:spTree>
    <p:extLst>
      <p:ext uri="{BB962C8B-B14F-4D97-AF65-F5344CB8AC3E}">
        <p14:creationId xmlns:p14="http://schemas.microsoft.com/office/powerpoint/2010/main" val="4230869356"/>
      </p:ext>
    </p:extLst>
  </p:cSld>
  <p:clrMapOvr>
    <a:masterClrMapping/>
  </p:clrMapOvr>
  <p:transition>
    <p:blinds/>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8D53445-37E7-E84E-BC18-7E9E4C5D0237}" type="slidenum">
              <a:rPr lang="en-GB"/>
              <a:pPr>
                <a:defRPr/>
              </a:pPr>
              <a:t>‹#›</a:t>
            </a:fld>
            <a:endParaRPr lang="en-GB"/>
          </a:p>
        </p:txBody>
      </p:sp>
    </p:spTree>
    <p:extLst>
      <p:ext uri="{BB962C8B-B14F-4D97-AF65-F5344CB8AC3E}">
        <p14:creationId xmlns:p14="http://schemas.microsoft.com/office/powerpoint/2010/main" val="3166451288"/>
      </p:ext>
    </p:extLst>
  </p:cSld>
  <p:clrMapOvr>
    <a:masterClrMapping/>
  </p:clrMapOvr>
  <p:transition>
    <p:blinds/>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43D03BA5-768D-9444-90CC-FA78B8D351B0}" type="slidenum">
              <a:rPr lang="en-GB"/>
              <a:pPr>
                <a:defRPr/>
              </a:pPr>
              <a:t>‹#›</a:t>
            </a:fld>
            <a:endParaRPr lang="en-GB"/>
          </a:p>
        </p:txBody>
      </p:sp>
    </p:spTree>
    <p:extLst>
      <p:ext uri="{BB962C8B-B14F-4D97-AF65-F5344CB8AC3E}">
        <p14:creationId xmlns:p14="http://schemas.microsoft.com/office/powerpoint/2010/main" val="3377542426"/>
      </p:ext>
    </p:extLst>
  </p:cSld>
  <p:clrMapOvr>
    <a:masterClrMapping/>
  </p:clrMapOvr>
  <p:transition>
    <p:blinds/>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DD82C5CC-1713-C643-AAF5-7D453CC2FF22}"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749842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CE81EE08-73CB-3040-B667-876F602FE5A6}" type="slidenum">
              <a:rPr lang="en-GB"/>
              <a:pPr>
                <a:defRPr/>
              </a:pPr>
              <a:t>‹#›</a:t>
            </a:fld>
            <a:endParaRPr lang="en-GB"/>
          </a:p>
        </p:txBody>
      </p:sp>
    </p:spTree>
    <p:extLst>
      <p:ext uri="{BB962C8B-B14F-4D97-AF65-F5344CB8AC3E}">
        <p14:creationId xmlns:p14="http://schemas.microsoft.com/office/powerpoint/2010/main" val="510154179"/>
      </p:ext>
    </p:extLst>
  </p:cSld>
  <p:clrMapOvr>
    <a:masterClrMapping/>
  </p:clrMapOvr>
  <p:transition>
    <p:blinds/>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CCFEB46-B101-4D45-B6C3-D43F7B0A0A0A}" type="slidenum">
              <a:rPr lang="en-GB"/>
              <a:pPr>
                <a:defRPr/>
              </a:pPr>
              <a:t>‹#›</a:t>
            </a:fld>
            <a:endParaRPr lang="en-GB"/>
          </a:p>
        </p:txBody>
      </p:sp>
    </p:spTree>
    <p:extLst>
      <p:ext uri="{BB962C8B-B14F-4D97-AF65-F5344CB8AC3E}">
        <p14:creationId xmlns:p14="http://schemas.microsoft.com/office/powerpoint/2010/main" val="173783488"/>
      </p:ext>
    </p:extLst>
  </p:cSld>
  <p:clrMapOvr>
    <a:masterClrMapping/>
  </p:clrMapOvr>
  <p:transition>
    <p:blinds/>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197784E-CC5C-444A-89E6-B26F4FC6F8EA}" type="slidenum">
              <a:rPr lang="en-GB"/>
              <a:pPr>
                <a:defRPr/>
              </a:pPr>
              <a:t>‹#›</a:t>
            </a:fld>
            <a:endParaRPr lang="en-GB"/>
          </a:p>
        </p:txBody>
      </p:sp>
    </p:spTree>
    <p:extLst>
      <p:ext uri="{BB962C8B-B14F-4D97-AF65-F5344CB8AC3E}">
        <p14:creationId xmlns:p14="http://schemas.microsoft.com/office/powerpoint/2010/main" val="3774493213"/>
      </p:ext>
    </p:extLst>
  </p:cSld>
  <p:clrMapOvr>
    <a:masterClrMapping/>
  </p:clrMapOvr>
  <p:transition>
    <p:blinds/>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41ABBBB0-AAB4-EC45-819B-A481FD89C77C}" type="slidenum">
              <a:rPr lang="en-GB"/>
              <a:pPr>
                <a:defRPr/>
              </a:pPr>
              <a:t>‹#›</a:t>
            </a:fld>
            <a:endParaRPr lang="en-GB"/>
          </a:p>
        </p:txBody>
      </p:sp>
    </p:spTree>
    <p:extLst>
      <p:ext uri="{BB962C8B-B14F-4D97-AF65-F5344CB8AC3E}">
        <p14:creationId xmlns:p14="http://schemas.microsoft.com/office/powerpoint/2010/main" val="1298537296"/>
      </p:ext>
    </p:extLst>
  </p:cSld>
  <p:clrMapOvr>
    <a:masterClrMapping/>
  </p:clrMapOvr>
  <p:transition>
    <p:blinds/>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A24ECDEA-2C64-6444-A8F2-58F857DC1808}" type="slidenum">
              <a:rPr lang="en-GB"/>
              <a:pPr>
                <a:defRPr/>
              </a:pPr>
              <a:t>‹#›</a:t>
            </a:fld>
            <a:endParaRPr lang="en-GB"/>
          </a:p>
        </p:txBody>
      </p:sp>
    </p:spTree>
    <p:extLst>
      <p:ext uri="{BB962C8B-B14F-4D97-AF65-F5344CB8AC3E}">
        <p14:creationId xmlns:p14="http://schemas.microsoft.com/office/powerpoint/2010/main" val="3453358748"/>
      </p:ext>
    </p:extLst>
  </p:cSld>
  <p:clrMapOvr>
    <a:masterClrMapping/>
  </p:clrMapOvr>
  <p:transition>
    <p:blinds/>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821201AB-5010-1A49-8C54-56A917757240}" type="slidenum">
              <a:rPr lang="en-GB"/>
              <a:pPr>
                <a:defRPr/>
              </a:pPr>
              <a:t>‹#›</a:t>
            </a:fld>
            <a:endParaRPr lang="en-GB"/>
          </a:p>
        </p:txBody>
      </p:sp>
    </p:spTree>
    <p:extLst>
      <p:ext uri="{BB962C8B-B14F-4D97-AF65-F5344CB8AC3E}">
        <p14:creationId xmlns:p14="http://schemas.microsoft.com/office/powerpoint/2010/main" val="2730262128"/>
      </p:ext>
    </p:extLst>
  </p:cSld>
  <p:clrMapOvr>
    <a:masterClrMapping/>
  </p:clrMapOvr>
  <p:transition>
    <p:blinds/>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4B1AFEF0-537E-1147-8FF9-761A7865DCA4}" type="slidenum">
              <a:rPr lang="en-GB"/>
              <a:pPr>
                <a:defRPr/>
              </a:pPr>
              <a:t>‹#›</a:t>
            </a:fld>
            <a:endParaRPr lang="en-GB"/>
          </a:p>
        </p:txBody>
      </p:sp>
    </p:spTree>
    <p:extLst>
      <p:ext uri="{BB962C8B-B14F-4D97-AF65-F5344CB8AC3E}">
        <p14:creationId xmlns:p14="http://schemas.microsoft.com/office/powerpoint/2010/main" val="1420572039"/>
      </p:ext>
    </p:extLst>
  </p:cSld>
  <p:clrMapOvr>
    <a:masterClrMapping/>
  </p:clrMapOvr>
  <p:transition>
    <p:blinds/>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79D31A2C-DC6F-4444-A602-3AF88331D514}" type="slidenum">
              <a:rPr lang="en-GB"/>
              <a:pPr>
                <a:defRPr/>
              </a:pPr>
              <a:t>‹#›</a:t>
            </a:fld>
            <a:endParaRPr lang="en-GB"/>
          </a:p>
        </p:txBody>
      </p:sp>
    </p:spTree>
    <p:extLst>
      <p:ext uri="{BB962C8B-B14F-4D97-AF65-F5344CB8AC3E}">
        <p14:creationId xmlns:p14="http://schemas.microsoft.com/office/powerpoint/2010/main" val="1046535998"/>
      </p:ext>
    </p:extLst>
  </p:cSld>
  <p:clrMapOvr>
    <a:masterClrMapping/>
  </p:clrMapOvr>
  <p:transition>
    <p:blinds/>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467E97CF-2355-604F-B994-FD9276D7C2DE}" type="slidenum">
              <a:rPr lang="en-GB"/>
              <a:pPr>
                <a:defRPr/>
              </a:pPr>
              <a:t>‹#›</a:t>
            </a:fld>
            <a:endParaRPr lang="en-GB"/>
          </a:p>
        </p:txBody>
      </p:sp>
    </p:spTree>
    <p:extLst>
      <p:ext uri="{BB962C8B-B14F-4D97-AF65-F5344CB8AC3E}">
        <p14:creationId xmlns:p14="http://schemas.microsoft.com/office/powerpoint/2010/main" val="4267739534"/>
      </p:ext>
    </p:extLst>
  </p:cSld>
  <p:clrMapOvr>
    <a:masterClrMapping/>
  </p:clrMapOvr>
  <p:transition>
    <p:blinds/>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5E0181F-CEE1-2443-BDD9-233A0E651436}" type="slidenum">
              <a:rPr lang="en-GB"/>
              <a:pPr>
                <a:defRPr/>
              </a:pPr>
              <a:t>‹#›</a:t>
            </a:fld>
            <a:endParaRPr lang="en-GB"/>
          </a:p>
        </p:txBody>
      </p:sp>
    </p:spTree>
    <p:extLst>
      <p:ext uri="{BB962C8B-B14F-4D97-AF65-F5344CB8AC3E}">
        <p14:creationId xmlns:p14="http://schemas.microsoft.com/office/powerpoint/2010/main" val="2246425413"/>
      </p:ext>
    </p:extLst>
  </p:cSld>
  <p:clrMapOvr>
    <a:masterClrMapping/>
  </p:clrMapOvr>
  <p:transition>
    <p:blinds/>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DAC7E17B-D85D-624E-A8B3-8FAC4F6B5931}" type="slidenum">
              <a:rPr lang="en-US"/>
              <a:pPr>
                <a:defRPr/>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989969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56E82D8-A290-4D4B-8863-7663360FC7BE}" type="slidenum">
              <a:rPr lang="en-GB"/>
              <a:pPr>
                <a:defRPr/>
              </a:pPr>
              <a:t>‹#›</a:t>
            </a:fld>
            <a:endParaRPr lang="en-GB"/>
          </a:p>
        </p:txBody>
      </p:sp>
    </p:spTree>
    <p:extLst>
      <p:ext uri="{BB962C8B-B14F-4D97-AF65-F5344CB8AC3E}">
        <p14:creationId xmlns:p14="http://schemas.microsoft.com/office/powerpoint/2010/main" val="3365106428"/>
      </p:ext>
    </p:extLst>
  </p:cSld>
  <p:clrMapOvr>
    <a:masterClrMapping/>
  </p:clrMapOvr>
  <p:transition>
    <p:blinds/>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34AB2B92-552A-F641-9009-214E0990AF7E}" type="slidenum">
              <a:rPr lang="en-GB"/>
              <a:pPr>
                <a:defRPr/>
              </a:pPr>
              <a:t>‹#›</a:t>
            </a:fld>
            <a:endParaRPr lang="en-GB"/>
          </a:p>
        </p:txBody>
      </p:sp>
    </p:spTree>
    <p:extLst>
      <p:ext uri="{BB962C8B-B14F-4D97-AF65-F5344CB8AC3E}">
        <p14:creationId xmlns:p14="http://schemas.microsoft.com/office/powerpoint/2010/main" val="2043393302"/>
      </p:ext>
    </p:extLst>
  </p:cSld>
  <p:clrMapOvr>
    <a:masterClrMapping/>
  </p:clrMapOvr>
  <p:transition>
    <p:blinds/>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F8AB5AE5-4358-704A-B617-86110613DC57}" type="slidenum">
              <a:rPr lang="en-GB"/>
              <a:pPr>
                <a:defRPr/>
              </a:pPr>
              <a:t>‹#›</a:t>
            </a:fld>
            <a:endParaRPr lang="en-GB"/>
          </a:p>
        </p:txBody>
      </p:sp>
    </p:spTree>
    <p:extLst>
      <p:ext uri="{BB962C8B-B14F-4D97-AF65-F5344CB8AC3E}">
        <p14:creationId xmlns:p14="http://schemas.microsoft.com/office/powerpoint/2010/main" val="566870483"/>
      </p:ext>
    </p:extLst>
  </p:cSld>
  <p:clrMapOvr>
    <a:masterClrMapping/>
  </p:clrMapOvr>
  <p:transition>
    <p:blinds/>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43321390-08BC-4243-9B32-97CBAA873D77}" type="slidenum">
              <a:rPr lang="en-GB"/>
              <a:pPr>
                <a:defRPr/>
              </a:pPr>
              <a:t>‹#›</a:t>
            </a:fld>
            <a:endParaRPr lang="en-GB"/>
          </a:p>
        </p:txBody>
      </p:sp>
    </p:spTree>
    <p:extLst>
      <p:ext uri="{BB962C8B-B14F-4D97-AF65-F5344CB8AC3E}">
        <p14:creationId xmlns:p14="http://schemas.microsoft.com/office/powerpoint/2010/main" val="2516016523"/>
      </p:ext>
    </p:extLst>
  </p:cSld>
  <p:clrMapOvr>
    <a:masterClrMapping/>
  </p:clrMapOvr>
  <p:transition>
    <p:blinds/>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3D491A9D-B7C6-3049-AE08-0EE25E6F5642}" type="slidenum">
              <a:rPr lang="en-GB"/>
              <a:pPr>
                <a:defRPr/>
              </a:pPr>
              <a:t>‹#›</a:t>
            </a:fld>
            <a:endParaRPr lang="en-GB"/>
          </a:p>
        </p:txBody>
      </p:sp>
    </p:spTree>
    <p:extLst>
      <p:ext uri="{BB962C8B-B14F-4D97-AF65-F5344CB8AC3E}">
        <p14:creationId xmlns:p14="http://schemas.microsoft.com/office/powerpoint/2010/main" val="692082953"/>
      </p:ext>
    </p:extLst>
  </p:cSld>
  <p:clrMapOvr>
    <a:masterClrMapping/>
  </p:clrMapOvr>
  <p:transition>
    <p:blinds/>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C2F2290F-6DDB-024B-8C75-C46AE05E1992}" type="slidenum">
              <a:rPr lang="en-GB"/>
              <a:pPr>
                <a:defRPr/>
              </a:pPr>
              <a:t>‹#›</a:t>
            </a:fld>
            <a:endParaRPr lang="en-GB"/>
          </a:p>
        </p:txBody>
      </p:sp>
    </p:spTree>
    <p:extLst>
      <p:ext uri="{BB962C8B-B14F-4D97-AF65-F5344CB8AC3E}">
        <p14:creationId xmlns:p14="http://schemas.microsoft.com/office/powerpoint/2010/main" val="4293846200"/>
      </p:ext>
    </p:extLst>
  </p:cSld>
  <p:clrMapOvr>
    <a:masterClrMapping/>
  </p:clrMapOvr>
  <p:transition>
    <p:blinds/>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25736EF5-F66F-614D-AEBA-854797938E10}" type="slidenum">
              <a:rPr lang="en-GB"/>
              <a:pPr>
                <a:defRPr/>
              </a:pPr>
              <a:t>‹#›</a:t>
            </a:fld>
            <a:endParaRPr lang="en-GB"/>
          </a:p>
        </p:txBody>
      </p:sp>
    </p:spTree>
    <p:extLst>
      <p:ext uri="{BB962C8B-B14F-4D97-AF65-F5344CB8AC3E}">
        <p14:creationId xmlns:p14="http://schemas.microsoft.com/office/powerpoint/2010/main" val="1768065591"/>
      </p:ext>
    </p:extLst>
  </p:cSld>
  <p:clrMapOvr>
    <a:masterClrMapping/>
  </p:clrMapOvr>
  <p:transition>
    <p:blinds/>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3E8CBF63-E293-4648-813D-6B81BB3307CA}" type="slidenum">
              <a:rPr lang="en-GB"/>
              <a:pPr>
                <a:defRPr/>
              </a:pPr>
              <a:t>‹#›</a:t>
            </a:fld>
            <a:endParaRPr lang="en-GB"/>
          </a:p>
        </p:txBody>
      </p:sp>
    </p:spTree>
    <p:extLst>
      <p:ext uri="{BB962C8B-B14F-4D97-AF65-F5344CB8AC3E}">
        <p14:creationId xmlns:p14="http://schemas.microsoft.com/office/powerpoint/2010/main" val="3489269421"/>
      </p:ext>
    </p:extLst>
  </p:cSld>
  <p:clrMapOvr>
    <a:masterClrMapping/>
  </p:clrMapOvr>
  <p:transition>
    <p:blinds/>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385ADD6-1A74-1344-BEF8-26DAE189EEEF}" type="slidenum">
              <a:rPr lang="en-GB"/>
              <a:pPr>
                <a:defRPr/>
              </a:pPr>
              <a:t>‹#›</a:t>
            </a:fld>
            <a:endParaRPr lang="en-GB"/>
          </a:p>
        </p:txBody>
      </p:sp>
    </p:spTree>
    <p:extLst>
      <p:ext uri="{BB962C8B-B14F-4D97-AF65-F5344CB8AC3E}">
        <p14:creationId xmlns:p14="http://schemas.microsoft.com/office/powerpoint/2010/main" val="1872577968"/>
      </p:ext>
    </p:extLst>
  </p:cSld>
  <p:clrMapOvr>
    <a:masterClrMapping/>
  </p:clrMapOvr>
  <p:transition>
    <p:blinds/>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B8D450D-9008-2342-BA69-3435149EEBF3}" type="slidenum">
              <a:rPr lang="en-GB"/>
              <a:pPr>
                <a:defRPr/>
              </a:pPr>
              <a:t>‹#›</a:t>
            </a:fld>
            <a:endParaRPr lang="en-GB"/>
          </a:p>
        </p:txBody>
      </p:sp>
    </p:spTree>
    <p:extLst>
      <p:ext uri="{BB962C8B-B14F-4D97-AF65-F5344CB8AC3E}">
        <p14:creationId xmlns:p14="http://schemas.microsoft.com/office/powerpoint/2010/main" val="1145987690"/>
      </p:ext>
    </p:extLst>
  </p:cSld>
  <p:clrMapOvr>
    <a:masterClrMapping/>
  </p:clrMapOvr>
  <p:transition>
    <p:blinds/>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D0D1FA1D-5BE8-8F4B-BE38-76C179C1F702}"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4250297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322CBE8-BCFE-EF4A-9F18-CD4DC0DA8037}" type="slidenum">
              <a:rPr lang="en-GB"/>
              <a:pPr>
                <a:defRPr/>
              </a:pPr>
              <a:t>‹#›</a:t>
            </a:fld>
            <a:endParaRPr lang="en-GB"/>
          </a:p>
        </p:txBody>
      </p:sp>
    </p:spTree>
    <p:extLst>
      <p:ext uri="{BB962C8B-B14F-4D97-AF65-F5344CB8AC3E}">
        <p14:creationId xmlns:p14="http://schemas.microsoft.com/office/powerpoint/2010/main" val="3536256066"/>
      </p:ext>
    </p:extLst>
  </p:cSld>
  <p:clrMapOvr>
    <a:masterClrMapping/>
  </p:clrMapOvr>
  <p:transition>
    <p:blinds/>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47A755E-6105-CB48-AC22-4F696A8E6E68}" type="slidenum">
              <a:rPr lang="en-GB"/>
              <a:pPr>
                <a:defRPr/>
              </a:pPr>
              <a:t>‹#›</a:t>
            </a:fld>
            <a:endParaRPr lang="en-GB"/>
          </a:p>
        </p:txBody>
      </p:sp>
    </p:spTree>
    <p:extLst>
      <p:ext uri="{BB962C8B-B14F-4D97-AF65-F5344CB8AC3E}">
        <p14:creationId xmlns:p14="http://schemas.microsoft.com/office/powerpoint/2010/main" val="3464485530"/>
      </p:ext>
    </p:extLst>
  </p:cSld>
  <p:clrMapOvr>
    <a:masterClrMapping/>
  </p:clrMapOvr>
  <p:transition>
    <p:blinds/>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MS PGothic"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a typeface="MS PGothic"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5DBEE12C-0BB9-2044-AF84-21997F0F0245}" type="slidenum">
              <a:rPr lang="en-US"/>
              <a:pPr>
                <a:defRPr/>
              </a:pPr>
              <a:t>‹#›</a:t>
            </a:fld>
            <a:endParaRPr lang="en-US"/>
          </a:p>
        </p:txBody>
      </p:sp>
    </p:spTree>
    <p:extLst>
      <p:ext uri="{BB962C8B-B14F-4D97-AF65-F5344CB8AC3E}">
        <p14:creationId xmlns:p14="http://schemas.microsoft.com/office/powerpoint/2010/main" val="3820050714"/>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MS PGothic"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a typeface="MS PGothic"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0088879-5D43-E447-9F13-353DBC3C6F2C}" type="slidenum">
              <a:rPr lang="en-US"/>
              <a:pPr>
                <a:defRPr/>
              </a:pPr>
              <a:t>‹#›</a:t>
            </a:fld>
            <a:endParaRPr lang="en-US"/>
          </a:p>
        </p:txBody>
      </p:sp>
    </p:spTree>
    <p:extLst>
      <p:ext uri="{BB962C8B-B14F-4D97-AF65-F5344CB8AC3E}">
        <p14:creationId xmlns:p14="http://schemas.microsoft.com/office/powerpoint/2010/main" val="1417054346"/>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ea typeface="MS PGothic"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a typeface="MS PGothic"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6E3148BF-9417-C846-9E97-FD1CA686092D}" type="slidenum">
              <a:rPr lang="en-US"/>
              <a:pPr>
                <a:defRPr/>
              </a:pPr>
              <a:t>‹#›</a:t>
            </a:fld>
            <a:endParaRPr lang="en-US"/>
          </a:p>
        </p:txBody>
      </p:sp>
    </p:spTree>
    <p:extLst>
      <p:ext uri="{BB962C8B-B14F-4D97-AF65-F5344CB8AC3E}">
        <p14:creationId xmlns:p14="http://schemas.microsoft.com/office/powerpoint/2010/main" val="878784993"/>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a typeface="MS PGothic"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ea typeface="MS PGothic"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35E85AF6-129B-654D-94CF-2329B5A379C6}" type="slidenum">
              <a:rPr lang="en-US"/>
              <a:pPr>
                <a:defRPr/>
              </a:pPr>
              <a:t>‹#›</a:t>
            </a:fld>
            <a:endParaRPr lang="en-US"/>
          </a:p>
        </p:txBody>
      </p:sp>
    </p:spTree>
    <p:extLst>
      <p:ext uri="{BB962C8B-B14F-4D97-AF65-F5344CB8AC3E}">
        <p14:creationId xmlns:p14="http://schemas.microsoft.com/office/powerpoint/2010/main" val="3053654723"/>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ea typeface="MS PGothic"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ea typeface="MS PGothic"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ECE8E360-BCCF-E64E-A30A-56703FA964F0}" type="slidenum">
              <a:rPr lang="en-US"/>
              <a:pPr>
                <a:defRPr/>
              </a:pPr>
              <a:t>‹#›</a:t>
            </a:fld>
            <a:endParaRPr lang="en-US"/>
          </a:p>
        </p:txBody>
      </p:sp>
    </p:spTree>
    <p:extLst>
      <p:ext uri="{BB962C8B-B14F-4D97-AF65-F5344CB8AC3E}">
        <p14:creationId xmlns:p14="http://schemas.microsoft.com/office/powerpoint/2010/main" val="1978244170"/>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ea typeface="MS PGothic"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ea typeface="MS PGothic"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807D6014-077C-2B49-873F-1D74A9672AF1}" type="slidenum">
              <a:rPr lang="en-US"/>
              <a:pPr>
                <a:defRPr/>
              </a:pPr>
              <a:t>‹#›</a:t>
            </a:fld>
            <a:endParaRPr lang="en-US"/>
          </a:p>
        </p:txBody>
      </p:sp>
    </p:spTree>
    <p:extLst>
      <p:ext uri="{BB962C8B-B14F-4D97-AF65-F5344CB8AC3E}">
        <p14:creationId xmlns:p14="http://schemas.microsoft.com/office/powerpoint/2010/main" val="2587114384"/>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MS PGothic"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ea typeface="MS PGothic"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55D95AB1-918A-DF46-B3ED-3EEBFF416510}" type="slidenum">
              <a:rPr lang="en-US"/>
              <a:pPr>
                <a:defRPr/>
              </a:pPr>
              <a:t>‹#›</a:t>
            </a:fld>
            <a:endParaRPr lang="en-US"/>
          </a:p>
        </p:txBody>
      </p:sp>
    </p:spTree>
    <p:extLst>
      <p:ext uri="{BB962C8B-B14F-4D97-AF65-F5344CB8AC3E}">
        <p14:creationId xmlns:p14="http://schemas.microsoft.com/office/powerpoint/2010/main" val="2532379511"/>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ea typeface="MS PGothic"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ea typeface="MS PGothic"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1742A4FF-8F5A-0043-8DE3-601E6B54B229}" type="slidenum">
              <a:rPr lang="en-US"/>
              <a:pPr>
                <a:defRPr/>
              </a:pPr>
              <a:t>‹#›</a:t>
            </a:fld>
            <a:endParaRPr lang="en-US"/>
          </a:p>
        </p:txBody>
      </p:sp>
    </p:spTree>
    <p:extLst>
      <p:ext uri="{BB962C8B-B14F-4D97-AF65-F5344CB8AC3E}">
        <p14:creationId xmlns:p14="http://schemas.microsoft.com/office/powerpoint/2010/main" val="2526551737"/>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E2357AA-3228-6845-9BA5-6C4ED899A172}" type="slidenum">
              <a:rPr lang="en-GB"/>
              <a:pPr>
                <a:defRPr/>
              </a:pPr>
              <a:t>‹#›</a:t>
            </a:fld>
            <a:endParaRPr lang="en-GB"/>
          </a:p>
        </p:txBody>
      </p:sp>
    </p:spTree>
    <p:extLst>
      <p:ext uri="{BB962C8B-B14F-4D97-AF65-F5344CB8AC3E}">
        <p14:creationId xmlns:p14="http://schemas.microsoft.com/office/powerpoint/2010/main" val="2464114729"/>
      </p:ext>
    </p:extLst>
  </p:cSld>
  <p:clrMapOvr>
    <a:masterClrMapping/>
  </p:clrMapOvr>
  <p:transition>
    <p:blinds/>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0711D142-2CDB-2142-8D6C-47B317A6E859}"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415643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ea typeface="MS PGothic"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ea typeface="MS PGothic"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60640FF-98EE-F84E-AA17-3FB5A041F9AF}" type="slidenum">
              <a:rPr lang="en-US"/>
              <a:pPr>
                <a:defRPr/>
              </a:pPr>
              <a:t>‹#›</a:t>
            </a:fld>
            <a:endParaRPr lang="en-US"/>
          </a:p>
        </p:txBody>
      </p:sp>
    </p:spTree>
    <p:extLst>
      <p:ext uri="{BB962C8B-B14F-4D97-AF65-F5344CB8AC3E}">
        <p14:creationId xmlns:p14="http://schemas.microsoft.com/office/powerpoint/2010/main" val="2509726949"/>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MS PGothic"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a typeface="MS PGothic"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A95B973-8F96-564C-BA5F-ED43DC800849}" type="slidenum">
              <a:rPr lang="en-US"/>
              <a:pPr>
                <a:defRPr/>
              </a:pPr>
              <a:t>‹#›</a:t>
            </a:fld>
            <a:endParaRPr lang="en-US"/>
          </a:p>
        </p:txBody>
      </p:sp>
    </p:spTree>
    <p:extLst>
      <p:ext uri="{BB962C8B-B14F-4D97-AF65-F5344CB8AC3E}">
        <p14:creationId xmlns:p14="http://schemas.microsoft.com/office/powerpoint/2010/main" val="3167464662"/>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MS PGothic"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a typeface="MS PGothic"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BA64CCCB-F942-7644-8A92-2E5EF729DAF3}" type="slidenum">
              <a:rPr lang="en-US"/>
              <a:pPr>
                <a:defRPr/>
              </a:pPr>
              <a:t>‹#›</a:t>
            </a:fld>
            <a:endParaRPr lang="en-US"/>
          </a:p>
        </p:txBody>
      </p:sp>
    </p:spTree>
    <p:extLst>
      <p:ext uri="{BB962C8B-B14F-4D97-AF65-F5344CB8AC3E}">
        <p14:creationId xmlns:p14="http://schemas.microsoft.com/office/powerpoint/2010/main" val="1133853937"/>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9371293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4736568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0637066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3024679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3085715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39532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34285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B29693DE-DCA5-0F4F-8511-56A334205175}"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9016302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7834126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9820042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1470613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3436342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3161744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5206490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5/7/19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9749967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5/7/19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4397329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5/7/19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9254438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5/7/19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7990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A5BF43D7-0027-D643-B722-84B03E182D63}"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0797784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5/7/19</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4737536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5/7/19</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1809341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5/7/19</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9504647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5/7/19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5125981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5/7/19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2607696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5/7/19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4163186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5/7/19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89313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38819138"/>
      </p:ext>
    </p:extLst>
  </p:cSld>
  <p:clrMapOvr>
    <a:masterClrMapping/>
  </p:clrMapOvr>
  <p:transition spd="med">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8433178"/>
      </p:ext>
    </p:extLst>
  </p:cSld>
  <p:clrMapOvr>
    <a:masterClrMapping/>
  </p:clrMapOvr>
  <p:transition spd="med">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78623429"/>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CFA5B99-73FA-9244-8976-955CCA9060F6}" type="slidenum">
              <a:rPr lang="en-US"/>
              <a:pPr>
                <a:defRPr/>
              </a:pPr>
              <a:t>‹#›</a:t>
            </a:fld>
            <a:endParaRPr lang="en-US"/>
          </a:p>
        </p:txBody>
      </p:sp>
    </p:spTree>
    <p:extLst>
      <p:ext uri="{BB962C8B-B14F-4D97-AF65-F5344CB8AC3E}">
        <p14:creationId xmlns:p14="http://schemas.microsoft.com/office/powerpoint/2010/main" val="237908461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5829561"/>
      </p:ext>
    </p:extLst>
  </p:cSld>
  <p:clrMapOvr>
    <a:masterClrMapping/>
  </p:clrMapOvr>
  <p:transition spd="med">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4338858"/>
      </p:ext>
    </p:extLst>
  </p:cSld>
  <p:clrMapOvr>
    <a:masterClrMapping/>
  </p:clrMapOvr>
  <p:transition spd="med">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730267838"/>
      </p:ext>
    </p:extLst>
  </p:cSld>
  <p:clrMapOvr>
    <a:masterClrMapping/>
  </p:clrMapOvr>
  <p:transition spd="med">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454890"/>
      </p:ext>
    </p:extLst>
  </p:cSld>
  <p:clrMapOvr>
    <a:masterClrMapping/>
  </p:clrMapOvr>
  <p:transition spd="med">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01192966"/>
      </p:ext>
    </p:extLst>
  </p:cSld>
  <p:clrMapOvr>
    <a:masterClrMapping/>
  </p:clrMapOvr>
  <p:transition spd="med">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21699355"/>
      </p:ext>
    </p:extLst>
  </p:cSld>
  <p:clrMapOvr>
    <a:masterClrMapping/>
  </p:clrMapOvr>
  <p:transition spd="med">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5119345"/>
      </p:ext>
    </p:extLst>
  </p:cSld>
  <p:clrMapOvr>
    <a:masterClrMapping/>
  </p:clrMapOvr>
  <p:transition spd="med">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5351387"/>
      </p:ext>
    </p:extLst>
  </p:cSld>
  <p:clrMapOvr>
    <a:masterClrMapping/>
  </p:clrMapOvr>
  <p:transition spd="med">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305300559"/>
      </p:ext>
    </p:extLst>
  </p:cSld>
  <p:clrMapOvr>
    <a:masterClrMapping/>
  </p:clrMapOvr>
  <p:transition spd="med">
    <p:cu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7/05/19</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624771781"/>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F22C63E-FA98-4B47-B2D4-AB6218AFB884}" type="slidenum">
              <a:rPr lang="en-US"/>
              <a:pPr>
                <a:defRPr/>
              </a:pPr>
              <a:t>‹#›</a:t>
            </a:fld>
            <a:endParaRPr lang="en-US"/>
          </a:p>
        </p:txBody>
      </p:sp>
    </p:spTree>
    <p:extLst>
      <p:ext uri="{BB962C8B-B14F-4D97-AF65-F5344CB8AC3E}">
        <p14:creationId xmlns:p14="http://schemas.microsoft.com/office/powerpoint/2010/main" val="129557976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7/05/19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61314756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7/05/19</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876116140"/>
      </p:ext>
    </p:extLst>
  </p:cSld>
  <p:clrMapOvr>
    <a:overrideClrMapping bg1="lt1" tx1="dk1" bg2="lt2" tx2="dk2" accent1="accent1" accent2="accent2" accent3="accent3" accent4="accent4" accent5="accent5" accent6="accent6" hlink="hlink" folHlink="folHlink"/>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7/05/19</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14611752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7/05/19</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2710479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7/05/19</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44496452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7/05/19</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73672224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7/05/19</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42322134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7/05/19</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040190989"/>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7/05/19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72749681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7/05/19</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2722179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1A975CF-CFE0-8746-BD8C-9E7B5C26FC92}" type="slidenum">
              <a:rPr lang="en-US"/>
              <a:pPr>
                <a:defRPr/>
              </a:pPr>
              <a:t>‹#›</a:t>
            </a:fld>
            <a:endParaRPr lang="en-US"/>
          </a:p>
        </p:txBody>
      </p:sp>
    </p:spTree>
    <p:extLst>
      <p:ext uri="{BB962C8B-B14F-4D97-AF65-F5344CB8AC3E}">
        <p14:creationId xmlns:p14="http://schemas.microsoft.com/office/powerpoint/2010/main" val="301653210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941648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327928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940829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330424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063199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647586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62539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077011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814400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64526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5D3238D-F5D7-CC4C-A61C-45D39DE110F8}" type="slidenum">
              <a:rPr lang="en-US"/>
              <a:pPr>
                <a:defRPr/>
              </a:pPr>
              <a:t>‹#›</a:t>
            </a:fld>
            <a:endParaRPr lang="en-US"/>
          </a:p>
        </p:txBody>
      </p:sp>
    </p:spTree>
    <p:extLst>
      <p:ext uri="{BB962C8B-B14F-4D97-AF65-F5344CB8AC3E}">
        <p14:creationId xmlns:p14="http://schemas.microsoft.com/office/powerpoint/2010/main" val="398348153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34213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046152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238225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211469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235928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804556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983784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774966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627921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4805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72DE0BBF-A5EF-A647-B76E-25FD46FE6A15}" type="slidenum">
              <a:rPr lang="en-US"/>
              <a:pPr>
                <a:defRPr/>
              </a:pPr>
              <a:t>‹#›</a:t>
            </a:fld>
            <a:endParaRPr lang="en-US"/>
          </a:p>
        </p:txBody>
      </p:sp>
    </p:spTree>
    <p:extLst>
      <p:ext uri="{BB962C8B-B14F-4D97-AF65-F5344CB8AC3E}">
        <p14:creationId xmlns:p14="http://schemas.microsoft.com/office/powerpoint/2010/main" val="316883541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961610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560267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109865116"/>
      </p:ext>
    </p:extLst>
  </p:cSld>
  <p:clrMapOvr>
    <a:masterClrMapping/>
  </p:clrMapOvr>
  <p:transition>
    <p:blinds/>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352489740"/>
      </p:ext>
    </p:extLst>
  </p:cSld>
  <p:clrMapOvr>
    <a:masterClrMapping/>
  </p:clrMapOvr>
  <p:transition>
    <p:blinds/>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50903776"/>
      </p:ext>
    </p:extLst>
  </p:cSld>
  <p:clrMapOvr>
    <a:masterClrMapping/>
  </p:clrMapOvr>
  <p:transition>
    <p:blinds/>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204380126"/>
      </p:ext>
    </p:extLst>
  </p:cSld>
  <p:clrMapOvr>
    <a:masterClrMapping/>
  </p:clrMapOvr>
  <p:transition>
    <p:blinds/>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489871047"/>
      </p:ext>
    </p:extLst>
  </p:cSld>
  <p:clrMapOvr>
    <a:masterClrMapping/>
  </p:clrMapOvr>
  <p:transition>
    <p:blinds/>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866360004"/>
      </p:ext>
    </p:extLst>
  </p:cSld>
  <p:clrMapOvr>
    <a:masterClrMapping/>
  </p:clrMapOvr>
  <p:transition>
    <p:blinds/>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069242809"/>
      </p:ext>
    </p:extLst>
  </p:cSld>
  <p:clrMapOvr>
    <a:masterClrMapping/>
  </p:clrMapOvr>
  <p:transition>
    <p:blinds/>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102901607"/>
      </p:ext>
    </p:extLst>
  </p:cSld>
  <p:clrMapOvr>
    <a:masterClrMapping/>
  </p:clrMapOvr>
  <p:transition>
    <p:blinds/>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9A77B500-9C77-F44E-8B13-DA046F5A561F}" type="slidenum">
              <a:rPr lang="en-US"/>
              <a:pPr>
                <a:defRPr/>
              </a:pPr>
              <a:t>‹#›</a:t>
            </a:fld>
            <a:endParaRPr lang="en-US"/>
          </a:p>
        </p:txBody>
      </p:sp>
    </p:spTree>
    <p:extLst>
      <p:ext uri="{BB962C8B-B14F-4D97-AF65-F5344CB8AC3E}">
        <p14:creationId xmlns:p14="http://schemas.microsoft.com/office/powerpoint/2010/main" val="303467501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602889803"/>
      </p:ext>
    </p:extLst>
  </p:cSld>
  <p:clrMapOvr>
    <a:masterClrMapping/>
  </p:clrMapOvr>
  <p:transition>
    <p:blinds/>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159003104"/>
      </p:ext>
    </p:extLst>
  </p:cSld>
  <p:clrMapOvr>
    <a:masterClrMapping/>
  </p:clrMapOvr>
  <p:transition>
    <p:blinds/>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582452434"/>
      </p:ext>
    </p:extLst>
  </p:cSld>
  <p:clrMapOvr>
    <a:masterClrMapping/>
  </p:clrMapOvr>
  <p:transition>
    <p:blinds/>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effectLst>
                  <a:outerShdw blurRad="38100" dist="38100" dir="2700000" algn="tl">
                    <a:srgbClr val="DDDDDD"/>
                  </a:outerShdw>
                </a:effectLst>
                <a:latin typeface="Arial" charset="0"/>
              </a:defRPr>
            </a:lvl1pPr>
          </a:lstStyle>
          <a:p>
            <a:pPr>
              <a:defRPr/>
            </a:pPr>
            <a:fld id="{505A1344-2ABF-1E4C-A27D-D325DC679576}" type="slidenum">
              <a:rPr lang="en-GB"/>
              <a:pPr>
                <a:defRPr/>
              </a:pPr>
              <a:t>‹#›</a:t>
            </a:fld>
            <a:endParaRPr lang="en-GB"/>
          </a:p>
        </p:txBody>
      </p:sp>
    </p:spTree>
    <p:extLst>
      <p:ext uri="{BB962C8B-B14F-4D97-AF65-F5344CB8AC3E}">
        <p14:creationId xmlns:p14="http://schemas.microsoft.com/office/powerpoint/2010/main" val="85330206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121213481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BE49763D-A76D-7547-A74F-8AE2D4AA5852}" type="slidenum">
              <a:rPr lang="en-GB"/>
              <a:pPr>
                <a:defRPr/>
              </a:pPr>
              <a:t>‹#›</a:t>
            </a:fld>
            <a:endParaRPr lang="en-GB"/>
          </a:p>
        </p:txBody>
      </p:sp>
    </p:spTree>
    <p:extLst>
      <p:ext uri="{BB962C8B-B14F-4D97-AF65-F5344CB8AC3E}">
        <p14:creationId xmlns:p14="http://schemas.microsoft.com/office/powerpoint/2010/main" val="2221879726"/>
      </p:ext>
    </p:extLst>
  </p:cSld>
  <p:clrMapOvr>
    <a:masterClrMapping/>
  </p:clrMapOvr>
  <p:transition>
    <p:blinds/>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6E9A579-51C6-1A45-B08E-065C084F90B0}" type="slidenum">
              <a:rPr lang="en-GB"/>
              <a:pPr>
                <a:defRPr/>
              </a:pPr>
              <a:t>‹#›</a:t>
            </a:fld>
            <a:endParaRPr lang="en-GB"/>
          </a:p>
        </p:txBody>
      </p:sp>
    </p:spTree>
    <p:extLst>
      <p:ext uri="{BB962C8B-B14F-4D97-AF65-F5344CB8AC3E}">
        <p14:creationId xmlns:p14="http://schemas.microsoft.com/office/powerpoint/2010/main" val="3874891741"/>
      </p:ext>
    </p:extLst>
  </p:cSld>
  <p:clrMapOvr>
    <a:masterClrMapping/>
  </p:clrMapOvr>
  <p:transition>
    <p:blinds/>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0C7C7CD-9642-DA4F-92FB-FFA3A288260D}" type="slidenum">
              <a:rPr lang="en-GB"/>
              <a:pPr>
                <a:defRPr/>
              </a:pPr>
              <a:t>‹#›</a:t>
            </a:fld>
            <a:endParaRPr lang="en-GB"/>
          </a:p>
        </p:txBody>
      </p:sp>
    </p:spTree>
    <p:extLst>
      <p:ext uri="{BB962C8B-B14F-4D97-AF65-F5344CB8AC3E}">
        <p14:creationId xmlns:p14="http://schemas.microsoft.com/office/powerpoint/2010/main" val="145045028"/>
      </p:ext>
    </p:extLst>
  </p:cSld>
  <p:clrMapOvr>
    <a:masterClrMapping/>
  </p:clrMapOvr>
  <p:transition>
    <p:blinds/>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3EE7C528-C042-4D4F-AFDA-4D8E237B053F}" type="slidenum">
              <a:rPr lang="en-GB"/>
              <a:pPr>
                <a:defRPr/>
              </a:pPr>
              <a:t>‹#›</a:t>
            </a:fld>
            <a:endParaRPr lang="en-GB"/>
          </a:p>
        </p:txBody>
      </p:sp>
    </p:spTree>
    <p:extLst>
      <p:ext uri="{BB962C8B-B14F-4D97-AF65-F5344CB8AC3E}">
        <p14:creationId xmlns:p14="http://schemas.microsoft.com/office/powerpoint/2010/main" val="1721164630"/>
      </p:ext>
    </p:extLst>
  </p:cSld>
  <p:clrMapOvr>
    <a:masterClrMapping/>
  </p:clrMapOvr>
  <p:transition>
    <p:blinds/>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D20E8D11-D87E-CE48-B8C3-8F6D411733F9}" type="slidenum">
              <a:rPr lang="en-GB"/>
              <a:pPr>
                <a:defRPr/>
              </a:pPr>
              <a:t>‹#›</a:t>
            </a:fld>
            <a:endParaRPr lang="en-GB"/>
          </a:p>
        </p:txBody>
      </p:sp>
    </p:spTree>
    <p:extLst>
      <p:ext uri="{BB962C8B-B14F-4D97-AF65-F5344CB8AC3E}">
        <p14:creationId xmlns:p14="http://schemas.microsoft.com/office/powerpoint/2010/main" val="2452753146"/>
      </p:ext>
    </p:extLst>
  </p:cSld>
  <p:clrMapOvr>
    <a:masterClrMapping/>
  </p:clrMapOvr>
  <p:transition>
    <p:blinds/>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8F1BF3AE-8B8E-6A4F-9044-40CE4ECCB9E8}" type="slidenum">
              <a:rPr lang="en-US"/>
              <a:pPr>
                <a:defRPr/>
              </a:pPr>
              <a:t>‹#›</a:t>
            </a:fld>
            <a:endParaRPr lang="en-US"/>
          </a:p>
        </p:txBody>
      </p:sp>
    </p:spTree>
    <p:extLst>
      <p:ext uri="{BB962C8B-B14F-4D97-AF65-F5344CB8AC3E}">
        <p14:creationId xmlns:p14="http://schemas.microsoft.com/office/powerpoint/2010/main" val="197086791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B1B56973-F491-1E41-99A1-3C6982366839}" type="slidenum">
              <a:rPr lang="en-GB"/>
              <a:pPr>
                <a:defRPr/>
              </a:pPr>
              <a:t>‹#›</a:t>
            </a:fld>
            <a:endParaRPr lang="en-GB"/>
          </a:p>
        </p:txBody>
      </p:sp>
    </p:spTree>
    <p:extLst>
      <p:ext uri="{BB962C8B-B14F-4D97-AF65-F5344CB8AC3E}">
        <p14:creationId xmlns:p14="http://schemas.microsoft.com/office/powerpoint/2010/main" val="1010080579"/>
      </p:ext>
    </p:extLst>
  </p:cSld>
  <p:clrMapOvr>
    <a:masterClrMapping/>
  </p:clrMapOvr>
  <p:transition>
    <p:blinds/>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1FA284E8-CCFB-A041-93A2-19D05A505C33}" type="slidenum">
              <a:rPr lang="en-GB"/>
              <a:pPr>
                <a:defRPr/>
              </a:pPr>
              <a:t>‹#›</a:t>
            </a:fld>
            <a:endParaRPr lang="en-GB"/>
          </a:p>
        </p:txBody>
      </p:sp>
    </p:spTree>
    <p:extLst>
      <p:ext uri="{BB962C8B-B14F-4D97-AF65-F5344CB8AC3E}">
        <p14:creationId xmlns:p14="http://schemas.microsoft.com/office/powerpoint/2010/main" val="3540193973"/>
      </p:ext>
    </p:extLst>
  </p:cSld>
  <p:clrMapOvr>
    <a:masterClrMapping/>
  </p:clrMapOvr>
  <p:transition>
    <p:blinds/>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9D4875A-E927-CA44-A56B-D15E115FD04B}" type="slidenum">
              <a:rPr lang="en-GB"/>
              <a:pPr>
                <a:defRPr/>
              </a:pPr>
              <a:t>‹#›</a:t>
            </a:fld>
            <a:endParaRPr lang="en-GB"/>
          </a:p>
        </p:txBody>
      </p:sp>
    </p:spTree>
    <p:extLst>
      <p:ext uri="{BB962C8B-B14F-4D97-AF65-F5344CB8AC3E}">
        <p14:creationId xmlns:p14="http://schemas.microsoft.com/office/powerpoint/2010/main" val="3577140198"/>
      </p:ext>
    </p:extLst>
  </p:cSld>
  <p:clrMapOvr>
    <a:masterClrMapping/>
  </p:clrMapOvr>
  <p:transition>
    <p:blinds/>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DA05504-526D-4149-AD0C-19835AF3C731}" type="slidenum">
              <a:rPr lang="en-GB"/>
              <a:pPr>
                <a:defRPr/>
              </a:pPr>
              <a:t>‹#›</a:t>
            </a:fld>
            <a:endParaRPr lang="en-GB"/>
          </a:p>
        </p:txBody>
      </p:sp>
    </p:spTree>
    <p:extLst>
      <p:ext uri="{BB962C8B-B14F-4D97-AF65-F5344CB8AC3E}">
        <p14:creationId xmlns:p14="http://schemas.microsoft.com/office/powerpoint/2010/main" val="3801317780"/>
      </p:ext>
    </p:extLst>
  </p:cSld>
  <p:clrMapOvr>
    <a:masterClrMapping/>
  </p:clrMapOvr>
  <p:transition>
    <p:blinds/>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E6AF14A-8D07-AB4D-A1A2-81E834E341CC}" type="slidenum">
              <a:rPr lang="en-GB"/>
              <a:pPr>
                <a:defRPr/>
              </a:pPr>
              <a:t>‹#›</a:t>
            </a:fld>
            <a:endParaRPr lang="en-GB"/>
          </a:p>
        </p:txBody>
      </p:sp>
    </p:spTree>
    <p:extLst>
      <p:ext uri="{BB962C8B-B14F-4D97-AF65-F5344CB8AC3E}">
        <p14:creationId xmlns:p14="http://schemas.microsoft.com/office/powerpoint/2010/main" val="521613627"/>
      </p:ext>
    </p:extLst>
  </p:cSld>
  <p:clrMapOvr>
    <a:masterClrMapping/>
  </p:clrMapOvr>
  <p:transition>
    <p:blinds/>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31A615AC-2F75-3245-BE8F-E0D6FE03953F}" type="slidenum">
              <a:rPr lang="en-GB"/>
              <a:pPr>
                <a:defRPr/>
              </a:pPr>
              <a:t>‹#›</a:t>
            </a:fld>
            <a:endParaRPr lang="en-GB"/>
          </a:p>
        </p:txBody>
      </p:sp>
    </p:spTree>
    <p:extLst>
      <p:ext uri="{BB962C8B-B14F-4D97-AF65-F5344CB8AC3E}">
        <p14:creationId xmlns:p14="http://schemas.microsoft.com/office/powerpoint/2010/main" val="939984943"/>
      </p:ext>
    </p:extLst>
  </p:cSld>
  <p:clrMapOvr>
    <a:masterClrMapping/>
  </p:clrMapOvr>
  <p:transition>
    <p:blinds/>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solidFill>
                  <a:srgbClr val="FFFFFF"/>
                </a:solidFill>
                <a:cs typeface="+mn-cs"/>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solidFill>
                  <a:srgbClr val="FFFFFF"/>
                </a:solidFill>
                <a:cs typeface="+mn-cs"/>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5D59F63D-029F-DE49-98CF-165D0B0224E5}"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254892440"/>
      </p:ext>
    </p:extLst>
  </p:cSld>
  <p:clrMapOvr>
    <a:masterClrMapping/>
  </p:clrMapOvr>
  <p:transition>
    <p:blinds/>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E2357AA-3228-6845-9BA5-6C4ED899A17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269106195"/>
      </p:ext>
    </p:extLst>
  </p:cSld>
  <p:clrMapOvr>
    <a:masterClrMapping/>
  </p:clrMapOvr>
  <p:transition>
    <p:blinds/>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8EA0B61-777B-5C4B-8016-4C53716C64C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001406335"/>
      </p:ext>
    </p:extLst>
  </p:cSld>
  <p:clrMapOvr>
    <a:masterClrMapping/>
  </p:clrMapOvr>
  <p:transition>
    <p:blinds/>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9BE93E8-93E5-3740-95D2-838DCAD2622D}"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684130941"/>
      </p:ext>
    </p:extLst>
  </p:cSld>
  <p:clrMapOvr>
    <a:masterClrMapping/>
  </p:clrMapOvr>
  <p:transition>
    <p:blinds/>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8EA0B61-777B-5C4B-8016-4C53716C64CC}" type="slidenum">
              <a:rPr lang="en-GB"/>
              <a:pPr>
                <a:defRPr/>
              </a:pPr>
              <a:t>‹#›</a:t>
            </a:fld>
            <a:endParaRPr lang="en-GB"/>
          </a:p>
        </p:txBody>
      </p:sp>
    </p:spTree>
    <p:extLst>
      <p:ext uri="{BB962C8B-B14F-4D97-AF65-F5344CB8AC3E}">
        <p14:creationId xmlns:p14="http://schemas.microsoft.com/office/powerpoint/2010/main" val="2799941609"/>
      </p:ext>
    </p:extLst>
  </p:cSld>
  <p:clrMapOvr>
    <a:masterClrMapping/>
  </p:clrMapOvr>
  <p:transition>
    <p:blinds/>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A9C60FA-6029-204C-A7BD-4DB2290594B3}" type="slidenum">
              <a:rPr lang="en-US"/>
              <a:pPr>
                <a:defRPr/>
              </a:pPr>
              <a:t>‹#›</a:t>
            </a:fld>
            <a:endParaRPr lang="en-US"/>
          </a:p>
        </p:txBody>
      </p:sp>
    </p:spTree>
    <p:extLst>
      <p:ext uri="{BB962C8B-B14F-4D97-AF65-F5344CB8AC3E}">
        <p14:creationId xmlns:p14="http://schemas.microsoft.com/office/powerpoint/2010/main" val="72279783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C46761FC-6DB9-7241-A45B-DFBA98D516D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734610253"/>
      </p:ext>
    </p:extLst>
  </p:cSld>
  <p:clrMapOvr>
    <a:masterClrMapping/>
  </p:clrMapOvr>
  <p:transition>
    <p:blinds/>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A21597E3-2549-D14C-A3B3-1C66D43AD2E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93791097"/>
      </p:ext>
    </p:extLst>
  </p:cSld>
  <p:clrMapOvr>
    <a:masterClrMapping/>
  </p:clrMapOvr>
  <p:transition>
    <p:blinds/>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B543FD18-8E1F-7F44-870D-72ACCE6BA0C5}"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228390727"/>
      </p:ext>
    </p:extLst>
  </p:cSld>
  <p:clrMapOvr>
    <a:masterClrMapping/>
  </p:clrMapOvr>
  <p:transition>
    <p:blinds/>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55613BC-DF68-744D-8AF1-429945A8B8FE}"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008177131"/>
      </p:ext>
    </p:extLst>
  </p:cSld>
  <p:clrMapOvr>
    <a:masterClrMapping/>
  </p:clrMapOvr>
  <p:transition>
    <p:blinds/>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2AC3B69-3DB0-1040-8F6F-A4283DB96A2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842236830"/>
      </p:ext>
    </p:extLst>
  </p:cSld>
  <p:clrMapOvr>
    <a:masterClrMapping/>
  </p:clrMapOvr>
  <p:transition>
    <p:blinds/>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8B8C68B6-753E-354C-877A-4116880326B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512738257"/>
      </p:ext>
    </p:extLst>
  </p:cSld>
  <p:clrMapOvr>
    <a:masterClrMapping/>
  </p:clrMapOvr>
  <p:transition>
    <p:blinds/>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EAD2DB07-203F-1B45-ABEB-42FE0A2565E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834020423"/>
      </p:ext>
    </p:extLst>
  </p:cSld>
  <p:clrMapOvr>
    <a:masterClrMapping/>
  </p:clrMapOvr>
  <p:transition>
    <p:blinds/>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197F2631-97E4-794D-8113-922E4A161E9D}" type="slidenum">
              <a:rPr lang="en-GB"/>
              <a:pPr>
                <a:defRPr/>
              </a:pPr>
              <a:t>‹#›</a:t>
            </a:fld>
            <a:endParaRPr lang="en-GB"/>
          </a:p>
        </p:txBody>
      </p:sp>
    </p:spTree>
    <p:extLst>
      <p:ext uri="{BB962C8B-B14F-4D97-AF65-F5344CB8AC3E}">
        <p14:creationId xmlns:p14="http://schemas.microsoft.com/office/powerpoint/2010/main" val="1304966261"/>
      </p:ext>
    </p:extLst>
  </p:cSld>
  <p:clrMapOvr>
    <a:masterClrMapping/>
  </p:clrMapOvr>
  <p:transition>
    <p:blinds/>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CBC5227-9A36-0744-B061-A023FB539CDA}" type="slidenum">
              <a:rPr lang="en-GB"/>
              <a:pPr>
                <a:defRPr/>
              </a:pPr>
              <a:t>‹#›</a:t>
            </a:fld>
            <a:endParaRPr lang="en-GB"/>
          </a:p>
        </p:txBody>
      </p:sp>
    </p:spTree>
    <p:extLst>
      <p:ext uri="{BB962C8B-B14F-4D97-AF65-F5344CB8AC3E}">
        <p14:creationId xmlns:p14="http://schemas.microsoft.com/office/powerpoint/2010/main" val="1214390540"/>
      </p:ext>
    </p:extLst>
  </p:cSld>
  <p:clrMapOvr>
    <a:masterClrMapping/>
  </p:clrMapOvr>
  <p:transition>
    <p:blinds/>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A3F9A00-BBBA-FE47-B35B-027D5A1603A2}" type="slidenum">
              <a:rPr lang="en-GB"/>
              <a:pPr>
                <a:defRPr/>
              </a:pPr>
              <a:t>‹#›</a:t>
            </a:fld>
            <a:endParaRPr lang="en-GB"/>
          </a:p>
        </p:txBody>
      </p:sp>
    </p:spTree>
    <p:extLst>
      <p:ext uri="{BB962C8B-B14F-4D97-AF65-F5344CB8AC3E}">
        <p14:creationId xmlns:p14="http://schemas.microsoft.com/office/powerpoint/2010/main" val="901828524"/>
      </p:ext>
    </p:extLst>
  </p:cSld>
  <p:clrMapOvr>
    <a:masterClrMapping/>
  </p:clrMapOvr>
  <p:transition>
    <p:blinds/>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7E66D0C-BF10-7840-B54C-BA512FDB984D}" type="slidenum">
              <a:rPr lang="en-US"/>
              <a:pPr>
                <a:defRPr/>
              </a:pPr>
              <a:t>‹#›</a:t>
            </a:fld>
            <a:endParaRPr lang="en-US"/>
          </a:p>
        </p:txBody>
      </p:sp>
    </p:spTree>
    <p:extLst>
      <p:ext uri="{BB962C8B-B14F-4D97-AF65-F5344CB8AC3E}">
        <p14:creationId xmlns:p14="http://schemas.microsoft.com/office/powerpoint/2010/main" val="161488355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1E71827-9C7B-3F48-87D9-C3ED87657D9F}" type="slidenum">
              <a:rPr lang="en-GB"/>
              <a:pPr>
                <a:defRPr/>
              </a:pPr>
              <a:t>‹#›</a:t>
            </a:fld>
            <a:endParaRPr lang="en-GB"/>
          </a:p>
        </p:txBody>
      </p:sp>
    </p:spTree>
    <p:extLst>
      <p:ext uri="{BB962C8B-B14F-4D97-AF65-F5344CB8AC3E}">
        <p14:creationId xmlns:p14="http://schemas.microsoft.com/office/powerpoint/2010/main" val="3322018245"/>
      </p:ext>
    </p:extLst>
  </p:cSld>
  <p:clrMapOvr>
    <a:masterClrMapping/>
  </p:clrMapOvr>
  <p:transition>
    <p:blinds/>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945558FA-70A6-B243-B105-A59CC3C83392}" type="slidenum">
              <a:rPr lang="en-GB"/>
              <a:pPr>
                <a:defRPr/>
              </a:pPr>
              <a:t>‹#›</a:t>
            </a:fld>
            <a:endParaRPr lang="en-GB"/>
          </a:p>
        </p:txBody>
      </p:sp>
    </p:spTree>
    <p:extLst>
      <p:ext uri="{BB962C8B-B14F-4D97-AF65-F5344CB8AC3E}">
        <p14:creationId xmlns:p14="http://schemas.microsoft.com/office/powerpoint/2010/main" val="177993034"/>
      </p:ext>
    </p:extLst>
  </p:cSld>
  <p:clrMapOvr>
    <a:masterClrMapping/>
  </p:clrMapOvr>
  <p:transition>
    <p:blinds/>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1731B479-5317-4846-9497-29E7CEB767C3}" type="slidenum">
              <a:rPr lang="en-GB"/>
              <a:pPr>
                <a:defRPr/>
              </a:pPr>
              <a:t>‹#›</a:t>
            </a:fld>
            <a:endParaRPr lang="en-GB"/>
          </a:p>
        </p:txBody>
      </p:sp>
    </p:spTree>
    <p:extLst>
      <p:ext uri="{BB962C8B-B14F-4D97-AF65-F5344CB8AC3E}">
        <p14:creationId xmlns:p14="http://schemas.microsoft.com/office/powerpoint/2010/main" val="732494249"/>
      </p:ext>
    </p:extLst>
  </p:cSld>
  <p:clrMapOvr>
    <a:masterClrMapping/>
  </p:clrMapOvr>
  <p:transition>
    <p:blinds/>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5CAA4CA-5BF1-764D-BB8B-89C3D9236ED9}" type="slidenum">
              <a:rPr lang="en-GB"/>
              <a:pPr>
                <a:defRPr/>
              </a:pPr>
              <a:t>‹#›</a:t>
            </a:fld>
            <a:endParaRPr lang="en-GB"/>
          </a:p>
        </p:txBody>
      </p:sp>
    </p:spTree>
    <p:extLst>
      <p:ext uri="{BB962C8B-B14F-4D97-AF65-F5344CB8AC3E}">
        <p14:creationId xmlns:p14="http://schemas.microsoft.com/office/powerpoint/2010/main" val="2804397137"/>
      </p:ext>
    </p:extLst>
  </p:cSld>
  <p:clrMapOvr>
    <a:masterClrMapping/>
  </p:clrMapOvr>
  <p:transition>
    <p:blinds/>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4E6F5BC-8B0D-6747-BEE0-280DF769F7D7}" type="slidenum">
              <a:rPr lang="en-GB"/>
              <a:pPr>
                <a:defRPr/>
              </a:pPr>
              <a:t>‹#›</a:t>
            </a:fld>
            <a:endParaRPr lang="en-GB"/>
          </a:p>
        </p:txBody>
      </p:sp>
    </p:spTree>
    <p:extLst>
      <p:ext uri="{BB962C8B-B14F-4D97-AF65-F5344CB8AC3E}">
        <p14:creationId xmlns:p14="http://schemas.microsoft.com/office/powerpoint/2010/main" val="1775499923"/>
      </p:ext>
    </p:extLst>
  </p:cSld>
  <p:clrMapOvr>
    <a:masterClrMapping/>
  </p:clrMapOvr>
  <p:transition>
    <p:blinds/>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6CECBA1-7DE8-EF49-B5F2-264C8C33542B}" type="slidenum">
              <a:rPr lang="en-GB"/>
              <a:pPr>
                <a:defRPr/>
              </a:pPr>
              <a:t>‹#›</a:t>
            </a:fld>
            <a:endParaRPr lang="en-GB"/>
          </a:p>
        </p:txBody>
      </p:sp>
    </p:spTree>
    <p:extLst>
      <p:ext uri="{BB962C8B-B14F-4D97-AF65-F5344CB8AC3E}">
        <p14:creationId xmlns:p14="http://schemas.microsoft.com/office/powerpoint/2010/main" val="1547325646"/>
      </p:ext>
    </p:extLst>
  </p:cSld>
  <p:clrMapOvr>
    <a:masterClrMapping/>
  </p:clrMapOvr>
  <p:transition>
    <p:blinds/>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799A688E-33F6-E047-8626-7299D90E33A4}" type="slidenum">
              <a:rPr lang="en-GB"/>
              <a:pPr>
                <a:defRPr/>
              </a:pPr>
              <a:t>‹#›</a:t>
            </a:fld>
            <a:endParaRPr lang="en-GB"/>
          </a:p>
        </p:txBody>
      </p:sp>
    </p:spTree>
    <p:extLst>
      <p:ext uri="{BB962C8B-B14F-4D97-AF65-F5344CB8AC3E}">
        <p14:creationId xmlns:p14="http://schemas.microsoft.com/office/powerpoint/2010/main" val="2682956745"/>
      </p:ext>
    </p:extLst>
  </p:cSld>
  <p:clrMapOvr>
    <a:masterClrMapping/>
  </p:clrMapOvr>
  <p:transition>
    <p:blinds/>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7BE6BE1-EDA0-314D-9AA5-D7AAEC378950}" type="slidenum">
              <a:rPr lang="en-GB"/>
              <a:pPr>
                <a:defRPr/>
              </a:pPr>
              <a:t>‹#›</a:t>
            </a:fld>
            <a:endParaRPr lang="en-GB"/>
          </a:p>
        </p:txBody>
      </p:sp>
    </p:spTree>
    <p:extLst>
      <p:ext uri="{BB962C8B-B14F-4D97-AF65-F5344CB8AC3E}">
        <p14:creationId xmlns:p14="http://schemas.microsoft.com/office/powerpoint/2010/main" val="1383719276"/>
      </p:ext>
    </p:extLst>
  </p:cSld>
  <p:clrMapOvr>
    <a:masterClrMapping/>
  </p:clrMapOvr>
  <p:transition>
    <p:blinds/>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CAE1F55D-EB25-F341-8DE0-B3A77B0C51FF}" type="slidenum">
              <a:rPr lang="en-GB"/>
              <a:pPr>
                <a:defRPr/>
              </a:pPr>
              <a:t>‹#›</a:t>
            </a:fld>
            <a:endParaRPr lang="en-GB"/>
          </a:p>
        </p:txBody>
      </p:sp>
    </p:spTree>
    <p:extLst>
      <p:ext uri="{BB962C8B-B14F-4D97-AF65-F5344CB8AC3E}">
        <p14:creationId xmlns:p14="http://schemas.microsoft.com/office/powerpoint/2010/main" val="25891325"/>
      </p:ext>
    </p:extLst>
  </p:cSld>
  <p:clrMapOvr>
    <a:masterClrMapping/>
  </p:clrMapOvr>
  <p:transition>
    <p:blinds/>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F466A9B-C7AA-8F4C-8B4D-891BEC7FAB05}" type="slidenum">
              <a:rPr lang="en-GB"/>
              <a:pPr>
                <a:defRPr/>
              </a:pPr>
              <a:t>‹#›</a:t>
            </a:fld>
            <a:endParaRPr lang="en-GB"/>
          </a:p>
        </p:txBody>
      </p:sp>
    </p:spTree>
    <p:extLst>
      <p:ext uri="{BB962C8B-B14F-4D97-AF65-F5344CB8AC3E}">
        <p14:creationId xmlns:p14="http://schemas.microsoft.com/office/powerpoint/2010/main" val="1460587028"/>
      </p:ext>
    </p:extLst>
  </p:cSld>
  <p:clrMapOvr>
    <a:masterClrMapping/>
  </p:clrMapOvr>
  <p:transition>
    <p:blinds/>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2D365EC-6804-6C43-BC13-5AAD02BFE492}" type="slidenum">
              <a:rPr lang="en-US"/>
              <a:pPr>
                <a:defRPr/>
              </a:pPr>
              <a:t>‹#›</a:t>
            </a:fld>
            <a:endParaRPr lang="en-US"/>
          </a:p>
        </p:txBody>
      </p:sp>
    </p:spTree>
    <p:extLst>
      <p:ext uri="{BB962C8B-B14F-4D97-AF65-F5344CB8AC3E}">
        <p14:creationId xmlns:p14="http://schemas.microsoft.com/office/powerpoint/2010/main" val="96732821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B65C7A6-E722-C346-B2CD-143CE3FFAE3E}" type="slidenum">
              <a:rPr lang="en-GB"/>
              <a:pPr>
                <a:defRPr/>
              </a:pPr>
              <a:t>‹#›</a:t>
            </a:fld>
            <a:endParaRPr lang="en-GB"/>
          </a:p>
        </p:txBody>
      </p:sp>
    </p:spTree>
    <p:extLst>
      <p:ext uri="{BB962C8B-B14F-4D97-AF65-F5344CB8AC3E}">
        <p14:creationId xmlns:p14="http://schemas.microsoft.com/office/powerpoint/2010/main" val="3699697816"/>
      </p:ext>
    </p:extLst>
  </p:cSld>
  <p:clrMapOvr>
    <a:masterClrMapping/>
  </p:clrMapOvr>
  <p:transition>
    <p:blinds/>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D0F26A4-B5FB-0F4C-AA53-7AF67689E4AD}" type="slidenum">
              <a:rPr lang="en-GB"/>
              <a:pPr>
                <a:defRPr/>
              </a:pPr>
              <a:t>‹#›</a:t>
            </a:fld>
            <a:endParaRPr lang="en-GB"/>
          </a:p>
        </p:txBody>
      </p:sp>
    </p:spTree>
    <p:extLst>
      <p:ext uri="{BB962C8B-B14F-4D97-AF65-F5344CB8AC3E}">
        <p14:creationId xmlns:p14="http://schemas.microsoft.com/office/powerpoint/2010/main" val="1106429201"/>
      </p:ext>
    </p:extLst>
  </p:cSld>
  <p:clrMapOvr>
    <a:masterClrMapping/>
  </p:clrMapOvr>
  <p:transition>
    <p:blinds/>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532A30CF-198C-9E49-9281-F6BBE7B685D9}" type="slidenum">
              <a:rPr lang="en-GB"/>
              <a:pPr>
                <a:defRPr/>
              </a:pPr>
              <a:t>‹#›</a:t>
            </a:fld>
            <a:endParaRPr lang="en-GB"/>
          </a:p>
        </p:txBody>
      </p:sp>
    </p:spTree>
    <p:extLst>
      <p:ext uri="{BB962C8B-B14F-4D97-AF65-F5344CB8AC3E}">
        <p14:creationId xmlns:p14="http://schemas.microsoft.com/office/powerpoint/2010/main" val="1340399136"/>
      </p:ext>
    </p:extLst>
  </p:cSld>
  <p:clrMapOvr>
    <a:masterClrMapping/>
  </p:clrMapOvr>
  <p:transition>
    <p:blinds/>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EFDF9750-24DF-2E44-92CE-22D641CFF25E}" type="slidenum">
              <a:rPr lang="en-GB"/>
              <a:pPr>
                <a:defRPr/>
              </a:pPr>
              <a:t>‹#›</a:t>
            </a:fld>
            <a:endParaRPr lang="en-GB"/>
          </a:p>
        </p:txBody>
      </p:sp>
    </p:spTree>
    <p:extLst>
      <p:ext uri="{BB962C8B-B14F-4D97-AF65-F5344CB8AC3E}">
        <p14:creationId xmlns:p14="http://schemas.microsoft.com/office/powerpoint/2010/main" val="1308527271"/>
      </p:ext>
    </p:extLst>
  </p:cSld>
  <p:clrMapOvr>
    <a:masterClrMapping/>
  </p:clrMapOvr>
  <p:transition>
    <p:blinds/>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3C4DBBF1-4B02-1B40-9035-B0FE48BC97E4}" type="slidenum">
              <a:rPr lang="en-GB"/>
              <a:pPr>
                <a:defRPr/>
              </a:pPr>
              <a:t>‹#›</a:t>
            </a:fld>
            <a:endParaRPr lang="en-GB"/>
          </a:p>
        </p:txBody>
      </p:sp>
    </p:spTree>
    <p:extLst>
      <p:ext uri="{BB962C8B-B14F-4D97-AF65-F5344CB8AC3E}">
        <p14:creationId xmlns:p14="http://schemas.microsoft.com/office/powerpoint/2010/main" val="1299937711"/>
      </p:ext>
    </p:extLst>
  </p:cSld>
  <p:clrMapOvr>
    <a:masterClrMapping/>
  </p:clrMapOvr>
  <p:transition>
    <p:blinds/>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9540850-674C-FA4B-8CC9-E0C7B83B68BF}" type="slidenum">
              <a:rPr lang="en-GB"/>
              <a:pPr>
                <a:defRPr/>
              </a:pPr>
              <a:t>‹#›</a:t>
            </a:fld>
            <a:endParaRPr lang="en-GB"/>
          </a:p>
        </p:txBody>
      </p:sp>
    </p:spTree>
    <p:extLst>
      <p:ext uri="{BB962C8B-B14F-4D97-AF65-F5344CB8AC3E}">
        <p14:creationId xmlns:p14="http://schemas.microsoft.com/office/powerpoint/2010/main" val="1117082274"/>
      </p:ext>
    </p:extLst>
  </p:cSld>
  <p:clrMapOvr>
    <a:masterClrMapping/>
  </p:clrMapOvr>
  <p:transition>
    <p:blinds/>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EE95C733-8B5D-B74E-B0FB-69C78E035075}" type="slidenum">
              <a:rPr lang="en-GB"/>
              <a:pPr>
                <a:defRPr/>
              </a:pPr>
              <a:t>‹#›</a:t>
            </a:fld>
            <a:endParaRPr lang="en-GB"/>
          </a:p>
        </p:txBody>
      </p:sp>
    </p:spTree>
    <p:extLst>
      <p:ext uri="{BB962C8B-B14F-4D97-AF65-F5344CB8AC3E}">
        <p14:creationId xmlns:p14="http://schemas.microsoft.com/office/powerpoint/2010/main" val="2818828132"/>
      </p:ext>
    </p:extLst>
  </p:cSld>
  <p:clrMapOvr>
    <a:masterClrMapping/>
  </p:clrMapOvr>
  <p:transition>
    <p:blinds/>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25DFCE8-8C9B-F743-9E8A-84720B064316}" type="slidenum">
              <a:rPr lang="en-GB"/>
              <a:pPr>
                <a:defRPr/>
              </a:pPr>
              <a:t>‹#›</a:t>
            </a:fld>
            <a:endParaRPr lang="en-GB"/>
          </a:p>
        </p:txBody>
      </p:sp>
    </p:spTree>
    <p:extLst>
      <p:ext uri="{BB962C8B-B14F-4D97-AF65-F5344CB8AC3E}">
        <p14:creationId xmlns:p14="http://schemas.microsoft.com/office/powerpoint/2010/main" val="3480758315"/>
      </p:ext>
    </p:extLst>
  </p:cSld>
  <p:clrMapOvr>
    <a:masterClrMapping/>
  </p:clrMapOvr>
  <p:transition>
    <p:blinds/>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2F6082B-8227-0349-8CCB-2C0E307C4E89}" type="slidenum">
              <a:rPr lang="en-GB"/>
              <a:pPr>
                <a:defRPr/>
              </a:pPr>
              <a:t>‹#›</a:t>
            </a:fld>
            <a:endParaRPr lang="en-GB"/>
          </a:p>
        </p:txBody>
      </p:sp>
    </p:spTree>
    <p:extLst>
      <p:ext uri="{BB962C8B-B14F-4D97-AF65-F5344CB8AC3E}">
        <p14:creationId xmlns:p14="http://schemas.microsoft.com/office/powerpoint/2010/main" val="820228489"/>
      </p:ext>
    </p:extLst>
  </p:cSld>
  <p:clrMapOvr>
    <a:masterClrMapping/>
  </p:clrMapOvr>
  <p:transition>
    <p:blinds/>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331649AB-CB23-0644-A95F-9E8C3F2D6C29}" type="slidenum">
              <a:rPr lang="en-GB"/>
              <a:pPr>
                <a:defRPr/>
              </a:pPr>
              <a:t>‹#›</a:t>
            </a:fld>
            <a:endParaRPr lang="en-GB"/>
          </a:p>
        </p:txBody>
      </p:sp>
    </p:spTree>
    <p:extLst>
      <p:ext uri="{BB962C8B-B14F-4D97-AF65-F5344CB8AC3E}">
        <p14:creationId xmlns:p14="http://schemas.microsoft.com/office/powerpoint/2010/main" val="1840051092"/>
      </p:ext>
    </p:extLst>
  </p:cSld>
  <p:clrMapOvr>
    <a:masterClrMapping/>
  </p:clrMapOvr>
  <p:transition>
    <p:blinds/>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76468D6-8D8E-784D-A6C3-6D6AA66CC938}" type="slidenum">
              <a:rPr lang="en-US"/>
              <a:pPr>
                <a:defRPr/>
              </a:pPr>
              <a:t>‹#›</a:t>
            </a:fld>
            <a:endParaRPr lang="en-US"/>
          </a:p>
        </p:txBody>
      </p:sp>
    </p:spTree>
    <p:extLst>
      <p:ext uri="{BB962C8B-B14F-4D97-AF65-F5344CB8AC3E}">
        <p14:creationId xmlns:p14="http://schemas.microsoft.com/office/powerpoint/2010/main" val="264036357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B356403-081B-0B45-BE39-44C0757136D3}" type="slidenum">
              <a:rPr lang="en-GB"/>
              <a:pPr>
                <a:defRPr/>
              </a:pPr>
              <a:t>‹#›</a:t>
            </a:fld>
            <a:endParaRPr lang="en-GB"/>
          </a:p>
        </p:txBody>
      </p:sp>
    </p:spTree>
    <p:extLst>
      <p:ext uri="{BB962C8B-B14F-4D97-AF65-F5344CB8AC3E}">
        <p14:creationId xmlns:p14="http://schemas.microsoft.com/office/powerpoint/2010/main" val="36429437"/>
      </p:ext>
    </p:extLst>
  </p:cSld>
  <p:clrMapOvr>
    <a:masterClrMapping/>
  </p:clrMapOvr>
  <p:transition>
    <p:blinds/>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3A55ECA4-50FA-FB4B-A9B6-65BCDFFD0533}" type="slidenum">
              <a:rPr lang="en-GB"/>
              <a:pPr>
                <a:defRPr/>
              </a:pPr>
              <a:t>‹#›</a:t>
            </a:fld>
            <a:endParaRPr lang="en-GB"/>
          </a:p>
        </p:txBody>
      </p:sp>
    </p:spTree>
    <p:extLst>
      <p:ext uri="{BB962C8B-B14F-4D97-AF65-F5344CB8AC3E}">
        <p14:creationId xmlns:p14="http://schemas.microsoft.com/office/powerpoint/2010/main" val="4087929359"/>
      </p:ext>
    </p:extLst>
  </p:cSld>
  <p:clrMapOvr>
    <a:masterClrMapping/>
  </p:clrMapOvr>
  <p:transition>
    <p:blinds/>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1033EAB7-BBFB-7143-933D-D5EDDE3FBB84}" type="slidenum">
              <a:rPr lang="en-GB"/>
              <a:pPr>
                <a:defRPr/>
              </a:pPr>
              <a:t>‹#›</a:t>
            </a:fld>
            <a:endParaRPr lang="en-GB"/>
          </a:p>
        </p:txBody>
      </p:sp>
    </p:spTree>
    <p:extLst>
      <p:ext uri="{BB962C8B-B14F-4D97-AF65-F5344CB8AC3E}">
        <p14:creationId xmlns:p14="http://schemas.microsoft.com/office/powerpoint/2010/main" val="287761686"/>
      </p:ext>
    </p:extLst>
  </p:cSld>
  <p:clrMapOvr>
    <a:masterClrMapping/>
  </p:clrMapOvr>
  <p:transition>
    <p:blinds/>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1F6ADEED-8C90-3F4A-A34D-E21C74738E9A}" type="slidenum">
              <a:rPr lang="en-GB"/>
              <a:pPr>
                <a:defRPr/>
              </a:pPr>
              <a:t>‹#›</a:t>
            </a:fld>
            <a:endParaRPr lang="en-GB"/>
          </a:p>
        </p:txBody>
      </p:sp>
    </p:spTree>
    <p:extLst>
      <p:ext uri="{BB962C8B-B14F-4D97-AF65-F5344CB8AC3E}">
        <p14:creationId xmlns:p14="http://schemas.microsoft.com/office/powerpoint/2010/main" val="2761693402"/>
      </p:ext>
    </p:extLst>
  </p:cSld>
  <p:clrMapOvr>
    <a:masterClrMapping/>
  </p:clrMapOvr>
  <p:transition>
    <p:blinds/>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8B9574A1-EBC4-9548-83D9-2D203A629FBE}" type="slidenum">
              <a:rPr lang="en-GB"/>
              <a:pPr>
                <a:defRPr/>
              </a:pPr>
              <a:t>‹#›</a:t>
            </a:fld>
            <a:endParaRPr lang="en-GB"/>
          </a:p>
        </p:txBody>
      </p:sp>
    </p:spTree>
    <p:extLst>
      <p:ext uri="{BB962C8B-B14F-4D97-AF65-F5344CB8AC3E}">
        <p14:creationId xmlns:p14="http://schemas.microsoft.com/office/powerpoint/2010/main" val="1901990893"/>
      </p:ext>
    </p:extLst>
  </p:cSld>
  <p:clrMapOvr>
    <a:masterClrMapping/>
  </p:clrMapOvr>
  <p:transition>
    <p:blinds/>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FFD8655C-B4AB-D64B-B35B-70F63A3FD062}" type="slidenum">
              <a:rPr lang="en-GB"/>
              <a:pPr>
                <a:defRPr/>
              </a:pPr>
              <a:t>‹#›</a:t>
            </a:fld>
            <a:endParaRPr lang="en-GB"/>
          </a:p>
        </p:txBody>
      </p:sp>
    </p:spTree>
    <p:extLst>
      <p:ext uri="{BB962C8B-B14F-4D97-AF65-F5344CB8AC3E}">
        <p14:creationId xmlns:p14="http://schemas.microsoft.com/office/powerpoint/2010/main" val="3879972777"/>
      </p:ext>
    </p:extLst>
  </p:cSld>
  <p:clrMapOvr>
    <a:masterClrMapping/>
  </p:clrMapOvr>
  <p:transition>
    <p:blinds/>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138F1BD5-35F2-524E-A761-ACC5A74064A5}" type="slidenum">
              <a:rPr lang="en-GB"/>
              <a:pPr>
                <a:defRPr/>
              </a:pPr>
              <a:t>‹#›</a:t>
            </a:fld>
            <a:endParaRPr lang="en-GB"/>
          </a:p>
        </p:txBody>
      </p:sp>
    </p:spTree>
    <p:extLst>
      <p:ext uri="{BB962C8B-B14F-4D97-AF65-F5344CB8AC3E}">
        <p14:creationId xmlns:p14="http://schemas.microsoft.com/office/powerpoint/2010/main" val="2742797729"/>
      </p:ext>
    </p:extLst>
  </p:cSld>
  <p:clrMapOvr>
    <a:masterClrMapping/>
  </p:clrMapOvr>
  <p:transition>
    <p:blinds/>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1C2EC76-CFE1-1B44-85E8-53318D8D4450}" type="slidenum">
              <a:rPr lang="en-GB"/>
              <a:pPr>
                <a:defRPr/>
              </a:pPr>
              <a:t>‹#›</a:t>
            </a:fld>
            <a:endParaRPr lang="en-GB"/>
          </a:p>
        </p:txBody>
      </p:sp>
    </p:spTree>
    <p:extLst>
      <p:ext uri="{BB962C8B-B14F-4D97-AF65-F5344CB8AC3E}">
        <p14:creationId xmlns:p14="http://schemas.microsoft.com/office/powerpoint/2010/main" val="3023727100"/>
      </p:ext>
    </p:extLst>
  </p:cSld>
  <p:clrMapOvr>
    <a:masterClrMapping/>
  </p:clrMapOvr>
  <p:transition>
    <p:blinds/>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8DA83B92-8B19-804F-B0AE-ECC48D66BC67}" type="slidenum">
              <a:rPr lang="en-GB"/>
              <a:pPr>
                <a:defRPr/>
              </a:pPr>
              <a:t>‹#›</a:t>
            </a:fld>
            <a:endParaRPr lang="en-GB"/>
          </a:p>
        </p:txBody>
      </p:sp>
    </p:spTree>
    <p:extLst>
      <p:ext uri="{BB962C8B-B14F-4D97-AF65-F5344CB8AC3E}">
        <p14:creationId xmlns:p14="http://schemas.microsoft.com/office/powerpoint/2010/main" val="911417063"/>
      </p:ext>
    </p:extLst>
  </p:cSld>
  <p:clrMapOvr>
    <a:masterClrMapping/>
  </p:clrMapOvr>
  <p:transition>
    <p:blinds/>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C0416C6-F856-BB4B-A0B4-021887E9ABF7}" type="slidenum">
              <a:rPr lang="en-GB"/>
              <a:pPr>
                <a:defRPr/>
              </a:pPr>
              <a:t>‹#›</a:t>
            </a:fld>
            <a:endParaRPr lang="en-GB"/>
          </a:p>
        </p:txBody>
      </p:sp>
    </p:spTree>
    <p:extLst>
      <p:ext uri="{BB962C8B-B14F-4D97-AF65-F5344CB8AC3E}">
        <p14:creationId xmlns:p14="http://schemas.microsoft.com/office/powerpoint/2010/main" val="2304081571"/>
      </p:ext>
    </p:extLst>
  </p:cSld>
  <p:clrMapOvr>
    <a:masterClrMapping/>
  </p:clrMapOvr>
  <p:transition>
    <p:blinds/>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grpSp>
      <p:sp>
        <p:nvSpPr>
          <p:cNvPr id="79877"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79881"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BCEF653F-5F34-7F4B-BBFC-C559E7AC977B}" type="slidenum">
              <a:rPr lang="en-US"/>
              <a:pPr>
                <a:defRPr/>
              </a:pPr>
              <a:t>‹#›</a:t>
            </a:fld>
            <a:endParaRPr lang="en-US"/>
          </a:p>
        </p:txBody>
      </p:sp>
    </p:spTree>
    <p:extLst>
      <p:ext uri="{BB962C8B-B14F-4D97-AF65-F5344CB8AC3E}">
        <p14:creationId xmlns:p14="http://schemas.microsoft.com/office/powerpoint/2010/main" val="24496123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758114253"/>
      </p:ext>
    </p:extLst>
  </p:cSld>
  <p:clrMapOvr>
    <a:masterClrMapping/>
  </p:clrMapOvr>
  <p:transition>
    <p:blinds/>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911486113"/>
      </p:ext>
    </p:extLst>
  </p:cSld>
  <p:clrMapOvr>
    <a:masterClrMapping/>
  </p:clrMapOvr>
  <p:transition>
    <p:blinds/>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110073713"/>
      </p:ext>
    </p:extLst>
  </p:cSld>
  <p:clrMapOvr>
    <a:masterClrMapping/>
  </p:clrMapOvr>
  <p:transition>
    <p:blinds/>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051093746"/>
      </p:ext>
    </p:extLst>
  </p:cSld>
  <p:clrMapOvr>
    <a:masterClrMapping/>
  </p:clrMapOvr>
  <p:transition>
    <p:blinds/>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338429940"/>
      </p:ext>
    </p:extLst>
  </p:cSld>
  <p:clrMapOvr>
    <a:masterClrMapping/>
  </p:clrMapOvr>
  <p:transition>
    <p:blinds/>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87923945"/>
      </p:ext>
    </p:extLst>
  </p:cSld>
  <p:clrMapOvr>
    <a:masterClrMapping/>
  </p:clrMapOvr>
  <p:transition>
    <p:blinds/>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652822597"/>
      </p:ext>
    </p:extLst>
  </p:cSld>
  <p:clrMapOvr>
    <a:masterClrMapping/>
  </p:clrMapOvr>
  <p:transition>
    <p:blinds/>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48858019"/>
      </p:ext>
    </p:extLst>
  </p:cSld>
  <p:clrMapOvr>
    <a:masterClrMapping/>
  </p:clrMapOvr>
  <p:transition>
    <p:blinds/>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56051508"/>
      </p:ext>
    </p:extLst>
  </p:cSld>
  <p:clrMapOvr>
    <a:masterClrMapping/>
  </p:clrMapOvr>
  <p:transition>
    <p:blinds/>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695807723"/>
      </p:ext>
    </p:extLst>
  </p:cSld>
  <p:clrMapOvr>
    <a:masterClrMapping/>
  </p:clrMapOvr>
  <p:transition>
    <p:blinds/>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0B2818F-DF7B-8A4A-AD90-FB8F348B3E5B}" type="slidenum">
              <a:rPr lang="en-US"/>
              <a:pPr>
                <a:defRPr/>
              </a:pPr>
              <a:t>‹#›</a:t>
            </a:fld>
            <a:endParaRPr lang="en-US"/>
          </a:p>
        </p:txBody>
      </p:sp>
    </p:spTree>
    <p:extLst>
      <p:ext uri="{BB962C8B-B14F-4D97-AF65-F5344CB8AC3E}">
        <p14:creationId xmlns:p14="http://schemas.microsoft.com/office/powerpoint/2010/main" val="319006918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802127424"/>
      </p:ext>
    </p:extLst>
  </p:cSld>
  <p:clrMapOvr>
    <a:masterClrMapping/>
  </p:clrMapOvr>
  <p:transition>
    <p:blinds/>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312768222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146531561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17644300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140648916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63658348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115719731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363666613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199113653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11932255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5BB06EA-B1B5-FE4E-93BD-D5108B7EEBB1}" type="slidenum">
              <a:rPr lang="en-US"/>
              <a:pPr>
                <a:defRPr/>
              </a:pPr>
              <a:t>‹#›</a:t>
            </a:fld>
            <a:endParaRPr lang="en-US"/>
          </a:p>
        </p:txBody>
      </p:sp>
    </p:spTree>
    <p:extLst>
      <p:ext uri="{BB962C8B-B14F-4D97-AF65-F5344CB8AC3E}">
        <p14:creationId xmlns:p14="http://schemas.microsoft.com/office/powerpoint/2010/main" val="185176203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313402012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181615275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758116570"/>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418288426"/>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578766151"/>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674529203"/>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059385223"/>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813813328"/>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117091721"/>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08009511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70D536C5-E243-C248-864D-368E2214623E}" type="slidenum">
              <a:rPr lang="en-US"/>
              <a:pPr>
                <a:defRPr/>
              </a:pPr>
              <a:t>‹#›</a:t>
            </a:fld>
            <a:endParaRPr lang="en-US"/>
          </a:p>
        </p:txBody>
      </p:sp>
    </p:spTree>
    <p:extLst>
      <p:ext uri="{BB962C8B-B14F-4D97-AF65-F5344CB8AC3E}">
        <p14:creationId xmlns:p14="http://schemas.microsoft.com/office/powerpoint/2010/main" val="308577314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677016515"/>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2854809"/>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010372749"/>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solidFill>
                  <a:srgbClr val="FFFFFF"/>
                </a:solidFill>
                <a:cs typeface="+mn-cs"/>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solidFill>
                  <a:srgbClr val="FFFFFF"/>
                </a:solidFill>
                <a:cs typeface="+mn-cs"/>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5D59F63D-029F-DE49-98CF-165D0B0224E5}"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10129441"/>
      </p:ext>
    </p:extLst>
  </p:cSld>
  <p:clrMapOvr>
    <a:masterClrMapping/>
  </p:clrMapOvr>
  <p:transition>
    <p:blinds/>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E2357AA-3228-6845-9BA5-6C4ED899A17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392793766"/>
      </p:ext>
    </p:extLst>
  </p:cSld>
  <p:clrMapOvr>
    <a:masterClrMapping/>
  </p:clrMapOvr>
  <p:transition>
    <p:blinds/>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8EA0B61-777B-5C4B-8016-4C53716C64C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75973969"/>
      </p:ext>
    </p:extLst>
  </p:cSld>
  <p:clrMapOvr>
    <a:masterClrMapping/>
  </p:clrMapOvr>
  <p:transition>
    <p:blinds/>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9BE93E8-93E5-3740-95D2-838DCAD2622D}"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985863617"/>
      </p:ext>
    </p:extLst>
  </p:cSld>
  <p:clrMapOvr>
    <a:masterClrMapping/>
  </p:clrMapOvr>
  <p:transition>
    <p:blinds/>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C46761FC-6DB9-7241-A45B-DFBA98D516D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504531407"/>
      </p:ext>
    </p:extLst>
  </p:cSld>
  <p:clrMapOvr>
    <a:masterClrMapping/>
  </p:clrMapOvr>
  <p:transition>
    <p:blinds/>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A21597E3-2549-D14C-A3B3-1C66D43AD2E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626083605"/>
      </p:ext>
    </p:extLst>
  </p:cSld>
  <p:clrMapOvr>
    <a:masterClrMapping/>
  </p:clrMapOvr>
  <p:transition>
    <p:blinds/>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B543FD18-8E1F-7F44-870D-72ACCE6BA0C5}"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8720630"/>
      </p:ext>
    </p:extLst>
  </p:cSld>
  <p:clrMapOvr>
    <a:masterClrMapping/>
  </p:clrMapOvr>
  <p:transition>
    <p:blinds/>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BDD26BC8-73C4-A74B-BE40-1B423C24AAAE}" type="slidenum">
              <a:rPr lang="en-US"/>
              <a:pPr>
                <a:defRPr/>
              </a:pPr>
              <a:t>‹#›</a:t>
            </a:fld>
            <a:endParaRPr lang="en-US"/>
          </a:p>
        </p:txBody>
      </p:sp>
    </p:spTree>
    <p:extLst>
      <p:ext uri="{BB962C8B-B14F-4D97-AF65-F5344CB8AC3E}">
        <p14:creationId xmlns:p14="http://schemas.microsoft.com/office/powerpoint/2010/main" val="141696895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55613BC-DF68-744D-8AF1-429945A8B8FE}"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035392017"/>
      </p:ext>
    </p:extLst>
  </p:cSld>
  <p:clrMapOvr>
    <a:masterClrMapping/>
  </p:clrMapOvr>
  <p:transition>
    <p:blinds/>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2AC3B69-3DB0-1040-8F6F-A4283DB96A2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13702667"/>
      </p:ext>
    </p:extLst>
  </p:cSld>
  <p:clrMapOvr>
    <a:masterClrMapping/>
  </p:clrMapOvr>
  <p:transition>
    <p:blinds/>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8B8C68B6-753E-354C-877A-4116880326B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167077111"/>
      </p:ext>
    </p:extLst>
  </p:cSld>
  <p:clrMapOvr>
    <a:masterClrMapping/>
  </p:clrMapOvr>
  <p:transition>
    <p:blinds/>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EAD2DB07-203F-1B45-ABEB-42FE0A2565E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136432660"/>
      </p:ext>
    </p:extLst>
  </p:cSld>
  <p:clrMapOvr>
    <a:masterClrMapping/>
  </p:clrMapOvr>
  <p:transition>
    <p:blinds/>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5/7/19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2231505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5/7/19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0025121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5/7/19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019918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5/7/19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0018866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5/7/19</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6404432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5/7/19</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11950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29D11F2A-D178-804C-8DA2-1E8F763001E3}" type="slidenum">
              <a:rPr lang="en-US"/>
              <a:pPr>
                <a:defRPr/>
              </a:pPr>
              <a:t>‹#›</a:t>
            </a:fld>
            <a:endParaRPr lang="en-US"/>
          </a:p>
        </p:txBody>
      </p:sp>
    </p:spTree>
    <p:extLst>
      <p:ext uri="{BB962C8B-B14F-4D97-AF65-F5344CB8AC3E}">
        <p14:creationId xmlns:p14="http://schemas.microsoft.com/office/powerpoint/2010/main" val="239112766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5/7/19</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7836917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5/7/19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5936447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5/7/19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2440769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5/7/19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6113246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5/7/19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5065752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1002282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5286599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5662614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0250910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6030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9BE93E8-93E5-3740-95D2-838DCAD2622D}" type="slidenum">
              <a:rPr lang="en-GB"/>
              <a:pPr>
                <a:defRPr/>
              </a:pPr>
              <a:t>‹#›</a:t>
            </a:fld>
            <a:endParaRPr lang="en-GB"/>
          </a:p>
        </p:txBody>
      </p:sp>
    </p:spTree>
    <p:extLst>
      <p:ext uri="{BB962C8B-B14F-4D97-AF65-F5344CB8AC3E}">
        <p14:creationId xmlns:p14="http://schemas.microsoft.com/office/powerpoint/2010/main" val="391126295"/>
      </p:ext>
    </p:extLst>
  </p:cSld>
  <p:clrMapOvr>
    <a:masterClrMapping/>
  </p:clrMapOvr>
  <p:transition>
    <p:blinds/>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DC735F77-FBA5-6941-856E-730978BDF434}" type="slidenum">
              <a:rPr lang="en-US"/>
              <a:pPr>
                <a:defRPr/>
              </a:pPr>
              <a:t>‹#›</a:t>
            </a:fld>
            <a:endParaRPr lang="en-US"/>
          </a:p>
        </p:txBody>
      </p:sp>
    </p:spTree>
    <p:extLst>
      <p:ext uri="{BB962C8B-B14F-4D97-AF65-F5344CB8AC3E}">
        <p14:creationId xmlns:p14="http://schemas.microsoft.com/office/powerpoint/2010/main" val="343005575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1392877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250467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762980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948753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331028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426939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5F62487-61F7-334F-9EBB-F61EFB3B3EB7}" type="slidenum">
              <a:rPr lang="en-US"/>
              <a:pPr>
                <a:defRPr/>
              </a:pPr>
              <a:t>‹#›</a:t>
            </a:fld>
            <a:endParaRPr lang="en-US"/>
          </a:p>
        </p:txBody>
      </p:sp>
    </p:spTree>
    <p:extLst>
      <p:ext uri="{BB962C8B-B14F-4D97-AF65-F5344CB8AC3E}">
        <p14:creationId xmlns:p14="http://schemas.microsoft.com/office/powerpoint/2010/main" val="427824216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BA61D9B-3B5D-0043-8D3D-D1ECADAE07F1}" type="slidenum">
              <a:rPr lang="en-US"/>
              <a:pPr>
                <a:defRPr/>
              </a:pPr>
              <a:t>‹#›</a:t>
            </a:fld>
            <a:endParaRPr lang="en-US"/>
          </a:p>
        </p:txBody>
      </p:sp>
    </p:spTree>
    <p:extLst>
      <p:ext uri="{BB962C8B-B14F-4D97-AF65-F5344CB8AC3E}">
        <p14:creationId xmlns:p14="http://schemas.microsoft.com/office/powerpoint/2010/main" val="171505225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B5931B4-62D4-A54F-B27A-50CDBA359ECD}" type="slidenum">
              <a:rPr lang="en-US"/>
              <a:pPr>
                <a:defRPr/>
              </a:pPr>
              <a:t>‹#›</a:t>
            </a:fld>
            <a:endParaRPr lang="en-US"/>
          </a:p>
        </p:txBody>
      </p:sp>
    </p:spTree>
    <p:extLst>
      <p:ext uri="{BB962C8B-B14F-4D97-AF65-F5344CB8AC3E}">
        <p14:creationId xmlns:p14="http://schemas.microsoft.com/office/powerpoint/2010/main" val="249389896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57B43CD-8FC0-0240-9013-E365DC388C6A}" type="slidenum">
              <a:rPr lang="en-US"/>
              <a:pPr>
                <a:defRPr/>
              </a:pPr>
              <a:t>‹#›</a:t>
            </a:fld>
            <a:endParaRPr lang="en-US"/>
          </a:p>
        </p:txBody>
      </p:sp>
    </p:spTree>
    <p:extLst>
      <p:ext uri="{BB962C8B-B14F-4D97-AF65-F5344CB8AC3E}">
        <p14:creationId xmlns:p14="http://schemas.microsoft.com/office/powerpoint/2010/main" val="2758679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914401D-5B46-3A45-8B20-33F9897E9CEB}" type="slidenum">
              <a:rPr lang="en-US"/>
              <a:pPr>
                <a:defRPr/>
              </a:pPr>
              <a:t>‹#›</a:t>
            </a:fld>
            <a:endParaRPr lang="en-US"/>
          </a:p>
        </p:txBody>
      </p:sp>
    </p:spTree>
    <p:extLst>
      <p:ext uri="{BB962C8B-B14F-4D97-AF65-F5344CB8AC3E}">
        <p14:creationId xmlns:p14="http://schemas.microsoft.com/office/powerpoint/2010/main" val="22174146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A4F0BE3-F954-6A49-A456-76F314B0A03C}" type="slidenum">
              <a:rPr lang="en-US"/>
              <a:pPr>
                <a:defRPr/>
              </a:pPr>
              <a:t>‹#›</a:t>
            </a:fld>
            <a:endParaRPr lang="en-US"/>
          </a:p>
        </p:txBody>
      </p:sp>
    </p:spTree>
    <p:extLst>
      <p:ext uri="{BB962C8B-B14F-4D97-AF65-F5344CB8AC3E}">
        <p14:creationId xmlns:p14="http://schemas.microsoft.com/office/powerpoint/2010/main" val="238231857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F8356A1-1DE4-E746-9592-E7CB3A28FEB2}" type="slidenum">
              <a:rPr lang="en-US"/>
              <a:pPr>
                <a:defRPr/>
              </a:pPr>
              <a:t>‹#›</a:t>
            </a:fld>
            <a:endParaRPr lang="en-US"/>
          </a:p>
        </p:txBody>
      </p:sp>
    </p:spTree>
    <p:extLst>
      <p:ext uri="{BB962C8B-B14F-4D97-AF65-F5344CB8AC3E}">
        <p14:creationId xmlns:p14="http://schemas.microsoft.com/office/powerpoint/2010/main" val="151604414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EEDED3D-90C1-8F4F-8B44-0BB8B37CE402}" type="slidenum">
              <a:rPr lang="en-US"/>
              <a:pPr>
                <a:defRPr/>
              </a:pPr>
              <a:t>‹#›</a:t>
            </a:fld>
            <a:endParaRPr lang="en-US"/>
          </a:p>
        </p:txBody>
      </p:sp>
    </p:spTree>
    <p:extLst>
      <p:ext uri="{BB962C8B-B14F-4D97-AF65-F5344CB8AC3E}">
        <p14:creationId xmlns:p14="http://schemas.microsoft.com/office/powerpoint/2010/main" val="208759448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20642D-992F-E64C-9F1F-A86CEBF04565}" type="slidenum">
              <a:rPr lang="en-US"/>
              <a:pPr>
                <a:defRPr/>
              </a:pPr>
              <a:t>‹#›</a:t>
            </a:fld>
            <a:endParaRPr lang="en-US"/>
          </a:p>
        </p:txBody>
      </p:sp>
    </p:spTree>
    <p:extLst>
      <p:ext uri="{BB962C8B-B14F-4D97-AF65-F5344CB8AC3E}">
        <p14:creationId xmlns:p14="http://schemas.microsoft.com/office/powerpoint/2010/main" val="299234719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24B635E-C6A5-7C40-AE6D-44293C5472E5}" type="slidenum">
              <a:rPr lang="en-US"/>
              <a:pPr>
                <a:defRPr/>
              </a:pPr>
              <a:t>‹#›</a:t>
            </a:fld>
            <a:endParaRPr lang="en-US"/>
          </a:p>
        </p:txBody>
      </p:sp>
    </p:spTree>
    <p:extLst>
      <p:ext uri="{BB962C8B-B14F-4D97-AF65-F5344CB8AC3E}">
        <p14:creationId xmlns:p14="http://schemas.microsoft.com/office/powerpoint/2010/main" val="244868528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30F47EE-B7DC-304C-8B3A-B063F9A8939F}" type="slidenum">
              <a:rPr lang="en-US"/>
              <a:pPr>
                <a:defRPr/>
              </a:pPr>
              <a:t>‹#›</a:t>
            </a:fld>
            <a:endParaRPr lang="en-US"/>
          </a:p>
        </p:txBody>
      </p:sp>
    </p:spTree>
    <p:extLst>
      <p:ext uri="{BB962C8B-B14F-4D97-AF65-F5344CB8AC3E}">
        <p14:creationId xmlns:p14="http://schemas.microsoft.com/office/powerpoint/2010/main" val="218387751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F2722B3-23A1-5242-853C-4A0643E133C9}" type="slidenum">
              <a:rPr lang="en-US"/>
              <a:pPr>
                <a:defRPr/>
              </a:pPr>
              <a:t>‹#›</a:t>
            </a:fld>
            <a:endParaRPr lang="en-US"/>
          </a:p>
        </p:txBody>
      </p:sp>
    </p:spTree>
    <p:extLst>
      <p:ext uri="{BB962C8B-B14F-4D97-AF65-F5344CB8AC3E}">
        <p14:creationId xmlns:p14="http://schemas.microsoft.com/office/powerpoint/2010/main" val="114511074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16821D9-119C-1344-9C94-3A0236BD2E97}" type="slidenum">
              <a:rPr lang="en-US"/>
              <a:pPr>
                <a:defRPr/>
              </a:pPr>
              <a:t>‹#›</a:t>
            </a:fld>
            <a:endParaRPr lang="en-US"/>
          </a:p>
        </p:txBody>
      </p:sp>
    </p:spTree>
    <p:extLst>
      <p:ext uri="{BB962C8B-B14F-4D97-AF65-F5344CB8AC3E}">
        <p14:creationId xmlns:p14="http://schemas.microsoft.com/office/powerpoint/2010/main" val="22935543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352339476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pPr>
                <a:defRPr/>
              </a:pPr>
              <a:t>‹#›</a:t>
            </a:fld>
            <a:endParaRPr lang="en-US"/>
          </a:p>
        </p:txBody>
      </p:sp>
    </p:spTree>
    <p:extLst>
      <p:ext uri="{BB962C8B-B14F-4D97-AF65-F5344CB8AC3E}">
        <p14:creationId xmlns:p14="http://schemas.microsoft.com/office/powerpoint/2010/main" val="12746214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BF30435-CAF3-234D-B697-2B1BE269ADCC}" type="slidenum">
              <a:rPr lang="en-US"/>
              <a:pPr>
                <a:defRPr/>
              </a:pPr>
              <a:t>‹#›</a:t>
            </a:fld>
            <a:endParaRPr lang="en-US"/>
          </a:p>
        </p:txBody>
      </p:sp>
    </p:spTree>
    <p:extLst>
      <p:ext uri="{BB962C8B-B14F-4D97-AF65-F5344CB8AC3E}">
        <p14:creationId xmlns:p14="http://schemas.microsoft.com/office/powerpoint/2010/main" val="338604874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pPr>
                <a:defRPr/>
              </a:pPr>
              <a:t>‹#›</a:t>
            </a:fld>
            <a:endParaRPr lang="en-US"/>
          </a:p>
        </p:txBody>
      </p:sp>
    </p:spTree>
    <p:extLst>
      <p:ext uri="{BB962C8B-B14F-4D97-AF65-F5344CB8AC3E}">
        <p14:creationId xmlns:p14="http://schemas.microsoft.com/office/powerpoint/2010/main" val="211582667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pPr>
                <a:defRPr/>
              </a:pPr>
              <a:t>‹#›</a:t>
            </a:fld>
            <a:endParaRPr lang="en-US"/>
          </a:p>
        </p:txBody>
      </p:sp>
    </p:spTree>
    <p:extLst>
      <p:ext uri="{BB962C8B-B14F-4D97-AF65-F5344CB8AC3E}">
        <p14:creationId xmlns:p14="http://schemas.microsoft.com/office/powerpoint/2010/main" val="108820105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pPr>
                <a:defRPr/>
              </a:pPr>
              <a:t>‹#›</a:t>
            </a:fld>
            <a:endParaRPr lang="en-US"/>
          </a:p>
        </p:txBody>
      </p:sp>
    </p:spTree>
    <p:extLst>
      <p:ext uri="{BB962C8B-B14F-4D97-AF65-F5344CB8AC3E}">
        <p14:creationId xmlns:p14="http://schemas.microsoft.com/office/powerpoint/2010/main" val="148620767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pPr>
                <a:defRPr/>
              </a:pPr>
              <a:t>‹#›</a:t>
            </a:fld>
            <a:endParaRPr lang="en-US"/>
          </a:p>
        </p:txBody>
      </p:sp>
    </p:spTree>
    <p:extLst>
      <p:ext uri="{BB962C8B-B14F-4D97-AF65-F5344CB8AC3E}">
        <p14:creationId xmlns:p14="http://schemas.microsoft.com/office/powerpoint/2010/main" val="330420150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pPr>
                <a:defRPr/>
              </a:pPr>
              <a:t>‹#›</a:t>
            </a:fld>
            <a:endParaRPr lang="en-US"/>
          </a:p>
        </p:txBody>
      </p:sp>
    </p:spTree>
    <p:extLst>
      <p:ext uri="{BB962C8B-B14F-4D97-AF65-F5344CB8AC3E}">
        <p14:creationId xmlns:p14="http://schemas.microsoft.com/office/powerpoint/2010/main" val="134024065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pPr>
                <a:defRPr/>
              </a:pPr>
              <a:t>‹#›</a:t>
            </a:fld>
            <a:endParaRPr lang="en-US"/>
          </a:p>
        </p:txBody>
      </p:sp>
    </p:spTree>
    <p:extLst>
      <p:ext uri="{BB962C8B-B14F-4D97-AF65-F5344CB8AC3E}">
        <p14:creationId xmlns:p14="http://schemas.microsoft.com/office/powerpoint/2010/main" val="231364031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pPr>
                <a:defRPr/>
              </a:pPr>
              <a:t>‹#›</a:t>
            </a:fld>
            <a:endParaRPr lang="en-US"/>
          </a:p>
        </p:txBody>
      </p:sp>
    </p:spTree>
    <p:extLst>
      <p:ext uri="{BB962C8B-B14F-4D97-AF65-F5344CB8AC3E}">
        <p14:creationId xmlns:p14="http://schemas.microsoft.com/office/powerpoint/2010/main" val="173404848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pPr>
                <a:defRPr/>
              </a:pPr>
              <a:t>‹#›</a:t>
            </a:fld>
            <a:endParaRPr lang="en-US"/>
          </a:p>
        </p:txBody>
      </p:sp>
    </p:spTree>
    <p:extLst>
      <p:ext uri="{BB962C8B-B14F-4D97-AF65-F5344CB8AC3E}">
        <p14:creationId xmlns:p14="http://schemas.microsoft.com/office/powerpoint/2010/main" val="949440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pPr>
                <a:defRPr/>
              </a:pPr>
              <a:t>‹#›</a:t>
            </a:fld>
            <a:endParaRPr lang="en-US"/>
          </a:p>
        </p:txBody>
      </p:sp>
    </p:spTree>
    <p:extLst>
      <p:ext uri="{BB962C8B-B14F-4D97-AF65-F5344CB8AC3E}">
        <p14:creationId xmlns:p14="http://schemas.microsoft.com/office/powerpoint/2010/main" val="269675457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pPr>
                <a:defRPr/>
              </a:pPr>
              <a:t>‹#›</a:t>
            </a:fld>
            <a:endParaRPr lang="en-US"/>
          </a:p>
        </p:txBody>
      </p:sp>
    </p:spTree>
    <p:extLst>
      <p:ext uri="{BB962C8B-B14F-4D97-AF65-F5344CB8AC3E}">
        <p14:creationId xmlns:p14="http://schemas.microsoft.com/office/powerpoint/2010/main" val="27847279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DC13D29-4F5E-4C48-9C46-E31EB9535A23}" type="slidenum">
              <a:rPr lang="en-US"/>
              <a:pPr>
                <a:defRPr/>
              </a:pPr>
              <a:t>‹#›</a:t>
            </a:fld>
            <a:endParaRPr lang="en-US"/>
          </a:p>
        </p:txBody>
      </p:sp>
    </p:spTree>
    <p:extLst>
      <p:ext uri="{BB962C8B-B14F-4D97-AF65-F5344CB8AC3E}">
        <p14:creationId xmlns:p14="http://schemas.microsoft.com/office/powerpoint/2010/main" val="363721024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pPr>
                <a:defRPr/>
              </a:pPr>
              <a:t>‹#›</a:t>
            </a:fld>
            <a:endParaRPr lang="en-GB"/>
          </a:p>
        </p:txBody>
      </p:sp>
    </p:spTree>
    <p:extLst>
      <p:ext uri="{BB962C8B-B14F-4D97-AF65-F5344CB8AC3E}">
        <p14:creationId xmlns:p14="http://schemas.microsoft.com/office/powerpoint/2010/main" val="3419724438"/>
      </p:ext>
    </p:extLst>
  </p:cSld>
  <p:clrMapOvr>
    <a:masterClrMapping/>
  </p:clrMapOvr>
  <p:transition>
    <p:blinds/>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pPr>
                <a:defRPr/>
              </a:pPr>
              <a:t>‹#›</a:t>
            </a:fld>
            <a:endParaRPr lang="en-GB"/>
          </a:p>
        </p:txBody>
      </p:sp>
    </p:spTree>
    <p:extLst>
      <p:ext uri="{BB962C8B-B14F-4D97-AF65-F5344CB8AC3E}">
        <p14:creationId xmlns:p14="http://schemas.microsoft.com/office/powerpoint/2010/main" val="968674938"/>
      </p:ext>
    </p:extLst>
  </p:cSld>
  <p:clrMapOvr>
    <a:masterClrMapping/>
  </p:clrMapOvr>
  <p:transition>
    <p:blinds/>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pPr>
                <a:defRPr/>
              </a:pPr>
              <a:t>‹#›</a:t>
            </a:fld>
            <a:endParaRPr lang="en-GB"/>
          </a:p>
        </p:txBody>
      </p:sp>
    </p:spTree>
    <p:extLst>
      <p:ext uri="{BB962C8B-B14F-4D97-AF65-F5344CB8AC3E}">
        <p14:creationId xmlns:p14="http://schemas.microsoft.com/office/powerpoint/2010/main" val="3976985730"/>
      </p:ext>
    </p:extLst>
  </p:cSld>
  <p:clrMapOvr>
    <a:masterClrMapping/>
  </p:clrMapOvr>
  <p:transition>
    <p:blinds/>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pPr>
                <a:defRPr/>
              </a:pPr>
              <a:t>‹#›</a:t>
            </a:fld>
            <a:endParaRPr lang="en-GB"/>
          </a:p>
        </p:txBody>
      </p:sp>
    </p:spTree>
    <p:extLst>
      <p:ext uri="{BB962C8B-B14F-4D97-AF65-F5344CB8AC3E}">
        <p14:creationId xmlns:p14="http://schemas.microsoft.com/office/powerpoint/2010/main" val="3637977735"/>
      </p:ext>
    </p:extLst>
  </p:cSld>
  <p:clrMapOvr>
    <a:masterClrMapping/>
  </p:clrMapOvr>
  <p:transition>
    <p:blinds/>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pPr>
                <a:defRPr/>
              </a:pPr>
              <a:t>‹#›</a:t>
            </a:fld>
            <a:endParaRPr lang="en-GB"/>
          </a:p>
        </p:txBody>
      </p:sp>
    </p:spTree>
    <p:extLst>
      <p:ext uri="{BB962C8B-B14F-4D97-AF65-F5344CB8AC3E}">
        <p14:creationId xmlns:p14="http://schemas.microsoft.com/office/powerpoint/2010/main" val="2395751611"/>
      </p:ext>
    </p:extLst>
  </p:cSld>
  <p:clrMapOvr>
    <a:masterClrMapping/>
  </p:clrMapOvr>
  <p:transition>
    <p:blinds/>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pPr>
                <a:defRPr/>
              </a:pPr>
              <a:t>‹#›</a:t>
            </a:fld>
            <a:endParaRPr lang="en-GB"/>
          </a:p>
        </p:txBody>
      </p:sp>
    </p:spTree>
    <p:extLst>
      <p:ext uri="{BB962C8B-B14F-4D97-AF65-F5344CB8AC3E}">
        <p14:creationId xmlns:p14="http://schemas.microsoft.com/office/powerpoint/2010/main" val="2513872228"/>
      </p:ext>
    </p:extLst>
  </p:cSld>
  <p:clrMapOvr>
    <a:masterClrMapping/>
  </p:clrMapOvr>
  <p:transition>
    <p:blinds/>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pPr>
                <a:defRPr/>
              </a:pPr>
              <a:t>‹#›</a:t>
            </a:fld>
            <a:endParaRPr lang="en-GB"/>
          </a:p>
        </p:txBody>
      </p:sp>
    </p:spTree>
    <p:extLst>
      <p:ext uri="{BB962C8B-B14F-4D97-AF65-F5344CB8AC3E}">
        <p14:creationId xmlns:p14="http://schemas.microsoft.com/office/powerpoint/2010/main" val="3828420435"/>
      </p:ext>
    </p:extLst>
  </p:cSld>
  <p:clrMapOvr>
    <a:masterClrMapping/>
  </p:clrMapOvr>
  <p:transition>
    <p:blinds/>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pPr>
                <a:defRPr/>
              </a:pPr>
              <a:t>‹#›</a:t>
            </a:fld>
            <a:endParaRPr lang="en-GB"/>
          </a:p>
        </p:txBody>
      </p:sp>
    </p:spTree>
    <p:extLst>
      <p:ext uri="{BB962C8B-B14F-4D97-AF65-F5344CB8AC3E}">
        <p14:creationId xmlns:p14="http://schemas.microsoft.com/office/powerpoint/2010/main" val="2856247233"/>
      </p:ext>
    </p:extLst>
  </p:cSld>
  <p:clrMapOvr>
    <a:masterClrMapping/>
  </p:clrMapOvr>
  <p:transition>
    <p:blinds/>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pPr>
                <a:defRPr/>
              </a:pPr>
              <a:t>‹#›</a:t>
            </a:fld>
            <a:endParaRPr lang="en-GB"/>
          </a:p>
        </p:txBody>
      </p:sp>
    </p:spTree>
    <p:extLst>
      <p:ext uri="{BB962C8B-B14F-4D97-AF65-F5344CB8AC3E}">
        <p14:creationId xmlns:p14="http://schemas.microsoft.com/office/powerpoint/2010/main" val="1764747434"/>
      </p:ext>
    </p:extLst>
  </p:cSld>
  <p:clrMapOvr>
    <a:masterClrMapping/>
  </p:clrMapOvr>
  <p:transition>
    <p:blinds/>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pPr>
                <a:defRPr/>
              </a:pPr>
              <a:t>‹#›</a:t>
            </a:fld>
            <a:endParaRPr lang="en-GB"/>
          </a:p>
        </p:txBody>
      </p:sp>
    </p:spTree>
    <p:extLst>
      <p:ext uri="{BB962C8B-B14F-4D97-AF65-F5344CB8AC3E}">
        <p14:creationId xmlns:p14="http://schemas.microsoft.com/office/powerpoint/2010/main" val="2223740376"/>
      </p:ext>
    </p:extLst>
  </p:cSld>
  <p:clrMapOvr>
    <a:masterClrMapping/>
  </p:clrMapOvr>
  <p:transition>
    <p:blinds/>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E1E0824-982E-5E4B-9CAA-FE7A67AE07FE}" type="slidenum">
              <a:rPr lang="en-US"/>
              <a:pPr>
                <a:defRPr/>
              </a:pPr>
              <a:t>‹#›</a:t>
            </a:fld>
            <a:endParaRPr lang="en-US"/>
          </a:p>
        </p:txBody>
      </p:sp>
    </p:spTree>
    <p:extLst>
      <p:ext uri="{BB962C8B-B14F-4D97-AF65-F5344CB8AC3E}">
        <p14:creationId xmlns:p14="http://schemas.microsoft.com/office/powerpoint/2010/main" val="185507998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pPr>
                <a:defRPr/>
              </a:pPr>
              <a:t>‹#›</a:t>
            </a:fld>
            <a:endParaRPr lang="en-GB"/>
          </a:p>
        </p:txBody>
      </p:sp>
    </p:spTree>
    <p:extLst>
      <p:ext uri="{BB962C8B-B14F-4D97-AF65-F5344CB8AC3E}">
        <p14:creationId xmlns:p14="http://schemas.microsoft.com/office/powerpoint/2010/main" val="3380979634"/>
      </p:ext>
    </p:extLst>
  </p:cSld>
  <p:clrMapOvr>
    <a:masterClrMapping/>
  </p:clrMapOvr>
  <p:transition>
    <p:blinds/>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EAEAEA"/>
                </a:solidFill>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EAEAEA"/>
                </a:solidFill>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EAEAEA"/>
                </a:solidFill>
              </a:endParaRPr>
            </a:p>
          </p:txBody>
        </p:sp>
      </p:grpSp>
      <p:sp>
        <p:nvSpPr>
          <p:cNvPr id="6453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453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3D4E98DA-A23A-494B-AF02-82EC01C9514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15924138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1736C5-7B15-4245-B461-CEEFC0A69EE4}"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4501664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C41DE38-5351-6448-8BF8-6CB8115DC03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0486932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373D7DD-C45C-CE49-821D-3DB255012E6B}"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06992121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B8F6225E-B555-5349-93DC-8C25B31A5B29}"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53996436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FFCCD79D-8E60-AC4B-B999-6D6131A2841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424252772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DD3F5F99-70E6-AB4D-A05A-9A44204AB0CA}"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52680159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E6FFC6E-3105-EF44-958C-2EB10CF92C8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72920338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7ADD440-5A43-CD44-9439-8C9208D42105}"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3646936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296E7A8E-E090-1948-9201-D15DDB6B87CA}" type="slidenum">
              <a:rPr lang="en-US" altLang="ja-JP"/>
              <a:pPr>
                <a:defRPr/>
              </a:pPr>
              <a:t>‹#›</a:t>
            </a:fld>
            <a:endParaRPr lang="en-US" altLang="ja-JP"/>
          </a:p>
        </p:txBody>
      </p:sp>
    </p:spTree>
    <p:extLst>
      <p:ext uri="{BB962C8B-B14F-4D97-AF65-F5344CB8AC3E}">
        <p14:creationId xmlns:p14="http://schemas.microsoft.com/office/powerpoint/2010/main" val="394455196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C193BE9-48F8-2240-998C-1525308AD1FE}"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96733805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B3CB8A0-40E0-EA40-9855-504D3D50F5F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83105081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ea typeface="MS PGothic" charset="0"/>
                <a:cs typeface="MS PGothic"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lvl1pPr>
          </a:lstStyle>
          <a:p>
            <a:pPr>
              <a:defRPr/>
            </a:pPr>
            <a:endParaRPr lang="en-US"/>
          </a:p>
        </p:txBody>
      </p:sp>
      <p:sp>
        <p:nvSpPr>
          <p:cNvPr id="37" name="Rectangle 37"/>
          <p:cNvSpPr>
            <a:spLocks noGrp="1" noChangeArrowheads="1"/>
          </p:cNvSpPr>
          <p:nvPr>
            <p:ph type="ftr" sz="quarter" idx="11"/>
          </p:nvPr>
        </p:nvSpPr>
        <p:spPr/>
        <p:txBody>
          <a:bodyPr/>
          <a:lstStyle>
            <a:lvl1pPr>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lvl1pPr>
          </a:lstStyle>
          <a:p>
            <a:pPr>
              <a:defRPr/>
            </a:pPr>
            <a:fld id="{9CCA08D1-CC4E-9340-8D97-C8BAA3F15549}" type="slidenum">
              <a:rPr lang="en-US"/>
              <a:pPr>
                <a:defRPr/>
              </a:pPr>
              <a:t>‹#›</a:t>
            </a:fld>
            <a:endParaRPr lang="en-US"/>
          </a:p>
        </p:txBody>
      </p:sp>
    </p:spTree>
    <p:extLst>
      <p:ext uri="{BB962C8B-B14F-4D97-AF65-F5344CB8AC3E}">
        <p14:creationId xmlns:p14="http://schemas.microsoft.com/office/powerpoint/2010/main" val="198828447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7E03DCB4-5C93-514A-99AA-277C0DD0EC1F}" type="slidenum">
              <a:rPr lang="en-US"/>
              <a:pPr>
                <a:defRPr/>
              </a:pPr>
              <a:t>‹#›</a:t>
            </a:fld>
            <a:endParaRPr lang="en-US"/>
          </a:p>
        </p:txBody>
      </p:sp>
    </p:spTree>
    <p:extLst>
      <p:ext uri="{BB962C8B-B14F-4D97-AF65-F5344CB8AC3E}">
        <p14:creationId xmlns:p14="http://schemas.microsoft.com/office/powerpoint/2010/main" val="408046286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4B1E0EB-73E2-AB46-A4E5-40AD5E5D13BA}" type="slidenum">
              <a:rPr lang="en-US"/>
              <a:pPr>
                <a:defRPr/>
              </a:pPr>
              <a:t>‹#›</a:t>
            </a:fld>
            <a:endParaRPr lang="en-US"/>
          </a:p>
        </p:txBody>
      </p:sp>
    </p:spTree>
    <p:extLst>
      <p:ext uri="{BB962C8B-B14F-4D97-AF65-F5344CB8AC3E}">
        <p14:creationId xmlns:p14="http://schemas.microsoft.com/office/powerpoint/2010/main" val="4282965688"/>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868535B-2B21-E241-B461-8F38D920E92F}" type="slidenum">
              <a:rPr lang="en-US"/>
              <a:pPr>
                <a:defRPr/>
              </a:pPr>
              <a:t>‹#›</a:t>
            </a:fld>
            <a:endParaRPr lang="en-US"/>
          </a:p>
        </p:txBody>
      </p:sp>
    </p:spTree>
    <p:extLst>
      <p:ext uri="{BB962C8B-B14F-4D97-AF65-F5344CB8AC3E}">
        <p14:creationId xmlns:p14="http://schemas.microsoft.com/office/powerpoint/2010/main" val="54734334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1F10B099-3E1B-B545-9DB1-C55BF9244FAF}" type="slidenum">
              <a:rPr lang="en-US"/>
              <a:pPr>
                <a:defRPr/>
              </a:pPr>
              <a:t>‹#›</a:t>
            </a:fld>
            <a:endParaRPr lang="en-US"/>
          </a:p>
        </p:txBody>
      </p:sp>
    </p:spTree>
    <p:extLst>
      <p:ext uri="{BB962C8B-B14F-4D97-AF65-F5344CB8AC3E}">
        <p14:creationId xmlns:p14="http://schemas.microsoft.com/office/powerpoint/2010/main" val="227735005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57178C6A-2804-7C45-B582-DF8E669871C4}" type="slidenum">
              <a:rPr lang="en-US"/>
              <a:pPr>
                <a:defRPr/>
              </a:pPr>
              <a:t>‹#›</a:t>
            </a:fld>
            <a:endParaRPr lang="en-US"/>
          </a:p>
        </p:txBody>
      </p:sp>
    </p:spTree>
    <p:extLst>
      <p:ext uri="{BB962C8B-B14F-4D97-AF65-F5344CB8AC3E}">
        <p14:creationId xmlns:p14="http://schemas.microsoft.com/office/powerpoint/2010/main" val="242603199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DC694EAF-4D3F-E848-BDD5-C39BC29272F1}" type="slidenum">
              <a:rPr lang="en-US"/>
              <a:pPr>
                <a:defRPr/>
              </a:pPr>
              <a:t>‹#›</a:t>
            </a:fld>
            <a:endParaRPr lang="en-US"/>
          </a:p>
        </p:txBody>
      </p:sp>
    </p:spTree>
    <p:extLst>
      <p:ext uri="{BB962C8B-B14F-4D97-AF65-F5344CB8AC3E}">
        <p14:creationId xmlns:p14="http://schemas.microsoft.com/office/powerpoint/2010/main" val="423001995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78FA27FE-0885-8E47-8DEB-ED52E3FD9EA8}" type="slidenum">
              <a:rPr lang="en-US"/>
              <a:pPr>
                <a:defRPr/>
              </a:pPr>
              <a:t>‹#›</a:t>
            </a:fld>
            <a:endParaRPr lang="en-US"/>
          </a:p>
        </p:txBody>
      </p:sp>
    </p:spTree>
    <p:extLst>
      <p:ext uri="{BB962C8B-B14F-4D97-AF65-F5344CB8AC3E}">
        <p14:creationId xmlns:p14="http://schemas.microsoft.com/office/powerpoint/2010/main" val="41416792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1619" name="Rectangle 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F47FFF6-9EC2-0247-AC3D-BD89FA5983EE}" type="slidenum">
              <a:rPr lang="en-US"/>
              <a:pPr>
                <a:defRPr/>
              </a:pPr>
              <a:t>‹#›</a:t>
            </a:fld>
            <a:endParaRPr lang="en-US"/>
          </a:p>
        </p:txBody>
      </p:sp>
    </p:spTree>
    <p:extLst>
      <p:ext uri="{BB962C8B-B14F-4D97-AF65-F5344CB8AC3E}">
        <p14:creationId xmlns:p14="http://schemas.microsoft.com/office/powerpoint/2010/main" val="445323667"/>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1D7E799C-5A3D-5349-B06F-674FB6BA9DBE}" type="slidenum">
              <a:rPr lang="en-US"/>
              <a:pPr>
                <a:defRPr/>
              </a:pPr>
              <a:t>‹#›</a:t>
            </a:fld>
            <a:endParaRPr lang="en-US"/>
          </a:p>
        </p:txBody>
      </p:sp>
    </p:spTree>
    <p:extLst>
      <p:ext uri="{BB962C8B-B14F-4D97-AF65-F5344CB8AC3E}">
        <p14:creationId xmlns:p14="http://schemas.microsoft.com/office/powerpoint/2010/main" val="335763982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2519D42-E11B-514A-9187-76F8184492B6}" type="slidenum">
              <a:rPr lang="en-US"/>
              <a:pPr>
                <a:defRPr/>
              </a:pPr>
              <a:t>‹#›</a:t>
            </a:fld>
            <a:endParaRPr lang="en-US"/>
          </a:p>
        </p:txBody>
      </p:sp>
    </p:spTree>
    <p:extLst>
      <p:ext uri="{BB962C8B-B14F-4D97-AF65-F5344CB8AC3E}">
        <p14:creationId xmlns:p14="http://schemas.microsoft.com/office/powerpoint/2010/main" val="392753855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0F2CAA5-6348-B647-9CA3-7D68D64B5434}" type="slidenum">
              <a:rPr lang="en-US"/>
              <a:pPr>
                <a:defRPr/>
              </a:pPr>
              <a:t>‹#›</a:t>
            </a:fld>
            <a:endParaRPr lang="en-US"/>
          </a:p>
        </p:txBody>
      </p:sp>
    </p:spTree>
    <p:extLst>
      <p:ext uri="{BB962C8B-B14F-4D97-AF65-F5344CB8AC3E}">
        <p14:creationId xmlns:p14="http://schemas.microsoft.com/office/powerpoint/2010/main" val="331341222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C912371-FC72-6645-92BA-458867F2D3CC}" type="slidenum">
              <a:rPr lang="en-US"/>
              <a:pPr>
                <a:defRPr/>
              </a:pPr>
              <a:t>‹#›</a:t>
            </a:fld>
            <a:endParaRPr lang="en-US"/>
          </a:p>
        </p:txBody>
      </p:sp>
    </p:spTree>
    <p:extLst>
      <p:ext uri="{BB962C8B-B14F-4D97-AF65-F5344CB8AC3E}">
        <p14:creationId xmlns:p14="http://schemas.microsoft.com/office/powerpoint/2010/main" val="16610426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ea typeface="MS PGothic" charset="0"/>
                <a:cs typeface="MS PGothic"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lvl1pPr>
          </a:lstStyle>
          <a:p>
            <a:pPr>
              <a:defRPr/>
            </a:pPr>
            <a:endParaRPr lang="en-US"/>
          </a:p>
        </p:txBody>
      </p:sp>
      <p:sp>
        <p:nvSpPr>
          <p:cNvPr id="37" name="Rectangle 37"/>
          <p:cNvSpPr>
            <a:spLocks noGrp="1" noChangeArrowheads="1"/>
          </p:cNvSpPr>
          <p:nvPr>
            <p:ph type="ftr" sz="quarter" idx="11"/>
          </p:nvPr>
        </p:nvSpPr>
        <p:spPr/>
        <p:txBody>
          <a:bodyPr/>
          <a:lstStyle>
            <a:lvl1pPr>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lvl1pPr>
          </a:lstStyle>
          <a:p>
            <a:pPr>
              <a:defRPr/>
            </a:pPr>
            <a:fld id="{6F2D30E0-0584-5C47-AE1F-CB5EFABB4BA6}" type="slidenum">
              <a:rPr lang="en-US"/>
              <a:pPr>
                <a:defRPr/>
              </a:pPr>
              <a:t>‹#›</a:t>
            </a:fld>
            <a:endParaRPr lang="en-US"/>
          </a:p>
        </p:txBody>
      </p:sp>
    </p:spTree>
    <p:extLst>
      <p:ext uri="{BB962C8B-B14F-4D97-AF65-F5344CB8AC3E}">
        <p14:creationId xmlns:p14="http://schemas.microsoft.com/office/powerpoint/2010/main" val="6483369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5777D765-8318-B74E-AC80-9F0D0AEC5AC2}" type="slidenum">
              <a:rPr lang="en-US"/>
              <a:pPr>
                <a:defRPr/>
              </a:pPr>
              <a:t>‹#›</a:t>
            </a:fld>
            <a:endParaRPr lang="en-US"/>
          </a:p>
        </p:txBody>
      </p:sp>
    </p:spTree>
    <p:extLst>
      <p:ext uri="{BB962C8B-B14F-4D97-AF65-F5344CB8AC3E}">
        <p14:creationId xmlns:p14="http://schemas.microsoft.com/office/powerpoint/2010/main" val="292623389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979844E-9E34-6741-8CA7-3DF1C4CDD60E}" type="slidenum">
              <a:rPr lang="en-US"/>
              <a:pPr>
                <a:defRPr/>
              </a:pPr>
              <a:t>‹#›</a:t>
            </a:fld>
            <a:endParaRPr lang="en-US"/>
          </a:p>
        </p:txBody>
      </p:sp>
    </p:spTree>
    <p:extLst>
      <p:ext uri="{BB962C8B-B14F-4D97-AF65-F5344CB8AC3E}">
        <p14:creationId xmlns:p14="http://schemas.microsoft.com/office/powerpoint/2010/main" val="272028724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190F2E4C-4912-D049-8047-A9B19787791F}" type="slidenum">
              <a:rPr lang="en-US"/>
              <a:pPr>
                <a:defRPr/>
              </a:pPr>
              <a:t>‹#›</a:t>
            </a:fld>
            <a:endParaRPr lang="en-US"/>
          </a:p>
        </p:txBody>
      </p:sp>
    </p:spTree>
    <p:extLst>
      <p:ext uri="{BB962C8B-B14F-4D97-AF65-F5344CB8AC3E}">
        <p14:creationId xmlns:p14="http://schemas.microsoft.com/office/powerpoint/2010/main" val="399644745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59365D84-D550-B749-81EC-3148969F2355}" type="slidenum">
              <a:rPr lang="en-US"/>
              <a:pPr>
                <a:defRPr/>
              </a:pPr>
              <a:t>‹#›</a:t>
            </a:fld>
            <a:endParaRPr lang="en-US"/>
          </a:p>
        </p:txBody>
      </p:sp>
    </p:spTree>
    <p:extLst>
      <p:ext uri="{BB962C8B-B14F-4D97-AF65-F5344CB8AC3E}">
        <p14:creationId xmlns:p14="http://schemas.microsoft.com/office/powerpoint/2010/main" val="93189506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50ADA401-5B63-D14B-A5B9-246E2D53BCF8}" type="slidenum">
              <a:rPr lang="en-US"/>
              <a:pPr>
                <a:defRPr/>
              </a:pPr>
              <a:t>‹#›</a:t>
            </a:fld>
            <a:endParaRPr lang="en-US"/>
          </a:p>
        </p:txBody>
      </p:sp>
    </p:spTree>
    <p:extLst>
      <p:ext uri="{BB962C8B-B14F-4D97-AF65-F5344CB8AC3E}">
        <p14:creationId xmlns:p14="http://schemas.microsoft.com/office/powerpoint/2010/main" val="3383348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ea typeface="MS PGothic" charset="0"/>
                <a:cs typeface="MS PGothic"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lvl1pPr>
          </a:lstStyle>
          <a:p>
            <a:pPr>
              <a:defRPr/>
            </a:pPr>
            <a:endParaRPr lang="en-US"/>
          </a:p>
        </p:txBody>
      </p:sp>
      <p:sp>
        <p:nvSpPr>
          <p:cNvPr id="37" name="Rectangle 37"/>
          <p:cNvSpPr>
            <a:spLocks noGrp="1" noChangeArrowheads="1"/>
          </p:cNvSpPr>
          <p:nvPr>
            <p:ph type="ftr" sz="quarter" idx="11"/>
          </p:nvPr>
        </p:nvSpPr>
        <p:spPr/>
        <p:txBody>
          <a:bodyPr/>
          <a:lstStyle>
            <a:lvl1pPr>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lvl1pPr>
          </a:lstStyle>
          <a:p>
            <a:pPr>
              <a:defRPr/>
            </a:pPr>
            <a:fld id="{95039F97-11AD-5A4A-A468-801A92643D1B}" type="slidenum">
              <a:rPr lang="en-US"/>
              <a:pPr>
                <a:defRPr/>
              </a:pPr>
              <a:t>‹#›</a:t>
            </a:fld>
            <a:endParaRPr lang="en-US"/>
          </a:p>
        </p:txBody>
      </p:sp>
    </p:spTree>
    <p:extLst>
      <p:ext uri="{BB962C8B-B14F-4D97-AF65-F5344CB8AC3E}">
        <p14:creationId xmlns:p14="http://schemas.microsoft.com/office/powerpoint/2010/main" val="152807547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6CC397D5-D734-114D-B44F-042FC898B2D2}" type="slidenum">
              <a:rPr lang="en-US"/>
              <a:pPr>
                <a:defRPr/>
              </a:pPr>
              <a:t>‹#›</a:t>
            </a:fld>
            <a:endParaRPr lang="en-US"/>
          </a:p>
        </p:txBody>
      </p:sp>
    </p:spTree>
    <p:extLst>
      <p:ext uri="{BB962C8B-B14F-4D97-AF65-F5344CB8AC3E}">
        <p14:creationId xmlns:p14="http://schemas.microsoft.com/office/powerpoint/2010/main" val="344487057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FC2100B-897D-9B4E-A8B3-016896B763EC}" type="slidenum">
              <a:rPr lang="en-US"/>
              <a:pPr>
                <a:defRPr/>
              </a:pPr>
              <a:t>‹#›</a:t>
            </a:fld>
            <a:endParaRPr lang="en-US"/>
          </a:p>
        </p:txBody>
      </p:sp>
    </p:spTree>
    <p:extLst>
      <p:ext uri="{BB962C8B-B14F-4D97-AF65-F5344CB8AC3E}">
        <p14:creationId xmlns:p14="http://schemas.microsoft.com/office/powerpoint/2010/main" val="321629018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5B19C698-2018-B146-A1A6-7C80DCE19647}" type="slidenum">
              <a:rPr lang="en-US"/>
              <a:pPr>
                <a:defRPr/>
              </a:pPr>
              <a:t>‹#›</a:t>
            </a:fld>
            <a:endParaRPr lang="en-US"/>
          </a:p>
        </p:txBody>
      </p:sp>
    </p:spTree>
    <p:extLst>
      <p:ext uri="{BB962C8B-B14F-4D97-AF65-F5344CB8AC3E}">
        <p14:creationId xmlns:p14="http://schemas.microsoft.com/office/powerpoint/2010/main" val="136334982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3860B120-A02F-1A41-B62B-E862D438CB05}" type="slidenum">
              <a:rPr lang="en-US"/>
              <a:pPr>
                <a:defRPr/>
              </a:pPr>
              <a:t>‹#›</a:t>
            </a:fld>
            <a:endParaRPr lang="en-US"/>
          </a:p>
        </p:txBody>
      </p:sp>
    </p:spTree>
    <p:extLst>
      <p:ext uri="{BB962C8B-B14F-4D97-AF65-F5344CB8AC3E}">
        <p14:creationId xmlns:p14="http://schemas.microsoft.com/office/powerpoint/2010/main" val="265788340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EB049C7-2098-2B42-A7C5-206503788081}" type="slidenum">
              <a:rPr lang="en-US"/>
              <a:pPr>
                <a:defRPr/>
              </a:pPr>
              <a:t>‹#›</a:t>
            </a:fld>
            <a:endParaRPr lang="en-US"/>
          </a:p>
        </p:txBody>
      </p:sp>
    </p:spTree>
    <p:extLst>
      <p:ext uri="{BB962C8B-B14F-4D97-AF65-F5344CB8AC3E}">
        <p14:creationId xmlns:p14="http://schemas.microsoft.com/office/powerpoint/2010/main" val="166089679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810AA1D1-B445-F447-9AB0-595FE8551776}" type="slidenum">
              <a:rPr lang="en-US"/>
              <a:pPr>
                <a:defRPr/>
              </a:pPr>
              <a:t>‹#›</a:t>
            </a:fld>
            <a:endParaRPr lang="en-US"/>
          </a:p>
        </p:txBody>
      </p:sp>
    </p:spTree>
    <p:extLst>
      <p:ext uri="{BB962C8B-B14F-4D97-AF65-F5344CB8AC3E}">
        <p14:creationId xmlns:p14="http://schemas.microsoft.com/office/powerpoint/2010/main" val="240144343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1085850" cy="6854825"/>
            <a:chOff x="0" y="0"/>
            <a:chExt cx="684" cy="4318"/>
          </a:xfrm>
        </p:grpSpPr>
        <p:sp>
          <p:nvSpPr>
            <p:cNvPr id="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ea typeface="MS PGothic" charset="0"/>
                <a:cs typeface="MS PGothic" charset="0"/>
              </a:endParaRPr>
            </a:p>
          </p:txBody>
        </p:sp>
        <p:grpSp>
          <p:nvGrpSpPr>
            <p:cNvPr id="6" name="Group 1028"/>
            <p:cNvGrpSpPr>
              <a:grpSpLocks/>
            </p:cNvGrpSpPr>
            <p:nvPr/>
          </p:nvGrpSpPr>
          <p:grpSpPr bwMode="auto">
            <a:xfrm>
              <a:off x="48" y="103"/>
              <a:ext cx="96" cy="4126"/>
              <a:chOff x="48" y="103"/>
              <a:chExt cx="96" cy="4126"/>
            </a:xfrm>
          </p:grpSpPr>
          <p:sp>
            <p:nvSpPr>
              <p:cNvPr id="7" name="Rectangle 1029"/>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1030"/>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1031"/>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1032"/>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1033"/>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34"/>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035"/>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036"/>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037"/>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038"/>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039"/>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040"/>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041"/>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042"/>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043"/>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1044"/>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1045"/>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1046"/>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1047"/>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1048"/>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1049"/>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1050"/>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1051"/>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1052"/>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1053"/>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1054"/>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1055"/>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1056"/>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1057"/>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5026" name="Rectangle 1058"/>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1059"/>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106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106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1062"/>
          <p:cNvSpPr>
            <a:spLocks noGrp="1" noChangeArrowheads="1"/>
          </p:cNvSpPr>
          <p:nvPr>
            <p:ph type="sldNum" sz="quarter" idx="12"/>
          </p:nvPr>
        </p:nvSpPr>
        <p:spPr/>
        <p:txBody>
          <a:bodyPr/>
          <a:lstStyle>
            <a:lvl1pPr>
              <a:defRPr smtClean="0">
                <a:solidFill>
                  <a:srgbClr val="FFFFFF"/>
                </a:solidFill>
              </a:defRPr>
            </a:lvl1pPr>
          </a:lstStyle>
          <a:p>
            <a:pPr>
              <a:defRPr/>
            </a:pPr>
            <a:fld id="{CF3ABC16-0A72-8345-8F97-2A0D86F41863}" type="slidenum">
              <a:rPr lang="en-US"/>
              <a:pPr>
                <a:defRPr/>
              </a:pPr>
              <a:t>‹#›</a:t>
            </a:fld>
            <a:endParaRPr lang="en-US"/>
          </a:p>
        </p:txBody>
      </p:sp>
    </p:spTree>
    <p:extLst>
      <p:ext uri="{BB962C8B-B14F-4D97-AF65-F5344CB8AC3E}">
        <p14:creationId xmlns:p14="http://schemas.microsoft.com/office/powerpoint/2010/main" val="166514066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5B4D144-4E5D-1345-9393-8B0A276783E6}" type="slidenum">
              <a:rPr lang="en-US"/>
              <a:pPr>
                <a:defRPr/>
              </a:pPr>
              <a:t>‹#›</a:t>
            </a:fld>
            <a:endParaRPr lang="en-US"/>
          </a:p>
        </p:txBody>
      </p:sp>
    </p:spTree>
    <p:extLst>
      <p:ext uri="{BB962C8B-B14F-4D97-AF65-F5344CB8AC3E}">
        <p14:creationId xmlns:p14="http://schemas.microsoft.com/office/powerpoint/2010/main" val="22690938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5081F0D5-4343-3348-961F-3CE64A82F363}" type="slidenum">
              <a:rPr lang="en-US"/>
              <a:pPr>
                <a:defRPr/>
              </a:pPr>
              <a:t>‹#›</a:t>
            </a:fld>
            <a:endParaRPr lang="en-US"/>
          </a:p>
        </p:txBody>
      </p:sp>
    </p:spTree>
    <p:extLst>
      <p:ext uri="{BB962C8B-B14F-4D97-AF65-F5344CB8AC3E}">
        <p14:creationId xmlns:p14="http://schemas.microsoft.com/office/powerpoint/2010/main" val="363674783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8DC774BB-B93E-844E-BBAA-E443AB1CBAB8}" type="slidenum">
              <a:rPr lang="en-US"/>
              <a:pPr>
                <a:defRPr/>
              </a:pPr>
              <a:t>‹#›</a:t>
            </a:fld>
            <a:endParaRPr lang="en-US"/>
          </a:p>
        </p:txBody>
      </p:sp>
    </p:spTree>
    <p:extLst>
      <p:ext uri="{BB962C8B-B14F-4D97-AF65-F5344CB8AC3E}">
        <p14:creationId xmlns:p14="http://schemas.microsoft.com/office/powerpoint/2010/main" val="8993363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A245D1B-0351-2942-851B-7C001F384427}" type="slidenum">
              <a:rPr lang="en-US"/>
              <a:pPr>
                <a:defRPr/>
              </a:pPr>
              <a:t>‹#›</a:t>
            </a:fld>
            <a:endParaRPr lang="en-US"/>
          </a:p>
        </p:txBody>
      </p:sp>
    </p:spTree>
    <p:extLst>
      <p:ext uri="{BB962C8B-B14F-4D97-AF65-F5344CB8AC3E}">
        <p14:creationId xmlns:p14="http://schemas.microsoft.com/office/powerpoint/2010/main" val="170597127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C1F99AF8-E7B4-7849-97D3-24A1C2FDD82E}" type="slidenum">
              <a:rPr lang="en-US"/>
              <a:pPr>
                <a:defRPr/>
              </a:pPr>
              <a:t>‹#›</a:t>
            </a:fld>
            <a:endParaRPr lang="en-US"/>
          </a:p>
        </p:txBody>
      </p:sp>
    </p:spTree>
    <p:extLst>
      <p:ext uri="{BB962C8B-B14F-4D97-AF65-F5344CB8AC3E}">
        <p14:creationId xmlns:p14="http://schemas.microsoft.com/office/powerpoint/2010/main" val="93598994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EAA43991-1E3A-224C-916B-A312CD95DAA3}" type="slidenum">
              <a:rPr lang="en-US"/>
              <a:pPr>
                <a:defRPr/>
              </a:pPr>
              <a:t>‹#›</a:t>
            </a:fld>
            <a:endParaRPr lang="en-US"/>
          </a:p>
        </p:txBody>
      </p:sp>
    </p:spTree>
    <p:extLst>
      <p:ext uri="{BB962C8B-B14F-4D97-AF65-F5344CB8AC3E}">
        <p14:creationId xmlns:p14="http://schemas.microsoft.com/office/powerpoint/2010/main" val="315707934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E627FE05-CE7C-5048-A631-9C461A49008E}" type="slidenum">
              <a:rPr lang="en-US"/>
              <a:pPr>
                <a:defRPr/>
              </a:pPr>
              <a:t>‹#›</a:t>
            </a:fld>
            <a:endParaRPr lang="en-US"/>
          </a:p>
        </p:txBody>
      </p:sp>
    </p:spTree>
    <p:extLst>
      <p:ext uri="{BB962C8B-B14F-4D97-AF65-F5344CB8AC3E}">
        <p14:creationId xmlns:p14="http://schemas.microsoft.com/office/powerpoint/2010/main" val="332703359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7B5A038-49FA-9C4E-84B4-2FF109F9A90D}" type="slidenum">
              <a:rPr lang="en-US"/>
              <a:pPr>
                <a:defRPr/>
              </a:pPr>
              <a:t>‹#›</a:t>
            </a:fld>
            <a:endParaRPr lang="en-US"/>
          </a:p>
        </p:txBody>
      </p:sp>
    </p:spTree>
    <p:extLst>
      <p:ext uri="{BB962C8B-B14F-4D97-AF65-F5344CB8AC3E}">
        <p14:creationId xmlns:p14="http://schemas.microsoft.com/office/powerpoint/2010/main" val="75907163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CC5C6DB-D3C8-C84E-A179-3C193245A756}" type="slidenum">
              <a:rPr lang="en-US"/>
              <a:pPr>
                <a:defRPr/>
              </a:pPr>
              <a:t>‹#›</a:t>
            </a:fld>
            <a:endParaRPr lang="en-US"/>
          </a:p>
        </p:txBody>
      </p:sp>
    </p:spTree>
    <p:extLst>
      <p:ext uri="{BB962C8B-B14F-4D97-AF65-F5344CB8AC3E}">
        <p14:creationId xmlns:p14="http://schemas.microsoft.com/office/powerpoint/2010/main" val="232643732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5E40DC7F-508E-B243-8538-DFD6B55773AF}" type="slidenum">
              <a:rPr lang="en-US"/>
              <a:pPr>
                <a:defRPr/>
              </a:pPr>
              <a:t>‹#›</a:t>
            </a:fld>
            <a:endParaRPr lang="en-US"/>
          </a:p>
        </p:txBody>
      </p:sp>
    </p:spTree>
    <p:extLst>
      <p:ext uri="{BB962C8B-B14F-4D97-AF65-F5344CB8AC3E}">
        <p14:creationId xmlns:p14="http://schemas.microsoft.com/office/powerpoint/2010/main" val="133921430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9A45E66-BF7A-AC4C-8197-78A46101417D}" type="slidenum">
              <a:rPr lang="en-US"/>
              <a:pPr>
                <a:defRPr/>
              </a:pPr>
              <a:t>‹#›</a:t>
            </a:fld>
            <a:endParaRPr lang="en-US"/>
          </a:p>
        </p:txBody>
      </p:sp>
    </p:spTree>
    <p:extLst>
      <p:ext uri="{BB962C8B-B14F-4D97-AF65-F5344CB8AC3E}">
        <p14:creationId xmlns:p14="http://schemas.microsoft.com/office/powerpoint/2010/main" val="347152680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E5F0A9A-1E9D-1743-BAC3-0439A430A210}" type="slidenum">
              <a:rPr lang="en-US"/>
              <a:pPr>
                <a:defRPr/>
              </a:pPr>
              <a:t>‹#›</a:t>
            </a:fld>
            <a:endParaRPr lang="en-US"/>
          </a:p>
        </p:txBody>
      </p:sp>
    </p:spTree>
    <p:extLst>
      <p:ext uri="{BB962C8B-B14F-4D97-AF65-F5344CB8AC3E}">
        <p14:creationId xmlns:p14="http://schemas.microsoft.com/office/powerpoint/2010/main" val="156027974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5D74AF50-3BA0-FB47-A927-89796082E3D1}" type="slidenum">
              <a:rPr lang="en-GB"/>
              <a:pPr>
                <a:defRPr/>
              </a:pPr>
              <a:t>‹#›</a:t>
            </a:fld>
            <a:endParaRPr lang="en-GB"/>
          </a:p>
        </p:txBody>
      </p:sp>
    </p:spTree>
    <p:extLst>
      <p:ext uri="{BB962C8B-B14F-4D97-AF65-F5344CB8AC3E}">
        <p14:creationId xmlns:p14="http://schemas.microsoft.com/office/powerpoint/2010/main" val="1990348762"/>
      </p:ext>
    </p:extLst>
  </p:cSld>
  <p:clrMapOvr>
    <a:masterClrMapping/>
  </p:clrMapOvr>
  <p:transition>
    <p:blinds/>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48B9208-EC22-984C-BB9A-908D5738C0EF}" type="slidenum">
              <a:rPr lang="en-GB"/>
              <a:pPr>
                <a:defRPr/>
              </a:pPr>
              <a:t>‹#›</a:t>
            </a:fld>
            <a:endParaRPr lang="en-GB"/>
          </a:p>
        </p:txBody>
      </p:sp>
    </p:spTree>
    <p:extLst>
      <p:ext uri="{BB962C8B-B14F-4D97-AF65-F5344CB8AC3E}">
        <p14:creationId xmlns:p14="http://schemas.microsoft.com/office/powerpoint/2010/main" val="1874149557"/>
      </p:ext>
    </p:extLst>
  </p:cSld>
  <p:clrMapOvr>
    <a:masterClrMapping/>
  </p:clrMapOvr>
  <p:transition>
    <p:blinds/>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603848C-775C-5145-AC9F-F5EC1BD0155C}" type="slidenum">
              <a:rPr lang="en-US"/>
              <a:pPr>
                <a:defRPr/>
              </a:pPr>
              <a:t>‹#›</a:t>
            </a:fld>
            <a:endParaRPr lang="en-US"/>
          </a:p>
        </p:txBody>
      </p:sp>
    </p:spTree>
    <p:extLst>
      <p:ext uri="{BB962C8B-B14F-4D97-AF65-F5344CB8AC3E}">
        <p14:creationId xmlns:p14="http://schemas.microsoft.com/office/powerpoint/2010/main" val="243709810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965C2C6-3742-374B-BCC5-8BA6ECD57169}" type="slidenum">
              <a:rPr lang="en-GB"/>
              <a:pPr>
                <a:defRPr/>
              </a:pPr>
              <a:t>‹#›</a:t>
            </a:fld>
            <a:endParaRPr lang="en-GB"/>
          </a:p>
        </p:txBody>
      </p:sp>
    </p:spTree>
    <p:extLst>
      <p:ext uri="{BB962C8B-B14F-4D97-AF65-F5344CB8AC3E}">
        <p14:creationId xmlns:p14="http://schemas.microsoft.com/office/powerpoint/2010/main" val="7127095"/>
      </p:ext>
    </p:extLst>
  </p:cSld>
  <p:clrMapOvr>
    <a:masterClrMapping/>
  </p:clrMapOvr>
  <p:transition>
    <p:blinds/>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183A2861-C900-C64D-87C9-60EF4A78FC55}" type="slidenum">
              <a:rPr lang="en-GB"/>
              <a:pPr>
                <a:defRPr/>
              </a:pPr>
              <a:t>‹#›</a:t>
            </a:fld>
            <a:endParaRPr lang="en-GB"/>
          </a:p>
        </p:txBody>
      </p:sp>
    </p:spTree>
    <p:extLst>
      <p:ext uri="{BB962C8B-B14F-4D97-AF65-F5344CB8AC3E}">
        <p14:creationId xmlns:p14="http://schemas.microsoft.com/office/powerpoint/2010/main" val="3662554225"/>
      </p:ext>
    </p:extLst>
  </p:cSld>
  <p:clrMapOvr>
    <a:masterClrMapping/>
  </p:clrMapOvr>
  <p:transition>
    <p:blinds/>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047FF7B8-23F3-8A46-946C-97EADF735B41}" type="slidenum">
              <a:rPr lang="en-GB"/>
              <a:pPr>
                <a:defRPr/>
              </a:pPr>
              <a:t>‹#›</a:t>
            </a:fld>
            <a:endParaRPr lang="en-GB"/>
          </a:p>
        </p:txBody>
      </p:sp>
    </p:spTree>
    <p:extLst>
      <p:ext uri="{BB962C8B-B14F-4D97-AF65-F5344CB8AC3E}">
        <p14:creationId xmlns:p14="http://schemas.microsoft.com/office/powerpoint/2010/main" val="1372791038"/>
      </p:ext>
    </p:extLst>
  </p:cSld>
  <p:clrMapOvr>
    <a:masterClrMapping/>
  </p:clrMapOvr>
  <p:transition>
    <p:blinds/>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EC4D7E97-E658-3241-AB38-57340BF05AA2}" type="slidenum">
              <a:rPr lang="en-GB"/>
              <a:pPr>
                <a:defRPr/>
              </a:pPr>
              <a:t>‹#›</a:t>
            </a:fld>
            <a:endParaRPr lang="en-GB"/>
          </a:p>
        </p:txBody>
      </p:sp>
    </p:spTree>
    <p:extLst>
      <p:ext uri="{BB962C8B-B14F-4D97-AF65-F5344CB8AC3E}">
        <p14:creationId xmlns:p14="http://schemas.microsoft.com/office/powerpoint/2010/main" val="3347843228"/>
      </p:ext>
    </p:extLst>
  </p:cSld>
  <p:clrMapOvr>
    <a:masterClrMapping/>
  </p:clrMapOvr>
  <p:transition>
    <p:blinds/>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F0C0407-9133-FC41-8140-AE4A71FEEBC2}" type="slidenum">
              <a:rPr lang="en-GB"/>
              <a:pPr>
                <a:defRPr/>
              </a:pPr>
              <a:t>‹#›</a:t>
            </a:fld>
            <a:endParaRPr lang="en-GB"/>
          </a:p>
        </p:txBody>
      </p:sp>
    </p:spTree>
    <p:extLst>
      <p:ext uri="{BB962C8B-B14F-4D97-AF65-F5344CB8AC3E}">
        <p14:creationId xmlns:p14="http://schemas.microsoft.com/office/powerpoint/2010/main" val="2507600331"/>
      </p:ext>
    </p:extLst>
  </p:cSld>
  <p:clrMapOvr>
    <a:masterClrMapping/>
  </p:clrMapOvr>
  <p:transition>
    <p:blinds/>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EE947387-2F9A-4F46-B4AF-73BB90BE6D41}" type="slidenum">
              <a:rPr lang="en-GB"/>
              <a:pPr>
                <a:defRPr/>
              </a:pPr>
              <a:t>‹#›</a:t>
            </a:fld>
            <a:endParaRPr lang="en-GB"/>
          </a:p>
        </p:txBody>
      </p:sp>
    </p:spTree>
    <p:extLst>
      <p:ext uri="{BB962C8B-B14F-4D97-AF65-F5344CB8AC3E}">
        <p14:creationId xmlns:p14="http://schemas.microsoft.com/office/powerpoint/2010/main" val="4120755711"/>
      </p:ext>
    </p:extLst>
  </p:cSld>
  <p:clrMapOvr>
    <a:masterClrMapping/>
  </p:clrMapOvr>
  <p:transition>
    <p:blinds/>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7E9CB937-21AD-894D-9E05-34138641B9E6}" type="slidenum">
              <a:rPr lang="en-GB"/>
              <a:pPr>
                <a:defRPr/>
              </a:pPr>
              <a:t>‹#›</a:t>
            </a:fld>
            <a:endParaRPr lang="en-GB"/>
          </a:p>
        </p:txBody>
      </p:sp>
    </p:spTree>
    <p:extLst>
      <p:ext uri="{BB962C8B-B14F-4D97-AF65-F5344CB8AC3E}">
        <p14:creationId xmlns:p14="http://schemas.microsoft.com/office/powerpoint/2010/main" val="3663483579"/>
      </p:ext>
    </p:extLst>
  </p:cSld>
  <p:clrMapOvr>
    <a:masterClrMapping/>
  </p:clrMapOvr>
  <p:transition>
    <p:blinds/>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2C86737-F4EA-E649-AF67-7EC26626D663}" type="slidenum">
              <a:rPr lang="en-GB"/>
              <a:pPr>
                <a:defRPr/>
              </a:pPr>
              <a:t>‹#›</a:t>
            </a:fld>
            <a:endParaRPr lang="en-GB"/>
          </a:p>
        </p:txBody>
      </p:sp>
    </p:spTree>
    <p:extLst>
      <p:ext uri="{BB962C8B-B14F-4D97-AF65-F5344CB8AC3E}">
        <p14:creationId xmlns:p14="http://schemas.microsoft.com/office/powerpoint/2010/main" val="1945534921"/>
      </p:ext>
    </p:extLst>
  </p:cSld>
  <p:clrMapOvr>
    <a:masterClrMapping/>
  </p:clrMapOvr>
  <p:transition>
    <p:blinds/>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C73E43E-5638-B14C-9397-81AF321ABE61}" type="slidenum">
              <a:rPr lang="en-GB"/>
              <a:pPr>
                <a:defRPr/>
              </a:pPr>
              <a:t>‹#›</a:t>
            </a:fld>
            <a:endParaRPr lang="en-GB"/>
          </a:p>
        </p:txBody>
      </p:sp>
    </p:spTree>
    <p:extLst>
      <p:ext uri="{BB962C8B-B14F-4D97-AF65-F5344CB8AC3E}">
        <p14:creationId xmlns:p14="http://schemas.microsoft.com/office/powerpoint/2010/main" val="2883555264"/>
      </p:ext>
    </p:extLst>
  </p:cSld>
  <p:clrMapOvr>
    <a:masterClrMapping/>
  </p:clrMapOvr>
  <p:transition>
    <p:blinds/>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9877"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79881"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71A87EB5-E403-BB41-88C9-49BFB7E3E1F7}" type="slidenum">
              <a:rPr lang="en-US"/>
              <a:pPr>
                <a:defRPr/>
              </a:pPr>
              <a:t>‹#›</a:t>
            </a:fld>
            <a:endParaRPr lang="en-US"/>
          </a:p>
        </p:txBody>
      </p:sp>
    </p:spTree>
    <p:extLst>
      <p:ext uri="{BB962C8B-B14F-4D97-AF65-F5344CB8AC3E}">
        <p14:creationId xmlns:p14="http://schemas.microsoft.com/office/powerpoint/2010/main" val="4288765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C46761FC-6DB9-7241-A45B-DFBA98D516DC}" type="slidenum">
              <a:rPr lang="en-GB"/>
              <a:pPr>
                <a:defRPr/>
              </a:pPr>
              <a:t>‹#›</a:t>
            </a:fld>
            <a:endParaRPr lang="en-GB"/>
          </a:p>
        </p:txBody>
      </p:sp>
    </p:spTree>
    <p:extLst>
      <p:ext uri="{BB962C8B-B14F-4D97-AF65-F5344CB8AC3E}">
        <p14:creationId xmlns:p14="http://schemas.microsoft.com/office/powerpoint/2010/main" val="2592074794"/>
      </p:ext>
    </p:extLst>
  </p:cSld>
  <p:clrMapOvr>
    <a:masterClrMapping/>
  </p:clrMapOvr>
  <p:transition>
    <p:blinds/>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B44C78E-9C2D-9548-B98C-8BC864B04541}" type="slidenum">
              <a:rPr lang="en-US"/>
              <a:pPr>
                <a:defRPr/>
              </a:pPr>
              <a:t>‹#›</a:t>
            </a:fld>
            <a:endParaRPr lang="en-US"/>
          </a:p>
        </p:txBody>
      </p:sp>
    </p:spTree>
    <p:extLst>
      <p:ext uri="{BB962C8B-B14F-4D97-AF65-F5344CB8AC3E}">
        <p14:creationId xmlns:p14="http://schemas.microsoft.com/office/powerpoint/2010/main" val="425677239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80A87B0-9C99-7D47-8324-3C4F81BCD66E}" type="slidenum">
              <a:rPr lang="en-US"/>
              <a:pPr>
                <a:defRPr/>
              </a:pPr>
              <a:t>‹#›</a:t>
            </a:fld>
            <a:endParaRPr lang="en-US"/>
          </a:p>
        </p:txBody>
      </p:sp>
    </p:spTree>
    <p:extLst>
      <p:ext uri="{BB962C8B-B14F-4D97-AF65-F5344CB8AC3E}">
        <p14:creationId xmlns:p14="http://schemas.microsoft.com/office/powerpoint/2010/main" val="99811869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E1ABCFE-24E0-AE46-80A7-A725D4362EF1}" type="slidenum">
              <a:rPr lang="en-US"/>
              <a:pPr>
                <a:defRPr/>
              </a:pPr>
              <a:t>‹#›</a:t>
            </a:fld>
            <a:endParaRPr lang="en-US"/>
          </a:p>
        </p:txBody>
      </p:sp>
    </p:spTree>
    <p:extLst>
      <p:ext uri="{BB962C8B-B14F-4D97-AF65-F5344CB8AC3E}">
        <p14:creationId xmlns:p14="http://schemas.microsoft.com/office/powerpoint/2010/main" val="305320557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53A5034-7635-D04C-B759-E1BBF28E082B}" type="slidenum">
              <a:rPr lang="en-US"/>
              <a:pPr>
                <a:defRPr/>
              </a:pPr>
              <a:t>‹#›</a:t>
            </a:fld>
            <a:endParaRPr lang="en-US"/>
          </a:p>
        </p:txBody>
      </p:sp>
    </p:spTree>
    <p:extLst>
      <p:ext uri="{BB962C8B-B14F-4D97-AF65-F5344CB8AC3E}">
        <p14:creationId xmlns:p14="http://schemas.microsoft.com/office/powerpoint/2010/main" val="100132249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0A73745-8013-6B41-8438-66FD1162AB6C}" type="slidenum">
              <a:rPr lang="en-US"/>
              <a:pPr>
                <a:defRPr/>
              </a:pPr>
              <a:t>‹#›</a:t>
            </a:fld>
            <a:endParaRPr lang="en-US"/>
          </a:p>
        </p:txBody>
      </p:sp>
    </p:spTree>
    <p:extLst>
      <p:ext uri="{BB962C8B-B14F-4D97-AF65-F5344CB8AC3E}">
        <p14:creationId xmlns:p14="http://schemas.microsoft.com/office/powerpoint/2010/main" val="109025579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C5530219-1C3F-5841-A9BB-9BB5D832533D}" type="slidenum">
              <a:rPr lang="en-US"/>
              <a:pPr>
                <a:defRPr/>
              </a:pPr>
              <a:t>‹#›</a:t>
            </a:fld>
            <a:endParaRPr lang="en-US"/>
          </a:p>
        </p:txBody>
      </p:sp>
    </p:spTree>
    <p:extLst>
      <p:ext uri="{BB962C8B-B14F-4D97-AF65-F5344CB8AC3E}">
        <p14:creationId xmlns:p14="http://schemas.microsoft.com/office/powerpoint/2010/main" val="3835866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75294DFE-91E4-6A4E-A060-394C4F4A3B34}" type="slidenum">
              <a:rPr lang="en-US"/>
              <a:pPr>
                <a:defRPr/>
              </a:pPr>
              <a:t>‹#›</a:t>
            </a:fld>
            <a:endParaRPr lang="en-US"/>
          </a:p>
        </p:txBody>
      </p:sp>
    </p:spTree>
    <p:extLst>
      <p:ext uri="{BB962C8B-B14F-4D97-AF65-F5344CB8AC3E}">
        <p14:creationId xmlns:p14="http://schemas.microsoft.com/office/powerpoint/2010/main" val="187843442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2E0B481-3ABF-4D4F-BBD2-2CBDC0A762B0}" type="slidenum">
              <a:rPr lang="en-US"/>
              <a:pPr>
                <a:defRPr/>
              </a:pPr>
              <a:t>‹#›</a:t>
            </a:fld>
            <a:endParaRPr lang="en-US"/>
          </a:p>
        </p:txBody>
      </p:sp>
    </p:spTree>
    <p:extLst>
      <p:ext uri="{BB962C8B-B14F-4D97-AF65-F5344CB8AC3E}">
        <p14:creationId xmlns:p14="http://schemas.microsoft.com/office/powerpoint/2010/main" val="166647213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F2ED649-71EE-5940-B9AC-028E34A3502B}" type="slidenum">
              <a:rPr lang="en-US"/>
              <a:pPr>
                <a:defRPr/>
              </a:pPr>
              <a:t>‹#›</a:t>
            </a:fld>
            <a:endParaRPr lang="en-US"/>
          </a:p>
        </p:txBody>
      </p:sp>
    </p:spTree>
    <p:extLst>
      <p:ext uri="{BB962C8B-B14F-4D97-AF65-F5344CB8AC3E}">
        <p14:creationId xmlns:p14="http://schemas.microsoft.com/office/powerpoint/2010/main" val="1248759617"/>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A96B844-73F8-7944-91C2-C6D13D22904A}" type="slidenum">
              <a:rPr lang="en-US"/>
              <a:pPr>
                <a:defRPr/>
              </a:pPr>
              <a:t>‹#›</a:t>
            </a:fld>
            <a:endParaRPr lang="en-US"/>
          </a:p>
        </p:txBody>
      </p:sp>
    </p:spTree>
    <p:extLst>
      <p:ext uri="{BB962C8B-B14F-4D97-AF65-F5344CB8AC3E}">
        <p14:creationId xmlns:p14="http://schemas.microsoft.com/office/powerpoint/2010/main" val="2029332625"/>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7086B91-B1F2-A14A-945C-809FB39E8650}" type="slidenum">
              <a:rPr lang="en-US"/>
              <a:pPr>
                <a:defRPr/>
              </a:pPr>
              <a:t>‹#›</a:t>
            </a:fld>
            <a:endParaRPr lang="en-US"/>
          </a:p>
        </p:txBody>
      </p:sp>
    </p:spTree>
    <p:extLst>
      <p:ext uri="{BB962C8B-B14F-4D97-AF65-F5344CB8AC3E}">
        <p14:creationId xmlns:p14="http://schemas.microsoft.com/office/powerpoint/2010/main" val="41836639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D8472050-6333-6445-B01B-D849BB070F2E}" type="slidenum">
              <a:rPr lang="en-US"/>
              <a:pPr>
                <a:defRPr/>
              </a:pPr>
              <a:t>‹#›</a:t>
            </a:fld>
            <a:endParaRPr lang="en-US"/>
          </a:p>
        </p:txBody>
      </p:sp>
    </p:spTree>
    <p:extLst>
      <p:ext uri="{BB962C8B-B14F-4D97-AF65-F5344CB8AC3E}">
        <p14:creationId xmlns:p14="http://schemas.microsoft.com/office/powerpoint/2010/main" val="316210611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ea typeface="MS PGothic" charset="0"/>
                <a:cs typeface="MS PGothic"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lvl1pPr>
          </a:lstStyle>
          <a:p>
            <a:pPr>
              <a:defRPr/>
            </a:pPr>
            <a:endParaRPr lang="en-US"/>
          </a:p>
        </p:txBody>
      </p:sp>
      <p:sp>
        <p:nvSpPr>
          <p:cNvPr id="37" name="Rectangle 37"/>
          <p:cNvSpPr>
            <a:spLocks noGrp="1" noChangeArrowheads="1"/>
          </p:cNvSpPr>
          <p:nvPr>
            <p:ph type="ftr" sz="quarter" idx="11"/>
          </p:nvPr>
        </p:nvSpPr>
        <p:spPr/>
        <p:txBody>
          <a:bodyPr/>
          <a:lstStyle>
            <a:lvl1pPr>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lvl1pPr>
          </a:lstStyle>
          <a:p>
            <a:pPr>
              <a:defRPr/>
            </a:pPr>
            <a:fld id="{1283F979-8305-794F-8D41-B198A6F48CCE}" type="slidenum">
              <a:rPr lang="en-US"/>
              <a:pPr>
                <a:defRPr/>
              </a:pPr>
              <a:t>‹#›</a:t>
            </a:fld>
            <a:endParaRPr lang="en-US"/>
          </a:p>
        </p:txBody>
      </p:sp>
    </p:spTree>
    <p:extLst>
      <p:ext uri="{BB962C8B-B14F-4D97-AF65-F5344CB8AC3E}">
        <p14:creationId xmlns:p14="http://schemas.microsoft.com/office/powerpoint/2010/main" val="104413925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A39BCF9A-85F7-554D-8BBC-7F1FE35D7F87}" type="slidenum">
              <a:rPr lang="en-US"/>
              <a:pPr>
                <a:defRPr/>
              </a:pPr>
              <a:t>‹#›</a:t>
            </a:fld>
            <a:endParaRPr lang="en-US"/>
          </a:p>
        </p:txBody>
      </p:sp>
    </p:spTree>
    <p:extLst>
      <p:ext uri="{BB962C8B-B14F-4D97-AF65-F5344CB8AC3E}">
        <p14:creationId xmlns:p14="http://schemas.microsoft.com/office/powerpoint/2010/main" val="364348261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3A20292B-627B-AF43-AD15-7AA674FFC772}" type="slidenum">
              <a:rPr lang="en-US"/>
              <a:pPr>
                <a:defRPr/>
              </a:pPr>
              <a:t>‹#›</a:t>
            </a:fld>
            <a:endParaRPr lang="en-US"/>
          </a:p>
        </p:txBody>
      </p:sp>
    </p:spTree>
    <p:extLst>
      <p:ext uri="{BB962C8B-B14F-4D97-AF65-F5344CB8AC3E}">
        <p14:creationId xmlns:p14="http://schemas.microsoft.com/office/powerpoint/2010/main" val="70549531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95DABF-5AA1-404C-AAED-6D4A2FA3E02B}" type="slidenum">
              <a:rPr lang="en-US"/>
              <a:pPr>
                <a:defRPr/>
              </a:pPr>
              <a:t>‹#›</a:t>
            </a:fld>
            <a:endParaRPr lang="en-US"/>
          </a:p>
        </p:txBody>
      </p:sp>
    </p:spTree>
    <p:extLst>
      <p:ext uri="{BB962C8B-B14F-4D97-AF65-F5344CB8AC3E}">
        <p14:creationId xmlns:p14="http://schemas.microsoft.com/office/powerpoint/2010/main" val="1219230413"/>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74433D3D-3810-A847-B2D5-77DCA74B690F}" type="slidenum">
              <a:rPr lang="en-US"/>
              <a:pPr>
                <a:defRPr/>
              </a:pPr>
              <a:t>‹#›</a:t>
            </a:fld>
            <a:endParaRPr lang="en-US"/>
          </a:p>
        </p:txBody>
      </p:sp>
    </p:spTree>
    <p:extLst>
      <p:ext uri="{BB962C8B-B14F-4D97-AF65-F5344CB8AC3E}">
        <p14:creationId xmlns:p14="http://schemas.microsoft.com/office/powerpoint/2010/main" val="287327249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E1ECF8F2-4604-D14B-B4C8-A50191530CF0}" type="slidenum">
              <a:rPr lang="en-US"/>
              <a:pPr>
                <a:defRPr/>
              </a:pPr>
              <a:t>‹#›</a:t>
            </a:fld>
            <a:endParaRPr lang="en-US"/>
          </a:p>
        </p:txBody>
      </p:sp>
    </p:spTree>
    <p:extLst>
      <p:ext uri="{BB962C8B-B14F-4D97-AF65-F5344CB8AC3E}">
        <p14:creationId xmlns:p14="http://schemas.microsoft.com/office/powerpoint/2010/main" val="292433480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44FFFED1-04A8-5942-92C0-DA03AA254ABE}" type="slidenum">
              <a:rPr lang="en-US"/>
              <a:pPr>
                <a:defRPr/>
              </a:pPr>
              <a:t>‹#›</a:t>
            </a:fld>
            <a:endParaRPr lang="en-US"/>
          </a:p>
        </p:txBody>
      </p:sp>
    </p:spTree>
    <p:extLst>
      <p:ext uri="{BB962C8B-B14F-4D97-AF65-F5344CB8AC3E}">
        <p14:creationId xmlns:p14="http://schemas.microsoft.com/office/powerpoint/2010/main" val="282466536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3F0DF65-7C12-F941-AA3A-94D59A8737D0}" type="slidenum">
              <a:rPr lang="en-US"/>
              <a:pPr>
                <a:defRPr/>
              </a:pPr>
              <a:t>‹#›</a:t>
            </a:fld>
            <a:endParaRPr lang="en-US"/>
          </a:p>
        </p:txBody>
      </p:sp>
    </p:spTree>
    <p:extLst>
      <p:ext uri="{BB962C8B-B14F-4D97-AF65-F5344CB8AC3E}">
        <p14:creationId xmlns:p14="http://schemas.microsoft.com/office/powerpoint/2010/main" val="4175991308"/>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0DFBA02-81AB-1141-8BD9-278FF294226D}" type="slidenum">
              <a:rPr lang="en-US"/>
              <a:pPr>
                <a:defRPr/>
              </a:pPr>
              <a:t>‹#›</a:t>
            </a:fld>
            <a:endParaRPr lang="en-US"/>
          </a:p>
        </p:txBody>
      </p:sp>
    </p:spTree>
    <p:extLst>
      <p:ext uri="{BB962C8B-B14F-4D97-AF65-F5344CB8AC3E}">
        <p14:creationId xmlns:p14="http://schemas.microsoft.com/office/powerpoint/2010/main" val="3975345224"/>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AA41BA27-D5D8-8B47-8349-A465044A9276}" type="slidenum">
              <a:rPr lang="en-US"/>
              <a:pPr>
                <a:defRPr/>
              </a:pPr>
              <a:t>‹#›</a:t>
            </a:fld>
            <a:endParaRPr lang="en-US"/>
          </a:p>
        </p:txBody>
      </p:sp>
    </p:spTree>
    <p:extLst>
      <p:ext uri="{BB962C8B-B14F-4D97-AF65-F5344CB8AC3E}">
        <p14:creationId xmlns:p14="http://schemas.microsoft.com/office/powerpoint/2010/main" val="12211986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30053005-2F58-5144-8E45-E01970B6E4B3}" type="slidenum">
              <a:rPr lang="en-US"/>
              <a:pPr>
                <a:defRPr/>
              </a:pPr>
              <a:t>‹#›</a:t>
            </a:fld>
            <a:endParaRPr lang="en-US"/>
          </a:p>
        </p:txBody>
      </p:sp>
    </p:spTree>
    <p:extLst>
      <p:ext uri="{BB962C8B-B14F-4D97-AF65-F5344CB8AC3E}">
        <p14:creationId xmlns:p14="http://schemas.microsoft.com/office/powerpoint/2010/main" val="428354339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AFA90D6-2A00-4945-A673-DAE899EB9AE2}" type="slidenum">
              <a:rPr lang="en-US"/>
              <a:pPr>
                <a:defRPr/>
              </a:pPr>
              <a:t>‹#›</a:t>
            </a:fld>
            <a:endParaRPr lang="en-US"/>
          </a:p>
        </p:txBody>
      </p:sp>
    </p:spTree>
    <p:extLst>
      <p:ext uri="{BB962C8B-B14F-4D97-AF65-F5344CB8AC3E}">
        <p14:creationId xmlns:p14="http://schemas.microsoft.com/office/powerpoint/2010/main" val="4157430430"/>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F68819A7-1AF8-AC4E-AB29-433DB98092BD}" type="slidenum">
              <a:rPr lang="en-US"/>
              <a:pPr>
                <a:defRPr/>
              </a:pPr>
              <a:t>‹#›</a:t>
            </a:fld>
            <a:endParaRPr lang="en-US"/>
          </a:p>
        </p:txBody>
      </p:sp>
    </p:spTree>
    <p:extLst>
      <p:ext uri="{BB962C8B-B14F-4D97-AF65-F5344CB8AC3E}">
        <p14:creationId xmlns:p14="http://schemas.microsoft.com/office/powerpoint/2010/main" val="280145150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7570"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237571"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BBA025-1853-7E4C-A504-2E87180F4ACA}" type="slidenum">
              <a:rPr lang="en-US"/>
              <a:pPr>
                <a:defRPr/>
              </a:pPr>
              <a:t>‹#›</a:t>
            </a:fld>
            <a:endParaRPr lang="en-US"/>
          </a:p>
        </p:txBody>
      </p:sp>
    </p:spTree>
    <p:extLst>
      <p:ext uri="{BB962C8B-B14F-4D97-AF65-F5344CB8AC3E}">
        <p14:creationId xmlns:p14="http://schemas.microsoft.com/office/powerpoint/2010/main" val="269981803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CAB0CC7-2E9E-9649-B8B5-702E115BE59B}" type="slidenum">
              <a:rPr lang="en-US"/>
              <a:pPr>
                <a:defRPr/>
              </a:pPr>
              <a:t>‹#›</a:t>
            </a:fld>
            <a:endParaRPr lang="en-US"/>
          </a:p>
        </p:txBody>
      </p:sp>
    </p:spTree>
    <p:extLst>
      <p:ext uri="{BB962C8B-B14F-4D97-AF65-F5344CB8AC3E}">
        <p14:creationId xmlns:p14="http://schemas.microsoft.com/office/powerpoint/2010/main" val="298846535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8007165-992F-EA48-9346-9A45A07B2587}" type="slidenum">
              <a:rPr lang="en-US"/>
              <a:pPr>
                <a:defRPr/>
              </a:pPr>
              <a:t>‹#›</a:t>
            </a:fld>
            <a:endParaRPr lang="en-US"/>
          </a:p>
        </p:txBody>
      </p:sp>
    </p:spTree>
    <p:extLst>
      <p:ext uri="{BB962C8B-B14F-4D97-AF65-F5344CB8AC3E}">
        <p14:creationId xmlns:p14="http://schemas.microsoft.com/office/powerpoint/2010/main" val="221018572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9DB4F26-8CA6-404B-95B3-758881C43271}" type="slidenum">
              <a:rPr lang="en-US"/>
              <a:pPr>
                <a:defRPr/>
              </a:pPr>
              <a:t>‹#›</a:t>
            </a:fld>
            <a:endParaRPr lang="en-US"/>
          </a:p>
        </p:txBody>
      </p:sp>
    </p:spTree>
    <p:extLst>
      <p:ext uri="{BB962C8B-B14F-4D97-AF65-F5344CB8AC3E}">
        <p14:creationId xmlns:p14="http://schemas.microsoft.com/office/powerpoint/2010/main" val="1894790074"/>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98F2C89-6285-CB4F-8153-ECE6FFA0F4FB}" type="slidenum">
              <a:rPr lang="en-US"/>
              <a:pPr>
                <a:defRPr/>
              </a:pPr>
              <a:t>‹#›</a:t>
            </a:fld>
            <a:endParaRPr lang="en-US"/>
          </a:p>
        </p:txBody>
      </p:sp>
    </p:spTree>
    <p:extLst>
      <p:ext uri="{BB962C8B-B14F-4D97-AF65-F5344CB8AC3E}">
        <p14:creationId xmlns:p14="http://schemas.microsoft.com/office/powerpoint/2010/main" val="259999824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F8B6F3D-61EF-694A-981A-A0F62B2FDC83}" type="slidenum">
              <a:rPr lang="en-US"/>
              <a:pPr>
                <a:defRPr/>
              </a:pPr>
              <a:t>‹#›</a:t>
            </a:fld>
            <a:endParaRPr lang="en-US"/>
          </a:p>
        </p:txBody>
      </p:sp>
    </p:spTree>
    <p:extLst>
      <p:ext uri="{BB962C8B-B14F-4D97-AF65-F5344CB8AC3E}">
        <p14:creationId xmlns:p14="http://schemas.microsoft.com/office/powerpoint/2010/main" val="419114595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4DC0332-DBB8-5146-8E48-BD8B5A1C7658}" type="slidenum">
              <a:rPr lang="en-US"/>
              <a:pPr>
                <a:defRPr/>
              </a:pPr>
              <a:t>‹#›</a:t>
            </a:fld>
            <a:endParaRPr lang="en-US"/>
          </a:p>
        </p:txBody>
      </p:sp>
    </p:spTree>
    <p:extLst>
      <p:ext uri="{BB962C8B-B14F-4D97-AF65-F5344CB8AC3E}">
        <p14:creationId xmlns:p14="http://schemas.microsoft.com/office/powerpoint/2010/main" val="293850878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5C6F0C0-3152-2E49-9F91-D1D09218DF4E}" type="slidenum">
              <a:rPr lang="en-US"/>
              <a:pPr>
                <a:defRPr/>
              </a:pPr>
              <a:t>‹#›</a:t>
            </a:fld>
            <a:endParaRPr lang="en-US"/>
          </a:p>
        </p:txBody>
      </p:sp>
    </p:spTree>
    <p:extLst>
      <p:ext uri="{BB962C8B-B14F-4D97-AF65-F5344CB8AC3E}">
        <p14:creationId xmlns:p14="http://schemas.microsoft.com/office/powerpoint/2010/main" val="24442941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D0713908-1743-D343-A981-901828FF05BB}" type="slidenum">
              <a:rPr lang="en-US"/>
              <a:pPr>
                <a:defRPr/>
              </a:pPr>
              <a:t>‹#›</a:t>
            </a:fld>
            <a:endParaRPr lang="en-US"/>
          </a:p>
        </p:txBody>
      </p:sp>
    </p:spTree>
    <p:extLst>
      <p:ext uri="{BB962C8B-B14F-4D97-AF65-F5344CB8AC3E}">
        <p14:creationId xmlns:p14="http://schemas.microsoft.com/office/powerpoint/2010/main" val="50730538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13152DD-94C0-EF42-B30C-3943A590DF68}" type="slidenum">
              <a:rPr lang="en-US"/>
              <a:pPr>
                <a:defRPr/>
              </a:pPr>
              <a:t>‹#›</a:t>
            </a:fld>
            <a:endParaRPr lang="en-US"/>
          </a:p>
        </p:txBody>
      </p:sp>
    </p:spTree>
    <p:extLst>
      <p:ext uri="{BB962C8B-B14F-4D97-AF65-F5344CB8AC3E}">
        <p14:creationId xmlns:p14="http://schemas.microsoft.com/office/powerpoint/2010/main" val="297934697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A13A8FC-3637-6045-89E3-871009C9D72F}" type="slidenum">
              <a:rPr lang="en-US"/>
              <a:pPr>
                <a:defRPr/>
              </a:pPr>
              <a:t>‹#›</a:t>
            </a:fld>
            <a:endParaRPr lang="en-US"/>
          </a:p>
        </p:txBody>
      </p:sp>
    </p:spTree>
    <p:extLst>
      <p:ext uri="{BB962C8B-B14F-4D97-AF65-F5344CB8AC3E}">
        <p14:creationId xmlns:p14="http://schemas.microsoft.com/office/powerpoint/2010/main" val="2603972908"/>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556278-86F1-4145-A50E-7422E3AF05D0}" type="slidenum">
              <a:rPr lang="en-US"/>
              <a:pPr>
                <a:defRPr/>
              </a:pPr>
              <a:t>‹#›</a:t>
            </a:fld>
            <a:endParaRPr lang="en-US"/>
          </a:p>
        </p:txBody>
      </p:sp>
    </p:spTree>
    <p:extLst>
      <p:ext uri="{BB962C8B-B14F-4D97-AF65-F5344CB8AC3E}">
        <p14:creationId xmlns:p14="http://schemas.microsoft.com/office/powerpoint/2010/main" val="72247722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7/05/19</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467484662"/>
      </p:ext>
    </p:extLst>
  </p:cSld>
  <p:clrMapOvr>
    <a:overrideClrMapping bg1="dk1" tx1="lt1" bg2="dk2" tx2="lt2" accent1="accent1" accent2="accent2" accent3="accent3" accent4="accent4" accent5="accent5" accent6="accent6" hlink="hlink" folHlink="folHlink"/>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7/05/19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879379741"/>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7/05/19</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121137506"/>
      </p:ext>
    </p:extLst>
  </p:cSld>
  <p:clrMapOvr>
    <a:overrideClrMapping bg1="lt1" tx1="dk1" bg2="lt2" tx2="dk2" accent1="accent1" accent2="accent2" accent3="accent3" accent4="accent4" accent5="accent5" accent6="accent6" hlink="hlink" folHlink="folHlink"/>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7/05/19</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694142620"/>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7/05/19</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187044589"/>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7/05/19</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221110928"/>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7/05/19</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3881479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3FBD3B4-00A1-5243-9718-0DA7319AFFF3}" type="slidenum">
              <a:rPr lang="en-US"/>
              <a:pPr>
                <a:defRPr/>
              </a:pPr>
              <a:t>‹#›</a:t>
            </a:fld>
            <a:endParaRPr lang="en-US"/>
          </a:p>
        </p:txBody>
      </p:sp>
    </p:spTree>
    <p:extLst>
      <p:ext uri="{BB962C8B-B14F-4D97-AF65-F5344CB8AC3E}">
        <p14:creationId xmlns:p14="http://schemas.microsoft.com/office/powerpoint/2010/main" val="66493398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7/05/19</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12725615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7/05/19</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060223021"/>
      </p:ext>
    </p:extLst>
  </p:cSld>
  <p:clrMapOvr>
    <a:overrideClrMapping bg1="lt1" tx1="dk1" bg2="lt2" tx2="dk2" accent1="accent1" accent2="accent2" accent3="accent3" accent4="accent4" accent5="accent5" accent6="accent6" hlink="hlink" folHlink="folHlink"/>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7/05/19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317496447"/>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7/05/19</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549909849"/>
      </p:ext>
    </p:extLst>
  </p:cSld>
  <p:clrMapOvr>
    <a:overrideClrMapping bg1="lt1" tx1="dk1" bg2="lt2" tx2="dk2" accent1="accent1" accent2="accent2" accent3="accent3" accent4="accent4" accent5="accent5" accent6="accent6" hlink="hlink" folHlink="folHlink"/>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FFFFCC"/>
                </a:solidFill>
                <a:latin typeface="Arial" charset="0"/>
                <a:ea typeface="PMingLiU" charset="0"/>
                <a:cs typeface="PMingLiU" charset="0"/>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FFFFCC"/>
                </a:solidFill>
                <a:latin typeface="Arial" charset="0"/>
                <a:ea typeface="PMingLiU" charset="0"/>
                <a:cs typeface="PMingLiU" charset="0"/>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FFFFCC"/>
                </a:solidFill>
                <a:latin typeface="Arial" charset="0"/>
                <a:cs typeface="PMingLiU" charset="0"/>
              </a:defRPr>
            </a:lvl1pPr>
          </a:lstStyle>
          <a:p>
            <a:fld id="{60CC8043-C695-A347-ADDB-C3D42F22D28B}" type="slidenum">
              <a:rPr lang="en-US" altLang="zh-TW"/>
              <a:pPr/>
              <a:t>‹#›</a:t>
            </a:fld>
            <a:endParaRPr lang="en-US" altLang="zh-TW"/>
          </a:p>
        </p:txBody>
      </p:sp>
    </p:spTree>
    <p:extLst>
      <p:ext uri="{BB962C8B-B14F-4D97-AF65-F5344CB8AC3E}">
        <p14:creationId xmlns:p14="http://schemas.microsoft.com/office/powerpoint/2010/main" val="2975390679"/>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E63C9FE3-6BD2-534A-A574-B78995228F92}" type="slidenum">
              <a:rPr lang="en-GB"/>
              <a:pPr>
                <a:defRPr/>
              </a:pPr>
              <a:t>‹#›</a:t>
            </a:fld>
            <a:endParaRPr lang="en-GB"/>
          </a:p>
        </p:txBody>
      </p:sp>
    </p:spTree>
    <p:extLst>
      <p:ext uri="{BB962C8B-B14F-4D97-AF65-F5344CB8AC3E}">
        <p14:creationId xmlns:p14="http://schemas.microsoft.com/office/powerpoint/2010/main" val="505056755"/>
      </p:ext>
    </p:extLst>
  </p:cSld>
  <p:clrMapOvr>
    <a:masterClrMapping/>
  </p:clrMapOvr>
  <p:transition>
    <p:blinds/>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184A3FF-EEDC-0942-95EF-E853BDC739B7}" type="slidenum">
              <a:rPr lang="en-GB"/>
              <a:pPr>
                <a:defRPr/>
              </a:pPr>
              <a:t>‹#›</a:t>
            </a:fld>
            <a:endParaRPr lang="en-GB"/>
          </a:p>
        </p:txBody>
      </p:sp>
    </p:spTree>
    <p:extLst>
      <p:ext uri="{BB962C8B-B14F-4D97-AF65-F5344CB8AC3E}">
        <p14:creationId xmlns:p14="http://schemas.microsoft.com/office/powerpoint/2010/main" val="1479095849"/>
      </p:ext>
    </p:extLst>
  </p:cSld>
  <p:clrMapOvr>
    <a:masterClrMapping/>
  </p:clrMapOvr>
  <p:transition>
    <p:blinds/>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2241AE8-5823-6F46-BBA2-BCF8D20DC859}" type="slidenum">
              <a:rPr lang="en-GB"/>
              <a:pPr>
                <a:defRPr/>
              </a:pPr>
              <a:t>‹#›</a:t>
            </a:fld>
            <a:endParaRPr lang="en-GB"/>
          </a:p>
        </p:txBody>
      </p:sp>
    </p:spTree>
    <p:extLst>
      <p:ext uri="{BB962C8B-B14F-4D97-AF65-F5344CB8AC3E}">
        <p14:creationId xmlns:p14="http://schemas.microsoft.com/office/powerpoint/2010/main" val="3611400187"/>
      </p:ext>
    </p:extLst>
  </p:cSld>
  <p:clrMapOvr>
    <a:masterClrMapping/>
  </p:clrMapOvr>
  <p:transition>
    <p:blinds/>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AD764A19-9659-534C-B2A2-412846A3528F}" type="slidenum">
              <a:rPr lang="en-GB"/>
              <a:pPr>
                <a:defRPr/>
              </a:pPr>
              <a:t>‹#›</a:t>
            </a:fld>
            <a:endParaRPr lang="en-GB"/>
          </a:p>
        </p:txBody>
      </p:sp>
    </p:spTree>
    <p:extLst>
      <p:ext uri="{BB962C8B-B14F-4D97-AF65-F5344CB8AC3E}">
        <p14:creationId xmlns:p14="http://schemas.microsoft.com/office/powerpoint/2010/main" val="642696739"/>
      </p:ext>
    </p:extLst>
  </p:cSld>
  <p:clrMapOvr>
    <a:masterClrMapping/>
  </p:clrMapOvr>
  <p:transition>
    <p:blinds/>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B8B1037E-20D2-4445-92F7-77F2426D58AC}" type="slidenum">
              <a:rPr lang="en-GB"/>
              <a:pPr>
                <a:defRPr/>
              </a:pPr>
              <a:t>‹#›</a:t>
            </a:fld>
            <a:endParaRPr lang="en-GB"/>
          </a:p>
        </p:txBody>
      </p:sp>
    </p:spTree>
    <p:extLst>
      <p:ext uri="{BB962C8B-B14F-4D97-AF65-F5344CB8AC3E}">
        <p14:creationId xmlns:p14="http://schemas.microsoft.com/office/powerpoint/2010/main" val="2163025330"/>
      </p:ext>
    </p:extLst>
  </p:cSld>
  <p:clrMapOvr>
    <a:masterClrMapping/>
  </p:clrMapOvr>
  <p:transition>
    <p:blinds/>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F029543-D6AE-C04B-BC8C-6B4CD850A32B}" type="slidenum">
              <a:rPr lang="en-US"/>
              <a:pPr>
                <a:defRPr/>
              </a:pPr>
              <a:t>‹#›</a:t>
            </a:fld>
            <a:endParaRPr lang="en-US"/>
          </a:p>
        </p:txBody>
      </p:sp>
    </p:spTree>
    <p:extLst>
      <p:ext uri="{BB962C8B-B14F-4D97-AF65-F5344CB8AC3E}">
        <p14:creationId xmlns:p14="http://schemas.microsoft.com/office/powerpoint/2010/main" val="3615182544"/>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2DBEB2E2-38FC-7149-8E71-36753F11E07D}" type="slidenum">
              <a:rPr lang="en-GB"/>
              <a:pPr>
                <a:defRPr/>
              </a:pPr>
              <a:t>‹#›</a:t>
            </a:fld>
            <a:endParaRPr lang="en-GB"/>
          </a:p>
        </p:txBody>
      </p:sp>
    </p:spTree>
    <p:extLst>
      <p:ext uri="{BB962C8B-B14F-4D97-AF65-F5344CB8AC3E}">
        <p14:creationId xmlns:p14="http://schemas.microsoft.com/office/powerpoint/2010/main" val="538055466"/>
      </p:ext>
    </p:extLst>
  </p:cSld>
  <p:clrMapOvr>
    <a:masterClrMapping/>
  </p:clrMapOvr>
  <p:transition>
    <p:blinds/>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3364A966-0E10-3143-97BC-39303C007894}" type="slidenum">
              <a:rPr lang="en-GB"/>
              <a:pPr>
                <a:defRPr/>
              </a:pPr>
              <a:t>‹#›</a:t>
            </a:fld>
            <a:endParaRPr lang="en-GB"/>
          </a:p>
        </p:txBody>
      </p:sp>
    </p:spTree>
    <p:extLst>
      <p:ext uri="{BB962C8B-B14F-4D97-AF65-F5344CB8AC3E}">
        <p14:creationId xmlns:p14="http://schemas.microsoft.com/office/powerpoint/2010/main" val="4192198658"/>
      </p:ext>
    </p:extLst>
  </p:cSld>
  <p:clrMapOvr>
    <a:masterClrMapping/>
  </p:clrMapOvr>
  <p:transition>
    <p:blinds/>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7BA37A21-E696-174D-A6E4-55FD4277FE50}" type="slidenum">
              <a:rPr lang="en-GB"/>
              <a:pPr>
                <a:defRPr/>
              </a:pPr>
              <a:t>‹#›</a:t>
            </a:fld>
            <a:endParaRPr lang="en-GB"/>
          </a:p>
        </p:txBody>
      </p:sp>
    </p:spTree>
    <p:extLst>
      <p:ext uri="{BB962C8B-B14F-4D97-AF65-F5344CB8AC3E}">
        <p14:creationId xmlns:p14="http://schemas.microsoft.com/office/powerpoint/2010/main" val="1916069181"/>
      </p:ext>
    </p:extLst>
  </p:cSld>
  <p:clrMapOvr>
    <a:masterClrMapping/>
  </p:clrMapOvr>
  <p:transition>
    <p:blinds/>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92AB09E-E4F6-EF46-8376-F7C3D5BB47F5}" type="slidenum">
              <a:rPr lang="en-GB"/>
              <a:pPr>
                <a:defRPr/>
              </a:pPr>
              <a:t>‹#›</a:t>
            </a:fld>
            <a:endParaRPr lang="en-GB"/>
          </a:p>
        </p:txBody>
      </p:sp>
    </p:spTree>
    <p:extLst>
      <p:ext uri="{BB962C8B-B14F-4D97-AF65-F5344CB8AC3E}">
        <p14:creationId xmlns:p14="http://schemas.microsoft.com/office/powerpoint/2010/main" val="3935700501"/>
      </p:ext>
    </p:extLst>
  </p:cSld>
  <p:clrMapOvr>
    <a:masterClrMapping/>
  </p:clrMapOvr>
  <p:transition>
    <p:blinds/>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8922A51-044F-C745-99BC-707A8ACF6D72}" type="slidenum">
              <a:rPr lang="en-GB"/>
              <a:pPr>
                <a:defRPr/>
              </a:pPr>
              <a:t>‹#›</a:t>
            </a:fld>
            <a:endParaRPr lang="en-GB"/>
          </a:p>
        </p:txBody>
      </p:sp>
    </p:spTree>
    <p:extLst>
      <p:ext uri="{BB962C8B-B14F-4D97-AF65-F5344CB8AC3E}">
        <p14:creationId xmlns:p14="http://schemas.microsoft.com/office/powerpoint/2010/main" val="760586356"/>
      </p:ext>
    </p:extLst>
  </p:cSld>
  <p:clrMapOvr>
    <a:masterClrMapping/>
  </p:clrMapOvr>
  <p:transition>
    <p:blinds/>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CFB5700-E208-3942-AAB7-F17A976ED237}" type="slidenum">
              <a:rPr lang="en-GB"/>
              <a:pPr>
                <a:defRPr/>
              </a:pPr>
              <a:t>‹#›</a:t>
            </a:fld>
            <a:endParaRPr lang="en-GB"/>
          </a:p>
        </p:txBody>
      </p:sp>
    </p:spTree>
    <p:extLst>
      <p:ext uri="{BB962C8B-B14F-4D97-AF65-F5344CB8AC3E}">
        <p14:creationId xmlns:p14="http://schemas.microsoft.com/office/powerpoint/2010/main" val="2065558674"/>
      </p:ext>
    </p:extLst>
  </p:cSld>
  <p:clrMapOvr>
    <a:masterClrMapping/>
  </p:clrMapOvr>
  <p:transition>
    <p:blinds/>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709693E7-6D54-F841-83DF-50B911F1A9D0}" type="slidenum">
              <a:rPr lang="en-GB"/>
              <a:pPr>
                <a:defRPr/>
              </a:pPr>
              <a:t>‹#›</a:t>
            </a:fld>
            <a:endParaRPr lang="en-GB"/>
          </a:p>
        </p:txBody>
      </p:sp>
    </p:spTree>
    <p:extLst>
      <p:ext uri="{BB962C8B-B14F-4D97-AF65-F5344CB8AC3E}">
        <p14:creationId xmlns:p14="http://schemas.microsoft.com/office/powerpoint/2010/main" val="2815909449"/>
      </p:ext>
    </p:extLst>
  </p:cSld>
  <p:clrMapOvr>
    <a:masterClrMapping/>
  </p:clrMapOvr>
  <p:transition>
    <p:blinds/>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CC71509-EA9F-ED44-B18A-0625B2FB829A}" type="slidenum">
              <a:rPr lang="en-GB"/>
              <a:pPr>
                <a:defRPr/>
              </a:pPr>
              <a:t>‹#›</a:t>
            </a:fld>
            <a:endParaRPr lang="en-GB"/>
          </a:p>
        </p:txBody>
      </p:sp>
    </p:spTree>
    <p:extLst>
      <p:ext uri="{BB962C8B-B14F-4D97-AF65-F5344CB8AC3E}">
        <p14:creationId xmlns:p14="http://schemas.microsoft.com/office/powerpoint/2010/main" val="2256418742"/>
      </p:ext>
    </p:extLst>
  </p:cSld>
  <p:clrMapOvr>
    <a:masterClrMapping/>
  </p:clrMapOvr>
  <p:transition>
    <p:blinds/>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DFC42C7-DCFF-1E46-A4D7-BA0DE028141E}" type="slidenum">
              <a:rPr lang="en-GB"/>
              <a:pPr>
                <a:defRPr/>
              </a:pPr>
              <a:t>‹#›</a:t>
            </a:fld>
            <a:endParaRPr lang="en-GB"/>
          </a:p>
        </p:txBody>
      </p:sp>
    </p:spTree>
    <p:extLst>
      <p:ext uri="{BB962C8B-B14F-4D97-AF65-F5344CB8AC3E}">
        <p14:creationId xmlns:p14="http://schemas.microsoft.com/office/powerpoint/2010/main" val="2954348347"/>
      </p:ext>
    </p:extLst>
  </p:cSld>
  <p:clrMapOvr>
    <a:masterClrMapping/>
  </p:clrMapOvr>
  <p:transition>
    <p:blinds/>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1DA3D2B-825F-1B45-907A-14EFD9D81EBF}" type="slidenum">
              <a:rPr lang="en-GB"/>
              <a:pPr>
                <a:defRPr/>
              </a:pPr>
              <a:t>‹#›</a:t>
            </a:fld>
            <a:endParaRPr lang="en-GB"/>
          </a:p>
        </p:txBody>
      </p:sp>
    </p:spTree>
    <p:extLst>
      <p:ext uri="{BB962C8B-B14F-4D97-AF65-F5344CB8AC3E}">
        <p14:creationId xmlns:p14="http://schemas.microsoft.com/office/powerpoint/2010/main" val="2905087958"/>
      </p:ext>
    </p:extLst>
  </p:cSld>
  <p:clrMapOvr>
    <a:masterClrMapping/>
  </p:clrMapOvr>
  <p:transition>
    <p:blinds/>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3C501E74-2415-6649-95AB-2A2E96D5BCA9}" type="slidenum">
              <a:rPr lang="en-US"/>
              <a:pPr>
                <a:defRPr/>
              </a:pPr>
              <a:t>‹#›</a:t>
            </a:fld>
            <a:endParaRPr lang="en-US"/>
          </a:p>
        </p:txBody>
      </p:sp>
    </p:spTree>
    <p:extLst>
      <p:ext uri="{BB962C8B-B14F-4D97-AF65-F5344CB8AC3E}">
        <p14:creationId xmlns:p14="http://schemas.microsoft.com/office/powerpoint/2010/main" val="1927530177"/>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57BEA5BA-6C16-FC4F-A790-89F62297E0A9}" type="slidenum">
              <a:rPr lang="en-GB"/>
              <a:pPr>
                <a:defRPr/>
              </a:pPr>
              <a:t>‹#›</a:t>
            </a:fld>
            <a:endParaRPr lang="en-GB"/>
          </a:p>
        </p:txBody>
      </p:sp>
    </p:spTree>
    <p:extLst>
      <p:ext uri="{BB962C8B-B14F-4D97-AF65-F5344CB8AC3E}">
        <p14:creationId xmlns:p14="http://schemas.microsoft.com/office/powerpoint/2010/main" val="219491822"/>
      </p:ext>
    </p:extLst>
  </p:cSld>
  <p:clrMapOvr>
    <a:masterClrMapping/>
  </p:clrMapOvr>
  <p:transition>
    <p:blinds/>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B12C251B-20E3-4446-B12F-05E765C12891}" type="slidenum">
              <a:rPr lang="en-GB"/>
              <a:pPr>
                <a:defRPr/>
              </a:pPr>
              <a:t>‹#›</a:t>
            </a:fld>
            <a:endParaRPr lang="en-GB"/>
          </a:p>
        </p:txBody>
      </p:sp>
    </p:spTree>
    <p:extLst>
      <p:ext uri="{BB962C8B-B14F-4D97-AF65-F5344CB8AC3E}">
        <p14:creationId xmlns:p14="http://schemas.microsoft.com/office/powerpoint/2010/main" val="1430670656"/>
      </p:ext>
    </p:extLst>
  </p:cSld>
  <p:clrMapOvr>
    <a:masterClrMapping/>
  </p:clrMapOvr>
  <p:transition>
    <p:blinds/>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F6C6E829-9D95-DE48-8709-7C8A8747EF8B}" type="slidenum">
              <a:rPr lang="en-GB"/>
              <a:pPr>
                <a:defRPr/>
              </a:pPr>
              <a:t>‹#›</a:t>
            </a:fld>
            <a:endParaRPr lang="en-GB"/>
          </a:p>
        </p:txBody>
      </p:sp>
    </p:spTree>
    <p:extLst>
      <p:ext uri="{BB962C8B-B14F-4D97-AF65-F5344CB8AC3E}">
        <p14:creationId xmlns:p14="http://schemas.microsoft.com/office/powerpoint/2010/main" val="1603656257"/>
      </p:ext>
    </p:extLst>
  </p:cSld>
  <p:clrMapOvr>
    <a:masterClrMapping/>
  </p:clrMapOvr>
  <p:transition>
    <p:blinds/>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382AFF3-20C1-7946-BB1B-EE733508F52E}" type="slidenum">
              <a:rPr lang="en-GB"/>
              <a:pPr>
                <a:defRPr/>
              </a:pPr>
              <a:t>‹#›</a:t>
            </a:fld>
            <a:endParaRPr lang="en-GB"/>
          </a:p>
        </p:txBody>
      </p:sp>
    </p:spTree>
    <p:extLst>
      <p:ext uri="{BB962C8B-B14F-4D97-AF65-F5344CB8AC3E}">
        <p14:creationId xmlns:p14="http://schemas.microsoft.com/office/powerpoint/2010/main" val="3289666998"/>
      </p:ext>
    </p:extLst>
  </p:cSld>
  <p:clrMapOvr>
    <a:masterClrMapping/>
  </p:clrMapOvr>
  <p:transition>
    <p:blinds/>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88C5A9D-2491-284D-A85D-BDD3411F145A}" type="slidenum">
              <a:rPr lang="en-GB"/>
              <a:pPr>
                <a:defRPr/>
              </a:pPr>
              <a:t>‹#›</a:t>
            </a:fld>
            <a:endParaRPr lang="en-GB"/>
          </a:p>
        </p:txBody>
      </p:sp>
    </p:spTree>
    <p:extLst>
      <p:ext uri="{BB962C8B-B14F-4D97-AF65-F5344CB8AC3E}">
        <p14:creationId xmlns:p14="http://schemas.microsoft.com/office/powerpoint/2010/main" val="3945228887"/>
      </p:ext>
    </p:extLst>
  </p:cSld>
  <p:clrMapOvr>
    <a:masterClrMapping/>
  </p:clrMapOvr>
  <p:transition>
    <p:blinds/>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5CC33710-FA01-784A-AD55-88DAC9E0E4D0}" type="slidenum">
              <a:rPr lang="en-GB"/>
              <a:pPr>
                <a:defRPr/>
              </a:pPr>
              <a:t>‹#›</a:t>
            </a:fld>
            <a:endParaRPr lang="en-GB"/>
          </a:p>
        </p:txBody>
      </p:sp>
    </p:spTree>
    <p:extLst>
      <p:ext uri="{BB962C8B-B14F-4D97-AF65-F5344CB8AC3E}">
        <p14:creationId xmlns:p14="http://schemas.microsoft.com/office/powerpoint/2010/main" val="4116428252"/>
      </p:ext>
    </p:extLst>
  </p:cSld>
  <p:clrMapOvr>
    <a:masterClrMapping/>
  </p:clrMapOvr>
  <p:transition>
    <p:blinds/>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EDF0B65-EADB-BA43-A1C1-EF7DAC8437D8}" type="slidenum">
              <a:rPr lang="en-GB"/>
              <a:pPr>
                <a:defRPr/>
              </a:pPr>
              <a:t>‹#›</a:t>
            </a:fld>
            <a:endParaRPr lang="en-GB"/>
          </a:p>
        </p:txBody>
      </p:sp>
    </p:spTree>
    <p:extLst>
      <p:ext uri="{BB962C8B-B14F-4D97-AF65-F5344CB8AC3E}">
        <p14:creationId xmlns:p14="http://schemas.microsoft.com/office/powerpoint/2010/main" val="889652966"/>
      </p:ext>
    </p:extLst>
  </p:cSld>
  <p:clrMapOvr>
    <a:masterClrMapping/>
  </p:clrMapOvr>
  <p:transition>
    <p:blinds/>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7DEA6314-4964-0946-9656-0805659EA575}" type="slidenum">
              <a:rPr lang="en-GB"/>
              <a:pPr>
                <a:defRPr/>
              </a:pPr>
              <a:t>‹#›</a:t>
            </a:fld>
            <a:endParaRPr lang="en-GB"/>
          </a:p>
        </p:txBody>
      </p:sp>
    </p:spTree>
    <p:extLst>
      <p:ext uri="{BB962C8B-B14F-4D97-AF65-F5344CB8AC3E}">
        <p14:creationId xmlns:p14="http://schemas.microsoft.com/office/powerpoint/2010/main" val="2396156554"/>
      </p:ext>
    </p:extLst>
  </p:cSld>
  <p:clrMapOvr>
    <a:masterClrMapping/>
  </p:clrMapOvr>
  <p:transition>
    <p:blinds/>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087ABCA-550A-B644-9ADC-1E47A1F0349E}" type="slidenum">
              <a:rPr lang="en-GB"/>
              <a:pPr>
                <a:defRPr/>
              </a:pPr>
              <a:t>‹#›</a:t>
            </a:fld>
            <a:endParaRPr lang="en-GB"/>
          </a:p>
        </p:txBody>
      </p:sp>
    </p:spTree>
    <p:extLst>
      <p:ext uri="{BB962C8B-B14F-4D97-AF65-F5344CB8AC3E}">
        <p14:creationId xmlns:p14="http://schemas.microsoft.com/office/powerpoint/2010/main" val="1123145478"/>
      </p:ext>
    </p:extLst>
  </p:cSld>
  <p:clrMapOvr>
    <a:masterClrMapping/>
  </p:clrMapOvr>
  <p:transition>
    <p:blinds/>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7BE8B0E2-AF24-AC44-AFE3-36CFFEDB29BC}" type="slidenum">
              <a:rPr lang="en-GB"/>
              <a:pPr>
                <a:defRPr/>
              </a:pPr>
              <a:t>‹#›</a:t>
            </a:fld>
            <a:endParaRPr lang="en-GB"/>
          </a:p>
        </p:txBody>
      </p:sp>
    </p:spTree>
    <p:extLst>
      <p:ext uri="{BB962C8B-B14F-4D97-AF65-F5344CB8AC3E}">
        <p14:creationId xmlns:p14="http://schemas.microsoft.com/office/powerpoint/2010/main" val="332622972"/>
      </p:ext>
    </p:extLst>
  </p:cSld>
  <p:clrMapOvr>
    <a:masterClrMapping/>
  </p:clrMapOvr>
  <p:transition>
    <p:blinds/>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20D5417-34B0-6243-BD8F-B4B46DAD7961}" type="slidenum">
              <a:rPr lang="en-US"/>
              <a:pPr>
                <a:defRPr/>
              </a:pPr>
              <a:t>‹#›</a:t>
            </a:fld>
            <a:endParaRPr lang="en-US"/>
          </a:p>
        </p:txBody>
      </p:sp>
    </p:spTree>
    <p:extLst>
      <p:ext uri="{BB962C8B-B14F-4D97-AF65-F5344CB8AC3E}">
        <p14:creationId xmlns:p14="http://schemas.microsoft.com/office/powerpoint/2010/main" val="385301540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212251C1-8DF0-F140-A93D-152DBBA971CC}" type="slidenum">
              <a:rPr lang="en-GB"/>
              <a:pPr>
                <a:defRPr/>
              </a:pPr>
              <a:t>‹#›</a:t>
            </a:fld>
            <a:endParaRPr lang="en-GB"/>
          </a:p>
        </p:txBody>
      </p:sp>
    </p:spTree>
    <p:extLst>
      <p:ext uri="{BB962C8B-B14F-4D97-AF65-F5344CB8AC3E}">
        <p14:creationId xmlns:p14="http://schemas.microsoft.com/office/powerpoint/2010/main" val="2203857162"/>
      </p:ext>
    </p:extLst>
  </p:cSld>
  <p:clrMapOvr>
    <a:masterClrMapping/>
  </p:clrMapOvr>
  <p:transition>
    <p:blinds/>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EF481376-8E12-0546-BB3A-D1168E9826EA}" type="slidenum">
              <a:rPr lang="en-GB"/>
              <a:pPr>
                <a:defRPr/>
              </a:pPr>
              <a:t>‹#›</a:t>
            </a:fld>
            <a:endParaRPr lang="en-GB"/>
          </a:p>
        </p:txBody>
      </p:sp>
    </p:spTree>
    <p:extLst>
      <p:ext uri="{BB962C8B-B14F-4D97-AF65-F5344CB8AC3E}">
        <p14:creationId xmlns:p14="http://schemas.microsoft.com/office/powerpoint/2010/main" val="2803752308"/>
      </p:ext>
    </p:extLst>
  </p:cSld>
  <p:clrMapOvr>
    <a:masterClrMapping/>
  </p:clrMapOvr>
  <p:transition>
    <p:blinds/>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B30D30DC-7140-D44E-80B2-11E9B6D699F2}" type="slidenum">
              <a:rPr lang="en-GB"/>
              <a:pPr>
                <a:defRPr/>
              </a:pPr>
              <a:t>‹#›</a:t>
            </a:fld>
            <a:endParaRPr lang="en-GB"/>
          </a:p>
        </p:txBody>
      </p:sp>
    </p:spTree>
    <p:extLst>
      <p:ext uri="{BB962C8B-B14F-4D97-AF65-F5344CB8AC3E}">
        <p14:creationId xmlns:p14="http://schemas.microsoft.com/office/powerpoint/2010/main" val="242587386"/>
      </p:ext>
    </p:extLst>
  </p:cSld>
  <p:clrMapOvr>
    <a:masterClrMapping/>
  </p:clrMapOvr>
  <p:transition>
    <p:blinds/>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BC46DC6-818A-954A-85BF-DA4002039F5E}" type="slidenum">
              <a:rPr lang="en-GB"/>
              <a:pPr>
                <a:defRPr/>
              </a:pPr>
              <a:t>‹#›</a:t>
            </a:fld>
            <a:endParaRPr lang="en-GB"/>
          </a:p>
        </p:txBody>
      </p:sp>
    </p:spTree>
    <p:extLst>
      <p:ext uri="{BB962C8B-B14F-4D97-AF65-F5344CB8AC3E}">
        <p14:creationId xmlns:p14="http://schemas.microsoft.com/office/powerpoint/2010/main" val="1872099794"/>
      </p:ext>
    </p:extLst>
  </p:cSld>
  <p:clrMapOvr>
    <a:masterClrMapping/>
  </p:clrMapOvr>
  <p:transition>
    <p:blinds/>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7FCD291-F545-4941-868B-F81B37827F11}" type="slidenum">
              <a:rPr lang="en-GB"/>
              <a:pPr>
                <a:defRPr/>
              </a:pPr>
              <a:t>‹#›</a:t>
            </a:fld>
            <a:endParaRPr lang="en-GB"/>
          </a:p>
        </p:txBody>
      </p:sp>
    </p:spTree>
    <p:extLst>
      <p:ext uri="{BB962C8B-B14F-4D97-AF65-F5344CB8AC3E}">
        <p14:creationId xmlns:p14="http://schemas.microsoft.com/office/powerpoint/2010/main" val="2990782906"/>
      </p:ext>
    </p:extLst>
  </p:cSld>
  <p:clrMapOvr>
    <a:masterClrMapping/>
  </p:clrMapOvr>
  <p:transition>
    <p:blinds/>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14EC1F83-10E2-BB49-8E4D-ACF0665E9532}" type="slidenum">
              <a:rPr lang="en-GB"/>
              <a:pPr>
                <a:defRPr/>
              </a:pPr>
              <a:t>‹#›</a:t>
            </a:fld>
            <a:endParaRPr lang="en-GB"/>
          </a:p>
        </p:txBody>
      </p:sp>
    </p:spTree>
    <p:extLst>
      <p:ext uri="{BB962C8B-B14F-4D97-AF65-F5344CB8AC3E}">
        <p14:creationId xmlns:p14="http://schemas.microsoft.com/office/powerpoint/2010/main" val="2206217605"/>
      </p:ext>
    </p:extLst>
  </p:cSld>
  <p:clrMapOvr>
    <a:masterClrMapping/>
  </p:clrMapOvr>
  <p:transition>
    <p:blinds/>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FB0C411-8ED9-9548-9C43-D5B4BF25652B}" type="slidenum">
              <a:rPr lang="en-GB"/>
              <a:pPr>
                <a:defRPr/>
              </a:pPr>
              <a:t>‹#›</a:t>
            </a:fld>
            <a:endParaRPr lang="en-GB"/>
          </a:p>
        </p:txBody>
      </p:sp>
    </p:spTree>
    <p:extLst>
      <p:ext uri="{BB962C8B-B14F-4D97-AF65-F5344CB8AC3E}">
        <p14:creationId xmlns:p14="http://schemas.microsoft.com/office/powerpoint/2010/main" val="61091409"/>
      </p:ext>
    </p:extLst>
  </p:cSld>
  <p:clrMapOvr>
    <a:masterClrMapping/>
  </p:clrMapOvr>
  <p:transition>
    <p:blinds/>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4A7EF06-A2EA-2040-88ED-1BC6A9777E5D}" type="slidenum">
              <a:rPr lang="en-GB"/>
              <a:pPr>
                <a:defRPr/>
              </a:pPr>
              <a:t>‹#›</a:t>
            </a:fld>
            <a:endParaRPr lang="en-GB"/>
          </a:p>
        </p:txBody>
      </p:sp>
    </p:spTree>
    <p:extLst>
      <p:ext uri="{BB962C8B-B14F-4D97-AF65-F5344CB8AC3E}">
        <p14:creationId xmlns:p14="http://schemas.microsoft.com/office/powerpoint/2010/main" val="874369797"/>
      </p:ext>
    </p:extLst>
  </p:cSld>
  <p:clrMapOvr>
    <a:masterClrMapping/>
  </p:clrMapOvr>
  <p:transition>
    <p:blinds/>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F8694934-C6DE-A442-9E8A-2F6D0A526025}" type="slidenum">
              <a:rPr lang="en-GB"/>
              <a:pPr>
                <a:defRPr/>
              </a:pPr>
              <a:t>‹#›</a:t>
            </a:fld>
            <a:endParaRPr lang="en-GB"/>
          </a:p>
        </p:txBody>
      </p:sp>
    </p:spTree>
    <p:extLst>
      <p:ext uri="{BB962C8B-B14F-4D97-AF65-F5344CB8AC3E}">
        <p14:creationId xmlns:p14="http://schemas.microsoft.com/office/powerpoint/2010/main" val="3379113505"/>
      </p:ext>
    </p:extLst>
  </p:cSld>
  <p:clrMapOvr>
    <a:masterClrMapping/>
  </p:clrMapOvr>
  <p:transition>
    <p:blinds/>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9DBA9FF-5213-264B-9A85-42F349A67536}" type="slidenum">
              <a:rPr lang="en-GB"/>
              <a:pPr>
                <a:defRPr/>
              </a:pPr>
              <a:t>‹#›</a:t>
            </a:fld>
            <a:endParaRPr lang="en-GB"/>
          </a:p>
        </p:txBody>
      </p:sp>
    </p:spTree>
    <p:extLst>
      <p:ext uri="{BB962C8B-B14F-4D97-AF65-F5344CB8AC3E}">
        <p14:creationId xmlns:p14="http://schemas.microsoft.com/office/powerpoint/2010/main" val="3819933920"/>
      </p:ext>
    </p:extLst>
  </p:cSld>
  <p:clrMapOvr>
    <a:masterClrMapping/>
  </p:clrMapOvr>
  <p:transition>
    <p:blinds/>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8DF89D78-3260-5D45-BB05-9E1936030225}" type="slidenum">
              <a:rPr lang="en-US"/>
              <a:pPr>
                <a:defRPr/>
              </a:pPr>
              <a:t>‹#›</a:t>
            </a:fld>
            <a:endParaRPr lang="en-US"/>
          </a:p>
        </p:txBody>
      </p:sp>
    </p:spTree>
    <p:extLst>
      <p:ext uri="{BB962C8B-B14F-4D97-AF65-F5344CB8AC3E}">
        <p14:creationId xmlns:p14="http://schemas.microsoft.com/office/powerpoint/2010/main" val="45640299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C3001EE-78E0-224A-B647-CFD86C9DAB08}" type="slidenum">
              <a:rPr lang="en-GB"/>
              <a:pPr>
                <a:defRPr/>
              </a:pPr>
              <a:t>‹#›</a:t>
            </a:fld>
            <a:endParaRPr lang="en-GB"/>
          </a:p>
        </p:txBody>
      </p:sp>
    </p:spTree>
    <p:extLst>
      <p:ext uri="{BB962C8B-B14F-4D97-AF65-F5344CB8AC3E}">
        <p14:creationId xmlns:p14="http://schemas.microsoft.com/office/powerpoint/2010/main" val="1984216664"/>
      </p:ext>
    </p:extLst>
  </p:cSld>
  <p:clrMapOvr>
    <a:masterClrMapping/>
  </p:clrMapOvr>
  <p:transition>
    <p:blinds/>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708CAFA0-1958-BB4B-BD21-2553992AD718}" type="slidenum">
              <a:rPr lang="en-GB"/>
              <a:pPr>
                <a:defRPr/>
              </a:pPr>
              <a:t>‹#›</a:t>
            </a:fld>
            <a:endParaRPr lang="en-GB"/>
          </a:p>
        </p:txBody>
      </p:sp>
    </p:spTree>
    <p:extLst>
      <p:ext uri="{BB962C8B-B14F-4D97-AF65-F5344CB8AC3E}">
        <p14:creationId xmlns:p14="http://schemas.microsoft.com/office/powerpoint/2010/main" val="3699723458"/>
      </p:ext>
    </p:extLst>
  </p:cSld>
  <p:clrMapOvr>
    <a:masterClrMapping/>
  </p:clrMapOvr>
  <p:transition>
    <p:blinds/>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4CCFF071-2F3D-C945-9253-30CA32CF5C2D}" type="slidenum">
              <a:rPr lang="en-GB"/>
              <a:pPr>
                <a:defRPr/>
              </a:pPr>
              <a:t>‹#›</a:t>
            </a:fld>
            <a:endParaRPr lang="en-GB"/>
          </a:p>
        </p:txBody>
      </p:sp>
    </p:spTree>
    <p:extLst>
      <p:ext uri="{BB962C8B-B14F-4D97-AF65-F5344CB8AC3E}">
        <p14:creationId xmlns:p14="http://schemas.microsoft.com/office/powerpoint/2010/main" val="28509663"/>
      </p:ext>
    </p:extLst>
  </p:cSld>
  <p:clrMapOvr>
    <a:masterClrMapping/>
  </p:clrMapOvr>
  <p:transition>
    <p:blinds/>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F9FFF70A-A756-E649-ADD9-0C0A051CD0FC}" type="slidenum">
              <a:rPr lang="en-GB"/>
              <a:pPr>
                <a:defRPr/>
              </a:pPr>
              <a:t>‹#›</a:t>
            </a:fld>
            <a:endParaRPr lang="en-GB"/>
          </a:p>
        </p:txBody>
      </p:sp>
    </p:spTree>
    <p:extLst>
      <p:ext uri="{BB962C8B-B14F-4D97-AF65-F5344CB8AC3E}">
        <p14:creationId xmlns:p14="http://schemas.microsoft.com/office/powerpoint/2010/main" val="96600393"/>
      </p:ext>
    </p:extLst>
  </p:cSld>
  <p:clrMapOvr>
    <a:masterClrMapping/>
  </p:clrMapOvr>
  <p:transition>
    <p:blinds/>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3CD072D7-B3B6-8E4F-8C51-F75683D97743}" type="slidenum">
              <a:rPr lang="en-GB"/>
              <a:pPr>
                <a:defRPr/>
              </a:pPr>
              <a:t>‹#›</a:t>
            </a:fld>
            <a:endParaRPr lang="en-GB"/>
          </a:p>
        </p:txBody>
      </p:sp>
    </p:spTree>
    <p:extLst>
      <p:ext uri="{BB962C8B-B14F-4D97-AF65-F5344CB8AC3E}">
        <p14:creationId xmlns:p14="http://schemas.microsoft.com/office/powerpoint/2010/main" val="3762663111"/>
      </p:ext>
    </p:extLst>
  </p:cSld>
  <p:clrMapOvr>
    <a:masterClrMapping/>
  </p:clrMapOvr>
  <p:transition>
    <p:blinds/>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D84AC123-89EB-514C-B923-B7D153536447}" type="slidenum">
              <a:rPr lang="en-GB"/>
              <a:pPr>
                <a:defRPr/>
              </a:pPr>
              <a:t>‹#›</a:t>
            </a:fld>
            <a:endParaRPr lang="en-GB"/>
          </a:p>
        </p:txBody>
      </p:sp>
    </p:spTree>
    <p:extLst>
      <p:ext uri="{BB962C8B-B14F-4D97-AF65-F5344CB8AC3E}">
        <p14:creationId xmlns:p14="http://schemas.microsoft.com/office/powerpoint/2010/main" val="3630128101"/>
      </p:ext>
    </p:extLst>
  </p:cSld>
  <p:clrMapOvr>
    <a:masterClrMapping/>
  </p:clrMapOvr>
  <p:transition>
    <p:blinds/>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30FB9B27-54E1-FD4F-94DC-62D6807F64CB}" type="slidenum">
              <a:rPr lang="en-GB"/>
              <a:pPr>
                <a:defRPr/>
              </a:pPr>
              <a:t>‹#›</a:t>
            </a:fld>
            <a:endParaRPr lang="en-GB"/>
          </a:p>
        </p:txBody>
      </p:sp>
    </p:spTree>
    <p:extLst>
      <p:ext uri="{BB962C8B-B14F-4D97-AF65-F5344CB8AC3E}">
        <p14:creationId xmlns:p14="http://schemas.microsoft.com/office/powerpoint/2010/main" val="757146482"/>
      </p:ext>
    </p:extLst>
  </p:cSld>
  <p:clrMapOvr>
    <a:masterClrMapping/>
  </p:clrMapOvr>
  <p:transition>
    <p:blinds/>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F61A21F-1BD5-A24C-B28A-88E4CAF42D60}" type="slidenum">
              <a:rPr lang="en-GB"/>
              <a:pPr>
                <a:defRPr/>
              </a:pPr>
              <a:t>‹#›</a:t>
            </a:fld>
            <a:endParaRPr lang="en-GB"/>
          </a:p>
        </p:txBody>
      </p:sp>
    </p:spTree>
    <p:extLst>
      <p:ext uri="{BB962C8B-B14F-4D97-AF65-F5344CB8AC3E}">
        <p14:creationId xmlns:p14="http://schemas.microsoft.com/office/powerpoint/2010/main" val="3095994307"/>
      </p:ext>
    </p:extLst>
  </p:cSld>
  <p:clrMapOvr>
    <a:masterClrMapping/>
  </p:clrMapOvr>
  <p:transition>
    <p:blinds/>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026E3AB-F223-CA47-912E-678C20724748}" type="slidenum">
              <a:rPr lang="en-GB"/>
              <a:pPr>
                <a:defRPr/>
              </a:pPr>
              <a:t>‹#›</a:t>
            </a:fld>
            <a:endParaRPr lang="en-GB"/>
          </a:p>
        </p:txBody>
      </p:sp>
    </p:spTree>
    <p:extLst>
      <p:ext uri="{BB962C8B-B14F-4D97-AF65-F5344CB8AC3E}">
        <p14:creationId xmlns:p14="http://schemas.microsoft.com/office/powerpoint/2010/main" val="69385132"/>
      </p:ext>
    </p:extLst>
  </p:cSld>
  <p:clrMapOvr>
    <a:masterClrMapping/>
  </p:clrMapOvr>
  <p:transition>
    <p:blinds/>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AB3A40EE-6776-5941-B4E4-4664CB2B09FB}" type="slidenum">
              <a:rPr lang="en-GB"/>
              <a:pPr>
                <a:defRPr/>
              </a:pPr>
              <a:t>‹#›</a:t>
            </a:fld>
            <a:endParaRPr lang="en-GB"/>
          </a:p>
        </p:txBody>
      </p:sp>
    </p:spTree>
    <p:extLst>
      <p:ext uri="{BB962C8B-B14F-4D97-AF65-F5344CB8AC3E}">
        <p14:creationId xmlns:p14="http://schemas.microsoft.com/office/powerpoint/2010/main" val="3329363296"/>
      </p:ext>
    </p:extLst>
  </p:cSld>
  <p:clrMapOvr>
    <a:masterClrMapping/>
  </p:clrMapOvr>
  <p:transition>
    <p:blinds/>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ea typeface="MS PGothic" charset="0"/>
                <a:cs typeface="MS PGothic"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lvl1pPr>
          </a:lstStyle>
          <a:p>
            <a:pPr>
              <a:defRPr/>
            </a:pPr>
            <a:endParaRPr lang="en-US"/>
          </a:p>
        </p:txBody>
      </p:sp>
      <p:sp>
        <p:nvSpPr>
          <p:cNvPr id="37" name="Rectangle 37"/>
          <p:cNvSpPr>
            <a:spLocks noGrp="1" noChangeArrowheads="1"/>
          </p:cNvSpPr>
          <p:nvPr>
            <p:ph type="ftr" sz="quarter" idx="11"/>
          </p:nvPr>
        </p:nvSpPr>
        <p:spPr/>
        <p:txBody>
          <a:bodyPr/>
          <a:lstStyle>
            <a:lvl1pPr>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lvl1pPr>
          </a:lstStyle>
          <a:p>
            <a:pPr>
              <a:defRPr/>
            </a:pPr>
            <a:fld id="{9CBC000E-F8DC-D744-A8EE-53307587CB14}" type="slidenum">
              <a:rPr lang="en-US"/>
              <a:pPr>
                <a:defRPr/>
              </a:pPr>
              <a:t>‹#›</a:t>
            </a:fld>
            <a:endParaRPr lang="en-US"/>
          </a:p>
        </p:txBody>
      </p:sp>
    </p:spTree>
    <p:extLst>
      <p:ext uri="{BB962C8B-B14F-4D97-AF65-F5344CB8AC3E}">
        <p14:creationId xmlns:p14="http://schemas.microsoft.com/office/powerpoint/2010/main" val="2264462405"/>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5D99B71F-7C5F-C848-BEEF-1F84F20FBE28}" type="slidenum">
              <a:rPr lang="en-GB"/>
              <a:pPr>
                <a:defRPr/>
              </a:pPr>
              <a:t>‹#›</a:t>
            </a:fld>
            <a:endParaRPr lang="en-GB"/>
          </a:p>
        </p:txBody>
      </p:sp>
    </p:spTree>
    <p:extLst>
      <p:ext uri="{BB962C8B-B14F-4D97-AF65-F5344CB8AC3E}">
        <p14:creationId xmlns:p14="http://schemas.microsoft.com/office/powerpoint/2010/main" val="3973080732"/>
      </p:ext>
    </p:extLst>
  </p:cSld>
  <p:clrMapOvr>
    <a:masterClrMapping/>
  </p:clrMapOvr>
  <p:transition>
    <p:blinds/>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AC7A1E7-984F-6044-9B67-4847FEFF532C}" type="slidenum">
              <a:rPr lang="en-GB"/>
              <a:pPr>
                <a:defRPr/>
              </a:pPr>
              <a:t>‹#›</a:t>
            </a:fld>
            <a:endParaRPr lang="en-GB"/>
          </a:p>
        </p:txBody>
      </p:sp>
    </p:spTree>
    <p:extLst>
      <p:ext uri="{BB962C8B-B14F-4D97-AF65-F5344CB8AC3E}">
        <p14:creationId xmlns:p14="http://schemas.microsoft.com/office/powerpoint/2010/main" val="3894977387"/>
      </p:ext>
    </p:extLst>
  </p:cSld>
  <p:clrMapOvr>
    <a:masterClrMapping/>
  </p:clrMapOvr>
  <p:transition>
    <p:blinds/>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DC247DEA-4388-EA40-9FE5-2472CA67AB96}" type="slidenum">
              <a:rPr lang="en-GB"/>
              <a:pPr>
                <a:defRPr/>
              </a:pPr>
              <a:t>‹#›</a:t>
            </a:fld>
            <a:endParaRPr lang="en-GB"/>
          </a:p>
        </p:txBody>
      </p:sp>
    </p:spTree>
    <p:extLst>
      <p:ext uri="{BB962C8B-B14F-4D97-AF65-F5344CB8AC3E}">
        <p14:creationId xmlns:p14="http://schemas.microsoft.com/office/powerpoint/2010/main" val="3322021790"/>
      </p:ext>
    </p:extLst>
  </p:cSld>
  <p:clrMapOvr>
    <a:masterClrMapping/>
  </p:clrMapOvr>
  <p:transition>
    <p:blinds/>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50BA1A8A-3C10-7649-8452-3A9F6137BE05}" type="slidenum">
              <a:rPr lang="en-GB"/>
              <a:pPr>
                <a:defRPr/>
              </a:pPr>
              <a:t>‹#›</a:t>
            </a:fld>
            <a:endParaRPr lang="en-GB"/>
          </a:p>
        </p:txBody>
      </p:sp>
    </p:spTree>
    <p:extLst>
      <p:ext uri="{BB962C8B-B14F-4D97-AF65-F5344CB8AC3E}">
        <p14:creationId xmlns:p14="http://schemas.microsoft.com/office/powerpoint/2010/main" val="648830067"/>
      </p:ext>
    </p:extLst>
  </p:cSld>
  <p:clrMapOvr>
    <a:masterClrMapping/>
  </p:clrMapOvr>
  <p:transition>
    <p:blinds/>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0E26CE31-A0A1-7E4F-827B-DBDD9D827235}" type="slidenum">
              <a:rPr lang="en-GB"/>
              <a:pPr>
                <a:defRPr/>
              </a:pPr>
              <a:t>‹#›</a:t>
            </a:fld>
            <a:endParaRPr lang="en-GB"/>
          </a:p>
        </p:txBody>
      </p:sp>
    </p:spTree>
    <p:extLst>
      <p:ext uri="{BB962C8B-B14F-4D97-AF65-F5344CB8AC3E}">
        <p14:creationId xmlns:p14="http://schemas.microsoft.com/office/powerpoint/2010/main" val="2509531940"/>
      </p:ext>
    </p:extLst>
  </p:cSld>
  <p:clrMapOvr>
    <a:masterClrMapping/>
  </p:clrMapOvr>
  <p:transition>
    <p:blinds/>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5D09185E-3DD2-7642-A6CD-9D6D28ADC573}" type="slidenum">
              <a:rPr lang="en-GB"/>
              <a:pPr>
                <a:defRPr/>
              </a:pPr>
              <a:t>‹#›</a:t>
            </a:fld>
            <a:endParaRPr lang="en-GB"/>
          </a:p>
        </p:txBody>
      </p:sp>
    </p:spTree>
    <p:extLst>
      <p:ext uri="{BB962C8B-B14F-4D97-AF65-F5344CB8AC3E}">
        <p14:creationId xmlns:p14="http://schemas.microsoft.com/office/powerpoint/2010/main" val="3353713062"/>
      </p:ext>
    </p:extLst>
  </p:cSld>
  <p:clrMapOvr>
    <a:masterClrMapping/>
  </p:clrMapOvr>
  <p:transition>
    <p:blinds/>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14EF8C64-F000-4642-A170-6AD5D9976FE8}" type="slidenum">
              <a:rPr lang="en-GB"/>
              <a:pPr>
                <a:defRPr/>
              </a:pPr>
              <a:t>‹#›</a:t>
            </a:fld>
            <a:endParaRPr lang="en-GB"/>
          </a:p>
        </p:txBody>
      </p:sp>
    </p:spTree>
    <p:extLst>
      <p:ext uri="{BB962C8B-B14F-4D97-AF65-F5344CB8AC3E}">
        <p14:creationId xmlns:p14="http://schemas.microsoft.com/office/powerpoint/2010/main" val="3826316639"/>
      </p:ext>
    </p:extLst>
  </p:cSld>
  <p:clrMapOvr>
    <a:masterClrMapping/>
  </p:clrMapOvr>
  <p:transition>
    <p:blinds/>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49D82540-61F8-E84E-B0E3-1B6242CAF1F5}" type="slidenum">
              <a:rPr lang="en-GB"/>
              <a:pPr>
                <a:defRPr/>
              </a:pPr>
              <a:t>‹#›</a:t>
            </a:fld>
            <a:endParaRPr lang="en-GB"/>
          </a:p>
        </p:txBody>
      </p:sp>
    </p:spTree>
    <p:extLst>
      <p:ext uri="{BB962C8B-B14F-4D97-AF65-F5344CB8AC3E}">
        <p14:creationId xmlns:p14="http://schemas.microsoft.com/office/powerpoint/2010/main" val="1874592381"/>
      </p:ext>
    </p:extLst>
  </p:cSld>
  <p:clrMapOvr>
    <a:masterClrMapping/>
  </p:clrMapOvr>
  <p:transition>
    <p:blinds/>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4503A3DB-40B9-8847-992F-3DE45E68AE71}" type="slidenum">
              <a:rPr lang="en-GB"/>
              <a:pPr>
                <a:defRPr/>
              </a:pPr>
              <a:t>‹#›</a:t>
            </a:fld>
            <a:endParaRPr lang="en-GB"/>
          </a:p>
        </p:txBody>
      </p:sp>
    </p:spTree>
    <p:extLst>
      <p:ext uri="{BB962C8B-B14F-4D97-AF65-F5344CB8AC3E}">
        <p14:creationId xmlns:p14="http://schemas.microsoft.com/office/powerpoint/2010/main" val="2710786447"/>
      </p:ext>
    </p:extLst>
  </p:cSld>
  <p:clrMapOvr>
    <a:masterClrMapping/>
  </p:clrMapOvr>
  <p:transition>
    <p:blinds/>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8DC0F2F3-5896-4E44-9D32-251971220381}" type="slidenum">
              <a:rPr lang="en-GB"/>
              <a:pPr>
                <a:defRPr/>
              </a:pPr>
              <a:t>‹#›</a:t>
            </a:fld>
            <a:endParaRPr lang="en-GB"/>
          </a:p>
        </p:txBody>
      </p:sp>
    </p:spTree>
    <p:extLst>
      <p:ext uri="{BB962C8B-B14F-4D97-AF65-F5344CB8AC3E}">
        <p14:creationId xmlns:p14="http://schemas.microsoft.com/office/powerpoint/2010/main" val="1553800580"/>
      </p:ext>
    </p:extLst>
  </p:cSld>
  <p:clrMapOvr>
    <a:masterClrMapping/>
  </p:clrMapOvr>
  <p:transition>
    <p:blinds/>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A21597E3-2549-D14C-A3B3-1C66D43AD2E3}" type="slidenum">
              <a:rPr lang="en-GB"/>
              <a:pPr>
                <a:defRPr/>
              </a:pPr>
              <a:t>‹#›</a:t>
            </a:fld>
            <a:endParaRPr lang="en-GB"/>
          </a:p>
        </p:txBody>
      </p:sp>
    </p:spTree>
    <p:extLst>
      <p:ext uri="{BB962C8B-B14F-4D97-AF65-F5344CB8AC3E}">
        <p14:creationId xmlns:p14="http://schemas.microsoft.com/office/powerpoint/2010/main" val="2398821392"/>
      </p:ext>
    </p:extLst>
  </p:cSld>
  <p:clrMapOvr>
    <a:masterClrMapping/>
  </p:clrMapOvr>
  <p:transition>
    <p:blinds/>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CA3FEF0-E401-BD4E-959D-4B7556A5C4A2}" type="slidenum">
              <a:rPr lang="en-US"/>
              <a:pPr>
                <a:defRPr/>
              </a:pPr>
              <a:t>‹#›</a:t>
            </a:fld>
            <a:endParaRPr lang="en-US"/>
          </a:p>
        </p:txBody>
      </p:sp>
    </p:spTree>
    <p:extLst>
      <p:ext uri="{BB962C8B-B14F-4D97-AF65-F5344CB8AC3E}">
        <p14:creationId xmlns:p14="http://schemas.microsoft.com/office/powerpoint/2010/main" val="561217467"/>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ACEB8C78-1257-4F49-9B0C-F7D41650A84B}" type="slidenum">
              <a:rPr lang="en-GB"/>
              <a:pPr>
                <a:defRPr/>
              </a:pPr>
              <a:t>‹#›</a:t>
            </a:fld>
            <a:endParaRPr lang="en-GB"/>
          </a:p>
        </p:txBody>
      </p:sp>
    </p:spTree>
    <p:extLst>
      <p:ext uri="{BB962C8B-B14F-4D97-AF65-F5344CB8AC3E}">
        <p14:creationId xmlns:p14="http://schemas.microsoft.com/office/powerpoint/2010/main" val="1857292405"/>
      </p:ext>
    </p:extLst>
  </p:cSld>
  <p:clrMapOvr>
    <a:masterClrMapping/>
  </p:clrMapOvr>
  <p:transition>
    <p:blinds/>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F703A02D-E1AD-894C-A117-1EEE371D268E}" type="slidenum">
              <a:rPr lang="en-GB"/>
              <a:pPr>
                <a:defRPr/>
              </a:pPr>
              <a:t>‹#›</a:t>
            </a:fld>
            <a:endParaRPr lang="en-GB"/>
          </a:p>
        </p:txBody>
      </p:sp>
    </p:spTree>
    <p:extLst>
      <p:ext uri="{BB962C8B-B14F-4D97-AF65-F5344CB8AC3E}">
        <p14:creationId xmlns:p14="http://schemas.microsoft.com/office/powerpoint/2010/main" val="1421543234"/>
      </p:ext>
    </p:extLst>
  </p:cSld>
  <p:clrMapOvr>
    <a:masterClrMapping/>
  </p:clrMapOvr>
  <p:transition>
    <p:blinds/>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CA8C007-0769-5446-A015-D8D423A7A9AB}" type="slidenum">
              <a:rPr lang="en-GB"/>
              <a:pPr>
                <a:defRPr/>
              </a:pPr>
              <a:t>‹#›</a:t>
            </a:fld>
            <a:endParaRPr lang="en-GB"/>
          </a:p>
        </p:txBody>
      </p:sp>
    </p:spTree>
    <p:extLst>
      <p:ext uri="{BB962C8B-B14F-4D97-AF65-F5344CB8AC3E}">
        <p14:creationId xmlns:p14="http://schemas.microsoft.com/office/powerpoint/2010/main" val="2574197684"/>
      </p:ext>
    </p:extLst>
  </p:cSld>
  <p:clrMapOvr>
    <a:masterClrMapping/>
  </p:clrMapOvr>
  <p:transition>
    <p:blinds/>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A978F5BE-0D03-0949-A053-D15374294CCA}" type="slidenum">
              <a:rPr lang="en-GB"/>
              <a:pPr>
                <a:defRPr/>
              </a:pPr>
              <a:t>‹#›</a:t>
            </a:fld>
            <a:endParaRPr lang="en-GB"/>
          </a:p>
        </p:txBody>
      </p:sp>
    </p:spTree>
    <p:extLst>
      <p:ext uri="{BB962C8B-B14F-4D97-AF65-F5344CB8AC3E}">
        <p14:creationId xmlns:p14="http://schemas.microsoft.com/office/powerpoint/2010/main" val="1073045390"/>
      </p:ext>
    </p:extLst>
  </p:cSld>
  <p:clrMapOvr>
    <a:masterClrMapping/>
  </p:clrMapOvr>
  <p:transition>
    <p:blinds/>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098BD4A8-10D4-E845-952B-8053A9E00B93}" type="slidenum">
              <a:rPr lang="en-GB"/>
              <a:pPr>
                <a:defRPr/>
              </a:pPr>
              <a:t>‹#›</a:t>
            </a:fld>
            <a:endParaRPr lang="en-GB"/>
          </a:p>
        </p:txBody>
      </p:sp>
    </p:spTree>
    <p:extLst>
      <p:ext uri="{BB962C8B-B14F-4D97-AF65-F5344CB8AC3E}">
        <p14:creationId xmlns:p14="http://schemas.microsoft.com/office/powerpoint/2010/main" val="1966587712"/>
      </p:ext>
    </p:extLst>
  </p:cSld>
  <p:clrMapOvr>
    <a:masterClrMapping/>
  </p:clrMapOvr>
  <p:transition>
    <p:blinds/>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2CE95340-1ECC-1D46-9F6C-9156284EBE40}" type="slidenum">
              <a:rPr lang="en-GB"/>
              <a:pPr>
                <a:defRPr/>
              </a:pPr>
              <a:t>‹#›</a:t>
            </a:fld>
            <a:endParaRPr lang="en-GB"/>
          </a:p>
        </p:txBody>
      </p:sp>
    </p:spTree>
    <p:extLst>
      <p:ext uri="{BB962C8B-B14F-4D97-AF65-F5344CB8AC3E}">
        <p14:creationId xmlns:p14="http://schemas.microsoft.com/office/powerpoint/2010/main" val="1270755651"/>
      </p:ext>
    </p:extLst>
  </p:cSld>
  <p:clrMapOvr>
    <a:masterClrMapping/>
  </p:clrMapOvr>
  <p:transition>
    <p:blinds/>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28144359-E773-3E44-8E01-A1C4D00C6932}" type="slidenum">
              <a:rPr lang="en-GB"/>
              <a:pPr>
                <a:defRPr/>
              </a:pPr>
              <a:t>‹#›</a:t>
            </a:fld>
            <a:endParaRPr lang="en-GB"/>
          </a:p>
        </p:txBody>
      </p:sp>
    </p:spTree>
    <p:extLst>
      <p:ext uri="{BB962C8B-B14F-4D97-AF65-F5344CB8AC3E}">
        <p14:creationId xmlns:p14="http://schemas.microsoft.com/office/powerpoint/2010/main" val="2658287783"/>
      </p:ext>
    </p:extLst>
  </p:cSld>
  <p:clrMapOvr>
    <a:masterClrMapping/>
  </p:clrMapOvr>
  <p:transition>
    <p:blinds/>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C49D942-491A-BE4F-85A7-066CBB32F79C}" type="slidenum">
              <a:rPr lang="en-GB"/>
              <a:pPr>
                <a:defRPr/>
              </a:pPr>
              <a:t>‹#›</a:t>
            </a:fld>
            <a:endParaRPr lang="en-GB"/>
          </a:p>
        </p:txBody>
      </p:sp>
    </p:spTree>
    <p:extLst>
      <p:ext uri="{BB962C8B-B14F-4D97-AF65-F5344CB8AC3E}">
        <p14:creationId xmlns:p14="http://schemas.microsoft.com/office/powerpoint/2010/main" val="3230373758"/>
      </p:ext>
    </p:extLst>
  </p:cSld>
  <p:clrMapOvr>
    <a:masterClrMapping/>
  </p:clrMapOvr>
  <p:transition>
    <p:blinds/>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9C34684-9B5D-1344-8CED-E55EEFB261DC}" type="slidenum">
              <a:rPr lang="en-GB"/>
              <a:pPr>
                <a:defRPr/>
              </a:pPr>
              <a:t>‹#›</a:t>
            </a:fld>
            <a:endParaRPr lang="en-GB"/>
          </a:p>
        </p:txBody>
      </p:sp>
    </p:spTree>
    <p:extLst>
      <p:ext uri="{BB962C8B-B14F-4D97-AF65-F5344CB8AC3E}">
        <p14:creationId xmlns:p14="http://schemas.microsoft.com/office/powerpoint/2010/main" val="3696751807"/>
      </p:ext>
    </p:extLst>
  </p:cSld>
  <p:clrMapOvr>
    <a:masterClrMapping/>
  </p:clrMapOvr>
  <p:transition>
    <p:blinds/>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A73A9DD-E406-1849-8907-1C9E6FE8BF8C}" type="slidenum">
              <a:rPr lang="en-GB"/>
              <a:pPr>
                <a:defRPr/>
              </a:pPr>
              <a:t>‹#›</a:t>
            </a:fld>
            <a:endParaRPr lang="en-GB"/>
          </a:p>
        </p:txBody>
      </p:sp>
    </p:spTree>
    <p:extLst>
      <p:ext uri="{BB962C8B-B14F-4D97-AF65-F5344CB8AC3E}">
        <p14:creationId xmlns:p14="http://schemas.microsoft.com/office/powerpoint/2010/main" val="2400478040"/>
      </p:ext>
    </p:extLst>
  </p:cSld>
  <p:clrMapOvr>
    <a:masterClrMapping/>
  </p:clrMapOvr>
  <p:transition>
    <p:blinds/>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3E1BA421-2BE1-514D-8190-FE963E6B2109}" type="slidenum">
              <a:rPr lang="en-US"/>
              <a:pPr>
                <a:defRPr/>
              </a:pPr>
              <a:t>‹#›</a:t>
            </a:fld>
            <a:endParaRPr lang="en-US"/>
          </a:p>
        </p:txBody>
      </p:sp>
    </p:spTree>
    <p:extLst>
      <p:ext uri="{BB962C8B-B14F-4D97-AF65-F5344CB8AC3E}">
        <p14:creationId xmlns:p14="http://schemas.microsoft.com/office/powerpoint/2010/main" val="4202667485"/>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7806959E-A1CF-CB42-AB82-875CCD1D033A}" type="slidenum">
              <a:rPr lang="en-GB"/>
              <a:pPr>
                <a:defRPr/>
              </a:pPr>
              <a:t>‹#›</a:t>
            </a:fld>
            <a:endParaRPr lang="en-GB"/>
          </a:p>
        </p:txBody>
      </p:sp>
    </p:spTree>
    <p:extLst>
      <p:ext uri="{BB962C8B-B14F-4D97-AF65-F5344CB8AC3E}">
        <p14:creationId xmlns:p14="http://schemas.microsoft.com/office/powerpoint/2010/main" val="4173100188"/>
      </p:ext>
    </p:extLst>
  </p:cSld>
  <p:clrMapOvr>
    <a:masterClrMapping/>
  </p:clrMapOvr>
  <p:transition>
    <p:blinds/>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141F89F-B8C5-D849-9E9B-2B2D33A64424}" type="slidenum">
              <a:rPr lang="en-US"/>
              <a:pPr>
                <a:defRPr/>
              </a:pPr>
              <a:t>‹#›</a:t>
            </a:fld>
            <a:endParaRPr lang="en-US"/>
          </a:p>
        </p:txBody>
      </p:sp>
    </p:spTree>
    <p:extLst>
      <p:ext uri="{BB962C8B-B14F-4D97-AF65-F5344CB8AC3E}">
        <p14:creationId xmlns:p14="http://schemas.microsoft.com/office/powerpoint/2010/main" val="20857996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010A975F-5FB9-1D41-9B0D-BA29B047EA73}" type="slidenum">
              <a:rPr lang="en-US"/>
              <a:pPr>
                <a:defRPr/>
              </a:pPr>
              <a:t>‹#›</a:t>
            </a:fld>
            <a:endParaRPr lang="en-US"/>
          </a:p>
        </p:txBody>
      </p:sp>
    </p:spTree>
    <p:extLst>
      <p:ext uri="{BB962C8B-B14F-4D97-AF65-F5344CB8AC3E}">
        <p14:creationId xmlns:p14="http://schemas.microsoft.com/office/powerpoint/2010/main" val="18948763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174FC5D5-0B65-F243-BD41-54758F4B2C5A}" type="slidenum">
              <a:rPr lang="en-US"/>
              <a:pPr>
                <a:defRPr/>
              </a:pPr>
              <a:t>‹#›</a:t>
            </a:fld>
            <a:endParaRPr lang="en-US"/>
          </a:p>
        </p:txBody>
      </p:sp>
    </p:spTree>
    <p:extLst>
      <p:ext uri="{BB962C8B-B14F-4D97-AF65-F5344CB8AC3E}">
        <p14:creationId xmlns:p14="http://schemas.microsoft.com/office/powerpoint/2010/main" val="2566916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5A998959-5D9C-7741-AF4C-546E92C5608F}" type="slidenum">
              <a:rPr lang="en-US"/>
              <a:pPr>
                <a:defRPr/>
              </a:pPr>
              <a:t>‹#›</a:t>
            </a:fld>
            <a:endParaRPr lang="en-US"/>
          </a:p>
        </p:txBody>
      </p:sp>
    </p:spTree>
    <p:extLst>
      <p:ext uri="{BB962C8B-B14F-4D97-AF65-F5344CB8AC3E}">
        <p14:creationId xmlns:p14="http://schemas.microsoft.com/office/powerpoint/2010/main" val="36838034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E4133168-62AF-6C49-9F2E-5C773C39A1B3}" type="slidenum">
              <a:rPr lang="en-US"/>
              <a:pPr>
                <a:defRPr/>
              </a:pPr>
              <a:t>‹#›</a:t>
            </a:fld>
            <a:endParaRPr lang="en-US"/>
          </a:p>
        </p:txBody>
      </p:sp>
    </p:spTree>
    <p:extLst>
      <p:ext uri="{BB962C8B-B14F-4D97-AF65-F5344CB8AC3E}">
        <p14:creationId xmlns:p14="http://schemas.microsoft.com/office/powerpoint/2010/main" val="35661661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561ADAC-F967-E445-AB8F-50FBEDBF1819}" type="slidenum">
              <a:rPr lang="en-US"/>
              <a:pPr>
                <a:defRPr/>
              </a:pPr>
              <a:t>‹#›</a:t>
            </a:fld>
            <a:endParaRPr lang="en-US"/>
          </a:p>
        </p:txBody>
      </p:sp>
    </p:spTree>
    <p:extLst>
      <p:ext uri="{BB962C8B-B14F-4D97-AF65-F5344CB8AC3E}">
        <p14:creationId xmlns:p14="http://schemas.microsoft.com/office/powerpoint/2010/main" val="28598194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B69E12FE-7709-1B4C-920E-62E2C501B6A8}" type="slidenum">
              <a:rPr lang="en-US"/>
              <a:pPr>
                <a:defRPr/>
              </a:pPr>
              <a:t>‹#›</a:t>
            </a:fld>
            <a:endParaRPr lang="en-US"/>
          </a:p>
        </p:txBody>
      </p:sp>
    </p:spTree>
    <p:extLst>
      <p:ext uri="{BB962C8B-B14F-4D97-AF65-F5344CB8AC3E}">
        <p14:creationId xmlns:p14="http://schemas.microsoft.com/office/powerpoint/2010/main" val="17769968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1FD3B9C-92D9-8149-9E0C-FF650B357473}" type="slidenum">
              <a:rPr lang="en-US"/>
              <a:pPr>
                <a:defRPr/>
              </a:pPr>
              <a:t>‹#›</a:t>
            </a:fld>
            <a:endParaRPr lang="en-US"/>
          </a:p>
        </p:txBody>
      </p:sp>
    </p:spTree>
    <p:extLst>
      <p:ext uri="{BB962C8B-B14F-4D97-AF65-F5344CB8AC3E}">
        <p14:creationId xmlns:p14="http://schemas.microsoft.com/office/powerpoint/2010/main" val="2605502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B543FD18-8E1F-7F44-870D-72ACCE6BA0C5}" type="slidenum">
              <a:rPr lang="en-GB"/>
              <a:pPr>
                <a:defRPr/>
              </a:pPr>
              <a:t>‹#›</a:t>
            </a:fld>
            <a:endParaRPr lang="en-GB"/>
          </a:p>
        </p:txBody>
      </p:sp>
    </p:spTree>
    <p:extLst>
      <p:ext uri="{BB962C8B-B14F-4D97-AF65-F5344CB8AC3E}">
        <p14:creationId xmlns:p14="http://schemas.microsoft.com/office/powerpoint/2010/main" val="1778156111"/>
      </p:ext>
    </p:extLst>
  </p:cSld>
  <p:clrMapOvr>
    <a:masterClrMapping/>
  </p:clrMapOvr>
  <p:transition>
    <p:blinds/>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58C87879-667F-0B47-AA44-11E75F9308FF}" type="slidenum">
              <a:rPr lang="en-US"/>
              <a:pPr>
                <a:defRPr/>
              </a:pPr>
              <a:t>‹#›</a:t>
            </a:fld>
            <a:endParaRPr lang="en-US"/>
          </a:p>
        </p:txBody>
      </p:sp>
    </p:spTree>
    <p:extLst>
      <p:ext uri="{BB962C8B-B14F-4D97-AF65-F5344CB8AC3E}">
        <p14:creationId xmlns:p14="http://schemas.microsoft.com/office/powerpoint/2010/main" val="4065294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FFAE5659-FC5D-0F4B-83D0-C4E2288B813D}" type="slidenum">
              <a:rPr lang="en-GB"/>
              <a:pPr>
                <a:defRPr/>
              </a:pPr>
              <a:t>‹#›</a:t>
            </a:fld>
            <a:endParaRPr lang="en-GB"/>
          </a:p>
        </p:txBody>
      </p:sp>
    </p:spTree>
    <p:extLst>
      <p:ext uri="{BB962C8B-B14F-4D97-AF65-F5344CB8AC3E}">
        <p14:creationId xmlns:p14="http://schemas.microsoft.com/office/powerpoint/2010/main" val="497716794"/>
      </p:ext>
    </p:extLst>
  </p:cSld>
  <p:clrMapOvr>
    <a:masterClrMapping/>
  </p:clrMapOvr>
  <p:transition>
    <p:blinds/>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D459714-7E56-E24C-A681-C23F0060525E}" type="slidenum">
              <a:rPr lang="en-GB"/>
              <a:pPr>
                <a:defRPr/>
              </a:pPr>
              <a:t>‹#›</a:t>
            </a:fld>
            <a:endParaRPr lang="en-GB"/>
          </a:p>
        </p:txBody>
      </p:sp>
    </p:spTree>
    <p:extLst>
      <p:ext uri="{BB962C8B-B14F-4D97-AF65-F5344CB8AC3E}">
        <p14:creationId xmlns:p14="http://schemas.microsoft.com/office/powerpoint/2010/main" val="1723247134"/>
      </p:ext>
    </p:extLst>
  </p:cSld>
  <p:clrMapOvr>
    <a:masterClrMapping/>
  </p:clrMapOvr>
  <p:transition>
    <p:blinds/>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AF0C208-7702-7647-A62B-977251335FCF}" type="slidenum">
              <a:rPr lang="en-GB"/>
              <a:pPr>
                <a:defRPr/>
              </a:pPr>
              <a:t>‹#›</a:t>
            </a:fld>
            <a:endParaRPr lang="en-GB"/>
          </a:p>
        </p:txBody>
      </p:sp>
    </p:spTree>
    <p:extLst>
      <p:ext uri="{BB962C8B-B14F-4D97-AF65-F5344CB8AC3E}">
        <p14:creationId xmlns:p14="http://schemas.microsoft.com/office/powerpoint/2010/main" val="3676870903"/>
      </p:ext>
    </p:extLst>
  </p:cSld>
  <p:clrMapOvr>
    <a:masterClrMapping/>
  </p:clrMapOvr>
  <p:transition>
    <p:blinds/>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19D983CE-6D2E-584B-886D-88C0B0828FED}" type="slidenum">
              <a:rPr lang="en-GB"/>
              <a:pPr>
                <a:defRPr/>
              </a:pPr>
              <a:t>‹#›</a:t>
            </a:fld>
            <a:endParaRPr lang="en-GB"/>
          </a:p>
        </p:txBody>
      </p:sp>
    </p:spTree>
    <p:extLst>
      <p:ext uri="{BB962C8B-B14F-4D97-AF65-F5344CB8AC3E}">
        <p14:creationId xmlns:p14="http://schemas.microsoft.com/office/powerpoint/2010/main" val="2198264392"/>
      </p:ext>
    </p:extLst>
  </p:cSld>
  <p:clrMapOvr>
    <a:masterClrMapping/>
  </p:clrMapOvr>
  <p:transition>
    <p:blinds/>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F269573-FB2C-B04D-A68B-7D86A135F536}" type="slidenum">
              <a:rPr lang="en-GB"/>
              <a:pPr>
                <a:defRPr/>
              </a:pPr>
              <a:t>‹#›</a:t>
            </a:fld>
            <a:endParaRPr lang="en-GB"/>
          </a:p>
        </p:txBody>
      </p:sp>
    </p:spTree>
    <p:extLst>
      <p:ext uri="{BB962C8B-B14F-4D97-AF65-F5344CB8AC3E}">
        <p14:creationId xmlns:p14="http://schemas.microsoft.com/office/powerpoint/2010/main" val="3112847654"/>
      </p:ext>
    </p:extLst>
  </p:cSld>
  <p:clrMapOvr>
    <a:masterClrMapping/>
  </p:clrMapOvr>
  <p:transition>
    <p:blinds/>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6C829692-422E-384D-8603-34F5AD81C26C}" type="slidenum">
              <a:rPr lang="en-GB"/>
              <a:pPr>
                <a:defRPr/>
              </a:pPr>
              <a:t>‹#›</a:t>
            </a:fld>
            <a:endParaRPr lang="en-GB"/>
          </a:p>
        </p:txBody>
      </p:sp>
    </p:spTree>
    <p:extLst>
      <p:ext uri="{BB962C8B-B14F-4D97-AF65-F5344CB8AC3E}">
        <p14:creationId xmlns:p14="http://schemas.microsoft.com/office/powerpoint/2010/main" val="4061288159"/>
      </p:ext>
    </p:extLst>
  </p:cSld>
  <p:clrMapOvr>
    <a:masterClrMapping/>
  </p:clrMapOvr>
  <p:transition>
    <p:blinds/>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8A7A65DA-8BE3-6849-B63D-2CB7F34F948C}" type="slidenum">
              <a:rPr lang="en-GB"/>
              <a:pPr>
                <a:defRPr/>
              </a:pPr>
              <a:t>‹#›</a:t>
            </a:fld>
            <a:endParaRPr lang="en-GB"/>
          </a:p>
        </p:txBody>
      </p:sp>
    </p:spTree>
    <p:extLst>
      <p:ext uri="{BB962C8B-B14F-4D97-AF65-F5344CB8AC3E}">
        <p14:creationId xmlns:p14="http://schemas.microsoft.com/office/powerpoint/2010/main" val="3682093150"/>
      </p:ext>
    </p:extLst>
  </p:cSld>
  <p:clrMapOvr>
    <a:masterClrMapping/>
  </p:clrMapOvr>
  <p:transition>
    <p:blinds/>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7CBEDE03-C82E-1648-BA3E-38005F4C2E22}" type="slidenum">
              <a:rPr lang="en-GB"/>
              <a:pPr>
                <a:defRPr/>
              </a:pPr>
              <a:t>‹#›</a:t>
            </a:fld>
            <a:endParaRPr lang="en-GB"/>
          </a:p>
        </p:txBody>
      </p:sp>
    </p:spTree>
    <p:extLst>
      <p:ext uri="{BB962C8B-B14F-4D97-AF65-F5344CB8AC3E}">
        <p14:creationId xmlns:p14="http://schemas.microsoft.com/office/powerpoint/2010/main" val="800386334"/>
      </p:ext>
    </p:extLst>
  </p:cSld>
  <p:clrMapOvr>
    <a:masterClrMapping/>
  </p:clrMapOvr>
  <p:transition>
    <p:blinds/>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B179CEB-9D88-2D4F-87C7-43615C85C950}" type="slidenum">
              <a:rPr lang="en-GB"/>
              <a:pPr>
                <a:defRPr/>
              </a:pPr>
              <a:t>‹#›</a:t>
            </a:fld>
            <a:endParaRPr lang="en-GB"/>
          </a:p>
        </p:txBody>
      </p:sp>
    </p:spTree>
    <p:extLst>
      <p:ext uri="{BB962C8B-B14F-4D97-AF65-F5344CB8AC3E}">
        <p14:creationId xmlns:p14="http://schemas.microsoft.com/office/powerpoint/2010/main" val="276982409"/>
      </p:ext>
    </p:extLst>
  </p:cSld>
  <p:clrMapOvr>
    <a:masterClrMapping/>
  </p:clrMapOvr>
  <p:transition>
    <p:blinds/>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A55613BC-DF68-744D-8AF1-429945A8B8FE}" type="slidenum">
              <a:rPr lang="en-GB"/>
              <a:pPr>
                <a:defRPr/>
              </a:pPr>
              <a:t>‹#›</a:t>
            </a:fld>
            <a:endParaRPr lang="en-GB"/>
          </a:p>
        </p:txBody>
      </p:sp>
    </p:spTree>
    <p:extLst>
      <p:ext uri="{BB962C8B-B14F-4D97-AF65-F5344CB8AC3E}">
        <p14:creationId xmlns:p14="http://schemas.microsoft.com/office/powerpoint/2010/main" val="2716592488"/>
      </p:ext>
    </p:extLst>
  </p:cSld>
  <p:clrMapOvr>
    <a:masterClrMapping/>
  </p:clrMapOvr>
  <p:transition>
    <p:blinds/>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9FD6D5E-0B3A-2F47-B65C-370F9C42485A}" type="slidenum">
              <a:rPr lang="en-GB"/>
              <a:pPr>
                <a:defRPr/>
              </a:pPr>
              <a:t>‹#›</a:t>
            </a:fld>
            <a:endParaRPr lang="en-GB"/>
          </a:p>
        </p:txBody>
      </p:sp>
    </p:spTree>
    <p:extLst>
      <p:ext uri="{BB962C8B-B14F-4D97-AF65-F5344CB8AC3E}">
        <p14:creationId xmlns:p14="http://schemas.microsoft.com/office/powerpoint/2010/main" val="2188566584"/>
      </p:ext>
    </p:extLst>
  </p:cSld>
  <p:clrMapOvr>
    <a:masterClrMapping/>
  </p:clrMapOvr>
  <p:transition>
    <p:blinds/>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3C916A5B-1418-6E4C-B3FB-1314B7B984F4}" type="slidenum">
              <a:rPr lang="en-GB"/>
              <a:pPr>
                <a:defRPr/>
              </a:pPr>
              <a:t>‹#›</a:t>
            </a:fld>
            <a:endParaRPr lang="en-GB"/>
          </a:p>
        </p:txBody>
      </p:sp>
    </p:spTree>
    <p:extLst>
      <p:ext uri="{BB962C8B-B14F-4D97-AF65-F5344CB8AC3E}">
        <p14:creationId xmlns:p14="http://schemas.microsoft.com/office/powerpoint/2010/main" val="1623040785"/>
      </p:ext>
    </p:extLst>
  </p:cSld>
  <p:clrMapOvr>
    <a:masterClrMapping/>
  </p:clrMapOvr>
  <p:transition>
    <p:blinds/>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F02CAC93-C581-F24A-B160-A0ECBD088F94}" type="slidenum">
              <a:rPr lang="en-GB"/>
              <a:pPr>
                <a:defRPr/>
              </a:pPr>
              <a:t>‹#›</a:t>
            </a:fld>
            <a:endParaRPr lang="en-GB"/>
          </a:p>
        </p:txBody>
      </p:sp>
    </p:spTree>
    <p:extLst>
      <p:ext uri="{BB962C8B-B14F-4D97-AF65-F5344CB8AC3E}">
        <p14:creationId xmlns:p14="http://schemas.microsoft.com/office/powerpoint/2010/main" val="3580433266"/>
      </p:ext>
    </p:extLst>
  </p:cSld>
  <p:clrMapOvr>
    <a:masterClrMapping/>
  </p:clrMapOvr>
  <p:transition>
    <p:blinds/>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496C6652-2F9D-9E49-949B-35570075F288}" type="slidenum">
              <a:rPr lang="en-GB"/>
              <a:pPr>
                <a:defRPr/>
              </a:pPr>
              <a:t>‹#›</a:t>
            </a:fld>
            <a:endParaRPr lang="en-GB"/>
          </a:p>
        </p:txBody>
      </p:sp>
    </p:spTree>
    <p:extLst>
      <p:ext uri="{BB962C8B-B14F-4D97-AF65-F5344CB8AC3E}">
        <p14:creationId xmlns:p14="http://schemas.microsoft.com/office/powerpoint/2010/main" val="303063872"/>
      </p:ext>
    </p:extLst>
  </p:cSld>
  <p:clrMapOvr>
    <a:masterClrMapping/>
  </p:clrMapOvr>
  <p:transition>
    <p:blinds/>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B018298-5A40-E84C-97CD-2A2303DB5725}" type="slidenum">
              <a:rPr lang="en-GB"/>
              <a:pPr>
                <a:defRPr/>
              </a:pPr>
              <a:t>‹#›</a:t>
            </a:fld>
            <a:endParaRPr lang="en-GB"/>
          </a:p>
        </p:txBody>
      </p:sp>
    </p:spTree>
    <p:extLst>
      <p:ext uri="{BB962C8B-B14F-4D97-AF65-F5344CB8AC3E}">
        <p14:creationId xmlns:p14="http://schemas.microsoft.com/office/powerpoint/2010/main" val="3660293325"/>
      </p:ext>
    </p:extLst>
  </p:cSld>
  <p:clrMapOvr>
    <a:masterClrMapping/>
  </p:clrMapOvr>
  <p:transition>
    <p:blinds/>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5D18D42-CB66-1546-9DEC-2D2C9837DE3B}" type="slidenum">
              <a:rPr lang="en-GB"/>
              <a:pPr>
                <a:defRPr/>
              </a:pPr>
              <a:t>‹#›</a:t>
            </a:fld>
            <a:endParaRPr lang="en-GB"/>
          </a:p>
        </p:txBody>
      </p:sp>
    </p:spTree>
    <p:extLst>
      <p:ext uri="{BB962C8B-B14F-4D97-AF65-F5344CB8AC3E}">
        <p14:creationId xmlns:p14="http://schemas.microsoft.com/office/powerpoint/2010/main" val="4128965831"/>
      </p:ext>
    </p:extLst>
  </p:cSld>
  <p:clrMapOvr>
    <a:masterClrMapping/>
  </p:clrMapOvr>
  <p:transition>
    <p:blinds/>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B1E94F73-4C4A-9741-B40A-4C29D59F5F3E}" type="slidenum">
              <a:rPr lang="en-GB"/>
              <a:pPr>
                <a:defRPr/>
              </a:pPr>
              <a:t>‹#›</a:t>
            </a:fld>
            <a:endParaRPr lang="en-GB"/>
          </a:p>
        </p:txBody>
      </p:sp>
    </p:spTree>
    <p:extLst>
      <p:ext uri="{BB962C8B-B14F-4D97-AF65-F5344CB8AC3E}">
        <p14:creationId xmlns:p14="http://schemas.microsoft.com/office/powerpoint/2010/main" val="2453915366"/>
      </p:ext>
    </p:extLst>
  </p:cSld>
  <p:clrMapOvr>
    <a:masterClrMapping/>
  </p:clrMapOvr>
  <p:transition>
    <p:blinds/>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9CFD4D22-EE81-D542-83CA-40D4E00D9A6E}" type="slidenum">
              <a:rPr lang="en-GB"/>
              <a:pPr>
                <a:defRPr/>
              </a:pPr>
              <a:t>‹#›</a:t>
            </a:fld>
            <a:endParaRPr lang="en-GB"/>
          </a:p>
        </p:txBody>
      </p:sp>
    </p:spTree>
    <p:extLst>
      <p:ext uri="{BB962C8B-B14F-4D97-AF65-F5344CB8AC3E}">
        <p14:creationId xmlns:p14="http://schemas.microsoft.com/office/powerpoint/2010/main" val="1694322147"/>
      </p:ext>
    </p:extLst>
  </p:cSld>
  <p:clrMapOvr>
    <a:masterClrMapping/>
  </p:clrMapOvr>
  <p:transition>
    <p:blinds/>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4DEDE19C-2D3E-594E-BA4B-34F45973FBD8}" type="slidenum">
              <a:rPr lang="en-GB"/>
              <a:pPr>
                <a:defRPr/>
              </a:pPr>
              <a:t>‹#›</a:t>
            </a:fld>
            <a:endParaRPr lang="en-GB"/>
          </a:p>
        </p:txBody>
      </p:sp>
    </p:spTree>
    <p:extLst>
      <p:ext uri="{BB962C8B-B14F-4D97-AF65-F5344CB8AC3E}">
        <p14:creationId xmlns:p14="http://schemas.microsoft.com/office/powerpoint/2010/main" val="3593158998"/>
      </p:ext>
    </p:extLst>
  </p:cSld>
  <p:clrMapOvr>
    <a:masterClrMapping/>
  </p:clrMapOvr>
  <p:transition>
    <p:blinds/>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5D5FAB56-3BB6-7B4B-A760-A97DF0FDA892}" type="slidenum">
              <a:rPr lang="en-GB"/>
              <a:pPr>
                <a:defRPr/>
              </a:pPr>
              <a:t>‹#›</a:t>
            </a:fld>
            <a:endParaRPr lang="en-GB"/>
          </a:p>
        </p:txBody>
      </p:sp>
    </p:spTree>
    <p:extLst>
      <p:ext uri="{BB962C8B-B14F-4D97-AF65-F5344CB8AC3E}">
        <p14:creationId xmlns:p14="http://schemas.microsoft.com/office/powerpoint/2010/main" val="52749080"/>
      </p:ext>
    </p:extLst>
  </p:cSld>
  <p:clrMapOvr>
    <a:masterClrMapping/>
  </p:clrMapOvr>
  <p:transition>
    <p:blinds/>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12AC3B69-3DB0-1040-8F6F-A4283DB96A21}" type="slidenum">
              <a:rPr lang="en-GB"/>
              <a:pPr>
                <a:defRPr/>
              </a:pPr>
              <a:t>‹#›</a:t>
            </a:fld>
            <a:endParaRPr lang="en-GB"/>
          </a:p>
        </p:txBody>
      </p:sp>
    </p:spTree>
    <p:extLst>
      <p:ext uri="{BB962C8B-B14F-4D97-AF65-F5344CB8AC3E}">
        <p14:creationId xmlns:p14="http://schemas.microsoft.com/office/powerpoint/2010/main" val="3731184488"/>
      </p:ext>
    </p:extLst>
  </p:cSld>
  <p:clrMapOvr>
    <a:masterClrMapping/>
  </p:clrMapOvr>
  <p:transition>
    <p:blinds/>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3413E32C-2403-1144-92FA-F20B8F32D7C9}" type="slidenum">
              <a:rPr lang="en-GB"/>
              <a:pPr>
                <a:defRPr/>
              </a:pPr>
              <a:t>‹#›</a:t>
            </a:fld>
            <a:endParaRPr lang="en-GB"/>
          </a:p>
        </p:txBody>
      </p:sp>
    </p:spTree>
    <p:extLst>
      <p:ext uri="{BB962C8B-B14F-4D97-AF65-F5344CB8AC3E}">
        <p14:creationId xmlns:p14="http://schemas.microsoft.com/office/powerpoint/2010/main" val="676707682"/>
      </p:ext>
    </p:extLst>
  </p:cSld>
  <p:clrMapOvr>
    <a:masterClrMapping/>
  </p:clrMapOvr>
  <p:transition>
    <p:blinds/>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4FFD2E99-D93F-C14C-B58F-F18F425FD764}" type="slidenum">
              <a:rPr lang="en-GB"/>
              <a:pPr>
                <a:defRPr/>
              </a:pPr>
              <a:t>‹#›</a:t>
            </a:fld>
            <a:endParaRPr lang="en-GB"/>
          </a:p>
        </p:txBody>
      </p:sp>
    </p:spTree>
    <p:extLst>
      <p:ext uri="{BB962C8B-B14F-4D97-AF65-F5344CB8AC3E}">
        <p14:creationId xmlns:p14="http://schemas.microsoft.com/office/powerpoint/2010/main" val="2553380674"/>
      </p:ext>
    </p:extLst>
  </p:cSld>
  <p:clrMapOvr>
    <a:masterClrMapping/>
  </p:clrMapOvr>
  <p:transition>
    <p:blinds/>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E882142-69C3-064A-9386-0DB0029F786F}" type="slidenum">
              <a:rPr lang="en-GB"/>
              <a:pPr>
                <a:defRPr/>
              </a:pPr>
              <a:t>‹#›</a:t>
            </a:fld>
            <a:endParaRPr lang="en-GB"/>
          </a:p>
        </p:txBody>
      </p:sp>
    </p:spTree>
    <p:extLst>
      <p:ext uri="{BB962C8B-B14F-4D97-AF65-F5344CB8AC3E}">
        <p14:creationId xmlns:p14="http://schemas.microsoft.com/office/powerpoint/2010/main" val="692186538"/>
      </p:ext>
    </p:extLst>
  </p:cSld>
  <p:clrMapOvr>
    <a:masterClrMapping/>
  </p:clrMapOvr>
  <p:transition>
    <p:blinds/>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99B25CB5-CC44-9E4B-9E44-79B77CD25BCE}" type="slidenum">
              <a:rPr lang="en-GB"/>
              <a:pPr>
                <a:defRPr/>
              </a:pPr>
              <a:t>‹#›</a:t>
            </a:fld>
            <a:endParaRPr lang="en-GB"/>
          </a:p>
        </p:txBody>
      </p:sp>
    </p:spTree>
    <p:extLst>
      <p:ext uri="{BB962C8B-B14F-4D97-AF65-F5344CB8AC3E}">
        <p14:creationId xmlns:p14="http://schemas.microsoft.com/office/powerpoint/2010/main" val="3197522814"/>
      </p:ext>
    </p:extLst>
  </p:cSld>
  <p:clrMapOvr>
    <a:masterClrMapping/>
  </p:clrMapOvr>
  <p:transition>
    <p:blinds/>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53F5178D-5CA8-0641-8E6E-8EBAC378CEA0}" type="slidenum">
              <a:rPr lang="en-GB"/>
              <a:pPr>
                <a:defRPr/>
              </a:pPr>
              <a:t>‹#›</a:t>
            </a:fld>
            <a:endParaRPr lang="en-GB"/>
          </a:p>
        </p:txBody>
      </p:sp>
    </p:spTree>
    <p:extLst>
      <p:ext uri="{BB962C8B-B14F-4D97-AF65-F5344CB8AC3E}">
        <p14:creationId xmlns:p14="http://schemas.microsoft.com/office/powerpoint/2010/main" val="2575253909"/>
      </p:ext>
    </p:extLst>
  </p:cSld>
  <p:clrMapOvr>
    <a:masterClrMapping/>
  </p:clrMapOvr>
  <p:transition>
    <p:blinds/>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5D32AD8A-393C-F14F-87B9-BB5B4DC7D9A7}" type="slidenum">
              <a:rPr lang="en-GB"/>
              <a:pPr>
                <a:defRPr/>
              </a:pPr>
              <a:t>‹#›</a:t>
            </a:fld>
            <a:endParaRPr lang="en-GB"/>
          </a:p>
        </p:txBody>
      </p:sp>
    </p:spTree>
    <p:extLst>
      <p:ext uri="{BB962C8B-B14F-4D97-AF65-F5344CB8AC3E}">
        <p14:creationId xmlns:p14="http://schemas.microsoft.com/office/powerpoint/2010/main" val="151456017"/>
      </p:ext>
    </p:extLst>
  </p:cSld>
  <p:clrMapOvr>
    <a:masterClrMapping/>
  </p:clrMapOvr>
  <p:transition>
    <p:blinds/>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4F323A14-CE35-C440-88F7-29524487AE16}" type="slidenum">
              <a:rPr lang="en-GB"/>
              <a:pPr>
                <a:defRPr/>
              </a:pPr>
              <a:t>‹#›</a:t>
            </a:fld>
            <a:endParaRPr lang="en-GB"/>
          </a:p>
        </p:txBody>
      </p:sp>
    </p:spTree>
    <p:extLst>
      <p:ext uri="{BB962C8B-B14F-4D97-AF65-F5344CB8AC3E}">
        <p14:creationId xmlns:p14="http://schemas.microsoft.com/office/powerpoint/2010/main" val="223305802"/>
      </p:ext>
    </p:extLst>
  </p:cSld>
  <p:clrMapOvr>
    <a:masterClrMapping/>
  </p:clrMapOvr>
  <p:transition>
    <p:blinds/>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26A350E6-1CDA-4643-8335-B11B2535BE70}" type="slidenum">
              <a:rPr lang="en-GB"/>
              <a:pPr>
                <a:defRPr/>
              </a:pPr>
              <a:t>‹#›</a:t>
            </a:fld>
            <a:endParaRPr lang="en-GB"/>
          </a:p>
        </p:txBody>
      </p:sp>
    </p:spTree>
    <p:extLst>
      <p:ext uri="{BB962C8B-B14F-4D97-AF65-F5344CB8AC3E}">
        <p14:creationId xmlns:p14="http://schemas.microsoft.com/office/powerpoint/2010/main" val="1022193758"/>
      </p:ext>
    </p:extLst>
  </p:cSld>
  <p:clrMapOvr>
    <a:masterClrMapping/>
  </p:clrMapOvr>
  <p:transition>
    <p:blinds/>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8F465387-92B9-8C42-87A9-DB78986150DA}" type="slidenum">
              <a:rPr lang="en-GB"/>
              <a:pPr>
                <a:defRPr/>
              </a:pPr>
              <a:t>‹#›</a:t>
            </a:fld>
            <a:endParaRPr lang="en-GB"/>
          </a:p>
        </p:txBody>
      </p:sp>
    </p:spTree>
    <p:extLst>
      <p:ext uri="{BB962C8B-B14F-4D97-AF65-F5344CB8AC3E}">
        <p14:creationId xmlns:p14="http://schemas.microsoft.com/office/powerpoint/2010/main" val="3021645510"/>
      </p:ext>
    </p:extLst>
  </p:cSld>
  <p:clrMapOvr>
    <a:masterClrMapping/>
  </p:clrMapOvr>
  <p:transition>
    <p:blinds/>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914A7D75-8105-7E48-83EB-91FB4BA70875}" type="slidenum">
              <a:rPr lang="en-GB"/>
              <a:pPr>
                <a:defRPr/>
              </a:pPr>
              <a:t>‹#›</a:t>
            </a:fld>
            <a:endParaRPr lang="en-GB"/>
          </a:p>
        </p:txBody>
      </p:sp>
    </p:spTree>
    <p:extLst>
      <p:ext uri="{BB962C8B-B14F-4D97-AF65-F5344CB8AC3E}">
        <p14:creationId xmlns:p14="http://schemas.microsoft.com/office/powerpoint/2010/main" val="1475031192"/>
      </p:ext>
    </p:extLst>
  </p:cSld>
  <p:clrMapOvr>
    <a:masterClrMapping/>
  </p:clrMapOvr>
  <p:transition>
    <p:blinds/>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0.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1.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2.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3.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4.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5.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6.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7.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8.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9.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0.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2.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theme" Target="../theme/theme23.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4.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5.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6.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7.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83.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30.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31.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32.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33.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4.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7.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35.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8.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36.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69.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37.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0.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theme" Target="../theme/theme38.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1.xml"/><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theme" Target="../theme/theme39.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2.xml"/><Relationship Id="rId3" Type="http://schemas.openxmlformats.org/officeDocument/2006/relationships/slideLayout" Target="../slideLayouts/slideLayout397.xml"/><Relationship Id="rId7" Type="http://schemas.openxmlformats.org/officeDocument/2006/relationships/slideLayout" Target="../slideLayouts/slideLayout401.xml"/><Relationship Id="rId12" Type="http://schemas.openxmlformats.org/officeDocument/2006/relationships/theme" Target="../theme/theme40.xml"/><Relationship Id="rId2" Type="http://schemas.openxmlformats.org/officeDocument/2006/relationships/slideLayout" Target="../slideLayouts/slideLayout396.xml"/><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slideLayout" Target="../slideLayouts/slideLayout405.xml"/><Relationship Id="rId5" Type="http://schemas.openxmlformats.org/officeDocument/2006/relationships/slideLayout" Target="../slideLayouts/slideLayout399.xml"/><Relationship Id="rId10" Type="http://schemas.openxmlformats.org/officeDocument/2006/relationships/slideLayout" Target="../slideLayouts/slideLayout404.xml"/><Relationship Id="rId4" Type="http://schemas.openxmlformats.org/officeDocument/2006/relationships/slideLayout" Target="../slideLayouts/slideLayout398.xml"/><Relationship Id="rId9" Type="http://schemas.openxmlformats.org/officeDocument/2006/relationships/slideLayout" Target="../slideLayouts/slideLayout40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3.xml"/><Relationship Id="rId13" Type="http://schemas.openxmlformats.org/officeDocument/2006/relationships/theme" Target="../theme/theme41.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slideLayout" Target="../slideLayouts/slideLayout417.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5.xml"/><Relationship Id="rId13" Type="http://schemas.openxmlformats.org/officeDocument/2006/relationships/theme" Target="../theme/theme42.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slideLayout" Target="../slideLayouts/slideLayout429.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3.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4.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9.xml"/><Relationship Id="rId13" Type="http://schemas.openxmlformats.org/officeDocument/2006/relationships/theme" Target="../theme/theme45.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slideLayout" Target="../slideLayouts/slideLayout463.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71.xml"/><Relationship Id="rId13" Type="http://schemas.openxmlformats.org/officeDocument/2006/relationships/theme" Target="../theme/theme46.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slideLayout" Target="../slideLayouts/slideLayout475.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83.xml"/><Relationship Id="rId13" Type="http://schemas.openxmlformats.org/officeDocument/2006/relationships/theme" Target="../theme/theme47.xml"/><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slideLayout" Target="../slideLayouts/slideLayout487.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95.xml"/><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theme" Target="../theme/theme48.xml"/><Relationship Id="rId2" Type="http://schemas.openxmlformats.org/officeDocument/2006/relationships/slideLayout" Target="../slideLayouts/slideLayout489.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06.xml"/><Relationship Id="rId3" Type="http://schemas.openxmlformats.org/officeDocument/2006/relationships/slideLayout" Target="../slideLayouts/slideLayout501.xml"/><Relationship Id="rId7" Type="http://schemas.openxmlformats.org/officeDocument/2006/relationships/slideLayout" Target="../slideLayouts/slideLayout505.xml"/><Relationship Id="rId12" Type="http://schemas.openxmlformats.org/officeDocument/2006/relationships/theme" Target="../theme/theme49.xml"/><Relationship Id="rId2" Type="http://schemas.openxmlformats.org/officeDocument/2006/relationships/slideLayout" Target="../slideLayouts/slideLayout500.xml"/><Relationship Id="rId1" Type="http://schemas.openxmlformats.org/officeDocument/2006/relationships/slideLayout" Target="../slideLayouts/slideLayout499.xml"/><Relationship Id="rId6" Type="http://schemas.openxmlformats.org/officeDocument/2006/relationships/slideLayout" Target="../slideLayouts/slideLayout504.xml"/><Relationship Id="rId11" Type="http://schemas.openxmlformats.org/officeDocument/2006/relationships/slideLayout" Target="../slideLayouts/slideLayout509.xml"/><Relationship Id="rId5" Type="http://schemas.openxmlformats.org/officeDocument/2006/relationships/slideLayout" Target="../slideLayouts/slideLayout503.xml"/><Relationship Id="rId10" Type="http://schemas.openxmlformats.org/officeDocument/2006/relationships/slideLayout" Target="../slideLayouts/slideLayout508.xml"/><Relationship Id="rId4" Type="http://schemas.openxmlformats.org/officeDocument/2006/relationships/slideLayout" Target="../slideLayouts/slideLayout502.xml"/><Relationship Id="rId9" Type="http://schemas.openxmlformats.org/officeDocument/2006/relationships/slideLayout" Target="../slideLayouts/slideLayout50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17.xml"/><Relationship Id="rId13" Type="http://schemas.openxmlformats.org/officeDocument/2006/relationships/theme" Target="../theme/theme50.xml"/><Relationship Id="rId3" Type="http://schemas.openxmlformats.org/officeDocument/2006/relationships/slideLayout" Target="../slideLayouts/slideLayout512.xml"/><Relationship Id="rId7" Type="http://schemas.openxmlformats.org/officeDocument/2006/relationships/slideLayout" Target="../slideLayouts/slideLayout516.xml"/><Relationship Id="rId12" Type="http://schemas.openxmlformats.org/officeDocument/2006/relationships/slideLayout" Target="../slideLayouts/slideLayout521.xml"/><Relationship Id="rId2" Type="http://schemas.openxmlformats.org/officeDocument/2006/relationships/slideLayout" Target="../slideLayouts/slideLayout511.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5" Type="http://schemas.openxmlformats.org/officeDocument/2006/relationships/slideLayout" Target="../slideLayouts/slideLayout514.xml"/><Relationship Id="rId10" Type="http://schemas.openxmlformats.org/officeDocument/2006/relationships/slideLayout" Target="../slideLayouts/slideLayout519.xml"/><Relationship Id="rId4" Type="http://schemas.openxmlformats.org/officeDocument/2006/relationships/slideLayout" Target="../slideLayouts/slideLayout513.xml"/><Relationship Id="rId9" Type="http://schemas.openxmlformats.org/officeDocument/2006/relationships/slideLayout" Target="../slideLayouts/slideLayout51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image" Target="../media/image6.jpeg"/><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theme" Target="../theme/theme51.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40.xml"/><Relationship Id="rId3" Type="http://schemas.openxmlformats.org/officeDocument/2006/relationships/slideLayout" Target="../slideLayouts/slideLayout535.xml"/><Relationship Id="rId7" Type="http://schemas.openxmlformats.org/officeDocument/2006/relationships/slideLayout" Target="../slideLayouts/slideLayout539.xml"/><Relationship Id="rId12" Type="http://schemas.openxmlformats.org/officeDocument/2006/relationships/theme" Target="../theme/theme52.xml"/><Relationship Id="rId2" Type="http://schemas.openxmlformats.org/officeDocument/2006/relationships/slideLayout" Target="../slideLayouts/slideLayout534.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5" Type="http://schemas.openxmlformats.org/officeDocument/2006/relationships/slideLayout" Target="../slideLayouts/slideLayout537.xml"/><Relationship Id="rId10" Type="http://schemas.openxmlformats.org/officeDocument/2006/relationships/slideLayout" Target="../slideLayouts/slideLayout542.xml"/><Relationship Id="rId4" Type="http://schemas.openxmlformats.org/officeDocument/2006/relationships/slideLayout" Target="../slideLayouts/slideLayout536.xml"/><Relationship Id="rId9" Type="http://schemas.openxmlformats.org/officeDocument/2006/relationships/slideLayout" Target="../slideLayouts/slideLayout541.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544.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52.xml"/><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theme" Target="../theme/theme54.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63.xml"/><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theme" Target="../theme/theme55.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74.xml"/><Relationship Id="rId3" Type="http://schemas.openxmlformats.org/officeDocument/2006/relationships/slideLayout" Target="../slideLayouts/slideLayout569.xml"/><Relationship Id="rId7" Type="http://schemas.openxmlformats.org/officeDocument/2006/relationships/slideLayout" Target="../slideLayouts/slideLayout573.xml"/><Relationship Id="rId12" Type="http://schemas.openxmlformats.org/officeDocument/2006/relationships/theme" Target="../theme/theme56.xml"/><Relationship Id="rId2" Type="http://schemas.openxmlformats.org/officeDocument/2006/relationships/slideLayout" Target="../slideLayouts/slideLayout568.xml"/><Relationship Id="rId1" Type="http://schemas.openxmlformats.org/officeDocument/2006/relationships/slideLayout" Target="../slideLayouts/slideLayout567.xml"/><Relationship Id="rId6" Type="http://schemas.openxmlformats.org/officeDocument/2006/relationships/slideLayout" Target="../slideLayouts/slideLayout572.xml"/><Relationship Id="rId11" Type="http://schemas.openxmlformats.org/officeDocument/2006/relationships/slideLayout" Target="../slideLayouts/slideLayout577.xml"/><Relationship Id="rId5" Type="http://schemas.openxmlformats.org/officeDocument/2006/relationships/slideLayout" Target="../slideLayouts/slideLayout571.xml"/><Relationship Id="rId10" Type="http://schemas.openxmlformats.org/officeDocument/2006/relationships/slideLayout" Target="../slideLayouts/slideLayout576.xml"/><Relationship Id="rId4" Type="http://schemas.openxmlformats.org/officeDocument/2006/relationships/slideLayout" Target="../slideLayouts/slideLayout570.xml"/><Relationship Id="rId9" Type="http://schemas.openxmlformats.org/officeDocument/2006/relationships/slideLayout" Target="../slideLayouts/slideLayout575.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85.xml"/><Relationship Id="rId3" Type="http://schemas.openxmlformats.org/officeDocument/2006/relationships/slideLayout" Target="../slideLayouts/slideLayout580.xml"/><Relationship Id="rId7" Type="http://schemas.openxmlformats.org/officeDocument/2006/relationships/slideLayout" Target="../slideLayouts/slideLayout584.xml"/><Relationship Id="rId12" Type="http://schemas.openxmlformats.org/officeDocument/2006/relationships/theme" Target="../theme/theme57.xml"/><Relationship Id="rId2" Type="http://schemas.openxmlformats.org/officeDocument/2006/relationships/slideLayout" Target="../slideLayouts/slideLayout579.xml"/><Relationship Id="rId1" Type="http://schemas.openxmlformats.org/officeDocument/2006/relationships/slideLayout" Target="../slideLayouts/slideLayout578.xml"/><Relationship Id="rId6" Type="http://schemas.openxmlformats.org/officeDocument/2006/relationships/slideLayout" Target="../slideLayouts/slideLayout583.xml"/><Relationship Id="rId11" Type="http://schemas.openxmlformats.org/officeDocument/2006/relationships/slideLayout" Target="../slideLayouts/slideLayout588.xml"/><Relationship Id="rId5" Type="http://schemas.openxmlformats.org/officeDocument/2006/relationships/slideLayout" Target="../slideLayouts/slideLayout582.xml"/><Relationship Id="rId10" Type="http://schemas.openxmlformats.org/officeDocument/2006/relationships/slideLayout" Target="../slideLayouts/slideLayout587.xml"/><Relationship Id="rId4" Type="http://schemas.openxmlformats.org/officeDocument/2006/relationships/slideLayout" Target="../slideLayouts/slideLayout581.xml"/><Relationship Id="rId9" Type="http://schemas.openxmlformats.org/officeDocument/2006/relationships/slideLayout" Target="../slideLayouts/slideLayout586.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96.xml"/><Relationship Id="rId3" Type="http://schemas.openxmlformats.org/officeDocument/2006/relationships/slideLayout" Target="../slideLayouts/slideLayout591.xml"/><Relationship Id="rId7" Type="http://schemas.openxmlformats.org/officeDocument/2006/relationships/slideLayout" Target="../slideLayouts/slideLayout595.xml"/><Relationship Id="rId12" Type="http://schemas.openxmlformats.org/officeDocument/2006/relationships/theme" Target="../theme/theme58.xml"/><Relationship Id="rId2" Type="http://schemas.openxmlformats.org/officeDocument/2006/relationships/slideLayout" Target="../slideLayouts/slideLayout590.xml"/><Relationship Id="rId1" Type="http://schemas.openxmlformats.org/officeDocument/2006/relationships/slideLayout" Target="../slideLayouts/slideLayout589.xml"/><Relationship Id="rId6" Type="http://schemas.openxmlformats.org/officeDocument/2006/relationships/slideLayout" Target="../slideLayouts/slideLayout594.xml"/><Relationship Id="rId11" Type="http://schemas.openxmlformats.org/officeDocument/2006/relationships/slideLayout" Target="../slideLayouts/slideLayout599.xml"/><Relationship Id="rId5" Type="http://schemas.openxmlformats.org/officeDocument/2006/relationships/slideLayout" Target="../slideLayouts/slideLayout593.xml"/><Relationship Id="rId10" Type="http://schemas.openxmlformats.org/officeDocument/2006/relationships/slideLayout" Target="../slideLayouts/slideLayout598.xml"/><Relationship Id="rId4" Type="http://schemas.openxmlformats.org/officeDocument/2006/relationships/slideLayout" Target="../slideLayouts/slideLayout592.xml"/><Relationship Id="rId9" Type="http://schemas.openxmlformats.org/officeDocument/2006/relationships/slideLayout" Target="../slideLayouts/slideLayout597.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07.xml"/><Relationship Id="rId3" Type="http://schemas.openxmlformats.org/officeDocument/2006/relationships/slideLayout" Target="../slideLayouts/slideLayout602.xml"/><Relationship Id="rId7" Type="http://schemas.openxmlformats.org/officeDocument/2006/relationships/slideLayout" Target="../slideLayouts/slideLayout606.xml"/><Relationship Id="rId12" Type="http://schemas.openxmlformats.org/officeDocument/2006/relationships/theme" Target="../theme/theme59.xml"/><Relationship Id="rId2" Type="http://schemas.openxmlformats.org/officeDocument/2006/relationships/slideLayout" Target="../slideLayouts/slideLayout601.xml"/><Relationship Id="rId1" Type="http://schemas.openxmlformats.org/officeDocument/2006/relationships/slideLayout" Target="../slideLayouts/slideLayout600.xml"/><Relationship Id="rId6" Type="http://schemas.openxmlformats.org/officeDocument/2006/relationships/slideLayout" Target="../slideLayouts/slideLayout605.xml"/><Relationship Id="rId11" Type="http://schemas.openxmlformats.org/officeDocument/2006/relationships/slideLayout" Target="../slideLayouts/slideLayout610.xml"/><Relationship Id="rId5" Type="http://schemas.openxmlformats.org/officeDocument/2006/relationships/slideLayout" Target="../slideLayouts/slideLayout604.xml"/><Relationship Id="rId10" Type="http://schemas.openxmlformats.org/officeDocument/2006/relationships/slideLayout" Target="../slideLayouts/slideLayout609.xml"/><Relationship Id="rId4" Type="http://schemas.openxmlformats.org/officeDocument/2006/relationships/slideLayout" Target="../slideLayouts/slideLayout603.xml"/><Relationship Id="rId9" Type="http://schemas.openxmlformats.org/officeDocument/2006/relationships/slideLayout" Target="../slideLayouts/slideLayout60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6.xml"/><Relationship Id="rId1"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7.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8.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9.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62468"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grpSp>
      <p:sp>
        <p:nvSpPr>
          <p:cNvPr id="6246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altLang="en-US"/>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cs typeface="MS PGothic" charset="0"/>
              </a:defRPr>
            </a:lvl1pPr>
          </a:lstStyle>
          <a:p>
            <a:pPr>
              <a:defRPr/>
            </a:pPr>
            <a:fld id="{27F4C507-F477-AC49-BFFC-A8AE0031D8AD}" type="slidenum">
              <a:rPr lang="en-GB"/>
              <a:pPr>
                <a:defRPr/>
              </a:pPr>
              <a:t>‹#›</a:t>
            </a:fld>
            <a:endParaRPr lang="en-GB"/>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42" r:id="rId1"/>
    <p:sldLayoutId id="2147486374" r:id="rId2"/>
    <p:sldLayoutId id="2147486375" r:id="rId3"/>
    <p:sldLayoutId id="2147486376" r:id="rId4"/>
    <p:sldLayoutId id="2147486377" r:id="rId5"/>
    <p:sldLayoutId id="2147486378" r:id="rId6"/>
    <p:sldLayoutId id="2147486379" r:id="rId7"/>
    <p:sldLayoutId id="2147486380" r:id="rId8"/>
    <p:sldLayoutId id="2147486381" r:id="rId9"/>
    <p:sldLayoutId id="2147486382" r:id="rId10"/>
    <p:sldLayoutId id="2147486383" r:id="rId11"/>
  </p:sldLayoutIdLst>
  <p:transition>
    <p:blind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22210"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222217"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E71AA398-E547-DB4B-8E83-DF3475D9800B}" type="slidenum">
              <a:rPr lang="en-GB"/>
              <a:pPr>
                <a:defRPr/>
              </a:pPr>
              <a:t>‹#›</a:t>
            </a:fld>
            <a:endParaRPr lang="en-GB"/>
          </a:p>
        </p:txBody>
      </p:sp>
      <p:sp>
        <p:nvSpPr>
          <p:cNvPr id="222215"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70" r:id="rId1"/>
    <p:sldLayoutId id="2147486542" r:id="rId2"/>
    <p:sldLayoutId id="2147486543" r:id="rId3"/>
    <p:sldLayoutId id="2147486544" r:id="rId4"/>
    <p:sldLayoutId id="2147486545" r:id="rId5"/>
    <p:sldLayoutId id="2147486546" r:id="rId6"/>
    <p:sldLayoutId id="2147486547" r:id="rId7"/>
    <p:sldLayoutId id="2147486548" r:id="rId8"/>
    <p:sldLayoutId id="2147486549" r:id="rId9"/>
    <p:sldLayoutId id="2147486550" r:id="rId10"/>
    <p:sldLayoutId id="214748655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34498"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234505"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C151C6BD-E684-664B-B17A-A0B45301B591}" type="slidenum">
              <a:rPr lang="en-GB"/>
              <a:pPr>
                <a:defRPr/>
              </a:pPr>
              <a:t>‹#›</a:t>
            </a:fld>
            <a:endParaRPr lang="en-GB"/>
          </a:p>
        </p:txBody>
      </p:sp>
      <p:sp>
        <p:nvSpPr>
          <p:cNvPr id="234503"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71" r:id="rId1"/>
    <p:sldLayoutId id="2147486552" r:id="rId2"/>
    <p:sldLayoutId id="2147486553" r:id="rId3"/>
    <p:sldLayoutId id="2147486554" r:id="rId4"/>
    <p:sldLayoutId id="2147486555" r:id="rId5"/>
    <p:sldLayoutId id="2147486556" r:id="rId6"/>
    <p:sldLayoutId id="2147486557" r:id="rId7"/>
    <p:sldLayoutId id="2147486558" r:id="rId8"/>
    <p:sldLayoutId id="2147486559" r:id="rId9"/>
    <p:sldLayoutId id="2147486560" r:id="rId10"/>
    <p:sldLayoutId id="214748656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4678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24679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8B550F66-4012-C148-8A73-FFBDAB71CB71}" type="slidenum">
              <a:rPr lang="en-GB"/>
              <a:pPr>
                <a:defRPr/>
              </a:pPr>
              <a:t>‹#›</a:t>
            </a:fld>
            <a:endParaRPr lang="en-GB"/>
          </a:p>
        </p:txBody>
      </p:sp>
      <p:sp>
        <p:nvSpPr>
          <p:cNvPr id="24679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72" r:id="rId1"/>
    <p:sldLayoutId id="2147486562" r:id="rId2"/>
    <p:sldLayoutId id="2147486563" r:id="rId3"/>
    <p:sldLayoutId id="2147486564" r:id="rId4"/>
    <p:sldLayoutId id="2147486565" r:id="rId5"/>
    <p:sldLayoutId id="2147486566" r:id="rId6"/>
    <p:sldLayoutId id="2147486567" r:id="rId7"/>
    <p:sldLayoutId id="2147486568" r:id="rId8"/>
    <p:sldLayoutId id="2147486569" r:id="rId9"/>
    <p:sldLayoutId id="2147486570" r:id="rId10"/>
    <p:sldLayoutId id="214748657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59074"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25908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53409EEB-E6BD-994A-B63A-95E63C9AAE7C}" type="slidenum">
              <a:rPr lang="en-GB"/>
              <a:pPr>
                <a:defRPr/>
              </a:pPr>
              <a:t>‹#›</a:t>
            </a:fld>
            <a:endParaRPr lang="en-GB"/>
          </a:p>
        </p:txBody>
      </p:sp>
      <p:sp>
        <p:nvSpPr>
          <p:cNvPr id="259079"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73" r:id="rId1"/>
    <p:sldLayoutId id="2147486572" r:id="rId2"/>
    <p:sldLayoutId id="2147486573" r:id="rId3"/>
    <p:sldLayoutId id="2147486574" r:id="rId4"/>
    <p:sldLayoutId id="2147486575" r:id="rId5"/>
    <p:sldLayoutId id="2147486576" r:id="rId6"/>
    <p:sldLayoutId id="2147486577" r:id="rId7"/>
    <p:sldLayoutId id="2147486578" r:id="rId8"/>
    <p:sldLayoutId id="2147486579" r:id="rId9"/>
    <p:sldLayoutId id="2147486580" r:id="rId10"/>
    <p:sldLayoutId id="214748658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71362"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27136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13862DD0-19C7-7F4E-A83A-692E9D70C45B}" type="slidenum">
              <a:rPr lang="en-GB"/>
              <a:pPr>
                <a:defRPr/>
              </a:pPr>
              <a:t>‹#›</a:t>
            </a:fld>
            <a:endParaRPr lang="en-GB"/>
          </a:p>
        </p:txBody>
      </p:sp>
      <p:sp>
        <p:nvSpPr>
          <p:cNvPr id="271367"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74" r:id="rId1"/>
    <p:sldLayoutId id="2147486582" r:id="rId2"/>
    <p:sldLayoutId id="2147486583" r:id="rId3"/>
    <p:sldLayoutId id="2147486584" r:id="rId4"/>
    <p:sldLayoutId id="2147486585" r:id="rId5"/>
    <p:sldLayoutId id="2147486586" r:id="rId6"/>
    <p:sldLayoutId id="2147486587" r:id="rId7"/>
    <p:sldLayoutId id="2147486588" r:id="rId8"/>
    <p:sldLayoutId id="2147486589" r:id="rId9"/>
    <p:sldLayoutId id="2147486590" r:id="rId10"/>
    <p:sldLayoutId id="214748659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81954"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38196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EE9E9A60-590D-134E-BC4D-A6DEE05B1A4C}" type="slidenum">
              <a:rPr lang="en-GB"/>
              <a:pPr>
                <a:defRPr/>
              </a:pPr>
              <a:t>‹#›</a:t>
            </a:fld>
            <a:endParaRPr lang="en-GB"/>
          </a:p>
        </p:txBody>
      </p:sp>
      <p:sp>
        <p:nvSpPr>
          <p:cNvPr id="381959"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83" r:id="rId1"/>
    <p:sldLayoutId id="2147486672" r:id="rId2"/>
    <p:sldLayoutId id="2147486673" r:id="rId3"/>
    <p:sldLayoutId id="2147486674" r:id="rId4"/>
    <p:sldLayoutId id="2147486675" r:id="rId5"/>
    <p:sldLayoutId id="2147486676" r:id="rId6"/>
    <p:sldLayoutId id="2147486677" r:id="rId7"/>
    <p:sldLayoutId id="2147486678" r:id="rId8"/>
    <p:sldLayoutId id="2147486679" r:id="rId9"/>
    <p:sldLayoutId id="2147486680" r:id="rId10"/>
    <p:sldLayoutId id="214748668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18818"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418825"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9F20B465-34A6-1241-B2E9-3F39A4641FFF}" type="slidenum">
              <a:rPr lang="en-GB"/>
              <a:pPr>
                <a:defRPr/>
              </a:pPr>
              <a:t>‹#›</a:t>
            </a:fld>
            <a:endParaRPr lang="en-GB"/>
          </a:p>
        </p:txBody>
      </p:sp>
      <p:sp>
        <p:nvSpPr>
          <p:cNvPr id="418823"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86" r:id="rId1"/>
    <p:sldLayoutId id="2147486702" r:id="rId2"/>
    <p:sldLayoutId id="2147486703" r:id="rId3"/>
    <p:sldLayoutId id="2147486704" r:id="rId4"/>
    <p:sldLayoutId id="2147486705" r:id="rId5"/>
    <p:sldLayoutId id="2147486706" r:id="rId6"/>
    <p:sldLayoutId id="2147486707" r:id="rId7"/>
    <p:sldLayoutId id="2147486708" r:id="rId8"/>
    <p:sldLayoutId id="2147486709" r:id="rId9"/>
    <p:sldLayoutId id="2147486710" r:id="rId10"/>
    <p:sldLayoutId id="214748671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3110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43111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C62D30F7-4BF1-4446-A3EB-3562043850CD}" type="slidenum">
              <a:rPr lang="en-GB"/>
              <a:pPr>
                <a:defRPr/>
              </a:pPr>
              <a:t>‹#›</a:t>
            </a:fld>
            <a:endParaRPr lang="en-GB"/>
          </a:p>
        </p:txBody>
      </p:sp>
      <p:sp>
        <p:nvSpPr>
          <p:cNvPr id="43111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87" r:id="rId1"/>
    <p:sldLayoutId id="2147486712" r:id="rId2"/>
    <p:sldLayoutId id="2147486713" r:id="rId3"/>
    <p:sldLayoutId id="2147486714" r:id="rId4"/>
    <p:sldLayoutId id="2147486715" r:id="rId5"/>
    <p:sldLayoutId id="2147486716" r:id="rId6"/>
    <p:sldLayoutId id="2147486717" r:id="rId7"/>
    <p:sldLayoutId id="2147486718" r:id="rId8"/>
    <p:sldLayoutId id="2147486719" r:id="rId9"/>
    <p:sldLayoutId id="2147486720" r:id="rId10"/>
    <p:sldLayoutId id="214748672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43394"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44340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960AC53A-1C0F-734C-A0CB-9649F24D5F81}" type="slidenum">
              <a:rPr lang="en-GB"/>
              <a:pPr>
                <a:defRPr/>
              </a:pPr>
              <a:t>‹#›</a:t>
            </a:fld>
            <a:endParaRPr lang="en-GB"/>
          </a:p>
        </p:txBody>
      </p:sp>
      <p:sp>
        <p:nvSpPr>
          <p:cNvPr id="443399"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88" r:id="rId1"/>
    <p:sldLayoutId id="2147486722" r:id="rId2"/>
    <p:sldLayoutId id="2147486723" r:id="rId3"/>
    <p:sldLayoutId id="2147486724" r:id="rId4"/>
    <p:sldLayoutId id="2147486725" r:id="rId5"/>
    <p:sldLayoutId id="2147486726" r:id="rId6"/>
    <p:sldLayoutId id="2147486727" r:id="rId7"/>
    <p:sldLayoutId id="2147486728" r:id="rId8"/>
    <p:sldLayoutId id="2147486729" r:id="rId9"/>
    <p:sldLayoutId id="2147486730" r:id="rId10"/>
    <p:sldLayoutId id="214748673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55682"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45568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1E85AEA3-9744-3F4D-98DF-48FE3BD53D61}" type="slidenum">
              <a:rPr lang="en-GB"/>
              <a:pPr>
                <a:defRPr/>
              </a:pPr>
              <a:t>‹#›</a:t>
            </a:fld>
            <a:endParaRPr lang="en-GB"/>
          </a:p>
        </p:txBody>
      </p:sp>
      <p:sp>
        <p:nvSpPr>
          <p:cNvPr id="455687"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89" r:id="rId1"/>
    <p:sldLayoutId id="2147486732" r:id="rId2"/>
    <p:sldLayoutId id="2147486733" r:id="rId3"/>
    <p:sldLayoutId id="2147486734" r:id="rId4"/>
    <p:sldLayoutId id="2147486735" r:id="rId5"/>
    <p:sldLayoutId id="2147486736" r:id="rId6"/>
    <p:sldLayoutId id="2147486737" r:id="rId7"/>
    <p:sldLayoutId id="2147486738" r:id="rId8"/>
    <p:sldLayoutId id="2147486739" r:id="rId9"/>
    <p:sldLayoutId id="2147486740" r:id="rId10"/>
    <p:sldLayoutId id="214748674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S PGothic" charset="0"/>
                <a:cs typeface="MS PGothic" charset="0"/>
              </a:defRPr>
            </a:lvl1pPr>
          </a:lstStyle>
          <a:p>
            <a:pPr>
              <a:defRPr/>
            </a:pPr>
            <a:endParaRPr lang="en-US"/>
          </a:p>
        </p:txBody>
      </p:sp>
      <p:sp>
        <p:nvSpPr>
          <p:cNvPr id="19968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cs typeface="MS PGothic" charset="0"/>
              </a:defRPr>
            </a:lvl1pPr>
          </a:lstStyle>
          <a:p>
            <a:pPr>
              <a:defRPr/>
            </a:pPr>
            <a:fld id="{BFB2D200-8B59-6748-99EF-29B5DFD2009B}" type="slidenum">
              <a:rPr lang="en-US"/>
              <a:pPr>
                <a:defRPr/>
              </a:pPr>
              <a:t>‹#›</a:t>
            </a:fld>
            <a:endParaRPr lang="en-US"/>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19968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19968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19968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199689" name="Freeform 1033"/>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19969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grpSp>
        <p:sp>
          <p:nvSpPr>
            <p:cNvPr id="19969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199692" name="Freeform 1036"/>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grpSp>
      <p:sp>
        <p:nvSpPr>
          <p:cNvPr id="19969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969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ea typeface="MS PGothic" charset="0"/>
                <a:cs typeface="MS PGothic" charset="0"/>
              </a:defRPr>
            </a:lvl1pPr>
          </a:lstStyle>
          <a:p>
            <a:pPr>
              <a:defRPr/>
            </a:pPr>
            <a:endParaRPr lang="en-US"/>
          </a:p>
        </p:txBody>
      </p:sp>
      <p:sp>
        <p:nvSpPr>
          <p:cNvPr id="19969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6743" r:id="rId1"/>
    <p:sldLayoutId id="2147486384" r:id="rId2"/>
    <p:sldLayoutId id="2147486385" r:id="rId3"/>
    <p:sldLayoutId id="2147486386" r:id="rId4"/>
    <p:sldLayoutId id="2147486387" r:id="rId5"/>
    <p:sldLayoutId id="2147486388" r:id="rId6"/>
    <p:sldLayoutId id="2147486389" r:id="rId7"/>
    <p:sldLayoutId id="2147486390" r:id="rId8"/>
    <p:sldLayoutId id="2147486391" r:id="rId9"/>
    <p:sldLayoutId id="2147486392" r:id="rId10"/>
    <p:sldLayoutId id="214748639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MS PGothic"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rgbClr val="000000"/>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000000"/>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rgbClr val="000000"/>
                </a:solidFill>
                <a:cs typeface="+mn-cs"/>
              </a:defRPr>
            </a:lvl1pPr>
          </a:lstStyle>
          <a:p>
            <a:pPr>
              <a:defRPr/>
            </a:pPr>
            <a:fld id="{E6AC9DC8-3B61-C949-9EA9-2900E29824C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01" r:id="rId1"/>
    <p:sldLayoutId id="2147486802" r:id="rId2"/>
    <p:sldLayoutId id="2147486803" r:id="rId3"/>
    <p:sldLayoutId id="2147486804" r:id="rId4"/>
    <p:sldLayoutId id="2147486805" r:id="rId5"/>
    <p:sldLayoutId id="2147486806" r:id="rId6"/>
    <p:sldLayoutId id="2147486807" r:id="rId7"/>
    <p:sldLayoutId id="2147486808" r:id="rId8"/>
    <p:sldLayoutId id="2147486809" r:id="rId9"/>
    <p:sldLayoutId id="2147486810" r:id="rId10"/>
    <p:sldLayoutId id="214748681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603289482"/>
      </p:ext>
    </p:extLst>
  </p:cSld>
  <p:clrMap bg1="lt1" tx1="dk1" bg2="lt2" tx2="dk2" accent1="accent1" accent2="accent2" accent3="accent3" accent4="accent4" accent5="accent5" accent6="accent6" hlink="hlink" folHlink="folHlink"/>
  <p:sldLayoutIdLst>
    <p:sldLayoutId id="2147486813" r:id="rId1"/>
    <p:sldLayoutId id="2147486814" r:id="rId2"/>
    <p:sldLayoutId id="2147486815" r:id="rId3"/>
    <p:sldLayoutId id="2147486816" r:id="rId4"/>
    <p:sldLayoutId id="2147486817" r:id="rId5"/>
    <p:sldLayoutId id="2147486818" r:id="rId6"/>
    <p:sldLayoutId id="2147486819" r:id="rId7"/>
    <p:sldLayoutId id="2147486820" r:id="rId8"/>
    <p:sldLayoutId id="2147486821" r:id="rId9"/>
    <p:sldLayoutId id="2147486822" r:id="rId10"/>
    <p:sldLayoutId id="2147486823" r:id="rId11"/>
    <p:sldLayoutId id="2147486824" r:id="rId12"/>
    <p:sldLayoutId id="214748682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5/7/19</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689845992"/>
      </p:ext>
    </p:extLst>
  </p:cSld>
  <p:clrMap bg1="lt1" tx1="dk1" bg2="lt2" tx2="dk2" accent1="accent1" accent2="accent2" accent3="accent3" accent4="accent4" accent5="accent5" accent6="accent6" hlink="hlink" folHlink="folHlink"/>
  <p:sldLayoutIdLst>
    <p:sldLayoutId id="2147486827" r:id="rId1"/>
    <p:sldLayoutId id="2147486828" r:id="rId2"/>
    <p:sldLayoutId id="2147486829" r:id="rId3"/>
    <p:sldLayoutId id="2147486830" r:id="rId4"/>
    <p:sldLayoutId id="2147486831" r:id="rId5"/>
    <p:sldLayoutId id="2147486832" r:id="rId6"/>
    <p:sldLayoutId id="2147486833" r:id="rId7"/>
    <p:sldLayoutId id="2147486834" r:id="rId8"/>
    <p:sldLayoutId id="2147486835" r:id="rId9"/>
    <p:sldLayoutId id="2147486836" r:id="rId10"/>
    <p:sldLayoutId id="214748683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grpSp>
    </p:spTree>
    <p:extLst>
      <p:ext uri="{BB962C8B-B14F-4D97-AF65-F5344CB8AC3E}">
        <p14:creationId xmlns:p14="http://schemas.microsoft.com/office/powerpoint/2010/main" val="1780397538"/>
      </p:ext>
    </p:extLst>
  </p:cSld>
  <p:clrMap bg1="dk2" tx1="lt1" bg2="dk1" tx2="lt2" accent1="accent1" accent2="accent2" accent3="accent3" accent4="accent4" accent5="accent5" accent6="accent6" hlink="hlink" folHlink="folHlink"/>
  <p:sldLayoutIdLst>
    <p:sldLayoutId id="2147486839" r:id="rId1"/>
    <p:sldLayoutId id="2147486840" r:id="rId2"/>
    <p:sldLayoutId id="2147486841" r:id="rId3"/>
    <p:sldLayoutId id="2147486842" r:id="rId4"/>
    <p:sldLayoutId id="2147486843" r:id="rId5"/>
    <p:sldLayoutId id="2147486844" r:id="rId6"/>
    <p:sldLayoutId id="2147486845" r:id="rId7"/>
    <p:sldLayoutId id="2147486846" r:id="rId8"/>
    <p:sldLayoutId id="2147486847" r:id="rId9"/>
    <p:sldLayoutId id="2147486848" r:id="rId10"/>
    <p:sldLayoutId id="2147486849" r:id="rId11"/>
    <p:sldLayoutId id="2147486850"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7/05/19</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1303453086"/>
      </p:ext>
    </p:extLst>
  </p:cSld>
  <p:clrMap bg1="lt1" tx1="dk1" bg2="lt2" tx2="dk2" accent1="accent1" accent2="accent2" accent3="accent3" accent4="accent4" accent5="accent5" accent6="accent6" hlink="hlink" folHlink="folHlink"/>
  <p:sldLayoutIdLst>
    <p:sldLayoutId id="2147486864" r:id="rId1"/>
    <p:sldLayoutId id="2147486865" r:id="rId2"/>
    <p:sldLayoutId id="2147486866" r:id="rId3"/>
    <p:sldLayoutId id="2147486867" r:id="rId4"/>
    <p:sldLayoutId id="2147486868" r:id="rId5"/>
    <p:sldLayoutId id="2147486869" r:id="rId6"/>
    <p:sldLayoutId id="2147486870" r:id="rId7"/>
    <p:sldLayoutId id="2147486871" r:id="rId8"/>
    <p:sldLayoutId id="2147486872" r:id="rId9"/>
    <p:sldLayoutId id="2147486873" r:id="rId10"/>
    <p:sldLayoutId id="2147486874"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18229319"/>
      </p:ext>
    </p:extLst>
  </p:cSld>
  <p:clrMap bg1="lt1" tx1="dk1" bg2="lt2" tx2="dk2" accent1="accent1" accent2="accent2" accent3="accent3" accent4="accent4" accent5="accent5" accent6="accent6" hlink="hlink" folHlink="folHlink"/>
  <p:sldLayoutIdLst>
    <p:sldLayoutId id="2147486876" r:id="rId1"/>
    <p:sldLayoutId id="2147486877" r:id="rId2"/>
    <p:sldLayoutId id="2147486878" r:id="rId3"/>
    <p:sldLayoutId id="2147486879" r:id="rId4"/>
    <p:sldLayoutId id="2147486880" r:id="rId5"/>
    <p:sldLayoutId id="2147486881" r:id="rId6"/>
    <p:sldLayoutId id="2147486882" r:id="rId7"/>
    <p:sldLayoutId id="2147486883" r:id="rId8"/>
    <p:sldLayoutId id="2147486884" r:id="rId9"/>
    <p:sldLayoutId id="2147486885" r:id="rId10"/>
    <p:sldLayoutId id="214748688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032266129"/>
      </p:ext>
    </p:extLst>
  </p:cSld>
  <p:clrMap bg1="lt1" tx1="dk1" bg2="lt2" tx2="dk2" accent1="accent1" accent2="accent2" accent3="accent3" accent4="accent4" accent5="accent5" accent6="accent6" hlink="hlink" folHlink="folHlink"/>
  <p:sldLayoutIdLst>
    <p:sldLayoutId id="2147486888" r:id="rId1"/>
    <p:sldLayoutId id="2147486889" r:id="rId2"/>
    <p:sldLayoutId id="2147486890" r:id="rId3"/>
    <p:sldLayoutId id="2147486891" r:id="rId4"/>
    <p:sldLayoutId id="2147486892" r:id="rId5"/>
    <p:sldLayoutId id="2147486893" r:id="rId6"/>
    <p:sldLayoutId id="2147486894" r:id="rId7"/>
    <p:sldLayoutId id="2147486895" r:id="rId8"/>
    <p:sldLayoutId id="2147486896" r:id="rId9"/>
    <p:sldLayoutId id="2147486897" r:id="rId10"/>
    <p:sldLayoutId id="214748689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cs typeface="+mn-cs"/>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252730097"/>
      </p:ext>
    </p:extLst>
  </p:cSld>
  <p:clrMap bg1="dk2" tx1="lt1" bg2="dk1" tx2="lt2" accent1="accent1" accent2="accent2" accent3="accent3" accent4="accent4" accent5="accent5" accent6="accent6" hlink="hlink" folHlink="folHlink"/>
  <p:sldLayoutIdLst>
    <p:sldLayoutId id="2147486900" r:id="rId1"/>
    <p:sldLayoutId id="2147486901" r:id="rId2"/>
    <p:sldLayoutId id="2147486902" r:id="rId3"/>
    <p:sldLayoutId id="2147486903" r:id="rId4"/>
    <p:sldLayoutId id="2147486904" r:id="rId5"/>
    <p:sldLayoutId id="2147486905" r:id="rId6"/>
    <p:sldLayoutId id="2147486906" r:id="rId7"/>
    <p:sldLayoutId id="2147486907" r:id="rId8"/>
    <p:sldLayoutId id="2147486908" r:id="rId9"/>
    <p:sldLayoutId id="2147486909" r:id="rId10"/>
    <p:sldLayoutId id="2147486910"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1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effectLst/>
                <a:latin typeface="Times New Roman" charset="0"/>
              </a:defRPr>
            </a:lvl1pPr>
          </a:lstStyle>
          <a:p>
            <a:pPr>
              <a:defRPr/>
            </a:pPr>
            <a:fld id="{53B64FFA-06FA-1447-B089-E0098ECA5D48}" type="slidenum">
              <a:rPr lang="en-GB"/>
              <a:pPr>
                <a:defRPr/>
              </a:pPr>
              <a:t>‹#›</a:t>
            </a:fld>
            <a:endParaRPr lang="en-GB"/>
          </a:p>
        </p:txBody>
      </p:sp>
    </p:spTree>
    <p:extLst>
      <p:ext uri="{BB962C8B-B14F-4D97-AF65-F5344CB8AC3E}">
        <p14:creationId xmlns:p14="http://schemas.microsoft.com/office/powerpoint/2010/main" val="2541502971"/>
      </p:ext>
    </p:extLst>
  </p:cSld>
  <p:clrMap bg1="lt1" tx1="dk1" bg2="lt2" tx2="dk2" accent1="accent1" accent2="accent2" accent3="accent3" accent4="accent4" accent5="accent5" accent6="accent6" hlink="hlink" folHlink="folHlink"/>
  <p:sldLayoutIdLst>
    <p:sldLayoutId id="2147486912"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kumimoji="1" lang="en-US">
              <a:solidFill>
                <a:srgbClr val="FFFFCC"/>
              </a:solidFill>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a:defRPr/>
            </a:pPr>
            <a:fld id="{0D1882BC-64F8-6E4E-BEE4-BA3836FA0671}" type="slidenum">
              <a:rPr lang="en-US"/>
              <a:pPr>
                <a:defRPr/>
              </a:pPr>
              <a:t>‹#›</a:t>
            </a:fld>
            <a:endParaRPr lang="en-US"/>
          </a:p>
        </p:txBody>
      </p:sp>
    </p:spTree>
    <p:extLst>
      <p:ext uri="{BB962C8B-B14F-4D97-AF65-F5344CB8AC3E}">
        <p14:creationId xmlns:p14="http://schemas.microsoft.com/office/powerpoint/2010/main" val="1216281281"/>
      </p:ext>
    </p:extLst>
  </p:cSld>
  <p:clrMap bg1="dk2" tx1="lt1" bg2="dk1" tx2="lt2" accent1="accent1" accent2="accent2" accent3="accent3" accent4="accent4" accent5="accent5" accent6="accent6" hlink="hlink" folHlink="folHlink"/>
  <p:sldLayoutIdLst>
    <p:sldLayoutId id="214748691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76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ea typeface="MS PGothic" charset="0"/>
                <a:cs typeface="MS PGothic" charset="0"/>
              </a:defRPr>
            </a:lvl1pPr>
          </a:lstStyle>
          <a:p>
            <a:pPr>
              <a:defRPr/>
            </a:pPr>
            <a:endParaRPr lang="en-US"/>
          </a:p>
        </p:txBody>
      </p:sp>
      <p:sp>
        <p:nvSpPr>
          <p:cNvPr id="1976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ea typeface="MS PGothic" charset="0"/>
                <a:cs typeface="MS PGothic" charset="0"/>
              </a:defRPr>
            </a:lvl1pPr>
          </a:lstStyle>
          <a:p>
            <a:pPr>
              <a:defRPr/>
            </a:pPr>
            <a:endParaRPr lang="en-US"/>
          </a:p>
        </p:txBody>
      </p:sp>
      <p:sp>
        <p:nvSpPr>
          <p:cNvPr id="1976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cs typeface="MS PGothic" charset="0"/>
              </a:defRPr>
            </a:lvl1pPr>
          </a:lstStyle>
          <a:p>
            <a:pPr>
              <a:defRPr/>
            </a:pPr>
            <a:fld id="{69BD1709-2AF5-8847-836A-FD1A3B370D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94" r:id="rId1"/>
    <p:sldLayoutId id="2147486395" r:id="rId2"/>
    <p:sldLayoutId id="2147486396" r:id="rId3"/>
    <p:sldLayoutId id="2147486397" r:id="rId4"/>
    <p:sldLayoutId id="2147486398" r:id="rId5"/>
    <p:sldLayoutId id="2147486399" r:id="rId6"/>
    <p:sldLayoutId id="2147486400" r:id="rId7"/>
    <p:sldLayoutId id="2147486401" r:id="rId8"/>
    <p:sldLayoutId id="2147486402" r:id="rId9"/>
    <p:sldLayoutId id="2147486403" r:id="rId10"/>
    <p:sldLayoutId id="214748640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45090"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345097"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1B58F71A-B5DD-ED49-8A92-5AE87F71AA89}" type="slidenum">
              <a:rPr lang="en-GB"/>
              <a:pPr>
                <a:defRPr/>
              </a:pPr>
              <a:t>‹#›</a:t>
            </a:fld>
            <a:endParaRPr lang="en-GB"/>
          </a:p>
        </p:txBody>
      </p:sp>
      <p:sp>
        <p:nvSpPr>
          <p:cNvPr id="345095"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00685321"/>
      </p:ext>
    </p:extLst>
  </p:cSld>
  <p:clrMap bg1="dk2" tx1="lt1" bg2="dk1" tx2="lt2" accent1="accent1" accent2="accent2" accent3="accent3" accent4="accent4" accent5="accent5" accent6="accent6" hlink="hlink" folHlink="folHlink"/>
  <p:sldLayoutIdLst>
    <p:sldLayoutId id="2147486916" r:id="rId1"/>
    <p:sldLayoutId id="2147486917" r:id="rId2"/>
    <p:sldLayoutId id="2147486918" r:id="rId3"/>
    <p:sldLayoutId id="2147486919" r:id="rId4"/>
    <p:sldLayoutId id="2147486920" r:id="rId5"/>
    <p:sldLayoutId id="2147486921" r:id="rId6"/>
    <p:sldLayoutId id="2147486922" r:id="rId7"/>
    <p:sldLayoutId id="2147486923" r:id="rId8"/>
    <p:sldLayoutId id="2147486924" r:id="rId9"/>
    <p:sldLayoutId id="2147486925" r:id="rId10"/>
    <p:sldLayoutId id="2147486926"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solidFill>
                  <a:srgbClr val="FFFFFF"/>
                </a:solidFill>
                <a:cs typeface="+mn-cs"/>
              </a:endParaRPr>
            </a:p>
          </p:txBody>
        </p:sp>
        <p:sp>
          <p:nvSpPr>
            <p:cNvPr id="62468"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solidFill>
                  <a:srgbClr val="FFFFFF"/>
                </a:solidFill>
                <a:cs typeface="+mn-cs"/>
              </a:endParaRPr>
            </a:p>
          </p:txBody>
        </p:sp>
      </p:grpSp>
      <p:sp>
        <p:nvSpPr>
          <p:cNvPr id="6246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altLang="en-US"/>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MS PGothic" charset="0"/>
                <a:cs typeface="MS PGothic" charset="0"/>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MS PGothic" charset="0"/>
                <a:cs typeface="MS PGothic" charset="0"/>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cs typeface="MS PGothic" charset="0"/>
              </a:defRPr>
            </a:lvl1pPr>
          </a:lstStyle>
          <a:p>
            <a:pPr>
              <a:defRPr/>
            </a:pPr>
            <a:fld id="{27F4C507-F477-AC49-BFFC-A8AE0031D8AD}"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9971499"/>
      </p:ext>
    </p:extLst>
  </p:cSld>
  <p:clrMap bg1="dk2" tx1="lt1" bg2="dk1" tx2="lt2" accent1="accent1" accent2="accent2" accent3="accent3" accent4="accent4" accent5="accent5" accent6="accent6" hlink="hlink" folHlink="folHlink"/>
  <p:sldLayoutIdLst>
    <p:sldLayoutId id="2147486928" r:id="rId1"/>
    <p:sldLayoutId id="2147486929" r:id="rId2"/>
    <p:sldLayoutId id="2147486930" r:id="rId3"/>
    <p:sldLayoutId id="2147486931" r:id="rId4"/>
    <p:sldLayoutId id="2147486932" r:id="rId5"/>
    <p:sldLayoutId id="2147486933" r:id="rId6"/>
    <p:sldLayoutId id="2147486934" r:id="rId7"/>
    <p:sldLayoutId id="2147486935" r:id="rId8"/>
    <p:sldLayoutId id="2147486936" r:id="rId9"/>
    <p:sldLayoutId id="2147486937" r:id="rId10"/>
    <p:sldLayoutId id="2147486938" r:id="rId11"/>
  </p:sldLayoutIdLst>
  <p:transition>
    <p:blind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57378"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357385"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B65BD772-2543-944C-8BAA-4C17F8BC5B53}" type="slidenum">
              <a:rPr lang="en-GB"/>
              <a:pPr>
                <a:defRPr/>
              </a:pPr>
              <a:t>‹#›</a:t>
            </a:fld>
            <a:endParaRPr lang="en-GB"/>
          </a:p>
        </p:txBody>
      </p:sp>
      <p:sp>
        <p:nvSpPr>
          <p:cNvPr id="357383"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953854605"/>
      </p:ext>
    </p:extLst>
  </p:cSld>
  <p:clrMap bg1="dk2" tx1="lt1" bg2="dk1" tx2="lt2" accent1="accent1" accent2="accent2" accent3="accent3" accent4="accent4" accent5="accent5" accent6="accent6" hlink="hlink" folHlink="folHlink"/>
  <p:sldLayoutIdLst>
    <p:sldLayoutId id="2147486940" r:id="rId1"/>
    <p:sldLayoutId id="2147486941" r:id="rId2"/>
    <p:sldLayoutId id="2147486942" r:id="rId3"/>
    <p:sldLayoutId id="2147486943" r:id="rId4"/>
    <p:sldLayoutId id="2147486944" r:id="rId5"/>
    <p:sldLayoutId id="2147486945" r:id="rId6"/>
    <p:sldLayoutId id="2147486946" r:id="rId7"/>
    <p:sldLayoutId id="2147486947" r:id="rId8"/>
    <p:sldLayoutId id="2147486948" r:id="rId9"/>
    <p:sldLayoutId id="2147486949" r:id="rId10"/>
    <p:sldLayoutId id="2147486950"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6966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36967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02E71647-4EDB-F541-8C35-394DC60448F2}" type="slidenum">
              <a:rPr lang="en-GB"/>
              <a:pPr>
                <a:defRPr/>
              </a:pPr>
              <a:t>‹#›</a:t>
            </a:fld>
            <a:endParaRPr lang="en-GB"/>
          </a:p>
        </p:txBody>
      </p:sp>
      <p:sp>
        <p:nvSpPr>
          <p:cNvPr id="36967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25553510"/>
      </p:ext>
    </p:extLst>
  </p:cSld>
  <p:clrMap bg1="dk2" tx1="lt1" bg2="dk1" tx2="lt2" accent1="accent1" accent2="accent2" accent3="accent3" accent4="accent4" accent5="accent5" accent6="accent6" hlink="hlink" folHlink="folHlink"/>
  <p:sldLayoutIdLst>
    <p:sldLayoutId id="2147486952" r:id="rId1"/>
    <p:sldLayoutId id="2147486953" r:id="rId2"/>
    <p:sldLayoutId id="2147486954" r:id="rId3"/>
    <p:sldLayoutId id="2147486955" r:id="rId4"/>
    <p:sldLayoutId id="2147486956" r:id="rId5"/>
    <p:sldLayoutId id="2147486957" r:id="rId6"/>
    <p:sldLayoutId id="2147486958" r:id="rId7"/>
    <p:sldLayoutId id="2147486959" r:id="rId8"/>
    <p:sldLayoutId id="2147486960" r:id="rId9"/>
    <p:sldLayoutId id="2147486961" r:id="rId10"/>
    <p:sldLayoutId id="2147486962"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94242"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39424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8A8ACCE4-9DD4-F543-8F67-346E4FBD302C}" type="slidenum">
              <a:rPr lang="en-GB"/>
              <a:pPr>
                <a:defRPr/>
              </a:pPr>
              <a:t>‹#›</a:t>
            </a:fld>
            <a:endParaRPr lang="en-GB"/>
          </a:p>
        </p:txBody>
      </p:sp>
      <p:sp>
        <p:nvSpPr>
          <p:cNvPr id="394247"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981312515"/>
      </p:ext>
    </p:extLst>
  </p:cSld>
  <p:clrMap bg1="dk2" tx1="lt1" bg2="dk1" tx2="lt2" accent1="accent1" accent2="accent2" accent3="accent3" accent4="accent4" accent5="accent5" accent6="accent6" hlink="hlink" folHlink="folHlink"/>
  <p:sldLayoutIdLst>
    <p:sldLayoutId id="2147486964" r:id="rId1"/>
    <p:sldLayoutId id="2147486965" r:id="rId2"/>
    <p:sldLayoutId id="2147486966" r:id="rId3"/>
    <p:sldLayoutId id="2147486967" r:id="rId4"/>
    <p:sldLayoutId id="2147486968" r:id="rId5"/>
    <p:sldLayoutId id="2147486969" r:id="rId6"/>
    <p:sldLayoutId id="2147486970" r:id="rId7"/>
    <p:sldLayoutId id="2147486971" r:id="rId8"/>
    <p:sldLayoutId id="2147486972" r:id="rId9"/>
    <p:sldLayoutId id="2147486973" r:id="rId10"/>
    <p:sldLayoutId id="2147486974"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cs typeface="+mn-cs"/>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856176970"/>
      </p:ext>
    </p:extLst>
  </p:cSld>
  <p:clrMap bg1="dk2" tx1="lt1" bg2="dk1" tx2="lt2" accent1="accent1" accent2="accent2" accent3="accent3" accent4="accent4" accent5="accent5" accent6="accent6" hlink="hlink" folHlink="folHlink"/>
  <p:sldLayoutIdLst>
    <p:sldLayoutId id="2147486976" r:id="rId1"/>
    <p:sldLayoutId id="2147486977" r:id="rId2"/>
    <p:sldLayoutId id="2147486978" r:id="rId3"/>
    <p:sldLayoutId id="2147486979" r:id="rId4"/>
    <p:sldLayoutId id="2147486980" r:id="rId5"/>
    <p:sldLayoutId id="2147486981" r:id="rId6"/>
    <p:sldLayoutId id="2147486982" r:id="rId7"/>
    <p:sldLayoutId id="2147486983" r:id="rId8"/>
    <p:sldLayoutId id="2147486984" r:id="rId9"/>
    <p:sldLayoutId id="2147486985" r:id="rId10"/>
    <p:sldLayoutId id="2147486986"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fld id="{1356DC06-D135-8541-95BD-7C882F18835B}" type="slidenum">
              <a:rPr lang="en-US" smtClean="0">
                <a:cs typeface="MS PGothic" charset="0"/>
              </a:rPr>
              <a:pPr/>
              <a:t>‹#›</a:t>
            </a:fld>
            <a:endParaRPr lang="en-US">
              <a:cs typeface="MS PGothic" charset="0"/>
            </a:endParaRPr>
          </a:p>
        </p:txBody>
      </p:sp>
    </p:spTree>
    <p:extLst>
      <p:ext uri="{BB962C8B-B14F-4D97-AF65-F5344CB8AC3E}">
        <p14:creationId xmlns:p14="http://schemas.microsoft.com/office/powerpoint/2010/main" val="2138546950"/>
      </p:ext>
    </p:extLst>
  </p:cSld>
  <p:clrMap bg1="lt1" tx1="dk1" bg2="lt2" tx2="dk2" accent1="accent1" accent2="accent2" accent3="accent3" accent4="accent4" accent5="accent5" accent6="accent6" hlink="hlink" folHlink="folHlink"/>
  <p:sldLayoutIdLst>
    <p:sldLayoutId id="2147486988" r:id="rId1"/>
    <p:sldLayoutId id="2147486989" r:id="rId2"/>
    <p:sldLayoutId id="2147486990" r:id="rId3"/>
    <p:sldLayoutId id="2147486991" r:id="rId4"/>
    <p:sldLayoutId id="2147486992" r:id="rId5"/>
    <p:sldLayoutId id="2147486993" r:id="rId6"/>
    <p:sldLayoutId id="2147486994" r:id="rId7"/>
    <p:sldLayoutId id="2147486995" r:id="rId8"/>
    <p:sldLayoutId id="2147486996" r:id="rId9"/>
    <p:sldLayoutId id="2147486997" r:id="rId10"/>
    <p:sldLayoutId id="214748699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258963825"/>
      </p:ext>
    </p:extLst>
  </p:cSld>
  <p:clrMap bg1="dk2" tx1="lt1" bg2="dk1" tx2="lt2" accent1="accent1" accent2="accent2" accent3="accent3" accent4="accent4" accent5="accent5" accent6="accent6" hlink="hlink" folHlink="folHlink"/>
  <p:sldLayoutIdLst>
    <p:sldLayoutId id="2147487000" r:id="rId1"/>
    <p:sldLayoutId id="2147487001" r:id="rId2"/>
    <p:sldLayoutId id="2147487002" r:id="rId3"/>
    <p:sldLayoutId id="2147487003" r:id="rId4"/>
    <p:sldLayoutId id="2147487004" r:id="rId5"/>
    <p:sldLayoutId id="2147487005" r:id="rId6"/>
    <p:sldLayoutId id="2147487006" r:id="rId7"/>
    <p:sldLayoutId id="2147487007" r:id="rId8"/>
    <p:sldLayoutId id="2147487008" r:id="rId9"/>
    <p:sldLayoutId id="2147487009" r:id="rId10"/>
    <p:sldLayoutId id="214748701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solidFill>
                  <a:srgbClr val="FFFFFF"/>
                </a:solidFill>
                <a:cs typeface="+mn-cs"/>
              </a:endParaRPr>
            </a:p>
          </p:txBody>
        </p:sp>
        <p:sp>
          <p:nvSpPr>
            <p:cNvPr id="62468"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solidFill>
                  <a:srgbClr val="FFFFFF"/>
                </a:solidFill>
                <a:cs typeface="+mn-cs"/>
              </a:endParaRPr>
            </a:p>
          </p:txBody>
        </p:sp>
      </p:grpSp>
      <p:sp>
        <p:nvSpPr>
          <p:cNvPr id="6246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altLang="en-US"/>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MS PGothic" charset="0"/>
                <a:cs typeface="MS PGothic" charset="0"/>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MS PGothic" charset="0"/>
                <a:cs typeface="MS PGothic" charset="0"/>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cs typeface="MS PGothic" charset="0"/>
              </a:defRPr>
            </a:lvl1pPr>
          </a:lstStyle>
          <a:p>
            <a:pPr>
              <a:defRPr/>
            </a:pPr>
            <a:fld id="{27F4C507-F477-AC49-BFFC-A8AE0031D8AD}"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281843125"/>
      </p:ext>
    </p:extLst>
  </p:cSld>
  <p:clrMap bg1="dk2" tx1="lt1" bg2="dk1" tx2="lt2" accent1="accent1" accent2="accent2" accent3="accent3" accent4="accent4" accent5="accent5" accent6="accent6" hlink="hlink" folHlink="folHlink"/>
  <p:sldLayoutIdLst>
    <p:sldLayoutId id="2147487012" r:id="rId1"/>
    <p:sldLayoutId id="2147487013" r:id="rId2"/>
    <p:sldLayoutId id="2147487014" r:id="rId3"/>
    <p:sldLayoutId id="2147487015" r:id="rId4"/>
    <p:sldLayoutId id="2147487016" r:id="rId5"/>
    <p:sldLayoutId id="2147487017" r:id="rId6"/>
    <p:sldLayoutId id="2147487018" r:id="rId7"/>
    <p:sldLayoutId id="2147487019" r:id="rId8"/>
    <p:sldLayoutId id="2147487020" r:id="rId9"/>
    <p:sldLayoutId id="2147487021" r:id="rId10"/>
    <p:sldLayoutId id="2147487022" r:id="rId11"/>
  </p:sldLayoutIdLst>
  <p:transition>
    <p:blind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5/7/19</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1305501144"/>
      </p:ext>
    </p:extLst>
  </p:cSld>
  <p:clrMap bg1="lt1" tx1="dk1" bg2="lt2" tx2="dk2" accent1="accent1" accent2="accent2" accent3="accent3" accent4="accent4" accent5="accent5" accent6="accent6" hlink="hlink" folHlink="folHlink"/>
  <p:sldLayoutIdLst>
    <p:sldLayoutId id="2147487024" r:id="rId1"/>
    <p:sldLayoutId id="2147487025" r:id="rId2"/>
    <p:sldLayoutId id="2147487026" r:id="rId3"/>
    <p:sldLayoutId id="2147487027" r:id="rId4"/>
    <p:sldLayoutId id="2147487028" r:id="rId5"/>
    <p:sldLayoutId id="2147487029" r:id="rId6"/>
    <p:sldLayoutId id="2147487030" r:id="rId7"/>
    <p:sldLayoutId id="2147487031" r:id="rId8"/>
    <p:sldLayoutId id="2147487032" r:id="rId9"/>
    <p:sldLayoutId id="2147487033" r:id="rId10"/>
    <p:sldLayoutId id="214748703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7885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78852"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grpSp>
      <p:sp>
        <p:nvSpPr>
          <p:cNvPr id="78853"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4"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855"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charset="0"/>
                <a:ea typeface="MS PGothic" charset="0"/>
                <a:cs typeface="MS PGothic" charset="0"/>
              </a:defRPr>
            </a:lvl1pPr>
          </a:lstStyle>
          <a:p>
            <a:pPr>
              <a:defRPr/>
            </a:pPr>
            <a:endParaRPr lang="en-US"/>
          </a:p>
        </p:txBody>
      </p:sp>
      <p:sp>
        <p:nvSpPr>
          <p:cNvPr id="788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charset="0"/>
                <a:ea typeface="MS PGothic" charset="0"/>
                <a:cs typeface="MS PGothic" charset="0"/>
              </a:defRPr>
            </a:lvl1pPr>
          </a:lstStyle>
          <a:p>
            <a:pPr>
              <a:defRPr/>
            </a:pPr>
            <a:endParaRPr lang="en-US"/>
          </a:p>
        </p:txBody>
      </p:sp>
      <p:sp>
        <p:nvSpPr>
          <p:cNvPr id="78857"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Tahoma" charset="0"/>
                <a:cs typeface="MS PGothic" charset="0"/>
              </a:defRPr>
            </a:lvl1pPr>
          </a:lstStyle>
          <a:p>
            <a:pPr>
              <a:defRPr/>
            </a:pPr>
            <a:fld id="{8195304C-16DF-904D-8EB9-F3243668F99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744" r:id="rId1"/>
    <p:sldLayoutId id="2147486405" r:id="rId2"/>
    <p:sldLayoutId id="2147486406" r:id="rId3"/>
    <p:sldLayoutId id="2147486407" r:id="rId4"/>
    <p:sldLayoutId id="2147486408" r:id="rId5"/>
    <p:sldLayoutId id="2147486409" r:id="rId6"/>
    <p:sldLayoutId id="2147486410" r:id="rId7"/>
    <p:sldLayoutId id="2147486411" r:id="rId8"/>
    <p:sldLayoutId id="2147486412" r:id="rId9"/>
    <p:sldLayoutId id="2147486413" r:id="rId10"/>
    <p:sldLayoutId id="214748641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11287267"/>
      </p:ext>
    </p:extLst>
  </p:cSld>
  <p:clrMap bg1="lt1" tx1="dk1" bg2="lt2" tx2="dk2" accent1="accent1" accent2="accent2" accent3="accent3" accent4="accent4" accent5="accent5" accent6="accent6" hlink="hlink" folHlink="folHlink"/>
  <p:sldLayoutIdLst>
    <p:sldLayoutId id="2147487036" r:id="rId1"/>
    <p:sldLayoutId id="2147487037" r:id="rId2"/>
    <p:sldLayoutId id="2147487038" r:id="rId3"/>
    <p:sldLayoutId id="2147487039" r:id="rId4"/>
    <p:sldLayoutId id="2147487040" r:id="rId5"/>
    <p:sldLayoutId id="2147487041" r:id="rId6"/>
    <p:sldLayoutId id="2147487042" r:id="rId7"/>
    <p:sldLayoutId id="2147487043" r:id="rId8"/>
    <p:sldLayoutId id="2147487044" r:id="rId9"/>
    <p:sldLayoutId id="2147487045" r:id="rId10"/>
    <p:sldLayoutId id="214748704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A69F0DBA-DA02-9747-9CE3-D506231488FC}" type="slidenum">
              <a:rPr lang="en-US"/>
              <a:pPr>
                <a:defRPr/>
              </a:pPr>
              <a:t>‹#›</a:t>
            </a:fld>
            <a:endParaRPr lang="en-US"/>
          </a:p>
        </p:txBody>
      </p:sp>
    </p:spTree>
    <p:extLst>
      <p:ext uri="{BB962C8B-B14F-4D97-AF65-F5344CB8AC3E}">
        <p14:creationId xmlns:p14="http://schemas.microsoft.com/office/powerpoint/2010/main" val="3927623294"/>
      </p:ext>
    </p:extLst>
  </p:cSld>
  <p:clrMap bg1="dk2" tx1="lt1" bg2="dk1" tx2="lt2" accent1="accent1" accent2="accent2" accent3="accent3" accent4="accent4" accent5="accent5" accent6="accent6" hlink="hlink" folHlink="folHlink"/>
  <p:sldLayoutIdLst>
    <p:sldLayoutId id="2147487048" r:id="rId1"/>
    <p:sldLayoutId id="2147487049" r:id="rId2"/>
    <p:sldLayoutId id="2147487050" r:id="rId3"/>
    <p:sldLayoutId id="2147487051" r:id="rId4"/>
    <p:sldLayoutId id="2147487052" r:id="rId5"/>
    <p:sldLayoutId id="2147487053" r:id="rId6"/>
    <p:sldLayoutId id="2147487054" r:id="rId7"/>
    <p:sldLayoutId id="2147487055" r:id="rId8"/>
    <p:sldLayoutId id="2147487056" r:id="rId9"/>
    <p:sldLayoutId id="2147487057" r:id="rId10"/>
    <p:sldLayoutId id="2147487058" r:id="rId11"/>
    <p:sldLayoutId id="214748705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7111653"/>
      </p:ext>
    </p:extLst>
  </p:cSld>
  <p:clrMap bg1="dk2" tx1="lt1" bg2="dk1" tx2="lt2" accent1="accent1" accent2="accent2" accent3="accent3" accent4="accent4" accent5="accent5" accent6="accent6" hlink="hlink" folHlink="folHlink"/>
  <p:sldLayoutIdLst>
    <p:sldLayoutId id="2147487061" r:id="rId1"/>
    <p:sldLayoutId id="2147487062" r:id="rId2"/>
    <p:sldLayoutId id="2147487063" r:id="rId3"/>
    <p:sldLayoutId id="2147487064" r:id="rId4"/>
    <p:sldLayoutId id="2147487065" r:id="rId5"/>
    <p:sldLayoutId id="2147487066" r:id="rId6"/>
    <p:sldLayoutId id="2147487067" r:id="rId7"/>
    <p:sldLayoutId id="2147487068" r:id="rId8"/>
    <p:sldLayoutId id="2147487069" r:id="rId9"/>
    <p:sldLayoutId id="2147487070" r:id="rId10"/>
    <p:sldLayoutId id="2147487071" r:id="rId11"/>
    <p:sldLayoutId id="2147487072"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pPr>
                <a:defRPr/>
              </a:pPr>
              <a:t>‹#›</a:t>
            </a:fld>
            <a:endParaRPr lang="en-GB"/>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923009416"/>
      </p:ext>
    </p:extLst>
  </p:cSld>
  <p:clrMap bg1="dk2" tx1="lt1" bg2="dk1" tx2="lt2" accent1="accent1" accent2="accent2" accent3="accent3" accent4="accent4" accent5="accent5" accent6="accent6" hlink="hlink" folHlink="folHlink"/>
  <p:sldLayoutIdLst>
    <p:sldLayoutId id="2147487074" r:id="rId1"/>
    <p:sldLayoutId id="2147487075" r:id="rId2"/>
    <p:sldLayoutId id="2147487076" r:id="rId3"/>
    <p:sldLayoutId id="2147487077" r:id="rId4"/>
    <p:sldLayoutId id="2147487078" r:id="rId5"/>
    <p:sldLayoutId id="2147487079" r:id="rId6"/>
    <p:sldLayoutId id="2147487080" r:id="rId7"/>
    <p:sldLayoutId id="2147487081" r:id="rId8"/>
    <p:sldLayoutId id="2147487082" r:id="rId9"/>
    <p:sldLayoutId id="2147487083" r:id="rId10"/>
    <p:sldLayoutId id="2147487084"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4" name="Oval 7"/>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11"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128" charset="0"/>
                <a:ea typeface="+mn-ea"/>
                <a:cs typeface="+mn-cs"/>
              </a:defRPr>
            </a:lvl1pPr>
          </a:lstStyle>
          <a:p>
            <a:pPr>
              <a:defRPr/>
            </a:pPr>
            <a:endParaRPr lang="en-US">
              <a:solidFill>
                <a:srgbClr val="EAEAEA"/>
              </a:solidFill>
            </a:endParaRPr>
          </a:p>
        </p:txBody>
      </p:sp>
      <p:sp>
        <p:nvSpPr>
          <p:cNvPr id="63512"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128" charset="0"/>
                <a:ea typeface="+mn-ea"/>
                <a:cs typeface="+mn-cs"/>
              </a:defRPr>
            </a:lvl1pPr>
          </a:lstStyle>
          <a:p>
            <a:pPr>
              <a:defRPr/>
            </a:pPr>
            <a:endParaRPr lang="en-US">
              <a:solidFill>
                <a:srgbClr val="EAEAEA"/>
              </a:solidFill>
            </a:endParaRPr>
          </a:p>
        </p:txBody>
      </p:sp>
      <p:sp>
        <p:nvSpPr>
          <p:cNvPr id="63513"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a:defRPr/>
            </a:pPr>
            <a:fld id="{B9526FBC-064B-4A4D-9EF9-C64523071A1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63305450"/>
      </p:ext>
    </p:extLst>
  </p:cSld>
  <p:clrMap bg1="dk2" tx1="lt1" bg2="dk1" tx2="lt2" accent1="accent1" accent2="accent2" accent3="accent3" accent4="accent4" accent5="accent5" accent6="accent6" hlink="hlink" folHlink="folHlink"/>
  <p:sldLayoutIdLst>
    <p:sldLayoutId id="2147487111" r:id="rId1"/>
    <p:sldLayoutId id="2147487112" r:id="rId2"/>
    <p:sldLayoutId id="2147487113" r:id="rId3"/>
    <p:sldLayoutId id="2147487114" r:id="rId4"/>
    <p:sldLayoutId id="2147487115" r:id="rId5"/>
    <p:sldLayoutId id="2147487116" r:id="rId6"/>
    <p:sldLayoutId id="2147487117" r:id="rId7"/>
    <p:sldLayoutId id="2147487118" r:id="rId8"/>
    <p:sldLayoutId id="2147487119" r:id="rId9"/>
    <p:sldLayoutId id="2147487120" r:id="rId10"/>
    <p:sldLayoutId id="214748712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46434"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ea typeface="MS PGothic" charset="0"/>
                <a:cs typeface="MS PGothic" charset="0"/>
              </a:endParaRPr>
            </a:p>
          </p:txBody>
        </p:sp>
        <p:grpSp>
          <p:nvGrpSpPr>
            <p:cNvPr id="146441" name="Group 4"/>
            <p:cNvGrpSpPr>
              <a:grpSpLocks/>
            </p:cNvGrpSpPr>
            <p:nvPr/>
          </p:nvGrpSpPr>
          <p:grpSpPr bwMode="auto">
            <a:xfrm>
              <a:off x="48" y="102"/>
              <a:ext cx="96" cy="4128"/>
              <a:chOff x="48" y="102"/>
              <a:chExt cx="96" cy="4128"/>
            </a:xfrm>
          </p:grpSpPr>
          <p:sp>
            <p:nvSpPr>
              <p:cNvPr id="146442"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43"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44"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45"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46"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47"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48"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49"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50"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51"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52"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53"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54"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55"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56"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57"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58"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59"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60"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61"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62"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63"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64"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65"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66"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67"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68"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69"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70"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46435"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1BC45985-FECB-FE40-9147-068CDEEDF4BC}"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5637166"/>
      </p:ext>
    </p:extLst>
  </p:cSld>
  <p:clrMap bg1="dk2" tx1="lt1" bg2="dk1" tx2="lt2" accent1="accent1" accent2="accent2" accent3="accent3" accent4="accent4" accent5="accent5" accent6="accent6" hlink="hlink" folHlink="folHlink"/>
  <p:sldLayoutIdLst>
    <p:sldLayoutId id="2147487123" r:id="rId1"/>
    <p:sldLayoutId id="2147487124" r:id="rId2"/>
    <p:sldLayoutId id="2147487125" r:id="rId3"/>
    <p:sldLayoutId id="2147487126" r:id="rId4"/>
    <p:sldLayoutId id="2147487127" r:id="rId5"/>
    <p:sldLayoutId id="2147487128" r:id="rId6"/>
    <p:sldLayoutId id="2147487129" r:id="rId7"/>
    <p:sldLayoutId id="2147487130" r:id="rId8"/>
    <p:sldLayoutId id="2147487131" r:id="rId9"/>
    <p:sldLayoutId id="2147487132" r:id="rId10"/>
    <p:sldLayoutId id="2147487133" r:id="rId11"/>
    <p:sldLayoutId id="2147487134"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ea typeface="MS PGothic" charset="0"/>
                <a:cs typeface="MS PGothic" charset="0"/>
              </a:endParaRPr>
            </a:p>
          </p:txBody>
        </p:sp>
        <p:grpSp>
          <p:nvGrpSpPr>
            <p:cNvPr id="159753" name="Group 4"/>
            <p:cNvGrpSpPr>
              <a:grpSpLocks/>
            </p:cNvGrpSpPr>
            <p:nvPr/>
          </p:nvGrpSpPr>
          <p:grpSpPr bwMode="auto">
            <a:xfrm>
              <a:off x="48" y="102"/>
              <a:ext cx="96" cy="4128"/>
              <a:chOff x="48" y="102"/>
              <a:chExt cx="96" cy="4128"/>
            </a:xfrm>
          </p:grpSpPr>
          <p:sp>
            <p:nvSpPr>
              <p:cNvPr id="15975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5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5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5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5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5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6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6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6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6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6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6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6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6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6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6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7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7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7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7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7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7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7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7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7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7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8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8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8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5974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E233F9A0-4D01-EB47-AA57-EA3A9EE056C7}"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4272506"/>
      </p:ext>
    </p:extLst>
  </p:cSld>
  <p:clrMap bg1="dk2" tx1="lt1" bg2="dk1" tx2="lt2" accent1="accent1" accent2="accent2" accent3="accent3" accent4="accent4" accent5="accent5" accent6="accent6" hlink="hlink" folHlink="folHlink"/>
  <p:sldLayoutIdLst>
    <p:sldLayoutId id="2147487136" r:id="rId1"/>
    <p:sldLayoutId id="2147487137" r:id="rId2"/>
    <p:sldLayoutId id="2147487138" r:id="rId3"/>
    <p:sldLayoutId id="2147487139" r:id="rId4"/>
    <p:sldLayoutId id="2147487140" r:id="rId5"/>
    <p:sldLayoutId id="2147487141" r:id="rId6"/>
    <p:sldLayoutId id="2147487142" r:id="rId7"/>
    <p:sldLayoutId id="2147487143" r:id="rId8"/>
    <p:sldLayoutId id="2147487144" r:id="rId9"/>
    <p:sldLayoutId id="2147487145" r:id="rId10"/>
    <p:sldLayoutId id="2147487146" r:id="rId11"/>
    <p:sldLayoutId id="2147487147"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ea typeface="MS PGothic" charset="0"/>
                <a:cs typeface="MS PGothic" charset="0"/>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MS PGothic" charset="0"/>
                <a:cs typeface="MS PGothic" charset="0"/>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MS PGothic" charset="0"/>
                <a:cs typeface="MS PGothic" charset="0"/>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cs typeface="MS PGothic" charset="0"/>
              </a:defRPr>
            </a:lvl1pPr>
          </a:lstStyle>
          <a:p>
            <a:pPr>
              <a:defRPr/>
            </a:pPr>
            <a:fld id="{CBD7F43D-FD87-2647-B31E-BBFE21DE4EF3}"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151529970"/>
      </p:ext>
    </p:extLst>
  </p:cSld>
  <p:clrMap bg1="dk2" tx1="lt1" bg2="dk1" tx2="lt2" accent1="accent1" accent2="accent2" accent3="accent3" accent4="accent4" accent5="accent5" accent6="accent6" hlink="hlink" folHlink="folHlink"/>
  <p:sldLayoutIdLst>
    <p:sldLayoutId id="2147487149" r:id="rId1"/>
    <p:sldLayoutId id="2147487150" r:id="rId2"/>
    <p:sldLayoutId id="2147487151" r:id="rId3"/>
    <p:sldLayoutId id="2147487152" r:id="rId4"/>
    <p:sldLayoutId id="2147487153" r:id="rId5"/>
    <p:sldLayoutId id="2147487154" r:id="rId6"/>
    <p:sldLayoutId id="2147487155" r:id="rId7"/>
    <p:sldLayoutId id="2147487156" r:id="rId8"/>
    <p:sldLayoutId id="2147487157" r:id="rId9"/>
    <p:sldLayoutId id="2147487158" r:id="rId10"/>
    <p:sldLayoutId id="2147487159" r:id="rId11"/>
    <p:sldLayoutId id="2147487160"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73058"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173065"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8C19F781-9608-C84F-8B4C-C56065B0AD89}" type="slidenum">
              <a:rPr lang="en-GB"/>
              <a:pPr>
                <a:defRPr/>
              </a:pPr>
              <a:t>‹#›</a:t>
            </a:fld>
            <a:endParaRPr lang="en-GB"/>
          </a:p>
        </p:txBody>
      </p:sp>
      <p:sp>
        <p:nvSpPr>
          <p:cNvPr id="173063"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82932602"/>
      </p:ext>
    </p:extLst>
  </p:cSld>
  <p:clrMap bg1="dk2" tx1="lt1" bg2="dk1" tx2="lt2" accent1="accent1" accent2="accent2" accent3="accent3" accent4="accent4" accent5="accent5" accent6="accent6" hlink="hlink" folHlink="folHlink"/>
  <p:sldLayoutIdLst>
    <p:sldLayoutId id="2147487162" r:id="rId1"/>
    <p:sldLayoutId id="2147487163" r:id="rId2"/>
    <p:sldLayoutId id="2147487164" r:id="rId3"/>
    <p:sldLayoutId id="2147487165" r:id="rId4"/>
    <p:sldLayoutId id="2147487166" r:id="rId5"/>
    <p:sldLayoutId id="2147487167" r:id="rId6"/>
    <p:sldLayoutId id="2147487168" r:id="rId7"/>
    <p:sldLayoutId id="2147487169" r:id="rId8"/>
    <p:sldLayoutId id="2147487170" r:id="rId9"/>
    <p:sldLayoutId id="2147487171" r:id="rId10"/>
    <p:sldLayoutId id="2147487172"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7242175" cy="1981200"/>
            <a:chOff x="0" y="0"/>
            <a:chExt cx="4562" cy="1248"/>
          </a:xfrm>
        </p:grpSpPr>
        <p:sp>
          <p:nvSpPr>
            <p:cNvPr id="7885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7476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8853"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4"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55"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charset="0"/>
                <a:ea typeface="MS PGothic" charset="0"/>
                <a:cs typeface="MS PGothic" charset="0"/>
              </a:defRPr>
            </a:lvl1pPr>
          </a:lstStyle>
          <a:p>
            <a:pPr>
              <a:defRPr/>
            </a:pPr>
            <a:endParaRPr lang="en-US"/>
          </a:p>
        </p:txBody>
      </p:sp>
      <p:sp>
        <p:nvSpPr>
          <p:cNvPr id="788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charset="0"/>
                <a:ea typeface="MS PGothic" charset="0"/>
                <a:cs typeface="MS PGothic" charset="0"/>
              </a:defRPr>
            </a:lvl1pPr>
          </a:lstStyle>
          <a:p>
            <a:pPr>
              <a:defRPr/>
            </a:pPr>
            <a:endParaRPr lang="en-US"/>
          </a:p>
        </p:txBody>
      </p:sp>
      <p:sp>
        <p:nvSpPr>
          <p:cNvPr id="78857"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solidFill>
                  <a:srgbClr val="FFFFFF"/>
                </a:solidFill>
                <a:effectLst>
                  <a:outerShdw blurRad="38100" dist="38100" dir="2700000" algn="tl">
                    <a:srgbClr val="000000"/>
                  </a:outerShdw>
                </a:effectLst>
                <a:latin typeface="Tahoma" charset="0"/>
                <a:cs typeface="MS PGothic" charset="0"/>
              </a:defRPr>
            </a:lvl1pPr>
          </a:lstStyle>
          <a:p>
            <a:pPr>
              <a:defRPr/>
            </a:pPr>
            <a:fld id="{8E862584-9E7E-DA4F-BFC2-4424CD5F1754}" type="slidenum">
              <a:rPr lang="en-US"/>
              <a:pPr>
                <a:defRPr/>
              </a:pPr>
              <a:t>‹#›</a:t>
            </a:fld>
            <a:endParaRPr lang="en-US"/>
          </a:p>
        </p:txBody>
      </p:sp>
    </p:spTree>
    <p:extLst>
      <p:ext uri="{BB962C8B-B14F-4D97-AF65-F5344CB8AC3E}">
        <p14:creationId xmlns:p14="http://schemas.microsoft.com/office/powerpoint/2010/main" val="112833414"/>
      </p:ext>
    </p:extLst>
  </p:cSld>
  <p:clrMap bg1="dk2" tx1="lt1" bg2="dk1" tx2="lt2" accent1="accent1" accent2="accent2" accent3="accent3" accent4="accent4" accent5="accent5" accent6="accent6" hlink="hlink" folHlink="folHlink"/>
  <p:sldLayoutIdLst>
    <p:sldLayoutId id="2147487174" r:id="rId1"/>
    <p:sldLayoutId id="2147487175" r:id="rId2"/>
    <p:sldLayoutId id="2147487176" r:id="rId3"/>
    <p:sldLayoutId id="2147487177" r:id="rId4"/>
    <p:sldLayoutId id="2147487178" r:id="rId5"/>
    <p:sldLayoutId id="2147487179" r:id="rId6"/>
    <p:sldLayoutId id="2147487180" r:id="rId7"/>
    <p:sldLayoutId id="2147487181" r:id="rId8"/>
    <p:sldLayoutId id="2147487182" r:id="rId9"/>
    <p:sldLayoutId id="2147487183" r:id="rId10"/>
    <p:sldLayoutId id="214748718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0" y="2286000"/>
            <a:ext cx="9144000" cy="3581400"/>
            <a:chOff x="0" y="1968"/>
            <a:chExt cx="5760" cy="2256"/>
          </a:xfrm>
        </p:grpSpPr>
        <p:sp>
          <p:nvSpPr>
            <p:cNvPr id="8704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10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10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10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10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10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10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10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10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11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grpSp>
      <p:sp>
        <p:nvSpPr>
          <p:cNvPr id="8704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8704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a:solidFill>
                  <a:srgbClr val="FFFFFF"/>
                </a:solidFill>
                <a:latin typeface="Helvetica" charset="0"/>
                <a:ea typeface="Osaka" charset="0"/>
                <a:cs typeface="Osaka" charset="0"/>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a:defRPr/>
            </a:pPr>
            <a:fld id="{40C7C695-29CF-8943-888F-5FBCEB3CD20E}" type="slidenum">
              <a:rPr lang="en-US" altLang="ja-JP"/>
              <a:pPr>
                <a:defRPr/>
              </a:pPr>
              <a:t>‹#›</a:t>
            </a:fld>
            <a:endParaRPr lang="en-US" altLang="ja-JP"/>
          </a:p>
        </p:txBody>
      </p:sp>
      <p:pic>
        <p:nvPicPr>
          <p:cNvPr id="87048" name="Picture 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6757"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ea typeface="MS PGothic" charset="0"/>
                <a:cs typeface="MS PGothic" charset="0"/>
              </a:endParaRPr>
            </a:p>
          </p:txBody>
        </p:sp>
        <p:grpSp>
          <p:nvGrpSpPr>
            <p:cNvPr id="119817" name="Group 4"/>
            <p:cNvGrpSpPr>
              <a:grpSpLocks/>
            </p:cNvGrpSpPr>
            <p:nvPr/>
          </p:nvGrpSpPr>
          <p:grpSpPr bwMode="auto">
            <a:xfrm>
              <a:off x="48" y="102"/>
              <a:ext cx="96" cy="4128"/>
              <a:chOff x="48" y="102"/>
              <a:chExt cx="96" cy="4128"/>
            </a:xfrm>
          </p:grpSpPr>
          <p:sp>
            <p:nvSpPr>
              <p:cNvPr id="119818"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19"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0"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1"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2"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3"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4"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5"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6"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7"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8"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9"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0"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1"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2"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3"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4"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5"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6"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7"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8"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9"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0"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1"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2"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3"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4"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5"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6"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19811"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7F257D13-DFD9-824F-893E-968ADFD37DDA}"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4087701"/>
      </p:ext>
    </p:extLst>
  </p:cSld>
  <p:clrMap bg1="dk2" tx1="lt1" bg2="dk1" tx2="lt2" accent1="accent1" accent2="accent2" accent3="accent3" accent4="accent4" accent5="accent5" accent6="accent6" hlink="hlink" folHlink="folHlink"/>
  <p:sldLayoutIdLst>
    <p:sldLayoutId id="2147487186" r:id="rId1"/>
    <p:sldLayoutId id="2147487187" r:id="rId2"/>
    <p:sldLayoutId id="2147487188" r:id="rId3"/>
    <p:sldLayoutId id="2147487189" r:id="rId4"/>
    <p:sldLayoutId id="2147487190" r:id="rId5"/>
    <p:sldLayoutId id="2147487191" r:id="rId6"/>
    <p:sldLayoutId id="2147487192" r:id="rId7"/>
    <p:sldLayoutId id="2147487193" r:id="rId8"/>
    <p:sldLayoutId id="2147487194" r:id="rId9"/>
    <p:sldLayoutId id="2147487195" r:id="rId10"/>
    <p:sldLayoutId id="2147487196" r:id="rId11"/>
    <p:sldLayoutId id="2147487197"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6547"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5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ahoma"/>
              </a:defRPr>
            </a:lvl1pPr>
          </a:lstStyle>
          <a:p>
            <a:pPr>
              <a:defRPr/>
            </a:pPr>
            <a:endParaRPr lang="en-US"/>
          </a:p>
        </p:txBody>
      </p:sp>
      <p:sp>
        <p:nvSpPr>
          <p:cNvPr id="2365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ahoma"/>
              </a:defRPr>
            </a:lvl1pPr>
          </a:lstStyle>
          <a:p>
            <a:pPr>
              <a:defRPr/>
            </a:pPr>
            <a:endParaRPr lang="en-US"/>
          </a:p>
        </p:txBody>
      </p:sp>
      <p:sp>
        <p:nvSpPr>
          <p:cNvPr id="2365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ahoma"/>
              </a:defRPr>
            </a:lvl1pPr>
          </a:lstStyle>
          <a:p>
            <a:pPr>
              <a:defRPr/>
            </a:pPr>
            <a:fld id="{BDCB50BB-2C84-2440-8C94-EF91CEBDCBEF}" type="slidenum">
              <a:rPr lang="en-US"/>
              <a:pPr>
                <a:defRPr/>
              </a:pPr>
              <a:t>‹#›</a:t>
            </a:fld>
            <a:endParaRPr lang="en-US"/>
          </a:p>
        </p:txBody>
      </p:sp>
    </p:spTree>
    <p:extLst>
      <p:ext uri="{BB962C8B-B14F-4D97-AF65-F5344CB8AC3E}">
        <p14:creationId xmlns:p14="http://schemas.microsoft.com/office/powerpoint/2010/main" val="1574786255"/>
      </p:ext>
    </p:extLst>
  </p:cSld>
  <p:clrMap bg1="lt1" tx1="dk1" bg2="lt2" tx2="dk2" accent1="accent1" accent2="accent2" accent3="accent3" accent4="accent4" accent5="accent5" accent6="accent6" hlink="hlink" folHlink="folHlink"/>
  <p:sldLayoutIdLst>
    <p:sldLayoutId id="2147487199" r:id="rId1"/>
    <p:sldLayoutId id="2147487200" r:id="rId2"/>
    <p:sldLayoutId id="2147487201" r:id="rId3"/>
    <p:sldLayoutId id="2147487202" r:id="rId4"/>
    <p:sldLayoutId id="2147487203" r:id="rId5"/>
    <p:sldLayoutId id="2147487204" r:id="rId6"/>
    <p:sldLayoutId id="2147487205" r:id="rId7"/>
    <p:sldLayoutId id="2147487206" r:id="rId8"/>
    <p:sldLayoutId id="2147487207" r:id="rId9"/>
    <p:sldLayoutId id="2147487208" r:id="rId10"/>
    <p:sldLayoutId id="2147487209"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7/05/19</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937069306"/>
      </p:ext>
    </p:extLst>
  </p:cSld>
  <p:clrMap bg1="lt1" tx1="dk1" bg2="lt2" tx2="dk2" accent1="accent1" accent2="accent2" accent3="accent3" accent4="accent4" accent5="accent5" accent6="accent6" hlink="hlink" folHlink="folHlink"/>
  <p:sldLayoutIdLst>
    <p:sldLayoutId id="2147487211" r:id="rId1"/>
    <p:sldLayoutId id="2147487212" r:id="rId2"/>
    <p:sldLayoutId id="2147487213" r:id="rId3"/>
    <p:sldLayoutId id="2147487214" r:id="rId4"/>
    <p:sldLayoutId id="2147487215" r:id="rId5"/>
    <p:sldLayoutId id="2147487216" r:id="rId6"/>
    <p:sldLayoutId id="2147487217" r:id="rId7"/>
    <p:sldLayoutId id="2147487218" r:id="rId8"/>
    <p:sldLayoutId id="2147487219" r:id="rId9"/>
    <p:sldLayoutId id="2147487220" r:id="rId10"/>
    <p:sldLayoutId id="2147487221"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1138" name="Group 2"/>
          <p:cNvGrpSpPr>
            <a:grpSpLocks/>
          </p:cNvGrpSpPr>
          <p:nvPr/>
        </p:nvGrpSpPr>
        <p:grpSpPr bwMode="auto">
          <a:xfrm>
            <a:off x="457200" y="992188"/>
            <a:ext cx="8153400" cy="1600200"/>
            <a:chOff x="288" y="625"/>
            <a:chExt cx="5136" cy="1008"/>
          </a:xfrm>
        </p:grpSpPr>
        <p:sp>
          <p:nvSpPr>
            <p:cNvPr id="9114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9114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9114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9114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FFCC"/>
                </a:solidFill>
                <a:latin typeface="Arial" charset="0"/>
                <a:cs typeface="PMingLiU" charset="0"/>
              </a:endParaRPr>
            </a:p>
          </p:txBody>
        </p:sp>
      </p:grpSp>
      <p:sp>
        <p:nvSpPr>
          <p:cNvPr id="9113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9114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522757288"/>
      </p:ext>
    </p:extLst>
  </p:cSld>
  <p:clrMap bg1="dk2" tx1="lt1" bg2="dk1" tx2="lt2" accent1="accent1" accent2="accent2" accent3="accent3" accent4="accent4" accent5="accent5" accent6="accent6" hlink="hlink" folHlink="folHlink"/>
  <p:sldLayoutIdLst>
    <p:sldLayoutId id="2147487235" r:id="rId1"/>
  </p:sldLayoutIdLst>
  <p:txStyles>
    <p:titleStyle>
      <a:lvl1pPr algn="r" rtl="0" eaLnBrk="0" fontAlgn="base" hangingPunct="0">
        <a:spcBef>
          <a:spcPct val="0"/>
        </a:spcBef>
        <a:spcAft>
          <a:spcPct val="0"/>
        </a:spcAft>
        <a:defRPr sz="4000" i="1">
          <a:solidFill>
            <a:schemeClr val="tx2"/>
          </a:solidFill>
          <a:latin typeface="Arial"/>
          <a:ea typeface="PMingLiU" pitchFamily="18" charset="-120"/>
          <a:cs typeface="Arial"/>
        </a:defRPr>
      </a:lvl1pPr>
      <a:lvl2pPr algn="r" rtl="0" eaLnBrk="0" fontAlgn="base" hangingPunct="0">
        <a:spcBef>
          <a:spcPct val="0"/>
        </a:spcBef>
        <a:spcAft>
          <a:spcPct val="0"/>
        </a:spcAft>
        <a:defRPr sz="4000" i="1">
          <a:solidFill>
            <a:schemeClr val="tx2"/>
          </a:solidFill>
          <a:latin typeface="Arial" pitchFamily="-107" charset="0"/>
          <a:ea typeface="PMingLiU" pitchFamily="18" charset="-120"/>
          <a:cs typeface="Arial" pitchFamily="34" charset="0"/>
        </a:defRPr>
      </a:lvl2pPr>
      <a:lvl3pPr algn="r" rtl="0" eaLnBrk="0" fontAlgn="base" hangingPunct="0">
        <a:spcBef>
          <a:spcPct val="0"/>
        </a:spcBef>
        <a:spcAft>
          <a:spcPct val="0"/>
        </a:spcAft>
        <a:defRPr sz="4000" i="1">
          <a:solidFill>
            <a:schemeClr val="tx2"/>
          </a:solidFill>
          <a:latin typeface="Arial" pitchFamily="-107" charset="0"/>
          <a:ea typeface="PMingLiU" pitchFamily="18" charset="-120"/>
          <a:cs typeface="Arial" pitchFamily="34" charset="0"/>
        </a:defRPr>
      </a:lvl3pPr>
      <a:lvl4pPr algn="r" rtl="0" eaLnBrk="0" fontAlgn="base" hangingPunct="0">
        <a:spcBef>
          <a:spcPct val="0"/>
        </a:spcBef>
        <a:spcAft>
          <a:spcPct val="0"/>
        </a:spcAft>
        <a:defRPr sz="4000" i="1">
          <a:solidFill>
            <a:schemeClr val="tx2"/>
          </a:solidFill>
          <a:latin typeface="Arial" pitchFamily="-107" charset="0"/>
          <a:ea typeface="PMingLiU" pitchFamily="18" charset="-120"/>
          <a:cs typeface="Arial" pitchFamily="34" charset="0"/>
        </a:defRPr>
      </a:lvl4pPr>
      <a:lvl5pPr algn="r" rtl="0" eaLnBrk="0" fontAlgn="base" hangingPunct="0">
        <a:spcBef>
          <a:spcPct val="0"/>
        </a:spcBef>
        <a:spcAft>
          <a:spcPct val="0"/>
        </a:spcAft>
        <a:defRPr sz="4000" i="1">
          <a:solidFill>
            <a:schemeClr val="tx2"/>
          </a:solidFill>
          <a:latin typeface="Arial" pitchFamily="-107" charset="0"/>
          <a:ea typeface="PMingLiU" pitchFamily="18" charset="-120"/>
          <a:cs typeface="Arial" pitchFamily="34" charset="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PMingLiU" pitchFamily="18" charset="-120"/>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PMingLiU" pitchFamily="18" charset="-120"/>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PMingLiU" pitchFamily="18" charset="-120"/>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PMingLiU" pitchFamily="18" charset="-120"/>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PMingLiU" pitchFamily="18" charset="-120"/>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83650"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283657"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42106D25-5546-8547-A940-C56448FCFBE4}" type="slidenum">
              <a:rPr lang="en-GB"/>
              <a:pPr>
                <a:defRPr/>
              </a:pPr>
              <a:t>‹#›</a:t>
            </a:fld>
            <a:endParaRPr lang="en-GB"/>
          </a:p>
        </p:txBody>
      </p:sp>
      <p:sp>
        <p:nvSpPr>
          <p:cNvPr id="283655"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82100111"/>
      </p:ext>
    </p:extLst>
  </p:cSld>
  <p:clrMap bg1="dk2" tx1="lt1" bg2="dk1" tx2="lt2" accent1="accent1" accent2="accent2" accent3="accent3" accent4="accent4" accent5="accent5" accent6="accent6" hlink="hlink" folHlink="folHlink"/>
  <p:sldLayoutIdLst>
    <p:sldLayoutId id="2147487237" r:id="rId1"/>
    <p:sldLayoutId id="2147487238" r:id="rId2"/>
    <p:sldLayoutId id="2147487239" r:id="rId3"/>
    <p:sldLayoutId id="2147487240" r:id="rId4"/>
    <p:sldLayoutId id="2147487241" r:id="rId5"/>
    <p:sldLayoutId id="2147487242" r:id="rId6"/>
    <p:sldLayoutId id="2147487243" r:id="rId7"/>
    <p:sldLayoutId id="2147487244" r:id="rId8"/>
    <p:sldLayoutId id="2147487245" r:id="rId9"/>
    <p:sldLayoutId id="2147487246" r:id="rId10"/>
    <p:sldLayoutId id="2147487247"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95938"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295945"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6FB3BCEC-07A1-0C49-8186-ED0C25D415D7}" type="slidenum">
              <a:rPr lang="en-GB"/>
              <a:pPr>
                <a:defRPr/>
              </a:pPr>
              <a:t>‹#›</a:t>
            </a:fld>
            <a:endParaRPr lang="en-GB"/>
          </a:p>
        </p:txBody>
      </p:sp>
      <p:sp>
        <p:nvSpPr>
          <p:cNvPr id="295943"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38848796"/>
      </p:ext>
    </p:extLst>
  </p:cSld>
  <p:clrMap bg1="dk2" tx1="lt1" bg2="dk1" tx2="lt2" accent1="accent1" accent2="accent2" accent3="accent3" accent4="accent4" accent5="accent5" accent6="accent6" hlink="hlink" folHlink="folHlink"/>
  <p:sldLayoutIdLst>
    <p:sldLayoutId id="2147487249" r:id="rId1"/>
    <p:sldLayoutId id="2147487250" r:id="rId2"/>
    <p:sldLayoutId id="2147487251" r:id="rId3"/>
    <p:sldLayoutId id="2147487252" r:id="rId4"/>
    <p:sldLayoutId id="2147487253" r:id="rId5"/>
    <p:sldLayoutId id="2147487254" r:id="rId6"/>
    <p:sldLayoutId id="2147487255" r:id="rId7"/>
    <p:sldLayoutId id="2147487256" r:id="rId8"/>
    <p:sldLayoutId id="2147487257" r:id="rId9"/>
    <p:sldLayoutId id="2147487258" r:id="rId10"/>
    <p:sldLayoutId id="2147487259"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082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3082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ECB8AA0E-8F57-8242-9D15-8152B1611861}" type="slidenum">
              <a:rPr lang="en-GB"/>
              <a:pPr>
                <a:defRPr/>
              </a:pPr>
              <a:t>‹#›</a:t>
            </a:fld>
            <a:endParaRPr lang="en-GB"/>
          </a:p>
        </p:txBody>
      </p:sp>
      <p:sp>
        <p:nvSpPr>
          <p:cNvPr id="3082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279938153"/>
      </p:ext>
    </p:extLst>
  </p:cSld>
  <p:clrMap bg1="dk2" tx1="lt1" bg2="dk1" tx2="lt2" accent1="accent1" accent2="accent2" accent3="accent3" accent4="accent4" accent5="accent5" accent6="accent6" hlink="hlink" folHlink="folHlink"/>
  <p:sldLayoutIdLst>
    <p:sldLayoutId id="2147487261" r:id="rId1"/>
    <p:sldLayoutId id="2147487262" r:id="rId2"/>
    <p:sldLayoutId id="2147487263" r:id="rId3"/>
    <p:sldLayoutId id="2147487264" r:id="rId4"/>
    <p:sldLayoutId id="2147487265" r:id="rId5"/>
    <p:sldLayoutId id="2147487266" r:id="rId6"/>
    <p:sldLayoutId id="2147487267" r:id="rId7"/>
    <p:sldLayoutId id="2147487268" r:id="rId8"/>
    <p:sldLayoutId id="2147487269" r:id="rId9"/>
    <p:sldLayoutId id="2147487270" r:id="rId10"/>
    <p:sldLayoutId id="214748727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20514"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32052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1906EF64-7C11-0547-99D3-BC00E89F90E4}" type="slidenum">
              <a:rPr lang="en-GB"/>
              <a:pPr>
                <a:defRPr/>
              </a:pPr>
              <a:t>‹#›</a:t>
            </a:fld>
            <a:endParaRPr lang="en-GB"/>
          </a:p>
        </p:txBody>
      </p:sp>
      <p:sp>
        <p:nvSpPr>
          <p:cNvPr id="320519"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75397132"/>
      </p:ext>
    </p:extLst>
  </p:cSld>
  <p:clrMap bg1="dk2" tx1="lt1" bg2="dk1" tx2="lt2" accent1="accent1" accent2="accent2" accent3="accent3" accent4="accent4" accent5="accent5" accent6="accent6" hlink="hlink" folHlink="folHlink"/>
  <p:sldLayoutIdLst>
    <p:sldLayoutId id="2147487273" r:id="rId1"/>
    <p:sldLayoutId id="2147487274" r:id="rId2"/>
    <p:sldLayoutId id="2147487275" r:id="rId3"/>
    <p:sldLayoutId id="2147487276" r:id="rId4"/>
    <p:sldLayoutId id="2147487277" r:id="rId5"/>
    <p:sldLayoutId id="2147487278" r:id="rId6"/>
    <p:sldLayoutId id="2147487279" r:id="rId7"/>
    <p:sldLayoutId id="2147487280" r:id="rId8"/>
    <p:sldLayoutId id="2147487281" r:id="rId9"/>
    <p:sldLayoutId id="2147487282" r:id="rId10"/>
    <p:sldLayoutId id="2147487283"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32802"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3328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51B0BC1B-95B4-4C44-849E-9BAC96A6D6F5}" type="slidenum">
              <a:rPr lang="en-GB"/>
              <a:pPr>
                <a:defRPr/>
              </a:pPr>
              <a:t>‹#›</a:t>
            </a:fld>
            <a:endParaRPr lang="en-GB"/>
          </a:p>
        </p:txBody>
      </p:sp>
      <p:sp>
        <p:nvSpPr>
          <p:cNvPr id="332807"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487025636"/>
      </p:ext>
    </p:extLst>
  </p:cSld>
  <p:clrMap bg1="dk2" tx1="lt1" bg2="dk1" tx2="lt2" accent1="accent1" accent2="accent2" accent3="accent3" accent4="accent4" accent5="accent5" accent6="accent6" hlink="hlink" folHlink="folHlink"/>
  <p:sldLayoutIdLst>
    <p:sldLayoutId id="2147487285" r:id="rId1"/>
    <p:sldLayoutId id="2147487286" r:id="rId2"/>
    <p:sldLayoutId id="2147487287" r:id="rId3"/>
    <p:sldLayoutId id="2147487288" r:id="rId4"/>
    <p:sldLayoutId id="2147487289" r:id="rId5"/>
    <p:sldLayoutId id="2147487290" r:id="rId6"/>
    <p:sldLayoutId id="2147487291" r:id="rId7"/>
    <p:sldLayoutId id="2147487292" r:id="rId8"/>
    <p:sldLayoutId id="2147487293" r:id="rId9"/>
    <p:sldLayoutId id="2147487294" r:id="rId10"/>
    <p:sldLayoutId id="2147487295"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06530"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406537"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289357EC-FC2B-4146-9532-9CF7FA749B10}" type="slidenum">
              <a:rPr lang="en-GB"/>
              <a:pPr>
                <a:defRPr/>
              </a:pPr>
              <a:t>‹#›</a:t>
            </a:fld>
            <a:endParaRPr lang="en-GB"/>
          </a:p>
        </p:txBody>
      </p:sp>
      <p:sp>
        <p:nvSpPr>
          <p:cNvPr id="406535"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68010669"/>
      </p:ext>
    </p:extLst>
  </p:cSld>
  <p:clrMap bg1="dk2" tx1="lt1" bg2="dk1" tx2="lt2" accent1="accent1" accent2="accent2" accent3="accent3" accent4="accent4" accent5="accent5" accent6="accent6" hlink="hlink" folHlink="folHlink"/>
  <p:sldLayoutIdLst>
    <p:sldLayoutId id="2147487297" r:id="rId1"/>
    <p:sldLayoutId id="2147487298" r:id="rId2"/>
    <p:sldLayoutId id="2147487299" r:id="rId3"/>
    <p:sldLayoutId id="2147487300" r:id="rId4"/>
    <p:sldLayoutId id="2147487301" r:id="rId5"/>
    <p:sldLayoutId id="2147487302" r:id="rId6"/>
    <p:sldLayoutId id="2147487303" r:id="rId7"/>
    <p:sldLayoutId id="2147487304" r:id="rId8"/>
    <p:sldLayoutId id="2147487305" r:id="rId9"/>
    <p:sldLayoutId id="2147487306" r:id="rId10"/>
    <p:sldLayoutId id="2147487307"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6"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charset="0"/>
                <a:cs typeface="Osaka" charset="0"/>
              </a:defRPr>
            </a:lvl1pPr>
          </a:lstStyle>
          <a:p>
            <a:pPr>
              <a:defRPr/>
            </a:pPr>
            <a:endParaRPr lang="en-US"/>
          </a:p>
        </p:txBody>
      </p:sp>
      <p:sp>
        <p:nvSpPr>
          <p:cNvPr id="110597"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charset="0"/>
                <a:cs typeface="Osaka" charset="0"/>
              </a:defRPr>
            </a:lvl1pPr>
          </a:lstStyle>
          <a:p>
            <a:pPr>
              <a:defRPr/>
            </a:pPr>
            <a:endParaRPr lang="en-US"/>
          </a:p>
        </p:txBody>
      </p:sp>
      <p:sp>
        <p:nvSpPr>
          <p:cNvPr id="110598"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44CD7753-8BC1-3D40-8DF8-126BC84F1F9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758"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ea typeface="MS PGothic" charset="0"/>
                <a:cs typeface="MS PGothic" charset="0"/>
              </a:endParaRPr>
            </a:p>
          </p:txBody>
        </p:sp>
        <p:grpSp>
          <p:nvGrpSpPr>
            <p:cNvPr id="93193" name="Group 4"/>
            <p:cNvGrpSpPr>
              <a:grpSpLocks/>
            </p:cNvGrpSpPr>
            <p:nvPr/>
          </p:nvGrpSpPr>
          <p:grpSpPr bwMode="auto">
            <a:xfrm>
              <a:off x="48" y="102"/>
              <a:ext cx="96" cy="4128"/>
              <a:chOff x="48" y="102"/>
              <a:chExt cx="96" cy="4128"/>
            </a:xfrm>
          </p:grpSpPr>
          <p:sp>
            <p:nvSpPr>
              <p:cNvPr id="9319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19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19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19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19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19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0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0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0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0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0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0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0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0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0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0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1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1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1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1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1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1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1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1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1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1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2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2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2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9318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BFF11DA6-B023-F74A-9D2A-221BADB58CFD}"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60" r:id="rId1"/>
    <p:sldLayoutId id="2147486436" r:id="rId2"/>
    <p:sldLayoutId id="2147486437" r:id="rId3"/>
    <p:sldLayoutId id="2147486438" r:id="rId4"/>
    <p:sldLayoutId id="2147486439" r:id="rId5"/>
    <p:sldLayoutId id="2147486440" r:id="rId6"/>
    <p:sldLayoutId id="2147486441" r:id="rId7"/>
    <p:sldLayoutId id="2147486442" r:id="rId8"/>
    <p:sldLayoutId id="2147486443" r:id="rId9"/>
    <p:sldLayoutId id="2147486444" r:id="rId10"/>
    <p:sldLayoutId id="2147486445" r:id="rId11"/>
    <p:sldLayoutId id="2147486446"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ea typeface="MS PGothic" charset="0"/>
                <a:cs typeface="MS PGothic" charset="0"/>
              </a:endParaRPr>
            </a:p>
          </p:txBody>
        </p:sp>
        <p:grpSp>
          <p:nvGrpSpPr>
            <p:cNvPr id="106505" name="Group 4"/>
            <p:cNvGrpSpPr>
              <a:grpSpLocks/>
            </p:cNvGrpSpPr>
            <p:nvPr/>
          </p:nvGrpSpPr>
          <p:grpSpPr bwMode="auto">
            <a:xfrm>
              <a:off x="48" y="102"/>
              <a:ext cx="96" cy="4128"/>
              <a:chOff x="48" y="102"/>
              <a:chExt cx="96" cy="4128"/>
            </a:xfrm>
          </p:grpSpPr>
          <p:sp>
            <p:nvSpPr>
              <p:cNvPr id="10650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0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0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0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1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1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1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1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1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1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1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1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1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1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2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2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2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2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2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2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2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2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2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2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3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3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3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3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3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0649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0BB38A15-D36A-6043-9EA8-15B08ECEE1D8}"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61" r:id="rId1"/>
    <p:sldLayoutId id="2147486447" r:id="rId2"/>
    <p:sldLayoutId id="2147486448" r:id="rId3"/>
    <p:sldLayoutId id="2147486449" r:id="rId4"/>
    <p:sldLayoutId id="2147486450" r:id="rId5"/>
    <p:sldLayoutId id="2147486451" r:id="rId6"/>
    <p:sldLayoutId id="2147486452" r:id="rId7"/>
    <p:sldLayoutId id="2147486453" r:id="rId8"/>
    <p:sldLayoutId id="2147486454" r:id="rId9"/>
    <p:sldLayoutId id="2147486455" r:id="rId10"/>
    <p:sldLayoutId id="2147486456" r:id="rId11"/>
    <p:sldLayoutId id="2147486457"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97634"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1976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C90AC6D7-94E3-FE4E-9704-EDDB108DBAE0}" type="slidenum">
              <a:rPr lang="en-GB"/>
              <a:pPr>
                <a:defRPr/>
              </a:pPr>
              <a:t>‹#›</a:t>
            </a:fld>
            <a:endParaRPr lang="en-GB"/>
          </a:p>
        </p:txBody>
      </p:sp>
      <p:sp>
        <p:nvSpPr>
          <p:cNvPr id="197639"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68" r:id="rId1"/>
    <p:sldLayoutId id="2147486522" r:id="rId2"/>
    <p:sldLayoutId id="2147486523" r:id="rId3"/>
    <p:sldLayoutId id="2147486524" r:id="rId4"/>
    <p:sldLayoutId id="2147486525" r:id="rId5"/>
    <p:sldLayoutId id="2147486526" r:id="rId6"/>
    <p:sldLayoutId id="2147486527" r:id="rId7"/>
    <p:sldLayoutId id="2147486528" r:id="rId8"/>
    <p:sldLayoutId id="2147486529" r:id="rId9"/>
    <p:sldLayoutId id="2147486530" r:id="rId10"/>
    <p:sldLayoutId id="214748653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03.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74.xml"/></Relationships>
</file>

<file path=ppt/slides/_rels/slide10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5.xml"/></Relationships>
</file>

<file path=ppt/slides/_rels/slide10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277.xml"/></Relationships>
</file>

<file path=ppt/slides/_rels/slide10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83.xml"/></Relationships>
</file>

<file path=ppt/slides/_rels/slide10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284.xml"/><Relationship Id="rId4" Type="http://schemas.openxmlformats.org/officeDocument/2006/relationships/image" Target="../media/image72.jpeg"/></Relationships>
</file>

<file path=ppt/slides/_rels/slide10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83.xml"/></Relationships>
</file>

<file path=ppt/slides/_rels/slide10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544.xml"/><Relationship Id="rId4" Type="http://schemas.openxmlformats.org/officeDocument/2006/relationships/image" Target="../media/image76.jpeg"/></Relationships>
</file>

<file path=ppt/slides/_rels/slide10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544.xml"/></Relationships>
</file>

<file path=ppt/slides/_rels/slide10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46.xml"/></Relationships>
</file>

<file path=ppt/slides/_rels/slide10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57.xml"/></Relationships>
</file>

<file path=ppt/slides/_rels/slide10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68.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5.xml"/></Relationships>
</file>

<file path=ppt/slides/_rels/slide11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79.xml"/></Relationships>
</file>

<file path=ppt/slides/_rels/slide11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203.xml"/></Relationships>
</file>

<file path=ppt/slides/_rels/slide11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90.xml"/></Relationships>
</file>

<file path=ppt/slides/_rels/slide11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01.xml"/></Relationships>
</file>

<file path=ppt/slides/_rels/slide1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203.xml"/><Relationship Id="rId4" Type="http://schemas.openxmlformats.org/officeDocument/2006/relationships/image" Target="../media/image83.png"/></Relationships>
</file>

<file path=ppt/slides/_rels/slide1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203.xml"/></Relationships>
</file>

<file path=ppt/slides/_rels/slide1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395.xml"/></Relationships>
</file>

<file path=ppt/slides/_rels/slide1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203.xml"/></Relationships>
</file>

<file path=ppt/slides/_rels/slide1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20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0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0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0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03.xml"/></Relationships>
</file>

<file path=ppt/slides/_rels/slide12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16.xml"/></Relationships>
</file>

<file path=ppt/slides/_rels/slide1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9.xml"/><Relationship Id="rId1" Type="http://schemas.openxmlformats.org/officeDocument/2006/relationships/slideLayout" Target="../slideLayouts/slideLayout203.xml"/></Relationships>
</file>

<file path=ppt/slides/_rels/slide1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0.xml"/><Relationship Id="rId1" Type="http://schemas.openxmlformats.org/officeDocument/2006/relationships/slideLayout" Target="../slideLayouts/slideLayout203.xml"/></Relationships>
</file>

<file path=ppt/slides/_rels/slide1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20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0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0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203.xml"/></Relationships>
</file>

<file path=ppt/slides/_rels/slide13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86.xml"/></Relationships>
</file>

<file path=ppt/slides/_rels/slide1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4.xml"/><Relationship Id="rId1" Type="http://schemas.openxmlformats.org/officeDocument/2006/relationships/slideLayout" Target="../slideLayouts/slideLayout296.xml"/><Relationship Id="rId4" Type="http://schemas.openxmlformats.org/officeDocument/2006/relationships/image" Target="../media/image90.jpeg"/></Relationships>
</file>

<file path=ppt/slides/_rels/slide13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08.xml"/></Relationships>
</file>

<file path=ppt/slides/_rels/slide13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19.xml"/></Relationships>
</file>

<file path=ppt/slides/_rels/slide13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30.xml"/></Relationships>
</file>

<file path=ppt/slides/_rels/slide1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5.xml"/><Relationship Id="rId1" Type="http://schemas.openxmlformats.org/officeDocument/2006/relationships/slideLayout" Target="../slideLayouts/slideLayout20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03.xml"/></Relationships>
</file>

<file path=ppt/slides/_rels/slide1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39.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03.xml"/></Relationships>
</file>

<file path=ppt/slides/_rels/slide1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7.xml"/><Relationship Id="rId1" Type="http://schemas.openxmlformats.org/officeDocument/2006/relationships/slideLayout" Target="../slideLayouts/slideLayout203.xml"/></Relationships>
</file>

<file path=ppt/slides/_rels/slide1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8.xml"/><Relationship Id="rId1" Type="http://schemas.openxmlformats.org/officeDocument/2006/relationships/slideLayout" Target="../slideLayouts/slideLayout203.xml"/></Relationships>
</file>

<file path=ppt/slides/_rels/slide1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9.xml"/><Relationship Id="rId1" Type="http://schemas.openxmlformats.org/officeDocument/2006/relationships/slideLayout" Target="../slideLayouts/slideLayout203.xml"/></Relationships>
</file>

<file path=ppt/slides/_rels/slide1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0.xml"/><Relationship Id="rId1" Type="http://schemas.openxmlformats.org/officeDocument/2006/relationships/slideLayout" Target="../slideLayouts/slideLayout203.xml"/></Relationships>
</file>

<file path=ppt/slides/_rels/slide1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1.xml"/><Relationship Id="rId1" Type="http://schemas.openxmlformats.org/officeDocument/2006/relationships/slideLayout" Target="../slideLayouts/slideLayout203.xml"/></Relationships>
</file>

<file path=ppt/slides/_rels/slide1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2.xml"/><Relationship Id="rId1" Type="http://schemas.openxmlformats.org/officeDocument/2006/relationships/slideLayout" Target="../slideLayouts/slideLayout20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03.xml"/></Relationships>
</file>

<file path=ppt/slides/_rels/slide1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1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95.xml"/></Relationships>
</file>

<file path=ppt/slides/_rels/slide15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4.xml"/><Relationship Id="rId1" Type="http://schemas.openxmlformats.org/officeDocument/2006/relationships/slideLayout" Target="../slideLayouts/slideLayout40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66.xml"/></Relationships>
</file>

<file path=ppt/slides/_rels/slide1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5.xml"/><Relationship Id="rId1" Type="http://schemas.openxmlformats.org/officeDocument/2006/relationships/slideLayout" Target="../slideLayouts/slideLayout372.xml"/><Relationship Id="rId4" Type="http://schemas.openxmlformats.org/officeDocument/2006/relationships/image" Target="../media/image95.png"/></Relationships>
</file>

<file path=ppt/slides/_rels/slide15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49.xml"/></Relationships>
</file>

<file path=ppt/slides/_rels/slide15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60.xml"/></Relationships>
</file>

<file path=ppt/slides/_rels/slide15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71.xml"/></Relationships>
</file>

<file path=ppt/slides/_rels/slide15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41.xml"/></Relationships>
</file>

<file path=ppt/slides/_rels/slide15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82.xml"/></Relationships>
</file>

<file path=ppt/slides/_rels/slide15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03.xml"/></Relationships>
</file>

<file path=ppt/slides/_rels/slide1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8.xml"/></Relationships>
</file>

<file path=ppt/slides/_rels/slide16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8.xml"/></Relationships>
</file>

<file path=ppt/slides/_rels/slide1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8.xml"/></Relationships>
</file>

<file path=ppt/slides/_rels/slide16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66.xml"/></Relationships>
</file>

<file path=ppt/slides/_rels/slide1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6.xml"/><Relationship Id="rId1" Type="http://schemas.openxmlformats.org/officeDocument/2006/relationships/slideLayout" Target="../slideLayouts/slideLayout351.xml"/><Relationship Id="rId4" Type="http://schemas.openxmlformats.org/officeDocument/2006/relationships/image" Target="../media/image95.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0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03.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40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0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0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0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03.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03.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87.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4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36.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419.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5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3.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65.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95.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image" Target="../media/image36.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3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41.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03.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89.xml"/></Relationships>
</file>

<file path=ppt/slides/_rels/slide4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9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16.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03.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39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2.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504.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511.xml"/><Relationship Id="rId1" Type="http://schemas.openxmlformats.org/officeDocument/2006/relationships/themeOverride" Target="../theme/themeOverride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9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9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95.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3.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38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431.xml"/><Relationship Id="rId4" Type="http://schemas.openxmlformats.org/officeDocument/2006/relationships/image" Target="../media/image49.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22.xml"/></Relationships>
</file>

<file path=ppt/slides/_rels/slide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39.xml"/></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03.xml"/></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03.xml"/></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03.xml"/></Relationships>
</file>

<file path=ppt/slides/_rels/slide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39.xml"/></Relationships>
</file>

<file path=ppt/slides/_rels/slide7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9.xml"/></Relationships>
</file>

<file path=ppt/slides/_rels/slide7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jpeg"/><Relationship Id="rId1" Type="http://schemas.openxmlformats.org/officeDocument/2006/relationships/slideLayout" Target="../slideLayouts/slideLayout384.xml"/></Relationships>
</file>

<file path=ppt/slides/_rels/slide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9.xml"/></Relationships>
</file>

<file path=ppt/slides/_rels/slide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395.xml"/></Relationships>
</file>

<file path=ppt/slides/_rels/slide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395.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67.xml"/><Relationship Id="rId1" Type="http://schemas.openxmlformats.org/officeDocument/2006/relationships/themeOverride" Target="../theme/themeOverride5.xml"/></Relationships>
</file>

<file path=ppt/slides/_rels/slide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203.xml"/></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0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0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3.xml"/></Relationships>
</file>

<file path=ppt/slides/_rels/slide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3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84.xml"/></Relationships>
</file>

<file path=ppt/slides/_rels/slide9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3.xml"/></Relationships>
</file>

<file path=ppt/slides/_rels/slide9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3.xml"/></Relationships>
</file>

<file path=ppt/slides/_rels/slide9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05.xml"/></Relationships>
</file>

<file path=ppt/slides/_rels/slide9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9.xml"/><Relationship Id="rId4" Type="http://schemas.openxmlformats.org/officeDocument/2006/relationships/image" Target="../media/image60.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5" name="Rectangle 2"/>
          <p:cNvSpPr txBox="1">
            <a:spLocks noChangeArrowheads="1"/>
          </p:cNvSpPr>
          <p:nvPr/>
        </p:nvSpPr>
        <p:spPr bwMode="auto">
          <a:xfrm>
            <a:off x="1691680" y="-243408"/>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优先次序</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78964" y="4066622"/>
            <a:ext cx="922296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8800" b="1">
                <a:solidFill>
                  <a:srgbClr val="FFFFFF"/>
                </a:solidFill>
                <a:effectLst>
                  <a:glow rad="127000">
                    <a:srgbClr val="000000"/>
                  </a:glow>
                </a:effectLst>
                <a:latin typeface="Arial" charset="0"/>
                <a:ea typeface="ＭＳ Ｐゴシック" charset="0"/>
                <a:cs typeface="ＭＳ Ｐゴシック" charset="0"/>
              </a:rPr>
              <a:t>哈该书</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Text Box 6">
            <a:extLst>
              <a:ext uri="{FF2B5EF4-FFF2-40B4-BE49-F238E27FC236}">
                <a16:creationId xmlns:a16="http://schemas.microsoft.com/office/drawing/2014/main" id="{2729606D-194B-4D94-A9B7-42E018F0E93B}"/>
              </a:ext>
            </a:extLst>
          </p:cNvPr>
          <p:cNvSpPr txBox="1">
            <a:spLocks noChangeArrowheads="1"/>
          </p:cNvSpPr>
          <p:nvPr/>
        </p:nvSpPr>
        <p:spPr bwMode="auto">
          <a:xfrm>
            <a:off x="5466" y="6220378"/>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a:spcBef>
                <a:spcPts val="0"/>
              </a:spcBef>
              <a:spcAft>
                <a:spcPts val="0"/>
              </a:spcAft>
              <a:defRPr/>
            </a:pPr>
            <a:r>
              <a:rPr lang="en-US" sz="2000" b="1" i="1" kern="0" dirty="0">
                <a:solidFill>
                  <a:srgbClr val="FFFFFF"/>
                </a:solidFill>
                <a:effectLst>
                  <a:outerShdw blurRad="38100" dist="38100" dir="2700000" algn="tl">
                    <a:srgbClr val="000000"/>
                  </a:outerShdw>
                </a:effectLst>
                <a:cs typeface="Arial" charset="0"/>
              </a:rPr>
              <a:t>Dr. Rick Griffith • </a:t>
            </a:r>
            <a:r>
              <a:rPr lang="zh-CN" altLang="en-US" sz="2000" b="1" i="1" kern="0" dirty="0">
                <a:solidFill>
                  <a:srgbClr val="FFFFFF"/>
                </a:solidFill>
                <a:effectLst>
                  <a:outerShdw blurRad="38100" dist="38100" dir="2700000" algn="tl">
                    <a:srgbClr val="000000"/>
                  </a:outerShdw>
                </a:effectLst>
                <a:ea typeface="SimSun" pitchFamily="2" charset="-122"/>
              </a:rPr>
              <a:t>博士</a:t>
            </a:r>
            <a:r>
              <a:rPr lang="en-US" altLang="zh-CN" sz="2000" b="1" i="1" kern="0" dirty="0">
                <a:solidFill>
                  <a:srgbClr val="FFFFFF"/>
                </a:solidFill>
                <a:effectLst>
                  <a:outerShdw blurRad="38100" dist="38100" dir="2700000" algn="tl">
                    <a:srgbClr val="000000"/>
                  </a:outerShdw>
                </a:effectLst>
                <a:ea typeface="SimSun" pitchFamily="2" charset="-122"/>
              </a:rPr>
              <a:t> • </a:t>
            </a:r>
            <a:r>
              <a:rPr lang="zh-CN" altLang="en-US" sz="2000" b="1" i="1" kern="0" dirty="0">
                <a:solidFill>
                  <a:srgbClr val="FFFFFF"/>
                </a:solidFill>
                <a:effectLst>
                  <a:outerShdw blurRad="38100" dist="38100" dir="2700000" algn="tl">
                    <a:srgbClr val="000000"/>
                  </a:outerShdw>
                </a:effectLst>
                <a:ea typeface="SimSun" pitchFamily="2" charset="-122"/>
              </a:rPr>
              <a:t>新加坡神学院</a:t>
            </a:r>
            <a:r>
              <a:rPr lang="en-US" altLang="zh-CN" sz="2000" b="1" i="1" kern="0" dirty="0">
                <a:solidFill>
                  <a:srgbClr val="FFFFFF"/>
                </a:solidFill>
                <a:effectLst>
                  <a:outerShdw blurRad="38100" dist="38100" dir="2700000" algn="tl">
                    <a:srgbClr val="000000"/>
                  </a:outerShdw>
                </a:effectLst>
                <a:ea typeface="SimSun" pitchFamily="2" charset="-122"/>
              </a:rPr>
              <a:t> </a:t>
            </a:r>
            <a:r>
              <a:rPr lang="en-US" altLang="zh-CN" sz="2000" b="1" i="1" kern="0" dirty="0">
                <a:solidFill>
                  <a:srgbClr val="FFFFFF"/>
                </a:solidFill>
                <a:effectLst>
                  <a:outerShdw blurRad="38100" dist="38100" dir="2700000" algn="tl">
                    <a:srgbClr val="000000"/>
                  </a:outerShdw>
                </a:effectLst>
                <a:cs typeface="Arial" charset="0"/>
              </a:rPr>
              <a:t>• </a:t>
            </a:r>
            <a:r>
              <a:rPr lang="en-US" sz="2000" b="1" i="1" kern="0" dirty="0">
                <a:solidFill>
                  <a:srgbClr val="FFFFFF"/>
                </a:solidFill>
                <a:effectLst>
                  <a:outerShdw blurRad="38100" dist="38100" dir="2700000" algn="tl">
                    <a:srgbClr val="000000"/>
                  </a:outerShdw>
                </a:effectLst>
                <a:cs typeface="Arial" charset="0"/>
              </a:rPr>
              <a:t>www.biblestudydownloads.org</a:t>
            </a:r>
          </a:p>
        </p:txBody>
      </p:sp>
    </p:spTree>
    <p:extLst>
      <p:ext uri="{BB962C8B-B14F-4D97-AF65-F5344CB8AC3E}">
        <p14:creationId xmlns:p14="http://schemas.microsoft.com/office/powerpoint/2010/main" val="19322400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1272"/>
          <p:cNvSpPr>
            <a:spLocks noChangeArrowheads="1"/>
          </p:cNvSpPr>
          <p:nvPr/>
        </p:nvSpPr>
        <p:spPr bwMode="auto">
          <a:xfrm>
            <a:off x="0" y="5580063"/>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2800">
              <a:solidFill>
                <a:srgbClr val="FFFFFF"/>
              </a:solidFill>
            </a:endParaRPr>
          </a:p>
        </p:txBody>
      </p:sp>
      <p:graphicFrame>
        <p:nvGraphicFramePr>
          <p:cNvPr id="65024" name="Group 1536"/>
          <p:cNvGraphicFramePr>
            <a:graphicFrameLocks noGrp="1"/>
          </p:cNvGraphicFramePr>
          <p:nvPr>
            <p:extLst>
              <p:ext uri="{D42A27DB-BD31-4B8C-83A1-F6EECF244321}">
                <p14:modId xmlns:p14="http://schemas.microsoft.com/office/powerpoint/2010/main" val="956050709"/>
              </p:ext>
            </p:extLst>
          </p:nvPr>
        </p:nvGraphicFramePr>
        <p:xfrm>
          <a:off x="0" y="228600"/>
          <a:ext cx="9372600" cy="6601463"/>
        </p:xfrm>
        <a:graphic>
          <a:graphicData uri="http://schemas.openxmlformats.org/drawingml/2006/table">
            <a:tbl>
              <a:tblPr/>
              <a:tblGrid>
                <a:gridCol w="2332038">
                  <a:extLst>
                    <a:ext uri="{9D8B030D-6E8A-4147-A177-3AD203B41FA5}">
                      <a16:colId xmlns:a16="http://schemas.microsoft.com/office/drawing/2014/main" val="20000"/>
                    </a:ext>
                  </a:extLst>
                </a:gridCol>
                <a:gridCol w="2238375">
                  <a:extLst>
                    <a:ext uri="{9D8B030D-6E8A-4147-A177-3AD203B41FA5}">
                      <a16:colId xmlns:a16="http://schemas.microsoft.com/office/drawing/2014/main" val="20001"/>
                    </a:ext>
                  </a:extLst>
                </a:gridCol>
                <a:gridCol w="2274887">
                  <a:extLst>
                    <a:ext uri="{9D8B030D-6E8A-4147-A177-3AD203B41FA5}">
                      <a16:colId xmlns:a16="http://schemas.microsoft.com/office/drawing/2014/main" val="20002"/>
                    </a:ext>
                  </a:extLst>
                </a:gridCol>
                <a:gridCol w="2257425">
                  <a:extLst>
                    <a:ext uri="{9D8B030D-6E8A-4147-A177-3AD203B41FA5}">
                      <a16:colId xmlns:a16="http://schemas.microsoft.com/office/drawing/2014/main" val="20003"/>
                    </a:ext>
                  </a:extLst>
                </a:gridCol>
                <a:gridCol w="269875">
                  <a:extLst>
                    <a:ext uri="{9D8B030D-6E8A-4147-A177-3AD203B41FA5}">
                      <a16:colId xmlns:a16="http://schemas.microsoft.com/office/drawing/2014/main" val="20004"/>
                    </a:ext>
                  </a:extLst>
                </a:gridCol>
              </a:tblGrid>
              <a:tr h="533400">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900" b="1" i="0" u="none" strike="noStrike" cap="none" normalizeH="0" baseline="0" dirty="0">
                          <a:ln>
                            <a:noFill/>
                          </a:ln>
                          <a:solidFill>
                            <a:schemeClr val="tx1"/>
                          </a:solidFill>
                          <a:effectLst/>
                          <a:latin typeface="Times" charset="0"/>
                          <a:ea typeface="ＭＳ Ｐゴシック" charset="0"/>
                          <a:cs typeface="SimSun" charset="0"/>
                        </a:rPr>
                        <a:t>Drought for Neglected Temple Rebuilding</a:t>
                      </a:r>
                      <a:endParaRPr kumimoji="0" lang="en-GB" altLang="zh-CN" sz="2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0"/>
                  </a:ext>
                </a:extLst>
              </a:tr>
              <a:tr h="5334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900" b="1" i="0" u="none" strike="noStrike" cap="none" normalizeH="0" baseline="0" dirty="0">
                          <a:ln>
                            <a:noFill/>
                          </a:ln>
                          <a:solidFill>
                            <a:schemeClr val="tx1"/>
                          </a:solidFill>
                          <a:effectLst/>
                          <a:latin typeface="Times" charset="0"/>
                          <a:ea typeface="ＭＳ Ｐゴシック" charset="0"/>
                          <a:cs typeface="SimSun" charset="0"/>
                        </a:rPr>
                        <a:t>圣殿 </a:t>
                      </a:r>
                      <a:endParaRPr kumimoji="0" lang="zh-CN" altLang="en-GB" sz="54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900" b="1" i="0" u="none" strike="noStrike" cap="none" normalizeH="0" baseline="0">
                          <a:ln>
                            <a:noFill/>
                          </a:ln>
                          <a:solidFill>
                            <a:schemeClr val="tx1"/>
                          </a:solidFill>
                          <a:effectLst/>
                          <a:latin typeface="Times" charset="0"/>
                          <a:ea typeface="ＭＳ Ｐゴシック" charset="0"/>
                          <a:cs typeface="SimSun" charset="0"/>
                        </a:rPr>
                        <a:t>祝福 </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1"/>
                  </a:ext>
                </a:extLst>
              </a:tr>
              <a:tr h="701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错误的</a:t>
                      </a:r>
                      <a:endParaRPr kumimoji="0" lang="zh-CN" altLang="en-US" sz="2000" b="1" i="0" u="none" strike="noStrike" cap="none" normalizeH="0" baseline="0" dirty="0">
                        <a:ln>
                          <a:noFill/>
                        </a:ln>
                        <a:solidFill>
                          <a:schemeClr val="tx1"/>
                        </a:solidFill>
                        <a:effectLst/>
                        <a:latin typeface="Times"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优先次序</a:t>
                      </a:r>
                      <a:r>
                        <a:rPr kumimoji="0" lang="en-GB" altLang="zh-CN" sz="20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2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更大</a:t>
                      </a:r>
                      <a:endParaRPr kumimoji="0" lang="zh-CN" altLang="en-US" sz="2000" b="1" i="0" u="none" strike="noStrike" cap="none" normalizeH="0" baseline="0" dirty="0">
                        <a:ln>
                          <a:noFill/>
                        </a:ln>
                        <a:solidFill>
                          <a:schemeClr val="tx1"/>
                        </a:solidFill>
                        <a:effectLst/>
                        <a:latin typeface="Times"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的荣耀</a:t>
                      </a:r>
                      <a:endParaRPr kumimoji="0" lang="en-GB" altLang="zh-CN" sz="2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干旱</a:t>
                      </a:r>
                      <a:endParaRPr kumimoji="0" lang="zh-CN" altLang="en-US" sz="2000" b="1" i="0" u="none" strike="noStrike" cap="none" normalizeH="0" baseline="0" dirty="0">
                        <a:ln>
                          <a:noFill/>
                        </a:ln>
                        <a:solidFill>
                          <a:schemeClr val="tx1"/>
                        </a:solidFill>
                        <a:effectLst/>
                        <a:latin typeface="Times"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的审判</a:t>
                      </a:r>
                      <a:r>
                        <a:rPr kumimoji="0" lang="en-GB" altLang="zh-CN" sz="20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2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所罗巴伯</a:t>
                      </a:r>
                      <a:endParaRPr kumimoji="0" lang="zh-CN" altLang="en-US" sz="2000" b="1" i="0" u="none" strike="noStrike" cap="none" normalizeH="0" baseline="0" dirty="0">
                        <a:ln>
                          <a:noFill/>
                        </a:ln>
                        <a:solidFill>
                          <a:schemeClr val="tx1"/>
                        </a:solidFill>
                        <a:effectLst/>
                        <a:latin typeface="Times"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的权柄</a:t>
                      </a:r>
                      <a:endParaRPr kumimoji="0" lang="en-GB" altLang="zh-CN" sz="2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2"/>
                  </a:ext>
                </a:extLst>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1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2:1-9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2:10-19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2:20-23 </a:t>
                      </a:r>
                      <a:endParaRPr kumimoji="0" lang="en-GB" altLang="zh-CN" sz="18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3"/>
                  </a:ext>
                </a:extLst>
              </a:tr>
              <a:tr h="669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责备 #1 </a:t>
                      </a:r>
                      <a:endParaRPr kumimoji="0" lang="zh-CN" altLang="en-GB"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rgbClr val="FFFF00"/>
                          </a:solidFill>
                          <a:effectLst/>
                          <a:latin typeface="Times" charset="0"/>
                          <a:ea typeface="ＭＳ Ｐゴシック" charset="0"/>
                          <a:cs typeface="SimSun" charset="0"/>
                        </a:rPr>
                        <a:t>应许 #1 </a:t>
                      </a:r>
                      <a:endParaRPr kumimoji="0" lang="zh-CN" altLang="en-GB" sz="4000" b="0" i="0" u="none" strike="noStrike" cap="none" normalizeH="0" baseline="0" dirty="0">
                        <a:ln>
                          <a:noFill/>
                        </a:ln>
                        <a:solidFill>
                          <a:srgbClr val="FFFF00"/>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责备#2 </a:t>
                      </a:r>
                      <a:endParaRPr kumimoji="0" lang="zh-CN" altLang="en-GB"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rgbClr val="FFFF00"/>
                          </a:solidFill>
                          <a:effectLst/>
                          <a:latin typeface="Times" charset="0"/>
                          <a:ea typeface="ＭＳ Ｐゴシック" charset="0"/>
                          <a:cs typeface="SimSun" charset="0"/>
                        </a:rPr>
                        <a:t>应许 #2</a:t>
                      </a:r>
                      <a:endParaRPr kumimoji="0" lang="zh-CN" altLang="en-GB" sz="1800" b="0" i="0" u="none" strike="noStrike" cap="none" normalizeH="0" baseline="0" dirty="0">
                        <a:ln>
                          <a:noFill/>
                        </a:ln>
                        <a:solidFill>
                          <a:srgbClr val="FFFF00"/>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4"/>
                  </a:ext>
                </a:extLst>
              </a:tr>
              <a:tr h="15541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‘这殿宇仍然荒废，岂是你们住在有天花板的房屋的时吗？</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你们要上山取木材，建造殿宇’</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(1:4, 8</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上)</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我要使这殿宇充满荣耀</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这殿宇后来的荣耀必大过先前的荣耀’</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(2:7</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下, 9上</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4000" b="1"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他们[我的子民]手里的一切工作，他们所献的，都是不洁净的</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然而</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从今日起我必赐福</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(2:14</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下, 19下) </a:t>
                      </a:r>
                      <a:endParaRPr kumimoji="0" lang="zh-CN" altLang="en-GB" sz="4000" b="1"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我要震动天地，我必倾覆列国的宝座，消灭外族万国的势力’</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(2:21-22) </a:t>
                      </a:r>
                      <a:endParaRPr kumimoji="0" lang="en-GB"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5"/>
                  </a:ext>
                </a:extLst>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现在 </a:t>
                      </a:r>
                      <a:endParaRPr kumimoji="0" lang="zh-CN" altLang="en-GB"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rgbClr val="FFFF00"/>
                          </a:solidFill>
                          <a:effectLst/>
                          <a:latin typeface="Times" charset="0"/>
                          <a:ea typeface="ＭＳ Ｐゴシック" charset="0"/>
                          <a:cs typeface="SimSun" charset="0"/>
                        </a:rPr>
                        <a:t>天国 </a:t>
                      </a:r>
                      <a:endParaRPr kumimoji="0" lang="zh-CN" altLang="en-GB" sz="4000" b="0" i="0" u="none" strike="noStrike" cap="none" normalizeH="0" baseline="0" dirty="0">
                        <a:ln>
                          <a:noFill/>
                        </a:ln>
                        <a:solidFill>
                          <a:srgbClr val="FFFF00"/>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现在</a:t>
                      </a:r>
                      <a:endParaRPr kumimoji="0" lang="en-GB" altLang="zh-CN" sz="1900" b="1" i="0" u="none" strike="noStrike" cap="none" normalizeH="0" baseline="0">
                        <a:ln>
                          <a:noFill/>
                        </a:ln>
                        <a:solidFill>
                          <a:schemeClr val="tx1"/>
                        </a:solidFill>
                        <a:effectLst/>
                        <a:latin typeface="Times"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rgbClr val="FFFF00"/>
                          </a:solidFill>
                          <a:effectLst/>
                          <a:latin typeface="Times" charset="0"/>
                          <a:ea typeface="ＭＳ Ｐゴシック" charset="0"/>
                          <a:cs typeface="SimSun" charset="0"/>
                        </a:rPr>
                        <a:t>天国</a:t>
                      </a:r>
                      <a:endParaRPr kumimoji="0" lang="en-GB" altLang="zh-CN" sz="1900" b="1" i="0" u="none" strike="noStrike" cap="none" normalizeH="0" baseline="0" dirty="0">
                        <a:ln>
                          <a:noFill/>
                        </a:ln>
                        <a:solidFill>
                          <a:srgbClr val="FFFF00"/>
                        </a:solidFill>
                        <a:effectLst/>
                        <a:latin typeface="Times"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6"/>
                  </a:ext>
                </a:extLst>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干旱时期</a:t>
                      </a:r>
                      <a:endParaRPr kumimoji="0" lang="en-GB" altLang="zh-CN"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悲伤</a:t>
                      </a:r>
                      <a:endParaRPr kumimoji="0" lang="zh-CN" altLang="en-GB"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缺乏食物</a:t>
                      </a:r>
                      <a:r>
                        <a:rPr kumimoji="0" lang="en-GB" altLang="zh-CN" sz="19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领导能力</a:t>
                      </a:r>
                      <a:endParaRPr kumimoji="0" lang="zh-CN" altLang="en-GB"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7"/>
                  </a:ext>
                </a:extLst>
              </a:tr>
              <a:tr h="960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八月二十九号</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charset="0"/>
                          <a:ea typeface="ＭＳ Ｐゴシック" charset="0"/>
                          <a:cs typeface="SimSun" charset="0"/>
                        </a:rPr>
                        <a:t>主</a:t>
                      </a:r>
                      <a:r>
                        <a:rPr kumimoji="0" lang="zh-CN" altLang="en-GB" sz="1600" b="1" i="0" u="none" strike="noStrike" cap="none" normalizeH="0" baseline="0">
                          <a:ln>
                            <a:noFill/>
                          </a:ln>
                          <a:solidFill>
                            <a:schemeClr val="tx1"/>
                          </a:solidFill>
                          <a:effectLst/>
                          <a:latin typeface="Times" charset="0"/>
                          <a:ea typeface="ＭＳ Ｐゴシック" charset="0"/>
                          <a:cs typeface="SimSun" charset="0"/>
                        </a:rPr>
                        <a:t>前 </a:t>
                      </a: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520 </a:t>
                      </a: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年</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十月十七号</a:t>
                      </a:r>
                      <a:endParaRPr kumimoji="0" lang="en-GB" altLang="zh-CN"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charset="0"/>
                          <a:ea typeface="ＭＳ Ｐゴシック" charset="0"/>
                          <a:cs typeface="SimSun" charset="0"/>
                        </a:rPr>
                        <a:t>主</a:t>
                      </a:r>
                      <a:r>
                        <a:rPr kumimoji="0" lang="zh-CN" altLang="en-GB" sz="1600" b="1" i="0" u="none" strike="noStrike" cap="none" normalizeH="0" baseline="0">
                          <a:ln>
                            <a:noFill/>
                          </a:ln>
                          <a:solidFill>
                            <a:schemeClr val="tx1"/>
                          </a:solidFill>
                          <a:effectLst/>
                          <a:latin typeface="Times" charset="0"/>
                          <a:ea typeface="ＭＳ Ｐゴシック" charset="0"/>
                          <a:cs typeface="SimSun" charset="0"/>
                        </a:rPr>
                        <a:t>前 </a:t>
                      </a: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520 </a:t>
                      </a: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年</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十二月十八号</a:t>
                      </a:r>
                      <a:endParaRPr kumimoji="0" lang="en-GB" altLang="zh-CN"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charset="0"/>
                          <a:ea typeface="ＭＳ Ｐゴシック" charset="0"/>
                          <a:cs typeface="SimSun" charset="0"/>
                        </a:rPr>
                        <a:t>主</a:t>
                      </a:r>
                      <a:r>
                        <a:rPr kumimoji="0" lang="zh-CN" altLang="en-GB" sz="1600" b="1" i="0" u="none" strike="noStrike" cap="none" normalizeH="0" baseline="0">
                          <a:ln>
                            <a:noFill/>
                          </a:ln>
                          <a:solidFill>
                            <a:schemeClr val="tx1"/>
                          </a:solidFill>
                          <a:effectLst/>
                          <a:latin typeface="Times" charset="0"/>
                          <a:ea typeface="ＭＳ Ｐゴシック" charset="0"/>
                          <a:cs typeface="SimSun" charset="0"/>
                        </a:rPr>
                        <a:t>前 </a:t>
                      </a: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520 </a:t>
                      </a: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年</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十二月十八号</a:t>
                      </a:r>
                      <a:endParaRPr kumimoji="0" lang="en-GB" altLang="zh-CN"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charset="0"/>
                          <a:ea typeface="ＭＳ Ｐゴシック" charset="0"/>
                          <a:cs typeface="SimSun" charset="0"/>
                        </a:rPr>
                        <a:t>主</a:t>
                      </a:r>
                      <a:r>
                        <a:rPr kumimoji="0" lang="zh-CN" altLang="en-GB" sz="1600" b="1" i="0" u="none" strike="noStrike" cap="none" normalizeH="0" baseline="0">
                          <a:ln>
                            <a:noFill/>
                          </a:ln>
                          <a:solidFill>
                            <a:schemeClr val="tx1"/>
                          </a:solidFill>
                          <a:effectLst/>
                          <a:latin typeface="Times" charset="0"/>
                          <a:ea typeface="ＭＳ Ｐゴシック" charset="0"/>
                          <a:cs typeface="SimSun" charset="0"/>
                        </a:rPr>
                        <a:t>前 </a:t>
                      </a: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520 </a:t>
                      </a: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年</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8"/>
                  </a:ext>
                </a:extLst>
              </a:tr>
              <a:tr h="395288">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耶路撒冷</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515133" name="Rectangle 1026"/>
          <p:cNvSpPr>
            <a:spLocks noGrp="1" noChangeArrowheads="1"/>
          </p:cNvSpPr>
          <p:nvPr>
            <p:ph type="title"/>
          </p:nvPr>
        </p:nvSpPr>
        <p:spPr>
          <a:xfrm>
            <a:off x="0" y="0"/>
            <a:ext cx="9144000" cy="762000"/>
          </a:xfrm>
          <a:solidFill>
            <a:schemeClr val="bg2"/>
          </a:solidFill>
        </p:spPr>
        <p:txBody>
          <a:bodyPr/>
          <a:lstStyle/>
          <a:p>
            <a:pPr eaLnBrk="1" hangingPunct="1"/>
            <a:r>
              <a:rPr lang="zh-CN" altLang="en-US" sz="3200" dirty="0">
                <a:solidFill>
                  <a:schemeClr val="tx1"/>
                </a:solidFill>
                <a:effectLst/>
                <a:latin typeface="Arial" charset="0"/>
                <a:cs typeface="SimSun" charset="0"/>
              </a:rPr>
              <a:t>干旱临到因为忽略圣殿的重建</a:t>
            </a:r>
            <a:endParaRPr lang="en-US" altLang="zh-CN" sz="3200" dirty="0">
              <a:solidFill>
                <a:schemeClr val="tx1"/>
              </a:solidFill>
              <a:effectLst/>
              <a:latin typeface="Arial" charset="0"/>
              <a:cs typeface="Arial" charset="0"/>
            </a:endParaRPr>
          </a:p>
        </p:txBody>
      </p:sp>
      <p:sp>
        <p:nvSpPr>
          <p:cNvPr id="515134" name="Text Box 1516"/>
          <p:cNvSpPr txBox="1">
            <a:spLocks noChangeArrowheads="1"/>
          </p:cNvSpPr>
          <p:nvPr/>
        </p:nvSpPr>
        <p:spPr bwMode="auto">
          <a:xfrm>
            <a:off x="8578850" y="-49213"/>
            <a:ext cx="64135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rPr>
              <a:t>640</a:t>
            </a:r>
          </a:p>
        </p:txBody>
      </p:sp>
    </p:spTree>
    <p:extLst>
      <p:ext uri="{BB962C8B-B14F-4D97-AF65-F5344CB8AC3E}">
        <p14:creationId xmlns:p14="http://schemas.microsoft.com/office/powerpoint/2010/main" val="4218219112"/>
      </p:ext>
    </p:extLst>
  </p:cSld>
  <p:clrMapOvr>
    <a:masterClrMapping/>
  </p:clrMapOvr>
  <p:transition>
    <p:blinds/>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304800"/>
            <a:ext cx="3200400" cy="2057400"/>
          </a:xfrm>
        </p:spPr>
        <p:txBody>
          <a:bodyPr/>
          <a:lstStyle/>
          <a:p>
            <a:pPr eaLnBrk="1" hangingPunct="1"/>
            <a:r>
              <a:rPr lang="zh-CN" altLang="en-US" b="1">
                <a:latin typeface="Tahoma" charset="0"/>
                <a:cs typeface="SimSun" charset="0"/>
              </a:rPr>
              <a:t>现代的</a:t>
            </a:r>
            <a:br>
              <a:rPr lang="zh-CN" altLang="en-US" b="1">
                <a:latin typeface="Tahoma" charset="0"/>
                <a:cs typeface="SimSun" charset="0"/>
              </a:rPr>
            </a:br>
            <a:r>
              <a:rPr lang="zh-CN" altLang="en-US" b="1">
                <a:latin typeface="Tahoma" charset="0"/>
                <a:cs typeface="SimSun" charset="0"/>
              </a:rPr>
              <a:t>圣殿山</a:t>
            </a:r>
          </a:p>
        </p:txBody>
      </p:sp>
      <p:pic>
        <p:nvPicPr>
          <p:cNvPr id="540674" name="Picture 3" descr="Temple Mount"/>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951288" y="0"/>
            <a:ext cx="5192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0675" name="Text Box 4"/>
          <p:cNvSpPr txBox="1">
            <a:spLocks noChangeArrowheads="1"/>
          </p:cNvSpPr>
          <p:nvPr/>
        </p:nvSpPr>
        <p:spPr bwMode="auto">
          <a:xfrm>
            <a:off x="8305800" y="0"/>
            <a:ext cx="862013"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chemeClr val="bg2"/>
                </a:solidFill>
                <a:latin typeface="Arial" charset="0"/>
              </a:rPr>
              <a:t>644a</a:t>
            </a:r>
          </a:p>
        </p:txBody>
      </p:sp>
      <p:sp>
        <p:nvSpPr>
          <p:cNvPr id="540676" name="Text Box 5"/>
          <p:cNvSpPr txBox="1">
            <a:spLocks noChangeArrowheads="1"/>
          </p:cNvSpPr>
          <p:nvPr/>
        </p:nvSpPr>
        <p:spPr bwMode="auto">
          <a:xfrm>
            <a:off x="7543800" y="1295400"/>
            <a:ext cx="16002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solidFill>
                  <a:srgbClr val="000000"/>
                </a:solidFill>
                <a:latin typeface="Geneva CY" charset="0"/>
                <a:cs typeface="SimSun" charset="0"/>
              </a:rPr>
              <a:t>东边的门</a:t>
            </a:r>
          </a:p>
        </p:txBody>
      </p:sp>
      <p:sp>
        <p:nvSpPr>
          <p:cNvPr id="540677" name="Text Box 6"/>
          <p:cNvSpPr txBox="1">
            <a:spLocks noChangeArrowheads="1"/>
          </p:cNvSpPr>
          <p:nvPr/>
        </p:nvSpPr>
        <p:spPr bwMode="auto">
          <a:xfrm>
            <a:off x="5257800" y="914400"/>
            <a:ext cx="17526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solidFill>
                  <a:srgbClr val="000000"/>
                </a:solidFill>
                <a:latin typeface="Geneva CY" charset="0"/>
                <a:cs typeface="SimSun" charset="0"/>
              </a:rPr>
              <a:t>北方的位置</a:t>
            </a:r>
            <a:endParaRPr lang="en-US" altLang="zh-CN" b="1">
              <a:solidFill>
                <a:srgbClr val="000000"/>
              </a:solidFill>
              <a:latin typeface="Geneva CY" charset="0"/>
              <a:cs typeface="SimSun" charset="0"/>
            </a:endParaRPr>
          </a:p>
        </p:txBody>
      </p:sp>
      <p:sp>
        <p:nvSpPr>
          <p:cNvPr id="540678" name="Text Box 7"/>
          <p:cNvSpPr txBox="1">
            <a:spLocks noChangeArrowheads="1"/>
          </p:cNvSpPr>
          <p:nvPr/>
        </p:nvSpPr>
        <p:spPr bwMode="auto">
          <a:xfrm>
            <a:off x="5257800" y="3886200"/>
            <a:ext cx="19812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solidFill>
                  <a:srgbClr val="000000"/>
                </a:solidFill>
                <a:latin typeface="Geneva CY" charset="0"/>
                <a:cs typeface="SimSun" charset="0"/>
              </a:rPr>
              <a:t>传统的位置</a:t>
            </a:r>
          </a:p>
        </p:txBody>
      </p:sp>
      <p:sp>
        <p:nvSpPr>
          <p:cNvPr id="540679" name="Text Box 8"/>
          <p:cNvSpPr txBox="1">
            <a:spLocks noChangeArrowheads="1"/>
          </p:cNvSpPr>
          <p:nvPr/>
        </p:nvSpPr>
        <p:spPr bwMode="auto">
          <a:xfrm>
            <a:off x="8229600" y="52578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GB">
                <a:solidFill>
                  <a:srgbClr val="000000"/>
                </a:solidFill>
                <a:cs typeface="SimSun" charset="0"/>
              </a:rPr>
              <a:t>东</a:t>
            </a:r>
          </a:p>
        </p:txBody>
      </p:sp>
      <p:sp>
        <p:nvSpPr>
          <p:cNvPr id="540680" name="Text Box 9"/>
          <p:cNvSpPr txBox="1">
            <a:spLocks noChangeArrowheads="1"/>
          </p:cNvSpPr>
          <p:nvPr/>
        </p:nvSpPr>
        <p:spPr bwMode="auto">
          <a:xfrm>
            <a:off x="8458200" y="6019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GB">
                <a:solidFill>
                  <a:srgbClr val="000000"/>
                </a:solidFill>
                <a:cs typeface="SimSun" charset="0"/>
              </a:rPr>
              <a:t>南</a:t>
            </a:r>
          </a:p>
        </p:txBody>
      </p:sp>
      <p:sp>
        <p:nvSpPr>
          <p:cNvPr id="540681" name="Text Box 10"/>
          <p:cNvSpPr txBox="1">
            <a:spLocks noChangeArrowheads="1"/>
          </p:cNvSpPr>
          <p:nvPr/>
        </p:nvSpPr>
        <p:spPr bwMode="auto">
          <a:xfrm>
            <a:off x="8001000" y="5715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GB">
                <a:solidFill>
                  <a:srgbClr val="000000"/>
                </a:solidFill>
                <a:cs typeface="SimSun" charset="0"/>
              </a:rPr>
              <a:t>西</a:t>
            </a:r>
          </a:p>
        </p:txBody>
      </p:sp>
      <p:sp>
        <p:nvSpPr>
          <p:cNvPr id="540682" name="Text Box 11"/>
          <p:cNvSpPr txBox="1">
            <a:spLocks noChangeArrowheads="1"/>
          </p:cNvSpPr>
          <p:nvPr/>
        </p:nvSpPr>
        <p:spPr bwMode="auto">
          <a:xfrm>
            <a:off x="8686800" y="5638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GB">
                <a:solidFill>
                  <a:srgbClr val="000000"/>
                </a:solidFill>
                <a:cs typeface="SimSun" charset="0"/>
              </a:rPr>
              <a:t>东</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zh-CN" altLang="en-US" sz="9600" b="1" dirty="0">
                <a:solidFill>
                  <a:schemeClr val="tx1"/>
                </a:solidFill>
                <a:effectLst>
                  <a:glow rad="279400">
                    <a:srgbClr val="000090">
                      <a:alpha val="87000"/>
                    </a:srgbClr>
                  </a:glow>
                </a:effectLst>
                <a:ea typeface="ＭＳ Ｐゴシック" pitchFamily="-112" charset="-128"/>
                <a:cs typeface="ＭＳ Ｐゴシック" pitchFamily="-112" charset="-128"/>
              </a:rPr>
              <a:t>以西结</a:t>
            </a:r>
            <a:endParaRPr lang="en-US" sz="9600" b="1" dirty="0">
              <a:solidFill>
                <a:schemeClr val="tx1"/>
              </a:solidFill>
              <a:effectLst>
                <a:glow rad="279400">
                  <a:srgbClr val="000090">
                    <a:alpha val="87000"/>
                  </a:srgbClr>
                </a:glow>
              </a:effectLst>
              <a:ea typeface="ＭＳ Ｐゴシック" pitchFamily="-112" charset="-128"/>
              <a:cs typeface="ＭＳ Ｐゴシック" pitchFamily="-112" charset="-128"/>
            </a:endParaRPr>
          </a:p>
        </p:txBody>
      </p:sp>
      <p:sp>
        <p:nvSpPr>
          <p:cNvPr id="5" name="Rectangle 4"/>
          <p:cNvSpPr txBox="1">
            <a:spLocks noChangeArrowheads="1"/>
          </p:cNvSpPr>
          <p:nvPr/>
        </p:nvSpPr>
        <p:spPr bwMode="auto">
          <a:xfrm>
            <a:off x="-60325" y="0"/>
            <a:ext cx="3552825" cy="404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eaLnBrk="1" hangingPunct="1">
              <a:defRPr/>
            </a:pPr>
            <a:r>
              <a:rPr lang="zh-CN" altLang="en-US" sz="1600" b="1" kern="0" dirty="0">
                <a:solidFill>
                  <a:srgbClr val="FFFFFF"/>
                </a:solidFill>
                <a:ea typeface="Osaka" charset="0"/>
                <a:cs typeface="Osaka" charset="0"/>
              </a:rPr>
              <a:t>以西结的圣殿 </a:t>
            </a:r>
            <a:r>
              <a:rPr lang="en-US" sz="1600" b="1" kern="0" dirty="0">
                <a:solidFill>
                  <a:srgbClr val="FFFFFF"/>
                </a:solidFill>
                <a:ea typeface="Osaka" charset="0"/>
                <a:cs typeface="Osaka" charset="0"/>
              </a:rPr>
              <a:t>40–47</a:t>
            </a:r>
          </a:p>
        </p:txBody>
      </p:sp>
    </p:spTree>
    <p:extLst>
      <p:ext uri="{BB962C8B-B14F-4D97-AF65-F5344CB8AC3E}">
        <p14:creationId xmlns:p14="http://schemas.microsoft.com/office/powerpoint/2010/main" val="1419745403"/>
      </p:ext>
    </p:extLst>
  </p:cSld>
  <p:clrMapOvr>
    <a:masterClrMapping/>
  </p:clrMapOvr>
  <p:transition>
    <p:blinds/>
  </p:transition>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6902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180513" cy="695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36513" y="5902325"/>
            <a:ext cx="9144000" cy="981075"/>
          </a:xfrm>
        </p:spPr>
        <p:txBody>
          <a:bodyPr/>
          <a:lstStyle/>
          <a:p>
            <a:pPr>
              <a:defRPr/>
            </a:pP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God</a:t>
            </a:r>
            <a:r>
              <a:rPr lang="uk-UA"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s Glory Will Return!</a:t>
            </a:r>
          </a:p>
        </p:txBody>
      </p:sp>
    </p:spTree>
    <p:extLst>
      <p:ext uri="{BB962C8B-B14F-4D97-AF65-F5344CB8AC3E}">
        <p14:creationId xmlns:p14="http://schemas.microsoft.com/office/powerpoint/2010/main" val="29900317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Pic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71748">
            <a:off x="3266646" y="1771021"/>
            <a:ext cx="236220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Cloud 32"/>
          <p:cNvSpPr/>
          <p:nvPr/>
        </p:nvSpPr>
        <p:spPr bwMode="auto">
          <a:xfrm>
            <a:off x="7524328" y="306896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eaLnBrk="0" hangingPunct="0">
              <a:defRPr/>
            </a:pPr>
            <a:endParaRPr lang="en-US" sz="1800">
              <a:solidFill>
                <a:srgbClr val="FFFFCC"/>
              </a:solidFill>
              <a:latin typeface="Arial" pitchFamily="-108"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en-US" dirty="0">
                <a:latin typeface="Arial" charset="0"/>
                <a:ea typeface="ＭＳ Ｐゴシック" charset="0"/>
                <a:cs typeface="Arial" charset="0"/>
              </a:rPr>
              <a:t>The Glory Returns</a:t>
            </a: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502</a:t>
            </a:r>
            <a:endParaRPr lang="en-US">
              <a:solidFill>
                <a:srgbClr val="FFFFFF"/>
              </a:solidFill>
              <a:cs typeface="Arial" charset="0"/>
            </a:endParaRPr>
          </a:p>
        </p:txBody>
      </p:sp>
      <p:sp>
        <p:nvSpPr>
          <p:cNvPr id="614406" name="Text Box 5"/>
          <p:cNvSpPr txBox="1">
            <a:spLocks noChangeArrowheads="1"/>
          </p:cNvSpPr>
          <p:nvPr/>
        </p:nvSpPr>
        <p:spPr bwMode="auto">
          <a:xfrm>
            <a:off x="5976814" y="1076945"/>
            <a:ext cx="1228371" cy="461665"/>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cs typeface="Arial" charset="0"/>
              </a:rPr>
              <a:t>Ezekiel </a:t>
            </a:r>
            <a:endParaRPr lang="en-US" dirty="0">
              <a:solidFill>
                <a:srgbClr val="FFFFFF"/>
              </a:solidFill>
              <a:cs typeface="Arial" charset="0"/>
            </a:endParaRPr>
          </a:p>
        </p:txBody>
      </p:sp>
      <p:sp>
        <p:nvSpPr>
          <p:cNvPr id="9"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656</a:t>
            </a:r>
            <a:endParaRPr lang="en-US">
              <a:solidFill>
                <a:srgbClr val="FFFFFF"/>
              </a:solidFill>
              <a:cs typeface="Arial" charset="0"/>
            </a:endParaRPr>
          </a:p>
        </p:txBody>
      </p:sp>
    </p:spTree>
    <p:extLst>
      <p:ext uri="{BB962C8B-B14F-4D97-AF65-F5344CB8AC3E}">
        <p14:creationId xmlns:p14="http://schemas.microsoft.com/office/powerpoint/2010/main" val="416764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33333E-6 -0.06967 L -0.10209 0.03241 C -0.12344 0.05486 -0.15486 0.06806 -0.18854 0.06806 C -0.22639 0.06806 -0.25643 0.05486 -0.27778 0.03241 L -0.37934 -0.06967 " pathEditMode="relative" rAng="0" ptsTypes="FffFF">
                                      <p:cBhvr>
                                        <p:cTn id="6" dur="2000" fill="hold"/>
                                        <p:tgtEl>
                                          <p:spTgt spid="33"/>
                                        </p:tgtEl>
                                        <p:attrNameLst>
                                          <p:attrName>ppt_x</p:attrName>
                                          <p:attrName>ppt_y</p:attrName>
                                        </p:attrNameLst>
                                      </p:cBhvr>
                                      <p:rCtr x="-18976"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1125538"/>
          </a:xfrm>
        </p:spPr>
        <p:txBody>
          <a:bodyPr/>
          <a:lstStyle/>
          <a:p>
            <a:pPr algn="l">
              <a:defRPr/>
            </a:pPr>
            <a:r>
              <a:rPr lang="zh-CN" alt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东门 </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r>
              <a:rPr lang="zh-CN" alt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结</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 43:1-4 </a:t>
            </a:r>
            <a:r>
              <a:rPr lang="en-US" altLang="zh-CN"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CNV</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p>
        </p:txBody>
      </p:sp>
      <p:sp>
        <p:nvSpPr>
          <p:cNvPr id="765955" name="Title 2"/>
          <p:cNvSpPr txBox="1">
            <a:spLocks/>
          </p:cNvSpPr>
          <p:nvPr/>
        </p:nvSpPr>
        <p:spPr bwMode="auto">
          <a:xfrm>
            <a:off x="0" y="3861048"/>
            <a:ext cx="9144000" cy="2852936"/>
          </a:xfrm>
          <a:prstGeom prst="rect">
            <a:avLst/>
          </a:prstGeom>
          <a:noFill/>
          <a:ln>
            <a:noFill/>
          </a:ln>
        </p:spPr>
        <p:txBody>
          <a:bodyPr lIns="90000" tIns="46800" rIns="90000" bIns="468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ru-RU" altLang="ja-JP" sz="2800" b="1" dirty="0">
                <a:solidFill>
                  <a:srgbClr val="FFFFFF"/>
                </a:solidFill>
                <a:effectLst>
                  <a:glow rad="228600">
                    <a:srgbClr val="000000"/>
                  </a:glow>
                </a:effectLst>
                <a:cs typeface="Arial" charset="0"/>
              </a:rPr>
              <a:t>“</a:t>
            </a:r>
            <a:r>
              <a:rPr lang="zh-CN" altLang="en-US" sz="2800" b="1" dirty="0">
                <a:solidFill>
                  <a:srgbClr val="FFFFFF"/>
                </a:solidFill>
                <a:effectLst>
                  <a:glow rad="228600">
                    <a:srgbClr val="000000"/>
                  </a:glow>
                </a:effectLst>
              </a:rPr>
              <a:t>以后，他领我到朝东的门去。 </a:t>
            </a:r>
            <a:r>
              <a:rPr lang="en-US" altLang="zh-CN" sz="2800" b="1" baseline="30000" dirty="0">
                <a:solidFill>
                  <a:srgbClr val="FFFFFF"/>
                </a:solidFill>
                <a:effectLst>
                  <a:glow rad="228600">
                    <a:srgbClr val="000000"/>
                  </a:glow>
                </a:effectLst>
              </a:rPr>
              <a:t>2</a:t>
            </a:r>
            <a:r>
              <a:rPr lang="en-US" altLang="zh-CN" sz="2800" b="1" dirty="0">
                <a:solidFill>
                  <a:srgbClr val="FFFFFF"/>
                </a:solidFill>
                <a:effectLst>
                  <a:glow rad="228600">
                    <a:srgbClr val="000000"/>
                  </a:glow>
                </a:effectLst>
              </a:rPr>
              <a:t> </a:t>
            </a:r>
            <a:r>
              <a:rPr lang="zh-CN" altLang="en-US" sz="2800" b="1" dirty="0">
                <a:solidFill>
                  <a:srgbClr val="FFFFFF"/>
                </a:solidFill>
                <a:effectLst>
                  <a:glow rad="228600">
                    <a:srgbClr val="000000"/>
                  </a:glow>
                </a:effectLst>
              </a:rPr>
              <a:t>看哪！以色列　神的荣耀从东面而来；他的声音好象洪水的声音，大地因他的荣耀而发光。 </a:t>
            </a:r>
            <a:r>
              <a:rPr lang="en-US" altLang="zh-CN" sz="2800" b="1" baseline="30000" dirty="0">
                <a:solidFill>
                  <a:srgbClr val="FFFFFF"/>
                </a:solidFill>
                <a:effectLst>
                  <a:glow rad="228600">
                    <a:srgbClr val="000000"/>
                  </a:glow>
                </a:effectLst>
              </a:rPr>
              <a:t>3 </a:t>
            </a:r>
            <a:r>
              <a:rPr lang="zh-CN" altLang="en-US" sz="2800" b="1" dirty="0">
                <a:solidFill>
                  <a:srgbClr val="FFFFFF"/>
                </a:solidFill>
                <a:effectLst>
                  <a:glow rad="228600">
                    <a:srgbClr val="000000"/>
                  </a:glow>
                </a:effectLst>
              </a:rPr>
              <a:t>我所见的异象，好象我在他来毁灭那城的时候所见的异象一样，又像我在迦巴鲁河边所见的异象一般，我就俯伏在地上。 </a:t>
            </a:r>
            <a:r>
              <a:rPr lang="en-US" altLang="zh-CN" sz="2800" b="1" baseline="30000" dirty="0">
                <a:solidFill>
                  <a:srgbClr val="FFFFFF"/>
                </a:solidFill>
                <a:effectLst>
                  <a:glow rad="228600">
                    <a:srgbClr val="000000"/>
                  </a:glow>
                </a:effectLst>
              </a:rPr>
              <a:t>4</a:t>
            </a:r>
            <a:r>
              <a:rPr lang="en-US" altLang="zh-CN" sz="2800" b="1" dirty="0">
                <a:solidFill>
                  <a:srgbClr val="FFFFFF"/>
                </a:solidFill>
                <a:effectLst>
                  <a:glow rad="228600">
                    <a:srgbClr val="000000"/>
                  </a:glow>
                </a:effectLst>
              </a:rPr>
              <a:t> </a:t>
            </a:r>
            <a:r>
              <a:rPr lang="zh-CN" altLang="en-US" sz="2800" b="1" dirty="0">
                <a:solidFill>
                  <a:srgbClr val="FFFFFF"/>
                </a:solidFill>
                <a:effectLst>
                  <a:glow rad="228600">
                    <a:srgbClr val="000000"/>
                  </a:glow>
                </a:effectLst>
              </a:rPr>
              <a:t>耶和华的荣耀，从朝东的门进入殿中。</a:t>
            </a:r>
            <a:r>
              <a:rPr lang="ru-RU" altLang="ja-JP" sz="2800" b="1" dirty="0">
                <a:solidFill>
                  <a:srgbClr val="FFFFFF"/>
                </a:solidFill>
                <a:effectLst>
                  <a:glow rad="228600">
                    <a:srgbClr val="000000"/>
                  </a:glow>
                </a:effectLst>
                <a:cs typeface="Arial" charset="0"/>
              </a:rPr>
              <a:t>"</a:t>
            </a:r>
            <a:endParaRPr lang="en-US" sz="2800" b="1" dirty="0">
              <a:solidFill>
                <a:srgbClr val="FFFFFF"/>
              </a:solidFill>
              <a:effectLst>
                <a:glow rad="228600">
                  <a:srgbClr val="000000"/>
                </a:glow>
              </a:effectLst>
              <a:cs typeface="Arial" charset="0"/>
            </a:endParaRPr>
          </a:p>
        </p:txBody>
      </p:sp>
    </p:spTree>
    <p:extLst>
      <p:ext uri="{BB962C8B-B14F-4D97-AF65-F5344CB8AC3E}">
        <p14:creationId xmlns:p14="http://schemas.microsoft.com/office/powerpoint/2010/main" val="2555500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697" name="Picture 1028" descr="exterior_temple"/>
          <p:cNvPicPr>
            <a:picLocks noChangeAspect="1" noChangeArrowheads="1"/>
          </p:cNvPicPr>
          <p:nvPr/>
        </p:nvPicPr>
        <p:blipFill>
          <a:blip r:embed="rId2" cstate="screen">
            <a:lum bright="32000"/>
            <a:extLst>
              <a:ext uri="{28A0092B-C50C-407E-A947-70E740481C1C}">
                <a14:useLocalDpi xmlns:a14="http://schemas.microsoft.com/office/drawing/2010/main" val="0"/>
              </a:ext>
            </a:extLst>
          </a:blip>
          <a:srcRect/>
          <a:stretch>
            <a:fillRect/>
          </a:stretch>
        </p:blipFill>
        <p:spPr bwMode="auto">
          <a:xfrm>
            <a:off x="4038600" y="304800"/>
            <a:ext cx="4597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1698" name="Rectangle 1026"/>
          <p:cNvSpPr>
            <a:spLocks noGrp="1" noChangeArrowheads="1"/>
          </p:cNvSpPr>
          <p:nvPr>
            <p:ph type="ctrTitle"/>
          </p:nvPr>
        </p:nvSpPr>
        <p:spPr>
          <a:xfrm>
            <a:off x="990600" y="152400"/>
            <a:ext cx="7772400" cy="609600"/>
          </a:xfrm>
          <a:solidFill>
            <a:schemeClr val="bg1"/>
          </a:solidFill>
        </p:spPr>
        <p:txBody>
          <a:bodyPr/>
          <a:lstStyle/>
          <a:p>
            <a:pPr algn="ctr"/>
            <a:r>
              <a:rPr lang="zh-CN" altLang="en-US" b="1">
                <a:latin typeface="Arial" charset="0"/>
                <a:ea typeface="PMingLiU" charset="0"/>
              </a:rPr>
              <a:t>两者的问题！</a:t>
            </a:r>
            <a:endParaRPr lang="en-US">
              <a:latin typeface="Arial" charset="0"/>
              <a:ea typeface="PMingLiU" charset="0"/>
            </a:endParaRPr>
          </a:p>
        </p:txBody>
      </p:sp>
      <p:pic>
        <p:nvPicPr>
          <p:cNvPr id="541699" name="Picture 1029" descr="Cross-4"/>
          <p:cNvPicPr>
            <a:picLocks noChangeAspect="1" noChangeArrowheads="1"/>
          </p:cNvPicPr>
          <p:nvPr/>
        </p:nvPicPr>
        <p:blipFill>
          <a:blip r:embed="rId3" cstate="screen">
            <a:lum bright="-30000"/>
            <a:extLst>
              <a:ext uri="{28A0092B-C50C-407E-A947-70E740481C1C}">
                <a14:useLocalDpi xmlns:a14="http://schemas.microsoft.com/office/drawing/2010/main" val="0"/>
              </a:ext>
            </a:extLst>
          </a:blip>
          <a:srcRect/>
          <a:stretch>
            <a:fillRect/>
          </a:stretch>
        </p:blipFill>
        <p:spPr bwMode="auto">
          <a:xfrm>
            <a:off x="1600200" y="4191000"/>
            <a:ext cx="2927350"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00" name="Picture 1030" descr="templesacrifices"/>
          <p:cNvPicPr>
            <a:picLocks noChangeAspect="1" noChangeArrowheads="1"/>
          </p:cNvPicPr>
          <p:nvPr/>
        </p:nvPicPr>
        <p:blipFill>
          <a:blip r:embed="rId4" cstate="screen">
            <a:lum bright="-30000"/>
            <a:extLst>
              <a:ext uri="{28A0092B-C50C-407E-A947-70E740481C1C}">
                <a14:useLocalDpi xmlns:a14="http://schemas.microsoft.com/office/drawing/2010/main" val="0"/>
              </a:ext>
            </a:extLst>
          </a:blip>
          <a:srcRect/>
          <a:stretch>
            <a:fillRect/>
          </a:stretch>
        </p:blipFill>
        <p:spPr bwMode="auto">
          <a:xfrm>
            <a:off x="0" y="990600"/>
            <a:ext cx="4572000"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7" name="Text Box 1031"/>
          <p:cNvSpPr txBox="1">
            <a:spLocks noChangeArrowheads="1"/>
          </p:cNvSpPr>
          <p:nvPr/>
        </p:nvSpPr>
        <p:spPr bwMode="auto">
          <a:xfrm>
            <a:off x="152400" y="3048000"/>
            <a:ext cx="4038600" cy="2308225"/>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sng" strike="noStrike" kern="1200" cap="none" spc="0" normalizeH="0" baseline="0" noProof="0">
                <a:ln>
                  <a:noFill/>
                </a:ln>
                <a:solidFill>
                  <a:srgbClr val="FFFFFF"/>
                </a:solidFill>
                <a:effectLst/>
                <a:uLnTx/>
                <a:uFillTx/>
                <a:latin typeface="Arial" charset="0"/>
                <a:ea typeface="ＭＳ Ｐゴシック" charset="0"/>
                <a:cs typeface="PMingLiU" charset="0"/>
              </a:rPr>
              <a:t>千禧年前论：</a:t>
            </a:r>
            <a:r>
              <a:rPr kumimoji="0" lang="en-US" altLang="ja-JP" sz="3600" b="1" i="0" u="none" strike="noStrike" kern="1200" cap="none" spc="0" normalizeH="0" baseline="0" noProof="0">
                <a:ln>
                  <a:noFill/>
                </a:ln>
                <a:solidFill>
                  <a:srgbClr val="FFFFFF"/>
                </a:solidFill>
                <a:effectLst/>
                <a:uLnTx/>
                <a:uFillTx/>
                <a:latin typeface="Arial" charset="0"/>
                <a:ea typeface="ＭＳ Ｐゴシック" charset="0"/>
                <a:cs typeface="PMingLiU" charset="0"/>
              </a:rPr>
              <a:t> </a:t>
            </a:r>
            <a:br>
              <a:rPr kumimoji="0" lang="en-US" altLang="ja-JP" sz="3600" b="1" i="0" u="none" strike="noStrike" kern="1200" cap="none" spc="0" normalizeH="0" baseline="0" noProof="0">
                <a:ln>
                  <a:noFill/>
                </a:ln>
                <a:solidFill>
                  <a:srgbClr val="FFFFFF"/>
                </a:solidFill>
                <a:effectLst/>
                <a:uLnTx/>
                <a:uFillTx/>
                <a:latin typeface="Arial" charset="0"/>
                <a:ea typeface="ＭＳ Ｐゴシック" charset="0"/>
                <a:cs typeface="PMingLiU" charset="0"/>
              </a:rPr>
            </a:br>
            <a:r>
              <a:rPr kumimoji="0" lang="zh-CN" altLang="en-US" sz="3600" b="1" i="0" u="none" strike="noStrike" kern="1200" cap="none" spc="0" normalizeH="0" baseline="0" noProof="0">
                <a:ln>
                  <a:noFill/>
                </a:ln>
                <a:solidFill>
                  <a:srgbClr val="FFFFFF"/>
                </a:solidFill>
                <a:effectLst/>
                <a:uLnTx/>
                <a:uFillTx/>
                <a:latin typeface="Arial" charset="0"/>
                <a:ea typeface="ＭＳ Ｐゴシック" charset="0"/>
                <a:cs typeface="PMingLiU" charset="0"/>
              </a:rPr>
              <a:t>以基督的死看为罪的献祭（结</a:t>
            </a:r>
            <a:r>
              <a:rPr kumimoji="0" lang="en-US" altLang="zh-CN" sz="3600" b="1" i="0" u="none" strike="noStrike" kern="1200" cap="none" spc="0" normalizeH="0" baseline="0" noProof="0">
                <a:ln>
                  <a:noFill/>
                </a:ln>
                <a:solidFill>
                  <a:srgbClr val="FFFFFF"/>
                </a:solidFill>
                <a:effectLst/>
                <a:uLnTx/>
                <a:uFillTx/>
                <a:latin typeface="Arial" charset="0"/>
                <a:ea typeface="ＭＳ Ｐゴシック" charset="0"/>
                <a:cs typeface="PMingLiU" charset="0"/>
              </a:rPr>
              <a:t>40</a:t>
            </a:r>
            <a:r>
              <a:rPr kumimoji="0" lang="en-US" altLang="ja-JP" sz="3600" b="1" i="0" u="none" strike="noStrike" kern="1200" cap="none" spc="0" normalizeH="0" baseline="0" noProof="0">
                <a:ln>
                  <a:noFill/>
                </a:ln>
                <a:solidFill>
                  <a:srgbClr val="FFFFFF"/>
                </a:solidFill>
                <a:effectLst/>
                <a:uLnTx/>
                <a:uFillTx/>
                <a:latin typeface="Arial" charset="0"/>
                <a:ea typeface="ＭＳ Ｐゴシック" charset="0"/>
                <a:cs typeface="PMingLiU" charset="0"/>
              </a:rPr>
              <a:t>:39</a:t>
            </a:r>
            <a:r>
              <a:rPr kumimoji="0" lang="zh-CN" altLang="en-US" sz="3600" b="1" i="0" u="none" strike="noStrike" kern="1200" cap="none" spc="0" normalizeH="0" baseline="0" noProof="0">
                <a:ln>
                  <a:noFill/>
                </a:ln>
                <a:solidFill>
                  <a:srgbClr val="FFFFFF"/>
                </a:solidFill>
                <a:effectLst/>
                <a:uLnTx/>
                <a:uFillTx/>
                <a:latin typeface="Arial" charset="0"/>
                <a:ea typeface="ＭＳ Ｐゴシック" charset="0"/>
                <a:cs typeface="PMingLiU" charset="0"/>
              </a:rPr>
              <a:t>）</a:t>
            </a:r>
            <a:endPar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PMingLiU" charset="0"/>
            </a:endParaRPr>
          </a:p>
        </p:txBody>
      </p:sp>
      <p:sp>
        <p:nvSpPr>
          <p:cNvPr id="10" name="Text Box 1032"/>
          <p:cNvSpPr txBox="1">
            <a:spLocks noChangeArrowheads="1"/>
          </p:cNvSpPr>
          <p:nvPr/>
        </p:nvSpPr>
        <p:spPr bwMode="auto">
          <a:xfrm>
            <a:off x="4724400" y="3121025"/>
            <a:ext cx="3886200" cy="2289175"/>
          </a:xfrm>
          <a:prstGeom prst="rect">
            <a:avLst/>
          </a:prstGeom>
          <a:noFill/>
          <a:ln>
            <a:noFill/>
          </a:ln>
          <a:effectLst>
            <a:outerShdw blurRad="63500" dist="38099" dir="2700000" algn="ctr" rotWithShape="0">
              <a:srgbClr val="FFFFF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PMingLiU" charset="0"/>
                <a:cs typeface="Arial" charset="0"/>
              </a:defRPr>
            </a:lvl1pPr>
            <a:lvl2pPr>
              <a:defRPr sz="2800">
                <a:solidFill>
                  <a:schemeClr val="tx1"/>
                </a:solidFill>
                <a:latin typeface="Arial" charset="0"/>
                <a:ea typeface="PMingLiU" charset="0"/>
                <a:cs typeface="Arial" charset="0"/>
              </a:defRPr>
            </a:lvl2pPr>
            <a:lvl3pPr>
              <a:defRPr sz="2400">
                <a:solidFill>
                  <a:schemeClr val="tx1"/>
                </a:solidFill>
                <a:latin typeface="Arial" charset="0"/>
                <a:ea typeface="PMingLiU" charset="0"/>
                <a:cs typeface="Arial" charset="0"/>
              </a:defRPr>
            </a:lvl3pPr>
            <a:lvl4pPr>
              <a:defRPr sz="2000">
                <a:solidFill>
                  <a:schemeClr val="tx1"/>
                </a:solidFill>
                <a:latin typeface="Arial" charset="0"/>
                <a:ea typeface="PMingLiU" charset="0"/>
                <a:cs typeface="Arial" charset="0"/>
              </a:defRPr>
            </a:lvl4pPr>
            <a:lvl5pPr>
              <a:defRPr sz="2000">
                <a:solidFill>
                  <a:schemeClr val="tx1"/>
                </a:solidFill>
                <a:latin typeface="Arial" charset="0"/>
                <a:ea typeface="PMingLiU" charset="0"/>
                <a:cs typeface="Arial" charset="0"/>
              </a:defRPr>
            </a:lvl5pPr>
            <a:lvl6pPr eaLnBrk="0" hangingPunct="0">
              <a:defRPr sz="2000">
                <a:solidFill>
                  <a:schemeClr val="tx1"/>
                </a:solidFill>
                <a:latin typeface="Arial" charset="0"/>
                <a:ea typeface="PMingLiU" charset="0"/>
                <a:cs typeface="Arial" charset="0"/>
              </a:defRPr>
            </a:lvl6pPr>
            <a:lvl7pPr eaLnBrk="0" hangingPunct="0">
              <a:defRPr sz="2000">
                <a:solidFill>
                  <a:schemeClr val="tx1"/>
                </a:solidFill>
                <a:latin typeface="Arial" charset="0"/>
                <a:ea typeface="PMingLiU" charset="0"/>
                <a:cs typeface="Arial" charset="0"/>
              </a:defRPr>
            </a:lvl7pPr>
            <a:lvl8pPr eaLnBrk="0" hangingPunct="0">
              <a:defRPr sz="2000">
                <a:solidFill>
                  <a:schemeClr val="tx1"/>
                </a:solidFill>
                <a:latin typeface="Arial" charset="0"/>
                <a:ea typeface="PMingLiU" charset="0"/>
                <a:cs typeface="Arial" charset="0"/>
              </a:defRPr>
            </a:lvl8pPr>
            <a:lvl9pPr eaLnBrk="0" hangingPunct="0">
              <a:defRPr sz="2000">
                <a:solidFill>
                  <a:schemeClr val="tx1"/>
                </a:solidFill>
                <a:latin typeface="Arial" charset="0"/>
                <a:ea typeface="PMingLiU"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1200" cap="none" spc="0" normalizeH="0" baseline="0" noProof="0">
                <a:ln>
                  <a:noFill/>
                </a:ln>
                <a:solidFill>
                  <a:srgbClr val="FFFFFF"/>
                </a:solidFill>
                <a:effectLst/>
                <a:uLnTx/>
                <a:uFillTx/>
                <a:latin typeface="Arial" charset="0"/>
                <a:ea typeface="PMingLiU" charset="0"/>
                <a:cs typeface="PMingLiU" charset="0"/>
              </a:rPr>
              <a:t>Amillennial</a:t>
            </a:r>
            <a:r>
              <a:rPr kumimoji="0" lang="en-US" sz="3600" b="1" i="0" u="none" strike="noStrike" kern="1200" cap="none" spc="0" normalizeH="0" baseline="0" noProof="0">
                <a:ln>
                  <a:noFill/>
                </a:ln>
                <a:solidFill>
                  <a:srgbClr val="FFFFFF"/>
                </a:solidFill>
                <a:effectLst/>
                <a:uLnTx/>
                <a:uFillTx/>
                <a:latin typeface="Arial" charset="0"/>
                <a:ea typeface="PMingLiU" charset="0"/>
                <a:cs typeface="PMingLiU" charset="0"/>
              </a:rPr>
              <a:t>: </a:t>
            </a:r>
            <a:br>
              <a:rPr kumimoji="0" lang="en-US" sz="3600" b="1" i="0" u="none" strike="noStrike" kern="1200" cap="none" spc="0" normalizeH="0" baseline="0" noProof="0">
                <a:ln>
                  <a:noFill/>
                </a:ln>
                <a:solidFill>
                  <a:srgbClr val="FFFFFF"/>
                </a:solidFill>
                <a:effectLst/>
                <a:uLnTx/>
                <a:uFillTx/>
                <a:latin typeface="Arial" charset="0"/>
                <a:ea typeface="PMingLiU" charset="0"/>
                <a:cs typeface="PMingLiU" charset="0"/>
              </a:rPr>
            </a:br>
            <a:r>
              <a:rPr kumimoji="0" lang="en-US" sz="3600" b="1" i="0" u="none" strike="noStrike" kern="1200" cap="none" spc="0" normalizeH="0" baseline="0" noProof="0">
                <a:ln>
                  <a:noFill/>
                </a:ln>
                <a:solidFill>
                  <a:srgbClr val="FFFFFF"/>
                </a:solidFill>
                <a:effectLst/>
                <a:uLnTx/>
                <a:uFillTx/>
                <a:latin typeface="Arial" charset="0"/>
                <a:ea typeface="PMingLiU" charset="0"/>
                <a:cs typeface="PMingLiU" charset="0"/>
              </a:rPr>
              <a:t>Abandon Normal Hermeneutic for Ezekiel 40-48</a:t>
            </a:r>
          </a:p>
        </p:txBody>
      </p:sp>
      <p:sp>
        <p:nvSpPr>
          <p:cNvPr id="240648" name="Text Box 1032"/>
          <p:cNvSpPr txBox="1">
            <a:spLocks noChangeArrowheads="1"/>
          </p:cNvSpPr>
          <p:nvPr/>
        </p:nvSpPr>
        <p:spPr bwMode="auto">
          <a:xfrm>
            <a:off x="4648200" y="3048000"/>
            <a:ext cx="3886200" cy="1754188"/>
          </a:xfrm>
          <a:prstGeom prst="rect">
            <a:avLst/>
          </a:prstGeom>
          <a:noFill/>
          <a:ln>
            <a:noFill/>
          </a:ln>
          <a:effectLst>
            <a:outerShdw blurRad="63500" dist="38099" dir="2700000" algn="ctr" rotWithShape="0">
              <a:srgbClr val="FFFFF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sng" strike="noStrike" kern="1200" cap="none" spc="0" normalizeH="0" baseline="0" noProof="0">
                <a:ln>
                  <a:noFill/>
                </a:ln>
                <a:solidFill>
                  <a:srgbClr val="000000"/>
                </a:solidFill>
                <a:effectLst/>
                <a:uLnTx/>
                <a:uFillTx/>
                <a:latin typeface="Arial" charset="0"/>
                <a:ea typeface="ＭＳ Ｐゴシック" charset="0"/>
                <a:cs typeface="PMingLiU" charset="0"/>
              </a:rPr>
              <a:t>无千禧年论：</a:t>
            </a:r>
            <a:r>
              <a:rPr kumimoji="0" lang="en-US" altLang="ja-JP" sz="3600" b="1" i="0" u="none" strike="noStrike" kern="1200" cap="none" spc="0" normalizeH="0" baseline="0" noProof="0">
                <a:ln>
                  <a:noFill/>
                </a:ln>
                <a:solidFill>
                  <a:srgbClr val="000000"/>
                </a:solidFill>
                <a:effectLst/>
                <a:uLnTx/>
                <a:uFillTx/>
                <a:latin typeface="Arial" charset="0"/>
                <a:ea typeface="ＭＳ Ｐゴシック" charset="0"/>
                <a:cs typeface="PMingLiU" charset="0"/>
              </a:rPr>
              <a:t> </a:t>
            </a:r>
            <a:br>
              <a:rPr kumimoji="0" lang="en-US" altLang="ja-JP" sz="3600" b="1" i="0" u="none" strike="noStrike" kern="1200" cap="none" spc="0" normalizeH="0" baseline="0" noProof="0">
                <a:ln>
                  <a:noFill/>
                </a:ln>
                <a:solidFill>
                  <a:srgbClr val="000000"/>
                </a:solidFill>
                <a:effectLst/>
                <a:uLnTx/>
                <a:uFillTx/>
                <a:latin typeface="Arial" charset="0"/>
                <a:ea typeface="ＭＳ Ｐゴシック" charset="0"/>
                <a:cs typeface="PMingLiU" charset="0"/>
              </a:rPr>
            </a:br>
            <a:r>
              <a:rPr kumimoji="0" lang="zh-CN" altLang="en-US" sz="3600" b="1" i="0" u="none" strike="noStrike" kern="1200" cap="none" spc="0" normalizeH="0" baseline="0" noProof="0">
                <a:ln>
                  <a:noFill/>
                </a:ln>
                <a:solidFill>
                  <a:srgbClr val="000000"/>
                </a:solidFill>
                <a:effectLst/>
                <a:uLnTx/>
                <a:uFillTx/>
                <a:latin typeface="Arial" charset="0"/>
                <a:ea typeface="ＭＳ Ｐゴシック" charset="0"/>
                <a:cs typeface="PMingLiU" charset="0"/>
              </a:rPr>
              <a:t>为以西结书</a:t>
            </a: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PMingLiU" charset="0"/>
              </a:rPr>
              <a:t>40-48</a:t>
            </a:r>
            <a:r>
              <a:rPr kumimoji="0" lang="zh-CN" altLang="en-US" sz="3600" b="1" i="0" u="none" strike="noStrike" kern="1200" cap="none" spc="0" normalizeH="0" baseline="0" noProof="0">
                <a:ln>
                  <a:noFill/>
                </a:ln>
                <a:solidFill>
                  <a:srgbClr val="000000"/>
                </a:solidFill>
                <a:effectLst/>
                <a:uLnTx/>
                <a:uFillTx/>
                <a:latin typeface="Arial" charset="0"/>
                <a:ea typeface="ＭＳ Ｐゴシック" charset="0"/>
                <a:cs typeface="PMingLiU" charset="0"/>
              </a:rPr>
              <a:t>抛弃普遍诠释学</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PMingLiU" charset="0"/>
            </a:endParaRPr>
          </a:p>
        </p:txBody>
      </p:sp>
      <p:sp>
        <p:nvSpPr>
          <p:cNvPr id="541704" name="AutoShape 1033"/>
          <p:cNvSpPr>
            <a:spLocks noChangeArrowheads="1"/>
          </p:cNvSpPr>
          <p:nvPr/>
        </p:nvSpPr>
        <p:spPr bwMode="auto">
          <a:xfrm rot="-8073558">
            <a:off x="3314700" y="723900"/>
            <a:ext cx="2514600" cy="2438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endParaRPr>
          </a:p>
        </p:txBody>
      </p:sp>
      <p:sp>
        <p:nvSpPr>
          <p:cNvPr id="541705" name="Text Box 1034"/>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PMingLiU" charset="0"/>
              </a:rPr>
              <a:t>525</a:t>
            </a:r>
            <a:endParaRPr kumimoji="0" lang="en-US" sz="2400" b="1" i="0" u="none" strike="noStrike" kern="1200" cap="none" spc="0" normalizeH="0" baseline="0" noProof="0">
              <a:ln>
                <a:noFill/>
              </a:ln>
              <a:solidFill>
                <a:srgbClr val="FFCC66"/>
              </a:solidFill>
              <a:effectLst/>
              <a:uLnTx/>
              <a:uFillTx/>
              <a:latin typeface="Arial" charset="0"/>
              <a:ea typeface="ＭＳ Ｐゴシック" charset="0"/>
              <a:cs typeface="PMingLiU" charset="0"/>
            </a:endParaRPr>
          </a:p>
        </p:txBody>
      </p:sp>
    </p:spTree>
    <p:extLst>
      <p:ext uri="{BB962C8B-B14F-4D97-AF65-F5344CB8AC3E}">
        <p14:creationId xmlns:p14="http://schemas.microsoft.com/office/powerpoint/2010/main" val="3309059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6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06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7" grpId="0"/>
      <p:bldP spid="10" grpId="0"/>
      <p:bldP spid="24064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2"/>
          <p:cNvSpPr>
            <a:spLocks noChangeArrowheads="1"/>
          </p:cNvSpPr>
          <p:nvPr/>
        </p:nvSpPr>
        <p:spPr bwMode="auto">
          <a:xfrm>
            <a:off x="0" y="0"/>
            <a:ext cx="9144000" cy="68580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PMingLiU" charset="0"/>
            </a:endParaRPr>
          </a:p>
        </p:txBody>
      </p:sp>
      <p:sp>
        <p:nvSpPr>
          <p:cNvPr id="542722" name="Rectangle 3"/>
          <p:cNvSpPr>
            <a:spLocks noGrp="1" noChangeArrowheads="1"/>
          </p:cNvSpPr>
          <p:nvPr>
            <p:ph type="ctrTitle"/>
          </p:nvPr>
        </p:nvSpPr>
        <p:spPr>
          <a:xfrm>
            <a:off x="0" y="0"/>
            <a:ext cx="9144000" cy="762000"/>
          </a:xfrm>
          <a:solidFill>
            <a:schemeClr val="bg1"/>
          </a:solidFill>
        </p:spPr>
        <p:txBody>
          <a:bodyPr/>
          <a:lstStyle/>
          <a:p>
            <a:pPr algn="ctr"/>
            <a:r>
              <a:rPr lang="zh-CN" altLang="en-US" b="1">
                <a:latin typeface="Arial" charset="0"/>
                <a:ea typeface="PMingLiU" charset="0"/>
              </a:rPr>
              <a:t>为什么千禧年的献祭？</a:t>
            </a:r>
            <a:endParaRPr lang="en-US" b="1">
              <a:latin typeface="Arial" charset="0"/>
              <a:ea typeface="PMingLiU" charset="0"/>
            </a:endParaRPr>
          </a:p>
        </p:txBody>
      </p:sp>
      <p:pic>
        <p:nvPicPr>
          <p:cNvPr id="542723" name="Picture 4" descr="Cross-4"/>
          <p:cNvPicPr>
            <a:picLocks noChangeAspect="1" noChangeArrowheads="1"/>
          </p:cNvPicPr>
          <p:nvPr/>
        </p:nvPicPr>
        <p:blipFill>
          <a:blip r:embed="rId2" cstate="screen">
            <a:lum bright="-6000"/>
            <a:extLst>
              <a:ext uri="{28A0092B-C50C-407E-A947-70E740481C1C}">
                <a14:useLocalDpi xmlns:a14="http://schemas.microsoft.com/office/drawing/2010/main" val="0"/>
              </a:ext>
            </a:extLst>
          </a:blip>
          <a:srcRect/>
          <a:stretch>
            <a:fillRect/>
          </a:stretch>
        </p:blipFill>
        <p:spPr bwMode="auto">
          <a:xfrm>
            <a:off x="3603625" y="762000"/>
            <a:ext cx="193675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24" name="Picture 5" descr="templesacrifices"/>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0" y="762000"/>
            <a:ext cx="3024188"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6" name="Text Box 6"/>
          <p:cNvSpPr txBox="1">
            <a:spLocks noChangeArrowheads="1"/>
          </p:cNvSpPr>
          <p:nvPr/>
        </p:nvSpPr>
        <p:spPr bwMode="auto">
          <a:xfrm>
            <a:off x="9525" y="2819400"/>
            <a:ext cx="3952875" cy="120015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sng" strike="noStrike" kern="1200" cap="none" spc="0" normalizeH="0" baseline="0" noProof="0">
                <a:ln>
                  <a:noFill/>
                </a:ln>
                <a:solidFill>
                  <a:srgbClr val="FFFFFF"/>
                </a:solidFill>
                <a:effectLst/>
                <a:uLnTx/>
                <a:uFillTx/>
                <a:latin typeface="Arial" charset="0"/>
                <a:ea typeface="ＭＳ Ｐゴシック" charset="0"/>
                <a:cs typeface="PMingLiU" charset="0"/>
              </a:rPr>
              <a:t>十架前：</a:t>
            </a:r>
            <a:r>
              <a:rPr kumimoji="0" lang="en-US" altLang="ja-JP" sz="3600" b="1" i="0" u="none" strike="noStrike" kern="1200" cap="none" spc="0" normalizeH="0" baseline="0" noProof="0">
                <a:ln>
                  <a:noFill/>
                </a:ln>
                <a:solidFill>
                  <a:srgbClr val="FFFFFF"/>
                </a:solidFill>
                <a:effectLst/>
                <a:uLnTx/>
                <a:uFillTx/>
                <a:latin typeface="Arial" charset="0"/>
                <a:ea typeface="ＭＳ Ｐゴシック" charset="0"/>
                <a:cs typeface="PMingLiU" charset="0"/>
              </a:rPr>
              <a:t> </a:t>
            </a:r>
            <a:br>
              <a:rPr kumimoji="0" lang="en-US" altLang="ja-JP" sz="3600" b="1" i="0" u="none" strike="noStrike" kern="1200" cap="none" spc="0" normalizeH="0" baseline="0" noProof="0">
                <a:ln>
                  <a:noFill/>
                </a:ln>
                <a:solidFill>
                  <a:srgbClr val="FFFFFF"/>
                </a:solidFill>
                <a:effectLst/>
                <a:uLnTx/>
                <a:uFillTx/>
                <a:latin typeface="Arial" charset="0"/>
                <a:ea typeface="ＭＳ Ｐゴシック" charset="0"/>
                <a:cs typeface="PMingLiU" charset="0"/>
              </a:rPr>
            </a:br>
            <a:r>
              <a:rPr kumimoji="0" lang="zh-CN" altLang="en-US" sz="3600" b="1" i="0" u="none" strike="noStrike" kern="1200" cap="none" spc="0" normalizeH="0" baseline="0" noProof="0">
                <a:ln>
                  <a:noFill/>
                </a:ln>
                <a:solidFill>
                  <a:srgbClr val="FFFFFF"/>
                </a:solidFill>
                <a:effectLst/>
                <a:uLnTx/>
                <a:uFillTx/>
                <a:latin typeface="Arial" charset="0"/>
                <a:ea typeface="ＭＳ Ｐゴシック" charset="0"/>
                <a:cs typeface="PMingLiU" charset="0"/>
              </a:rPr>
              <a:t>向基督的死</a:t>
            </a:r>
            <a:r>
              <a:rPr kumimoji="0" lang="zh-CN" altLang="en-US" sz="3600" b="1" i="0" u="none" strike="noStrike" kern="1200" cap="none" spc="0" normalizeH="0" baseline="0" noProof="0">
                <a:ln>
                  <a:noFill/>
                </a:ln>
                <a:solidFill>
                  <a:srgbClr val="FFFF00"/>
                </a:solidFill>
                <a:effectLst/>
                <a:uLnTx/>
                <a:uFillTx/>
                <a:latin typeface="Arial" charset="0"/>
                <a:ea typeface="ＭＳ Ｐゴシック" charset="0"/>
                <a:cs typeface="PMingLiU" charset="0"/>
              </a:rPr>
              <a:t>往前</a:t>
            </a:r>
            <a:r>
              <a:rPr kumimoji="0" lang="zh-CN" altLang="en-US" sz="3600" b="1" i="0" u="none" strike="noStrike" kern="1200" cap="none" spc="0" normalizeH="0" baseline="0" noProof="0">
                <a:ln>
                  <a:noFill/>
                </a:ln>
                <a:solidFill>
                  <a:srgbClr val="FFFFFF"/>
                </a:solidFill>
                <a:effectLst/>
                <a:uLnTx/>
                <a:uFillTx/>
                <a:latin typeface="Arial" charset="0"/>
                <a:ea typeface="ＭＳ Ｐゴシック" charset="0"/>
                <a:cs typeface="PMingLiU" charset="0"/>
              </a:rPr>
              <a:t>看</a:t>
            </a:r>
            <a:endPar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PMingLiU" charset="0"/>
            </a:endParaRPr>
          </a:p>
        </p:txBody>
      </p:sp>
      <p:pic>
        <p:nvPicPr>
          <p:cNvPr id="261127" name="Picture 7" descr="templesacrifices"/>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6119813" y="762000"/>
            <a:ext cx="3024187"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8" name="Text Box 8"/>
          <p:cNvSpPr txBox="1">
            <a:spLocks noChangeArrowheads="1"/>
          </p:cNvSpPr>
          <p:nvPr/>
        </p:nvSpPr>
        <p:spPr bwMode="auto">
          <a:xfrm>
            <a:off x="5638800" y="2819400"/>
            <a:ext cx="3352800" cy="1754188"/>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sng" strike="noStrike" kern="1200" cap="none" spc="0" normalizeH="0" baseline="0" noProof="0">
                <a:ln>
                  <a:noFill/>
                </a:ln>
                <a:solidFill>
                  <a:srgbClr val="FFFFFF"/>
                </a:solidFill>
                <a:effectLst/>
                <a:uLnTx/>
                <a:uFillTx/>
                <a:latin typeface="Arial" charset="0"/>
                <a:ea typeface="ＭＳ Ｐゴシック" charset="0"/>
                <a:cs typeface="PMingLiU" charset="0"/>
              </a:rPr>
              <a:t>十架后：</a:t>
            </a:r>
            <a:endParaRPr kumimoji="0" lang="en-US" altLang="zh-CN" sz="3600" b="1" i="0" u="sng" strike="noStrike" kern="1200" cap="none" spc="0" normalizeH="0" baseline="0" noProof="0">
              <a:ln>
                <a:noFill/>
              </a:ln>
              <a:solidFill>
                <a:srgbClr val="FFFFFF"/>
              </a:solidFill>
              <a:effectLst/>
              <a:uLnTx/>
              <a:uFillTx/>
              <a:latin typeface="Arial" charset="0"/>
              <a:ea typeface="ＭＳ Ｐゴシック" charset="0"/>
              <a:cs typeface="PMingLiU"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00"/>
                </a:solidFill>
                <a:effectLst/>
                <a:uLnTx/>
                <a:uFillTx/>
                <a:latin typeface="Arial" charset="0"/>
                <a:ea typeface="ＭＳ Ｐゴシック" charset="0"/>
                <a:cs typeface="PMingLiU" charset="0"/>
              </a:rPr>
              <a:t>往后</a:t>
            </a:r>
            <a:r>
              <a:rPr kumimoji="0" lang="zh-CN" altLang="en-US" sz="3600" b="1" i="0" u="none" strike="noStrike" kern="1200" cap="none" spc="0" normalizeH="0" baseline="0" noProof="0">
                <a:ln>
                  <a:noFill/>
                </a:ln>
                <a:solidFill>
                  <a:srgbClr val="FFFFFF"/>
                </a:solidFill>
                <a:effectLst/>
                <a:uLnTx/>
                <a:uFillTx/>
                <a:latin typeface="Arial" charset="0"/>
                <a:ea typeface="ＭＳ Ｐゴシック" charset="0"/>
                <a:cs typeface="PMingLiU" charset="0"/>
              </a:rPr>
              <a:t>看基督的死</a:t>
            </a:r>
            <a:endPar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PMingLiU" charset="0"/>
            </a:endParaRPr>
          </a:p>
        </p:txBody>
      </p:sp>
      <p:sp>
        <p:nvSpPr>
          <p:cNvPr id="261129" name="AutoShape 9"/>
          <p:cNvSpPr>
            <a:spLocks noChangeArrowheads="1"/>
          </p:cNvSpPr>
          <p:nvPr/>
        </p:nvSpPr>
        <p:spPr bwMode="auto">
          <a:xfrm>
            <a:off x="23622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endParaRPr>
          </a:p>
        </p:txBody>
      </p:sp>
      <p:sp>
        <p:nvSpPr>
          <p:cNvPr id="261130" name="AutoShape 10"/>
          <p:cNvSpPr>
            <a:spLocks noChangeArrowheads="1"/>
          </p:cNvSpPr>
          <p:nvPr/>
        </p:nvSpPr>
        <p:spPr bwMode="auto">
          <a:xfrm rot="10800000">
            <a:off x="53340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endParaRPr>
          </a:p>
        </p:txBody>
      </p:sp>
      <p:sp>
        <p:nvSpPr>
          <p:cNvPr id="261131" name="Text Box 11"/>
          <p:cNvSpPr txBox="1">
            <a:spLocks noChangeArrowheads="1"/>
          </p:cNvSpPr>
          <p:nvPr/>
        </p:nvSpPr>
        <p:spPr bwMode="auto">
          <a:xfrm>
            <a:off x="228600" y="4800600"/>
            <a:ext cx="8686800" cy="1816100"/>
          </a:xfrm>
          <a:prstGeom prst="rect">
            <a:avLst/>
          </a:prstGeom>
          <a:solidFill>
            <a:srgbClr val="000000"/>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81000" marR="0" lvl="0" indent="-381000" algn="l" defTabSz="914400" rtl="0" eaLnBrk="0" fontAlgn="base" latinLnBrk="0" hangingPunct="0">
              <a:lnSpc>
                <a:spcPct val="100000"/>
              </a:lnSpc>
              <a:spcBef>
                <a:spcPct val="0"/>
              </a:spcBef>
              <a:spcAft>
                <a:spcPct val="0"/>
              </a:spcAft>
              <a:buClrTx/>
              <a:buSzTx/>
              <a:buFontTx/>
              <a:buChar char="•"/>
              <a:tabLst/>
              <a:defRPr/>
            </a:pPr>
            <a:r>
              <a:rPr kumimoji="0" lang="zh-CN" altLang="en-US" sz="2800" b="1" i="0" u="none" strike="noStrike" kern="1200" cap="none" spc="0" normalizeH="0" baseline="0" noProof="0">
                <a:ln>
                  <a:noFill/>
                </a:ln>
                <a:solidFill>
                  <a:srgbClr val="FFFFFF"/>
                </a:solidFill>
                <a:effectLst/>
                <a:uLnTx/>
                <a:uFillTx/>
                <a:latin typeface="Arial" charset="0"/>
                <a:ea typeface="ＭＳ Ｐゴシック" charset="0"/>
                <a:cs typeface="PMingLiU" charset="0"/>
              </a:rPr>
              <a:t>神权：似罪的悔罪（约壹</a:t>
            </a: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1:9</a:t>
            </a:r>
            <a:r>
              <a:rPr kumimoji="0" lang="zh-CN" altLang="en-US" sz="2800" b="1" i="0" u="none" strike="noStrike" kern="1200" cap="none" spc="0" normalizeH="0" baseline="0" noProof="0">
                <a:ln>
                  <a:noFill/>
                </a:ln>
                <a:solidFill>
                  <a:srgbClr val="FFFFFF"/>
                </a:solidFill>
                <a:effectLst/>
                <a:uLnTx/>
                <a:uFillTx/>
                <a:latin typeface="Arial" charset="0"/>
                <a:ea typeface="ＭＳ Ｐゴシック" charset="0"/>
                <a:cs typeface="PMingLiU" charset="0"/>
              </a:rPr>
              <a:t>）</a:t>
            </a:r>
            <a:endPar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381000" marR="0" lvl="0" indent="-381000" algn="l" defTabSz="914400" rtl="0" eaLnBrk="0" fontAlgn="base" latinLnBrk="0" hangingPunct="0">
              <a:lnSpc>
                <a:spcPct val="100000"/>
              </a:lnSpc>
              <a:spcBef>
                <a:spcPct val="0"/>
              </a:spcBef>
              <a:spcAft>
                <a:spcPct val="0"/>
              </a:spcAft>
              <a:buClrTx/>
              <a:buSzTx/>
              <a:buFontTx/>
              <a:buChar char="•"/>
              <a:tabLst/>
              <a:defRPr/>
            </a:pPr>
            <a:r>
              <a:rPr kumimoji="0" lang="zh-CN" altLang="en-US" sz="2800" b="1" i="0" u="none" strike="noStrike" kern="1200" cap="none" spc="0" normalizeH="0" baseline="0" noProof="0">
                <a:ln>
                  <a:noFill/>
                </a:ln>
                <a:solidFill>
                  <a:srgbClr val="FFFFFF"/>
                </a:solidFill>
                <a:effectLst/>
                <a:uLnTx/>
                <a:uFillTx/>
                <a:latin typeface="Arial" charset="0"/>
                <a:ea typeface="ＭＳ Ｐゴシック" charset="0"/>
                <a:cs typeface="PMingLiU" charset="0"/>
              </a:rPr>
              <a:t>纪念：似圣餐，往后看</a:t>
            </a:r>
            <a:endPar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381000" marR="0" lvl="0" indent="-381000" algn="l" defTabSz="914400" rtl="0" eaLnBrk="0" fontAlgn="base" latinLnBrk="0" hangingPunct="0">
              <a:lnSpc>
                <a:spcPct val="100000"/>
              </a:lnSpc>
              <a:spcBef>
                <a:spcPct val="0"/>
              </a:spcBef>
              <a:spcAft>
                <a:spcPct val="0"/>
              </a:spcAft>
              <a:buClrTx/>
              <a:buSzTx/>
              <a:buFontTx/>
              <a:buChar char="•"/>
              <a:tabLst/>
              <a:defRPr/>
            </a:pPr>
            <a:r>
              <a:rPr kumimoji="0" lang="zh-CN" altLang="en-US" sz="2800" b="1" i="0" u="sng" strike="noStrike" kern="1200" cap="none" spc="0" normalizeH="0" baseline="0" noProof="0">
                <a:ln>
                  <a:noFill/>
                </a:ln>
                <a:solidFill>
                  <a:srgbClr val="FFFFFF"/>
                </a:solidFill>
                <a:effectLst/>
                <a:uLnTx/>
                <a:uFillTx/>
                <a:latin typeface="Arial" charset="0"/>
                <a:ea typeface="ＭＳ Ｐゴシック" charset="0"/>
                <a:cs typeface="PMingLiU" charset="0"/>
              </a:rPr>
              <a:t>保罗</a:t>
            </a:r>
            <a:r>
              <a:rPr kumimoji="0" lang="zh-CN" altLang="en-US" sz="2800" b="1" i="0" u="none" strike="noStrike" kern="1200" cap="none" spc="0" normalizeH="0" baseline="0" noProof="0">
                <a:ln>
                  <a:noFill/>
                </a:ln>
                <a:solidFill>
                  <a:srgbClr val="FFFFFF"/>
                </a:solidFill>
                <a:effectLst/>
                <a:uLnTx/>
                <a:uFillTx/>
                <a:latin typeface="Arial" charset="0"/>
                <a:ea typeface="ＭＳ Ｐゴシック" charset="0"/>
                <a:cs typeface="PMingLiU" charset="0"/>
              </a:rPr>
              <a:t>于主后</a:t>
            </a: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57</a:t>
            </a:r>
            <a:r>
              <a:rPr kumimoji="0" lang="zh-CN" altLang="en-US" sz="2800" b="1" i="0" u="none" strike="noStrike" kern="1200" cap="none" spc="0" normalizeH="0" baseline="0" noProof="0">
                <a:ln>
                  <a:noFill/>
                </a:ln>
                <a:solidFill>
                  <a:srgbClr val="FFFFFF"/>
                </a:solidFill>
                <a:effectLst/>
                <a:uLnTx/>
                <a:uFillTx/>
                <a:latin typeface="Arial" charset="0"/>
                <a:ea typeface="ＭＳ Ｐゴシック" charset="0"/>
                <a:cs typeface="PMingLiU" charset="0"/>
              </a:rPr>
              <a:t>在没有看到一个“离题的问题”下献了一个圣殿祭（徒</a:t>
            </a: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21</a:t>
            </a: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:26)</a:t>
            </a:r>
            <a:r>
              <a:rPr kumimoji="0" lang="zh-CN" altLang="en-US" sz="2800" b="1" i="0" u="none" strike="noStrike" kern="1200" cap="none" spc="0" normalizeH="0" baseline="0" noProof="0">
                <a:ln>
                  <a:noFill/>
                </a:ln>
                <a:solidFill>
                  <a:srgbClr val="FFFFFF"/>
                </a:solidFill>
                <a:effectLst/>
                <a:uLnTx/>
                <a:uFillTx/>
                <a:latin typeface="Arial" charset="0"/>
                <a:ea typeface="ＭＳ Ｐゴシック" charset="0"/>
                <a:cs typeface="PMingLiU" charset="0"/>
              </a:rPr>
              <a:t>。</a:t>
            </a:r>
            <a:endPar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PMingLiU" charset="0"/>
            </a:endParaRPr>
          </a:p>
        </p:txBody>
      </p:sp>
      <p:sp>
        <p:nvSpPr>
          <p:cNvPr id="542731" name="Text Box 12"/>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PMingLiU" charset="0"/>
              </a:rPr>
              <a:t>527</a:t>
            </a:r>
            <a:endParaRPr kumimoji="0" lang="en-US" sz="2400" b="1" i="0" u="none" strike="noStrike" kern="1200" cap="none" spc="0" normalizeH="0" baseline="0" noProof="0">
              <a:ln>
                <a:noFill/>
              </a:ln>
              <a:solidFill>
                <a:srgbClr val="FFCC66"/>
              </a:solidFill>
              <a:effectLst/>
              <a:uLnTx/>
              <a:uFillTx/>
              <a:latin typeface="Arial" charset="0"/>
              <a:ea typeface="ＭＳ Ｐゴシック" charset="0"/>
              <a:cs typeface="PMingLiU" charset="0"/>
            </a:endParaRPr>
          </a:p>
        </p:txBody>
      </p:sp>
    </p:spTree>
    <p:extLst>
      <p:ext uri="{BB962C8B-B14F-4D97-AF65-F5344CB8AC3E}">
        <p14:creationId xmlns:p14="http://schemas.microsoft.com/office/powerpoint/2010/main" val="19884190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2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261129"/>
                                        </p:tgtEl>
                                        <p:attrNameLst>
                                          <p:attrName>style.visibility</p:attrName>
                                        </p:attrNameLst>
                                      </p:cBhvr>
                                      <p:to>
                                        <p:strVal val="visible"/>
                                      </p:to>
                                    </p:set>
                                    <p:animEffect transition="in" filter="wipe(left)">
                                      <p:cBhvr>
                                        <p:cTn id="10" dur="500"/>
                                        <p:tgtEl>
                                          <p:spTgt spid="26112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11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1127"/>
                                        </p:tgtEl>
                                        <p:attrNameLst>
                                          <p:attrName>style.visibility</p:attrName>
                                        </p:attrNameLst>
                                      </p:cBhvr>
                                      <p:to>
                                        <p:strVal val="visible"/>
                                      </p:to>
                                    </p:set>
                                  </p:childTnLst>
                                </p:cTn>
                              </p:par>
                              <p:par>
                                <p:cTn id="17" presetID="22" presetClass="entr" presetSubtype="2" fill="hold" grpId="0" nodeType="withEffect">
                                  <p:stCondLst>
                                    <p:cond delay="0"/>
                                  </p:stCondLst>
                                  <p:childTnLst>
                                    <p:set>
                                      <p:cBhvr>
                                        <p:cTn id="18" dur="1" fill="hold">
                                          <p:stCondLst>
                                            <p:cond delay="0"/>
                                          </p:stCondLst>
                                        </p:cTn>
                                        <p:tgtEl>
                                          <p:spTgt spid="261130"/>
                                        </p:tgtEl>
                                        <p:attrNameLst>
                                          <p:attrName>style.visibility</p:attrName>
                                        </p:attrNameLst>
                                      </p:cBhvr>
                                      <p:to>
                                        <p:strVal val="visible"/>
                                      </p:to>
                                    </p:set>
                                    <p:animEffect transition="in" filter="wipe(right)">
                                      <p:cBhvr>
                                        <p:cTn id="19" dur="500"/>
                                        <p:tgtEl>
                                          <p:spTgt spid="26113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61131">
                                            <p:bg/>
                                          </p:spTgt>
                                        </p:tgtEl>
                                        <p:attrNameLst>
                                          <p:attrName>style.visibility</p:attrName>
                                        </p:attrNameLst>
                                      </p:cBhvr>
                                      <p:to>
                                        <p:strVal val="visible"/>
                                      </p:to>
                                    </p:set>
                                    <p:animEffect transition="in" filter="dissolve">
                                      <p:cBhvr>
                                        <p:cTn id="24" dur="500"/>
                                        <p:tgtEl>
                                          <p:spTgt spid="261131">
                                            <p:bg/>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61131">
                                            <p:txEl>
                                              <p:pRg st="0" end="0"/>
                                            </p:txEl>
                                          </p:spTgt>
                                        </p:tgtEl>
                                        <p:attrNameLst>
                                          <p:attrName>style.visibility</p:attrName>
                                        </p:attrNameLst>
                                      </p:cBhvr>
                                      <p:to>
                                        <p:strVal val="visible"/>
                                      </p:to>
                                    </p:set>
                                    <p:animEffect transition="in" filter="dissolve">
                                      <p:cBhvr>
                                        <p:cTn id="29" dur="500"/>
                                        <p:tgtEl>
                                          <p:spTgt spid="261131">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61131">
                                            <p:txEl>
                                              <p:pRg st="1" end="1"/>
                                            </p:txEl>
                                          </p:spTgt>
                                        </p:tgtEl>
                                        <p:attrNameLst>
                                          <p:attrName>style.visibility</p:attrName>
                                        </p:attrNameLst>
                                      </p:cBhvr>
                                      <p:to>
                                        <p:strVal val="visible"/>
                                      </p:to>
                                    </p:set>
                                    <p:animEffect transition="in" filter="dissolve">
                                      <p:cBhvr>
                                        <p:cTn id="34" dur="500"/>
                                        <p:tgtEl>
                                          <p:spTgt spid="261131">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61131">
                                            <p:txEl>
                                              <p:pRg st="2" end="2"/>
                                            </p:txEl>
                                          </p:spTgt>
                                        </p:tgtEl>
                                        <p:attrNameLst>
                                          <p:attrName>style.visibility</p:attrName>
                                        </p:attrNameLst>
                                      </p:cBhvr>
                                      <p:to>
                                        <p:strVal val="visible"/>
                                      </p:to>
                                    </p:set>
                                    <p:animEffect transition="in" filter="dissolve">
                                      <p:cBhvr>
                                        <p:cTn id="39" dur="500"/>
                                        <p:tgtEl>
                                          <p:spTgt spid="2611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6" grpId="0"/>
      <p:bldP spid="261128" grpId="0"/>
      <p:bldP spid="261129" grpId="0" animBg="1"/>
      <p:bldP spid="261130" grpId="0" animBg="1"/>
      <p:bldP spid="261131" grpId="0" build="p" animBg="1"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37" name="Picture 1" descr="presence of God sequoi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0988"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p:cNvSpPr>
            <a:spLocks noGrp="1" noChangeArrowheads="1"/>
          </p:cNvSpPr>
          <p:nvPr>
            <p:ph type="title"/>
          </p:nvPr>
        </p:nvSpPr>
        <p:spPr>
          <a:xfrm>
            <a:off x="76200" y="-26988"/>
            <a:ext cx="8915400" cy="976313"/>
          </a:xfrm>
        </p:spPr>
        <p:txBody>
          <a:bodyPr/>
          <a:lstStyle/>
          <a:p>
            <a:pPr eaLnBrk="1" hangingPunct="1">
              <a:defRPr/>
            </a:pPr>
            <a:r>
              <a:rPr lang="zh-CN" altLang="en-US" sz="4800">
                <a:effectLst>
                  <a:glow rad="215900">
                    <a:schemeClr val="bg2"/>
                  </a:glow>
                  <a:outerShdw blurRad="38100" dist="38100" dir="2700000" algn="tl">
                    <a:srgbClr val="000000"/>
                  </a:outerShdw>
                </a:effectLst>
                <a:latin typeface="Lucida Sans" charset="0"/>
                <a:cs typeface="Times New Roman" charset="0"/>
              </a:rPr>
              <a:t>神学主题</a:t>
            </a:r>
            <a:endParaRPr lang="en-US" sz="4800">
              <a:effectLst>
                <a:glow rad="215900">
                  <a:schemeClr val="bg2"/>
                </a:glow>
                <a:outerShdw blurRad="38100" dist="38100" dir="2700000" algn="tl">
                  <a:srgbClr val="000000"/>
                </a:outerShdw>
              </a:effectLst>
              <a:latin typeface="Lucida Sans" charset="0"/>
              <a:cs typeface="Times New Roman" charset="0"/>
            </a:endParaRPr>
          </a:p>
        </p:txBody>
      </p:sp>
      <p:sp>
        <p:nvSpPr>
          <p:cNvPr id="154627" name="Rectangle 3"/>
          <p:cNvSpPr txBox="1">
            <a:spLocks noChangeArrowheads="1"/>
          </p:cNvSpPr>
          <p:nvPr/>
        </p:nvSpPr>
        <p:spPr bwMode="auto">
          <a:xfrm>
            <a:off x="609600" y="1125538"/>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marL="539750" indent="-539750" eaLnBrk="1" hangingPunct="1">
              <a:lnSpc>
                <a:spcPct val="90000"/>
              </a:lnSpc>
              <a:spcBef>
                <a:spcPct val="20000"/>
              </a:spcBef>
              <a:buClr>
                <a:schemeClr val="accent2"/>
              </a:buClr>
              <a:buSzPct val="80000"/>
              <a:buFont typeface="Wingdings" charset="0"/>
              <a:buChar char="l"/>
              <a:defRPr sz="4400" b="1">
                <a:effectLst>
                  <a:glow rad="215900">
                    <a:schemeClr val="bg2"/>
                  </a:glow>
                </a:effectLst>
                <a:latin typeface="Lucida Sans" charset="0"/>
                <a:ea typeface="ＭＳ Ｐゴシック" charset="0"/>
                <a:cs typeface="Times New Roman" charset="0"/>
              </a:defRPr>
            </a:lvl1pPr>
            <a:lvl2pPr marL="742950" indent="-285750" eaLnBrk="0" hangingPunct="0">
              <a:defRPr>
                <a:ea typeface="ＭＳ Ｐゴシック" charset="0"/>
                <a:cs typeface="ＭＳ Ｐゴシック" charset="0"/>
              </a:defRPr>
            </a:lvl2pPr>
            <a:lvl3pPr marL="1143000" indent="-228600" eaLnBrk="0" hangingPunct="0">
              <a:defRPr>
                <a:ea typeface="ＭＳ Ｐゴシック" charset="0"/>
                <a:cs typeface="ＭＳ Ｐゴシック" charset="0"/>
              </a:defRPr>
            </a:lvl3pPr>
            <a:lvl4pPr marL="1600200" indent="-228600" eaLnBrk="0" hangingPunct="0">
              <a:defRPr>
                <a:ea typeface="ＭＳ Ｐゴシック" charset="0"/>
                <a:cs typeface="ＭＳ Ｐゴシック" charset="0"/>
              </a:defRPr>
            </a:lvl4pPr>
            <a:lvl5pPr marL="2057400" indent="-228600" eaLnBrk="0" hangingPunct="0">
              <a:defRPr>
                <a:ea typeface="ＭＳ Ｐゴシック" charset="0"/>
                <a:cs typeface="ＭＳ Ｐゴシック" charset="0"/>
              </a:defRPr>
            </a:lvl5pPr>
            <a:lvl6pPr marL="2514600" indent="-228600" eaLnBrk="0" fontAlgn="base" hangingPunct="0">
              <a:spcBef>
                <a:spcPct val="0"/>
              </a:spcBef>
              <a:spcAft>
                <a:spcPct val="0"/>
              </a:spcAft>
              <a:defRPr>
                <a:ea typeface="ＭＳ Ｐゴシック" charset="0"/>
                <a:cs typeface="ＭＳ Ｐゴシック" charset="0"/>
              </a:defRPr>
            </a:lvl6pPr>
            <a:lvl7pPr marL="2971800" indent="-228600" eaLnBrk="0" fontAlgn="base" hangingPunct="0">
              <a:spcBef>
                <a:spcPct val="0"/>
              </a:spcBef>
              <a:spcAft>
                <a:spcPct val="0"/>
              </a:spcAft>
              <a:defRPr>
                <a:ea typeface="ＭＳ Ｐゴシック" charset="0"/>
                <a:cs typeface="ＭＳ Ｐゴシック" charset="0"/>
              </a:defRPr>
            </a:lvl7pPr>
            <a:lvl8pPr marL="3429000" indent="-228600" eaLnBrk="0" fontAlgn="base" hangingPunct="0">
              <a:spcBef>
                <a:spcPct val="0"/>
              </a:spcBef>
              <a:spcAft>
                <a:spcPct val="0"/>
              </a:spcAft>
              <a:defRPr>
                <a:ea typeface="ＭＳ Ｐゴシック" charset="0"/>
                <a:cs typeface="ＭＳ Ｐゴシック" charset="0"/>
              </a:defRPr>
            </a:lvl8pPr>
            <a:lvl9pPr marL="3886200" indent="-228600" eaLnBrk="0" fontAlgn="base" hangingPunct="0">
              <a:spcBef>
                <a:spcPct val="0"/>
              </a:spcBef>
              <a:spcAft>
                <a:spcPct val="0"/>
              </a:spcAft>
              <a:defRPr>
                <a:ea typeface="ＭＳ Ｐゴシック" charset="0"/>
                <a:cs typeface="ＭＳ Ｐゴシック" charset="0"/>
              </a:defRPr>
            </a:lvl9pPr>
          </a:lstStyle>
          <a:p>
            <a:pPr marL="539750" marR="0" lvl="0" indent="-53975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zh-CN" altLang="en-US"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rPr>
              <a:t>神的家与神同在的对比</a:t>
            </a:r>
            <a:br>
              <a:rPr kumimoji="0" lang="en-US"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rPr>
            </a:br>
            <a:endParaRPr kumimoji="0" lang="en-US"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endParaRPr>
          </a:p>
          <a:p>
            <a:pPr marL="539750" marR="0" lvl="0" indent="-53975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en-US"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rPr>
              <a:t>	</a:t>
            </a:r>
            <a:r>
              <a:rPr kumimoji="0" lang="zh-CN" altLang="en-US"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rPr>
              <a:t>有一些学者认为哈该“迷信地认为上帝没有祝福他的子民，单单是因为他们还没有开始重建圣殿</a:t>
            </a:r>
            <a:r>
              <a:rPr kumimoji="0" lang="en-US" altLang="ja-JP"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rPr>
              <a:t>”</a:t>
            </a:r>
            <a:r>
              <a:rPr kumimoji="0" lang="en-US" altLang="zh-CN"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rPr>
              <a:t>。</a:t>
            </a:r>
            <a:r>
              <a:rPr kumimoji="0" lang="en-US"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rPr>
              <a:t>(Knight).</a:t>
            </a:r>
            <a:endParaRPr kumimoji="0" lang="en-GB"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endParaRPr>
          </a:p>
        </p:txBody>
      </p:sp>
    </p:spTree>
    <p:extLst>
      <p:ext uri="{BB962C8B-B14F-4D97-AF65-F5344CB8AC3E}">
        <p14:creationId xmlns:p14="http://schemas.microsoft.com/office/powerpoint/2010/main" val="2292593988"/>
      </p:ext>
    </p:extLst>
  </p:cSld>
  <p:clrMapOvr>
    <a:masterClrMapping/>
  </p:clrMapOvr>
  <p:transition>
    <p:blinds/>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1" name="Picture 3" descr="presence of God sequoi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0988"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title"/>
          </p:nvPr>
        </p:nvSpPr>
        <p:spPr/>
        <p:txBody>
          <a:bodyPr/>
          <a:lstStyle/>
          <a:p>
            <a:pPr eaLnBrk="1" hangingPunct="1">
              <a:defRPr/>
            </a:pPr>
            <a:r>
              <a:rPr lang="zh-CN" altLang="en-US" sz="4800">
                <a:effectLst>
                  <a:glow rad="215900">
                    <a:schemeClr val="bg2"/>
                  </a:glow>
                  <a:outerShdw blurRad="38100" dist="38100" dir="2700000" algn="tl">
                    <a:srgbClr val="000000"/>
                  </a:outerShdw>
                </a:effectLst>
                <a:latin typeface="Lucida Sans" charset="0"/>
                <a:cs typeface="Times New Roman" charset="0"/>
              </a:rPr>
              <a:t>一个回应</a:t>
            </a:r>
            <a:endParaRPr lang="en-US" sz="4800">
              <a:effectLst>
                <a:glow rad="215900">
                  <a:schemeClr val="bg2"/>
                </a:glow>
                <a:outerShdw blurRad="38100" dist="38100" dir="2700000" algn="tl">
                  <a:srgbClr val="000000"/>
                </a:outerShdw>
              </a:effectLst>
              <a:latin typeface="Lucida Sans" charset="0"/>
              <a:cs typeface="Times New Roman" charset="0"/>
            </a:endParaRPr>
          </a:p>
        </p:txBody>
      </p:sp>
      <p:sp>
        <p:nvSpPr>
          <p:cNvPr id="540675" name="Rectangle 3"/>
          <p:cNvSpPr txBox="1">
            <a:spLocks noChangeArrowheads="1"/>
          </p:cNvSpPr>
          <p:nvPr/>
        </p:nvSpPr>
        <p:spPr bwMode="auto">
          <a:xfrm>
            <a:off x="228600" y="13716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marL="342900" indent="-342900" eaLnBrk="1" hangingPunct="1">
              <a:lnSpc>
                <a:spcPct val="90000"/>
              </a:lnSpc>
              <a:spcBef>
                <a:spcPct val="20000"/>
              </a:spcBef>
              <a:buClr>
                <a:schemeClr val="accent2"/>
              </a:buClr>
              <a:buSzPct val="80000"/>
              <a:buFont typeface="Wingdings" charset="0"/>
              <a:buChar char="l"/>
              <a:defRPr sz="2800" b="1">
                <a:effectLst>
                  <a:glow rad="215900">
                    <a:schemeClr val="bg2"/>
                  </a:glow>
                </a:effectLst>
                <a:latin typeface="Lucida Sans" charset="0"/>
                <a:ea typeface="ＭＳ Ｐゴシック" charset="0"/>
                <a:cs typeface="Times New Roman" charset="0"/>
              </a:defRPr>
            </a:lvl1pPr>
            <a:lvl2pPr marL="742950" indent="-285750" eaLnBrk="0" hangingPunct="0">
              <a:defRPr>
                <a:ea typeface="ＭＳ Ｐゴシック" charset="0"/>
                <a:cs typeface="ＭＳ Ｐゴシック" charset="0"/>
              </a:defRPr>
            </a:lvl2pPr>
            <a:lvl3pPr marL="1143000" indent="-228600" eaLnBrk="0" hangingPunct="0">
              <a:defRPr>
                <a:ea typeface="ＭＳ Ｐゴシック" charset="0"/>
                <a:cs typeface="ＭＳ Ｐゴシック" charset="0"/>
              </a:defRPr>
            </a:lvl3pPr>
            <a:lvl4pPr marL="1600200" indent="-228600" eaLnBrk="0" hangingPunct="0">
              <a:defRPr>
                <a:ea typeface="ＭＳ Ｐゴシック" charset="0"/>
                <a:cs typeface="ＭＳ Ｐゴシック" charset="0"/>
              </a:defRPr>
            </a:lvl4pPr>
            <a:lvl5pPr marL="2057400" indent="-228600" eaLnBrk="0" hangingPunct="0">
              <a:defRPr>
                <a:ea typeface="ＭＳ Ｐゴシック" charset="0"/>
                <a:cs typeface="ＭＳ Ｐゴシック" charset="0"/>
              </a:defRPr>
            </a:lvl5pPr>
            <a:lvl6pPr marL="2514600" indent="-228600" eaLnBrk="0" fontAlgn="base" hangingPunct="0">
              <a:spcBef>
                <a:spcPct val="0"/>
              </a:spcBef>
              <a:spcAft>
                <a:spcPct val="0"/>
              </a:spcAft>
              <a:defRPr>
                <a:ea typeface="ＭＳ Ｐゴシック" charset="0"/>
                <a:cs typeface="ＭＳ Ｐゴシック" charset="0"/>
              </a:defRPr>
            </a:lvl6pPr>
            <a:lvl7pPr marL="2971800" indent="-228600" eaLnBrk="0" fontAlgn="base" hangingPunct="0">
              <a:spcBef>
                <a:spcPct val="0"/>
              </a:spcBef>
              <a:spcAft>
                <a:spcPct val="0"/>
              </a:spcAft>
              <a:defRPr>
                <a:ea typeface="ＭＳ Ｐゴシック" charset="0"/>
                <a:cs typeface="ＭＳ Ｐゴシック" charset="0"/>
              </a:defRPr>
            </a:lvl7pPr>
            <a:lvl8pPr marL="3429000" indent="-228600" eaLnBrk="0" fontAlgn="base" hangingPunct="0">
              <a:spcBef>
                <a:spcPct val="0"/>
              </a:spcBef>
              <a:spcAft>
                <a:spcPct val="0"/>
              </a:spcAft>
              <a:defRPr>
                <a:ea typeface="ＭＳ Ｐゴシック" charset="0"/>
                <a:cs typeface="ＭＳ Ｐゴシック" charset="0"/>
              </a:defRPr>
            </a:lvl8pPr>
            <a:lvl9pPr marL="3886200" indent="-228600" eaLnBrk="0" fontAlgn="base" hangingPunct="0">
              <a:spcBef>
                <a:spcPct val="0"/>
              </a:spcBef>
              <a:spcAft>
                <a:spcPct val="0"/>
              </a:spcAft>
              <a:defRPr>
                <a:ea typeface="ＭＳ Ｐゴシック" charset="0"/>
                <a:cs typeface="ＭＳ Ｐゴシック" charset="0"/>
              </a:defRPr>
            </a:lvl9pPr>
          </a:lstStyle>
          <a:p>
            <a:pPr marL="539750" marR="0" lvl="0" indent="-53975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zh-CN" altLang="en-US"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rPr>
              <a:t>哈该的神学并不是奠基于对圣殿重建的迷信，而是奠基于圣约神学的咒诅和赐福(参阅:利26；申28)</a:t>
            </a:r>
          </a:p>
          <a:p>
            <a:pPr marL="539750" marR="0" lvl="0" indent="-539750" algn="l" defTabSz="914400" rtl="0" eaLnBrk="1" fontAlgn="base" latinLnBrk="0" hangingPunct="1">
              <a:lnSpc>
                <a:spcPct val="90000"/>
              </a:lnSpc>
              <a:spcBef>
                <a:spcPct val="20000"/>
              </a:spcBef>
              <a:spcAft>
                <a:spcPct val="0"/>
              </a:spcAft>
              <a:buClr>
                <a:srgbClr val="3366FF"/>
              </a:buClr>
              <a:buSzPct val="80000"/>
              <a:buFont typeface="Wingdings" charset="0"/>
              <a:buNone/>
              <a:tabLst/>
              <a:defRPr/>
            </a:pPr>
            <a:r>
              <a:rPr kumimoji="0" lang="en-US"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rPr>
              <a:t>    </a:t>
            </a:r>
          </a:p>
          <a:p>
            <a:pPr marL="539750" marR="0" lvl="0" indent="-53975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zh-CN" altLang="en-US"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rPr>
              <a:t>哈该相信上帝是创造者和宇宙万物的持续者，祂掌管历史</a:t>
            </a:r>
            <a:r>
              <a:rPr kumimoji="0" lang="en-US" altLang="ja-JP"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rPr>
              <a:t>, </a:t>
            </a:r>
            <a:r>
              <a:rPr kumimoji="0" lang="zh-CN" altLang="en-US"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rPr>
              <a:t>人民受痛苦是因为他们没有守约。</a:t>
            </a:r>
            <a:endParaRPr kumimoji="0" lang="en-GB"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endParaRPr>
          </a:p>
        </p:txBody>
      </p:sp>
    </p:spTree>
    <p:extLst>
      <p:ext uri="{BB962C8B-B14F-4D97-AF65-F5344CB8AC3E}">
        <p14:creationId xmlns:p14="http://schemas.microsoft.com/office/powerpoint/2010/main" val="3218536671"/>
      </p:ext>
    </p:extLst>
  </p:cSld>
  <p:clrMapOvr>
    <a:masterClrMapping/>
  </p:clrMapOvr>
  <p:transition>
    <p:blinds/>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5" name="Picture 1" descr="terror-of-go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2"/>
          <p:cNvSpPr>
            <a:spLocks noGrp="1" noChangeArrowheads="1"/>
          </p:cNvSpPr>
          <p:nvPr>
            <p:ph type="title"/>
          </p:nvPr>
        </p:nvSpPr>
        <p:spPr/>
        <p:txBody>
          <a:bodyPr/>
          <a:lstStyle/>
          <a:p>
            <a:pPr eaLnBrk="1" hangingPunct="1">
              <a:defRPr/>
            </a:pPr>
            <a:r>
              <a:rPr lang="zh-CN" altLang="en-US" sz="4000">
                <a:effectLst>
                  <a:glow rad="139700">
                    <a:schemeClr val="bg2"/>
                  </a:glow>
                  <a:outerShdw blurRad="38100" dist="38100" dir="2700000" algn="tl">
                    <a:srgbClr val="000000"/>
                  </a:outerShdw>
                </a:effectLst>
                <a:latin typeface="Lucida Sans" charset="0"/>
                <a:ea typeface="SimSun" charset="0"/>
                <a:cs typeface="ＭＳ Ｐゴシック" charset="0"/>
              </a:rPr>
              <a:t>忽略重建神的殿到底是什么意思？</a:t>
            </a:r>
            <a:endParaRPr lang="en-US" sz="4000">
              <a:effectLst>
                <a:glow rad="139700">
                  <a:schemeClr val="bg2"/>
                </a:glow>
                <a:outerShdw blurRad="38100" dist="38100" dir="2700000" algn="tl">
                  <a:srgbClr val="000000"/>
                </a:outerShdw>
              </a:effectLst>
              <a:latin typeface="Lucida Sans" charset="0"/>
              <a:ea typeface="Times New Roman" charset="0"/>
              <a:cs typeface="Times New Roman" charset="0"/>
            </a:endParaRPr>
          </a:p>
        </p:txBody>
      </p:sp>
      <p:sp>
        <p:nvSpPr>
          <p:cNvPr id="541699" name="Rectangle 3"/>
          <p:cNvSpPr txBox="1">
            <a:spLocks noChangeArrowheads="1"/>
          </p:cNvSpPr>
          <p:nvPr/>
        </p:nvSpPr>
        <p:spPr bwMode="auto">
          <a:xfrm>
            <a:off x="2286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marL="342900" indent="-342900" eaLnBrk="1" hangingPunct="1">
              <a:lnSpc>
                <a:spcPct val="90000"/>
              </a:lnSpc>
              <a:spcBef>
                <a:spcPct val="20000"/>
              </a:spcBef>
              <a:buClr>
                <a:srgbClr val="3366FF"/>
              </a:buClr>
              <a:buSzPct val="80000"/>
              <a:buFont typeface="Wingdings" charset="0"/>
              <a:buChar char="l"/>
              <a:defRPr sz="4000" b="1">
                <a:solidFill>
                  <a:srgbClr val="FFFFFF"/>
                </a:solidFill>
                <a:effectLst>
                  <a:glow rad="139700">
                    <a:schemeClr val="bg2"/>
                  </a:glow>
                </a:effectLst>
                <a:latin typeface="Lucida Sans"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zh-CN" altLang="en-US"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圣殿并不单单是一座建筑物，也象征着上帝的同在。哈该并没有抵触被掳前的先知， 例如耶利米书</a:t>
            </a:r>
            <a:r>
              <a:rPr kumimoji="0" lang="en-US" altLang="zh-CN"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7:4 </a:t>
            </a:r>
            <a:r>
              <a:rPr kumimoji="0" lang="zh-CN" altLang="en-US"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责备以色列民依靠虚谎的话，说‘这是耶和华的殿。’ </a:t>
            </a:r>
            <a:br>
              <a:rPr kumimoji="0" lang="zh-CN" altLang="en-US"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br>
            <a:endParaRPr kumimoji="0" lang="zh-CN" altLang="en-US"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endParaRPr>
          </a:p>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zh-CN" altLang="en-US"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因此，拒绝重建圣殿就等同拒绝上帝的同在； 同时愿意重建圣殿是信靠和顺服上帝的行动。 </a:t>
            </a:r>
          </a:p>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endParaRPr kumimoji="0" lang="en-GB"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endParaRPr>
          </a:p>
        </p:txBody>
      </p:sp>
    </p:spTree>
    <p:extLst>
      <p:ext uri="{BB962C8B-B14F-4D97-AF65-F5344CB8AC3E}">
        <p14:creationId xmlns:p14="http://schemas.microsoft.com/office/powerpoint/2010/main" val="1649861554"/>
      </p:ext>
    </p:extLst>
  </p:cSld>
  <p:clrMapOvr>
    <a:masterClrMapping/>
  </p:clrMapOvr>
  <p:transition>
    <p:blinds/>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cs typeface="+mn-cs"/>
              </a:rPr>
              <a:t> </a:t>
            </a:r>
            <a:endParaRPr lang="en-US" sz="1800">
              <a:solidFill>
                <a:prstClr val="black"/>
              </a:solidFill>
              <a:latin typeface="Tw Cen MT"/>
              <a:cs typeface="+mn-cs"/>
            </a:endParaRP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0333" t="6564" r="18413" b="11674"/>
          <a:stretch/>
        </p:blipFill>
        <p:spPr>
          <a:xfrm rot="5400000">
            <a:off x="-640615" y="522584"/>
            <a:ext cx="5834395" cy="4730969"/>
          </a:xfrm>
          <a:prstGeom prst="rect">
            <a:avLst/>
          </a:prstGeom>
        </p:spPr>
      </p:pic>
      <p:sp>
        <p:nvSpPr>
          <p:cNvPr id="12" name="Title 1"/>
          <p:cNvSpPr txBox="1">
            <a:spLocks/>
          </p:cNvSpPr>
          <p:nvPr/>
        </p:nvSpPr>
        <p:spPr bwMode="auto">
          <a:xfrm>
            <a:off x="4483100" y="0"/>
            <a:ext cx="47244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zh-CN" altLang="en-US" sz="4800" b="1" dirty="0">
                <a:solidFill>
                  <a:prstClr val="white"/>
                </a:solidFill>
                <a:latin typeface="Arial"/>
                <a:cs typeface="Arial"/>
              </a:rPr>
              <a:t>哈该</a:t>
            </a:r>
            <a:endParaRPr lang="en-US" sz="4800" b="1" dirty="0">
              <a:solidFill>
                <a:prstClr val="white"/>
              </a:solidFill>
              <a:latin typeface="Arial"/>
              <a:cs typeface="Arial"/>
            </a:endParaRPr>
          </a:p>
        </p:txBody>
      </p:sp>
      <p:sp>
        <p:nvSpPr>
          <p:cNvPr id="7" name="TextBox 3"/>
          <p:cNvSpPr txBox="1">
            <a:spLocks noChangeArrowheads="1"/>
          </p:cNvSpPr>
          <p:nvPr/>
        </p:nvSpPr>
        <p:spPr bwMode="auto">
          <a:xfrm>
            <a:off x="4067945" y="1340768"/>
            <a:ext cx="5076056" cy="954107"/>
          </a:xfrm>
          <a:prstGeom prst="rect">
            <a:avLst/>
          </a:prstGeom>
          <a:no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2800" dirty="0">
                <a:solidFill>
                  <a:prstClr val="black"/>
                </a:solidFill>
              </a:rPr>
              <a:t>1 </a:t>
            </a:r>
            <a:r>
              <a:rPr lang="zh-CN" altLang="en-US" sz="2800" b="1" dirty="0">
                <a:solidFill>
                  <a:prstClr val="black"/>
                </a:solidFill>
              </a:rPr>
              <a:t>神的殿需要重建</a:t>
            </a:r>
            <a:endParaRPr lang="en-SG" altLang="zh-CN" sz="2800" b="1" dirty="0">
              <a:solidFill>
                <a:prstClr val="black"/>
              </a:solidFill>
            </a:endParaRPr>
          </a:p>
          <a:p>
            <a:pPr defTabSz="457200" fontAlgn="auto">
              <a:spcBef>
                <a:spcPts val="0"/>
              </a:spcBef>
              <a:spcAft>
                <a:spcPts val="0"/>
              </a:spcAft>
            </a:pPr>
            <a:r>
              <a:rPr lang="en-US" sz="2800" dirty="0">
                <a:solidFill>
                  <a:prstClr val="black"/>
                </a:solidFill>
              </a:rPr>
              <a:t>2 </a:t>
            </a:r>
            <a:r>
              <a:rPr lang="zh-CN" altLang="en-US" sz="2800" b="1" dirty="0">
                <a:solidFill>
                  <a:prstClr val="black"/>
                </a:solidFill>
              </a:rPr>
              <a:t>前殿不如新殿荣耀</a:t>
            </a:r>
            <a:endParaRPr lang="en-US" sz="2800" dirty="0">
              <a:solidFill>
                <a:prstClr val="black"/>
              </a:solidFill>
            </a:endParaRPr>
          </a:p>
        </p:txBody>
      </p:sp>
    </p:spTree>
    <p:extLst>
      <p:ext uri="{BB962C8B-B14F-4D97-AF65-F5344CB8AC3E}">
        <p14:creationId xmlns:p14="http://schemas.microsoft.com/office/powerpoint/2010/main" val="11602287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009" name="Picture 3" descr="terror-of-go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Rectangle 2"/>
          <p:cNvSpPr>
            <a:spLocks noGrp="1" noChangeArrowheads="1"/>
          </p:cNvSpPr>
          <p:nvPr>
            <p:ph type="title"/>
          </p:nvPr>
        </p:nvSpPr>
        <p:spPr/>
        <p:txBody>
          <a:bodyPr/>
          <a:lstStyle/>
          <a:p>
            <a:pPr eaLnBrk="1" hangingPunct="1">
              <a:defRPr/>
            </a:pPr>
            <a:r>
              <a:rPr lang="zh-CN" altLang="en-US">
                <a:latin typeface="Lucida Sans" charset="0"/>
                <a:ea typeface="SimSun" charset="0"/>
                <a:cs typeface="ＭＳ Ｐゴシック" charset="0"/>
              </a:rPr>
              <a:t>忽略重建神的殿到底是什么意思？</a:t>
            </a:r>
            <a:endParaRPr lang="en-US" sz="2400">
              <a:latin typeface="Lucida Sans" charset="0"/>
              <a:ea typeface="Times New Roman" charset="0"/>
              <a:cs typeface="Times New Roman" charset="0"/>
            </a:endParaRPr>
          </a:p>
        </p:txBody>
      </p:sp>
      <p:sp>
        <p:nvSpPr>
          <p:cNvPr id="542723" name="Rectangle 3"/>
          <p:cNvSpPr txBox="1">
            <a:spLocks noChangeArrowheads="1"/>
          </p:cNvSpPr>
          <p:nvPr/>
        </p:nvSpPr>
        <p:spPr bwMode="auto">
          <a:xfrm>
            <a:off x="251520" y="1447800"/>
            <a:ext cx="889248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marL="342900" indent="-342900" eaLnBrk="1" hangingPunct="1">
              <a:lnSpc>
                <a:spcPct val="90000"/>
              </a:lnSpc>
              <a:spcBef>
                <a:spcPct val="20000"/>
              </a:spcBef>
              <a:buClr>
                <a:srgbClr val="3366FF"/>
              </a:buClr>
              <a:buSzPct val="80000"/>
              <a:buFont typeface="Wingdings" charset="0"/>
              <a:buChar char="l"/>
              <a:defRPr sz="4000" b="1">
                <a:solidFill>
                  <a:srgbClr val="FFFFFF"/>
                </a:solidFill>
                <a:effectLst>
                  <a:glow rad="139700">
                    <a:schemeClr val="bg2"/>
                  </a:glow>
                </a:effectLst>
                <a:latin typeface="Lucida Sans"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zh-CN" altLang="en-US"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另外</a:t>
            </a:r>
            <a:r>
              <a:rPr kumimoji="0" lang="en-US" altLang="zh-CN"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 </a:t>
            </a:r>
            <a:r>
              <a:rPr kumimoji="0" lang="zh-CN" altLang="en-US"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圣殿是辨认犹太群体的基本象征，也是敬拜的中心。</a:t>
            </a:r>
            <a:br>
              <a:rPr kumimoji="0" lang="en-US" altLang="ja-JP"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br>
            <a:endParaRPr kumimoji="0" lang="en-US" altLang="ja-JP"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endParaRPr>
          </a:p>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zh-CN" altLang="en-US"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哈该提醒他们只有把神放在首位才会被圣化</a:t>
            </a:r>
            <a:r>
              <a:rPr kumimoji="0" lang="en-US" altLang="zh-CN"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 </a:t>
            </a:r>
            <a:r>
              <a:rPr kumimoji="0" lang="zh-CN" altLang="en-US"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不是透过他们的行为和献祭。</a:t>
            </a:r>
          </a:p>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endParaRPr kumimoji="0" lang="en-US"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endParaRPr>
          </a:p>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zh-CN" altLang="en-US"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哈该提醒他们只有把神放在首位才会被圣化</a:t>
            </a:r>
            <a:r>
              <a:rPr kumimoji="0" lang="en-US" altLang="zh-CN"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 </a:t>
            </a:r>
            <a:r>
              <a:rPr kumimoji="0" lang="zh-CN" altLang="en-US"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不是透过他们的行为和献祭。</a:t>
            </a:r>
          </a:p>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endParaRPr kumimoji="0" lang="en-GB"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endParaRPr>
          </a:p>
        </p:txBody>
      </p:sp>
    </p:spTree>
    <p:extLst>
      <p:ext uri="{BB962C8B-B14F-4D97-AF65-F5344CB8AC3E}">
        <p14:creationId xmlns:p14="http://schemas.microsoft.com/office/powerpoint/2010/main" val="3541571160"/>
      </p:ext>
    </p:extLst>
  </p:cSld>
  <p:clrMapOvr>
    <a:masterClrMapping/>
  </p:clrMapOvr>
  <p:transition>
    <p:blinds/>
  </p:transition>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3995936" cy="6808216"/>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Recall that God also has promised you his presence today. </a:t>
            </a:r>
          </a:p>
        </p:txBody>
      </p:sp>
      <p:pic>
        <p:nvPicPr>
          <p:cNvPr id="3" name="Picture 2"/>
          <p:cNvPicPr>
            <a:picLocks noChangeAspect="1"/>
          </p:cNvPicPr>
          <p:nvPr/>
        </p:nvPicPr>
        <p:blipFill>
          <a:blip r:embed="rId3"/>
          <a:stretch>
            <a:fillRect/>
          </a:stretch>
        </p:blipFill>
        <p:spPr>
          <a:xfrm>
            <a:off x="3991232" y="16839"/>
            <a:ext cx="5152768" cy="6858000"/>
          </a:xfrm>
          <a:prstGeom prst="rect">
            <a:avLst/>
          </a:prstGeom>
        </p:spPr>
      </p:pic>
    </p:spTree>
    <p:extLst>
      <p:ext uri="{BB962C8B-B14F-4D97-AF65-F5344CB8AC3E}">
        <p14:creationId xmlns:p14="http://schemas.microsoft.com/office/powerpoint/2010/main" val="323843627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033" name="Picture 1" descr="The-hand-of-Go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38" y="0"/>
            <a:ext cx="9178926"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title"/>
          </p:nvPr>
        </p:nvSpPr>
        <p:spPr>
          <a:xfrm>
            <a:off x="685800" y="0"/>
            <a:ext cx="7772400" cy="1143000"/>
          </a:xfrm>
        </p:spPr>
        <p:txBody>
          <a:bodyPr/>
          <a:lstStyle/>
          <a:p>
            <a:pPr eaLnBrk="1" hangingPunct="1">
              <a:defRPr/>
            </a:pPr>
            <a:r>
              <a:rPr lang="zh-CN" altLang="en-US">
                <a:latin typeface="Lucida Sans" charset="0"/>
                <a:ea typeface="SimSun" charset="0"/>
                <a:cs typeface="ＭＳ Ｐゴシック" charset="0"/>
              </a:rPr>
              <a:t>神的同在</a:t>
            </a:r>
            <a:endParaRPr lang="en-US">
              <a:latin typeface="Lucida Sans" charset="0"/>
              <a:ea typeface="Times New Roman" charset="0"/>
              <a:cs typeface="Times New Roman" charset="0"/>
            </a:endParaRPr>
          </a:p>
        </p:txBody>
      </p:sp>
      <p:sp>
        <p:nvSpPr>
          <p:cNvPr id="144386" name="Rectangle 3"/>
          <p:cNvSpPr txBox="1">
            <a:spLocks noChangeArrowheads="1"/>
          </p:cNvSpPr>
          <p:nvPr/>
        </p:nvSpPr>
        <p:spPr bwMode="auto">
          <a:xfrm>
            <a:off x="251520" y="1219200"/>
            <a:ext cx="858768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marL="342900" indent="-342900" eaLnBrk="1" hangingPunct="1">
              <a:lnSpc>
                <a:spcPct val="90000"/>
              </a:lnSpc>
              <a:spcBef>
                <a:spcPct val="20000"/>
              </a:spcBef>
              <a:buClr>
                <a:srgbClr val="3366FF"/>
              </a:buClr>
              <a:buSzPct val="80000"/>
              <a:buFont typeface="Wingdings" charset="0"/>
              <a:buChar char="l"/>
              <a:defRPr sz="4000" b="1">
                <a:solidFill>
                  <a:srgbClr val="FFFFFF"/>
                </a:solidFill>
                <a:effectLst>
                  <a:glow rad="139700">
                    <a:schemeClr val="bg2"/>
                  </a:glow>
                </a:effectLst>
                <a:latin typeface="Lucida Sans"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因此，哈该书大部分的语境是关于神的同在。</a:t>
            </a:r>
          </a:p>
          <a:p>
            <a:pPr marL="0" marR="0" lvl="0" indent="0" algn="l" defTabSz="914400" rtl="0" eaLnBrk="1" fontAlgn="base" latinLnBrk="0" hangingPunct="1">
              <a:lnSpc>
                <a:spcPct val="90000"/>
              </a:lnSpc>
              <a:spcBef>
                <a:spcPct val="20000"/>
              </a:spcBef>
              <a:spcAft>
                <a:spcPct val="0"/>
              </a:spcAft>
              <a:buClr>
                <a:srgbClr val="3366FF"/>
              </a:buClr>
              <a:buSzPct val="80000"/>
              <a:buFont typeface="Wingdings" charset="0"/>
              <a:buNone/>
              <a:tabLst/>
              <a:defRPr/>
            </a:pPr>
            <a:r>
              <a:rPr kumimoji="0" 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	</a:t>
            </a:r>
          </a:p>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	根据克金</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a:t>
            </a:r>
            <a:r>
              <a:rPr kumimoji="0" lang="en-US" altLang="zh-CN" sz="3600" b="1" i="0" u="none" strike="noStrike" kern="1200" cap="none" spc="0" normalizeH="0" baseline="0" noProof="0" dirty="0" err="1">
                <a:ln>
                  <a:noFill/>
                </a:ln>
                <a:solidFill>
                  <a:srgbClr val="FFFFFF"/>
                </a:solidFill>
                <a:effectLst>
                  <a:glow rad="139700">
                    <a:srgbClr val="000000"/>
                  </a:glow>
                </a:effectLst>
                <a:uLnTx/>
                <a:uFillTx/>
                <a:latin typeface="Lucida Sans" charset="0"/>
                <a:ea typeface="MS PGothic" charset="0"/>
                <a:cs typeface="Times New Roman" charset="0"/>
              </a:rPr>
              <a:t>Coggins</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的笔录</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 “</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上帝以过去在他们中间所行的事来向他们确定祂必永远与他们同在</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当我领你们出埃及为奴之地时所立的约</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 </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给与真实同在的确据</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 </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我的灵住在你们中间，你们不要惧怕’</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 </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并应许将来荣耀的记号</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 </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我要震动万国，万国的珍宝就必运来’</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a:t>
            </a:r>
          </a:p>
        </p:txBody>
      </p:sp>
    </p:spTree>
    <p:extLst>
      <p:ext uri="{BB962C8B-B14F-4D97-AF65-F5344CB8AC3E}">
        <p14:creationId xmlns:p14="http://schemas.microsoft.com/office/powerpoint/2010/main" val="2747981278"/>
      </p:ext>
    </p:extLst>
  </p:cSld>
  <p:clrMapOvr>
    <a:masterClrMapping/>
  </p:clrMapOvr>
  <p:transition>
    <p:blinds/>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3"/>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563202" name="Picture 1" descr="haggai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5057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2239963" y="115888"/>
            <a:ext cx="6796087" cy="977900"/>
          </a:xfrm>
        </p:spPr>
        <p:txBody>
          <a:bodyPr/>
          <a:lstStyle/>
          <a:p>
            <a:pPr eaLnBrk="1" hangingPunct="1"/>
            <a:r>
              <a:rPr lang="zh-CN" altLang="en-US" sz="4000">
                <a:latin typeface="Lucida Sans" charset="0"/>
                <a:cs typeface="SimSun" charset="0"/>
              </a:rPr>
              <a:t>万军之耶和华</a:t>
            </a:r>
            <a:r>
              <a:rPr lang="en-US" altLang="ja-JP" sz="4000">
                <a:latin typeface="Lucida Sans" charset="0"/>
                <a:ea typeface="MS PGothic" charset="0"/>
                <a:cs typeface="Times New Roman" charset="0"/>
              </a:rPr>
              <a:t> </a:t>
            </a:r>
            <a:endParaRPr lang="en-US" sz="4000">
              <a:latin typeface="Lucida Sans" charset="0"/>
              <a:ea typeface="MS PGothic" charset="0"/>
              <a:cs typeface="Times New Roman" charset="0"/>
            </a:endParaRPr>
          </a:p>
        </p:txBody>
      </p:sp>
      <p:sp>
        <p:nvSpPr>
          <p:cNvPr id="563204" name="Rectangle 3"/>
          <p:cNvSpPr txBox="1">
            <a:spLocks noChangeArrowheads="1"/>
          </p:cNvSpPr>
          <p:nvPr/>
        </p:nvSpPr>
        <p:spPr bwMode="auto">
          <a:xfrm>
            <a:off x="4859338" y="1268413"/>
            <a:ext cx="428466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zh-CN" altLang="en-US"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神的圣名雅威（</a:t>
            </a:r>
            <a:r>
              <a:rPr kumimoji="0" lang="en-US" altLang="zh-CN"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Yahweh </a:t>
            </a:r>
            <a:r>
              <a:rPr kumimoji="0" lang="zh-CN" altLang="en-US"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）在这本只有</a:t>
            </a:r>
            <a:r>
              <a:rPr kumimoji="0" lang="en-US" altLang="zh-CN"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38</a:t>
            </a:r>
            <a:r>
              <a:rPr kumimoji="0" lang="zh-CN" altLang="en-US"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节经文的书中出现</a:t>
            </a:r>
            <a:r>
              <a:rPr kumimoji="0" lang="en-US" altLang="zh-CN"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34</a:t>
            </a:r>
            <a:r>
              <a:rPr kumimoji="0" lang="zh-CN" altLang="en-US"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次</a:t>
            </a:r>
            <a:r>
              <a:rPr kumimoji="0" lang="en-US" altLang="zh-CN"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 </a:t>
            </a:r>
            <a:r>
              <a:rPr kumimoji="0" lang="zh-CN" altLang="en-US"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并且其中有</a:t>
            </a:r>
            <a:r>
              <a:rPr kumimoji="0" lang="en-US" altLang="zh-CN"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14</a:t>
            </a:r>
            <a:r>
              <a:rPr kumimoji="0" lang="zh-CN" altLang="en-US"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次是以万军之耶和华来强调神的全能。</a:t>
            </a:r>
          </a:p>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endParaRPr>
          </a:p>
          <a:p>
            <a:pPr marL="342900" marR="0" lvl="0" indent="-342900" algn="l" defTabSz="914400" rtl="0" eaLnBrk="1" fontAlgn="base" latinLnBrk="0" hangingPunct="1">
              <a:lnSpc>
                <a:spcPct val="90000"/>
              </a:lnSpc>
              <a:spcBef>
                <a:spcPct val="20000"/>
              </a:spcBef>
              <a:spcAft>
                <a:spcPct val="0"/>
              </a:spcAft>
              <a:buClr>
                <a:srgbClr val="3366FF"/>
              </a:buClr>
              <a:buSzPct val="80000"/>
              <a:buFontTx/>
              <a:buNone/>
              <a:tabLst/>
              <a:defRPr/>
            </a:pPr>
            <a:r>
              <a:rPr kumimoji="0" lang="en-US"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 </a:t>
            </a:r>
            <a:r>
              <a:rPr kumimoji="0" lang="zh-CN" altLang="en-US" sz="2800" b="1" i="0" u="none" strike="noStrike" kern="1200" cap="none" spc="0" normalizeH="0" baseline="0" noProof="0">
                <a:ln>
                  <a:noFill/>
                </a:ln>
                <a:solidFill>
                  <a:srgbClr val="FFFFFF"/>
                </a:solidFill>
                <a:effectLst/>
                <a:uLnTx/>
                <a:uFillTx/>
                <a:latin typeface="Lucida Sans" charset="0"/>
                <a:ea typeface="ＭＳ Ｐゴシック" charset="0"/>
                <a:cs typeface="SimSun" charset="0"/>
              </a:rPr>
              <a:t>上帝会放弃万国的珍宝来美化及荣耀祂的殿</a:t>
            </a:r>
            <a:r>
              <a:rPr kumimoji="0" lang="en-US" altLang="ja-JP"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 </a:t>
            </a:r>
            <a:r>
              <a:rPr kumimoji="0" lang="zh-CN" altLang="en-US" sz="2800" b="1" i="0" u="none" strike="noStrike" kern="1200" cap="none" spc="0" normalizeH="0" baseline="0" noProof="0">
                <a:ln>
                  <a:noFill/>
                </a:ln>
                <a:solidFill>
                  <a:srgbClr val="FFFFFF"/>
                </a:solidFill>
                <a:effectLst/>
                <a:uLnTx/>
                <a:uFillTx/>
                <a:latin typeface="Lucida Sans" charset="0"/>
                <a:ea typeface="ＭＳ Ｐゴシック" charset="0"/>
                <a:cs typeface="SimSun" charset="0"/>
              </a:rPr>
              <a:t>祂会全然地震动天地；会以完全的神性来到当中做大和宇宙性的事。</a:t>
            </a:r>
            <a:endParaRPr kumimoji="0" lang="en-GB"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endParaRPr>
          </a:p>
        </p:txBody>
      </p:sp>
    </p:spTree>
    <p:extLst>
      <p:ext uri="{BB962C8B-B14F-4D97-AF65-F5344CB8AC3E}">
        <p14:creationId xmlns:p14="http://schemas.microsoft.com/office/powerpoint/2010/main" val="1728970733"/>
      </p:ext>
    </p:extLst>
  </p:cSld>
  <p:clrMapOvr>
    <a:masterClrMapping/>
  </p:clrMapOvr>
  <p:transition>
    <p:blinds/>
  </p:transition>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 name="Picture 1"/>
          <p:cNvPicPr>
            <a:picLocks noChangeAspect="1"/>
          </p:cNvPicPr>
          <p:nvPr/>
        </p:nvPicPr>
        <p:blipFill>
          <a:blip r:embed="rId3"/>
          <a:stretch>
            <a:fillRect/>
          </a:stretch>
        </p:blipFill>
        <p:spPr>
          <a:xfrm>
            <a:off x="-39472" y="3154987"/>
            <a:ext cx="9183472" cy="3703013"/>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38010" y="-1"/>
            <a:ext cx="3205990" cy="3154987"/>
          </a:xfrm>
          <a:prstGeom prst="rect">
            <a:avLst/>
          </a:prstGeom>
        </p:spPr>
      </p:pic>
      <p:sp>
        <p:nvSpPr>
          <p:cNvPr id="900098" name="Rectangle 2"/>
          <p:cNvSpPr>
            <a:spLocks noGrp="1" noChangeArrowheads="1"/>
          </p:cNvSpPr>
          <p:nvPr>
            <p:ph type="ctrTitle"/>
          </p:nvPr>
        </p:nvSpPr>
        <p:spPr>
          <a:xfrm>
            <a:off x="0" y="44062"/>
            <a:ext cx="5938010" cy="3479689"/>
          </a:xfrm>
          <a:noFill/>
          <a:effectLst>
            <a:outerShdw blurRad="63500" dist="35921" dir="2700000" algn="ctr" rotWithShape="0">
              <a:schemeClr val="tx2">
                <a:alpha val="74998"/>
              </a:schemeClr>
            </a:outerShdw>
          </a:effectLst>
          <a:ex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Don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love money; be satisfied with what you have. For God has said, </a:t>
            </a:r>
            <a:br>
              <a:rPr lang="en-US" sz="3600" b="1" dirty="0">
                <a:effectLst>
                  <a:glow rad="127000">
                    <a:schemeClr val="tx1"/>
                  </a:glow>
                </a:effectLst>
                <a:latin typeface="Arial" charset="0"/>
                <a:ea typeface="ＭＳ Ｐゴシック" charset="0"/>
                <a:cs typeface="ＭＳ Ｐゴシック" charset="0"/>
              </a:rPr>
            </a:b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will never fail you. I will never abandon you</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(Hebrews 13:5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846455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a:ex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当你只看到管教时怎么能看到神的</a:t>
            </a:r>
            <a:br>
              <a:rPr lang="en-US" b="1" dirty="0">
                <a:effectLst>
                  <a:glow rad="127000">
                    <a:schemeClr val="tx1"/>
                  </a:glow>
                </a:effectLst>
                <a:latin typeface="Arial" charset="0"/>
                <a:ea typeface="ＭＳ Ｐゴシック" charset="0"/>
                <a:cs typeface="ＭＳ Ｐゴシック" charset="0"/>
              </a:rPr>
            </a:br>
            <a:r>
              <a:rPr lang="zh-CN" altLang="en-US" sz="6000" b="1" dirty="0">
                <a:solidFill>
                  <a:srgbClr val="FFFF00"/>
                </a:solidFill>
                <a:effectLst>
                  <a:glow rad="127000">
                    <a:schemeClr val="tx1"/>
                  </a:glow>
                </a:effectLst>
                <a:latin typeface="Arial" charset="0"/>
                <a:ea typeface="ＭＳ Ｐゴシック" charset="0"/>
                <a:cs typeface="ＭＳ Ｐゴシック" charset="0"/>
              </a:rPr>
              <a:t>祝福</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5728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a:extLst/>
        </p:spPr>
        <p:txBody>
          <a:bodyPr anchor="t"/>
          <a:lstStyle/>
          <a:p>
            <a:pPr>
              <a:defRPr/>
            </a:pPr>
            <a:r>
              <a:rPr lang="en-US" sz="4800" dirty="0">
                <a:effectLst>
                  <a:glow rad="127000">
                    <a:schemeClr val="tx1"/>
                  </a:glow>
                </a:effectLst>
                <a:latin typeface="Arial" charset="0"/>
                <a:ea typeface="ＭＳ Ｐゴシック" charset="0"/>
                <a:cs typeface="ＭＳ Ｐゴシック" charset="0"/>
              </a:rPr>
              <a:t>1. </a:t>
            </a:r>
            <a:r>
              <a:rPr lang="zh-CN" altLang="en-US" sz="4800" dirty="0">
                <a:effectLst>
                  <a:glow rad="127000">
                    <a:schemeClr val="tx1"/>
                  </a:glow>
                </a:effectLst>
                <a:latin typeface="Arial" charset="0"/>
                <a:ea typeface="ＭＳ Ｐゴシック" charset="0"/>
                <a:cs typeface="ＭＳ Ｐゴシック" charset="0"/>
              </a:rPr>
              <a:t>重新调整你的</a:t>
            </a:r>
            <a:r>
              <a:rPr lang="zh-CN" altLang="en-US" sz="4800" dirty="0">
                <a:solidFill>
                  <a:srgbClr val="FFFF00"/>
                </a:solidFill>
                <a:effectLst>
                  <a:glow rad="127000">
                    <a:schemeClr val="tx1"/>
                  </a:glow>
                </a:effectLst>
                <a:latin typeface="Arial" charset="0"/>
                <a:ea typeface="ＭＳ Ｐゴシック" charset="0"/>
                <a:cs typeface="ＭＳ Ｐゴシック" charset="0"/>
              </a:rPr>
              <a:t>优先次序</a:t>
            </a:r>
            <a:r>
              <a:rPr lang="zh-CN" altLang="en-US" sz="4800" dirty="0">
                <a:solidFill>
                  <a:schemeClr val="accent3"/>
                </a:solidFill>
                <a:effectLst>
                  <a:glow rad="127000">
                    <a:schemeClr val="tx1"/>
                  </a:glow>
                </a:effectLst>
                <a:latin typeface="Arial" charset="0"/>
                <a:ea typeface="ＭＳ Ｐゴシック" charset="0"/>
                <a:cs typeface="ＭＳ Ｐゴシック" charset="0"/>
              </a:rPr>
              <a:t>。</a:t>
            </a:r>
            <a:r>
              <a:rPr lang="en-US" sz="4800" dirty="0">
                <a:solidFill>
                  <a:schemeClr val="accent3"/>
                </a:solidFill>
                <a:effectLst>
                  <a:glow rad="127000">
                    <a:schemeClr val="tx1"/>
                  </a:glow>
                </a:effectLst>
                <a:latin typeface="Arial" charset="0"/>
                <a:ea typeface="ＭＳ Ｐゴシック" charset="0"/>
                <a:cs typeface="ＭＳ Ｐゴシック" charset="0"/>
              </a:rPr>
              <a:t> </a:t>
            </a:r>
            <a:endParaRPr lang="en-US" sz="4800" b="1" dirty="0">
              <a:solidFill>
                <a:schemeClr val="accent3"/>
              </a:solidFill>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1196752"/>
            <a:ext cx="6120680" cy="4741845"/>
          </a:xfrm>
          <a:prstGeom prst="rect">
            <a:avLst/>
          </a:prstGeom>
        </p:spPr>
      </p:pic>
      <p:sp>
        <p:nvSpPr>
          <p:cNvPr id="6"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a:t>
            </a:r>
          </a:p>
        </p:txBody>
      </p:sp>
    </p:spTree>
    <p:extLst>
      <p:ext uri="{BB962C8B-B14F-4D97-AF65-F5344CB8AC3E}">
        <p14:creationId xmlns:p14="http://schemas.microsoft.com/office/powerpoint/2010/main" val="19618253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2. </a:t>
            </a:r>
            <a:r>
              <a:rPr lang="zh-CN" altLang="en-US" sz="4800" b="1" dirty="0">
                <a:effectLst>
                  <a:glow rad="127000">
                    <a:schemeClr val="tx1"/>
                  </a:glow>
                </a:effectLst>
                <a:latin typeface="Arial" charset="0"/>
                <a:ea typeface="ＭＳ Ｐゴシック" charset="0"/>
                <a:cs typeface="ＭＳ Ｐゴシック" charset="0"/>
              </a:rPr>
              <a:t>回顾神的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同在</a:t>
            </a:r>
            <a:r>
              <a:rPr lang="zh-CN" altLang="en-US"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2:1-9</a:t>
            </a:r>
          </a:p>
        </p:txBody>
      </p:sp>
    </p:spTree>
    <p:extLst>
      <p:ext uri="{BB962C8B-B14F-4D97-AF65-F5344CB8AC3E}">
        <p14:creationId xmlns:p14="http://schemas.microsoft.com/office/powerpoint/2010/main" val="146607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3. </a:t>
            </a:r>
            <a:r>
              <a:rPr lang="zh-CN" altLang="en-US" sz="4800" b="1" dirty="0">
                <a:effectLst>
                  <a:glow rad="127000">
                    <a:schemeClr val="tx1"/>
                  </a:glow>
                </a:effectLst>
                <a:latin typeface="Arial" charset="0"/>
                <a:ea typeface="ＭＳ Ｐゴシック" charset="0"/>
                <a:cs typeface="ＭＳ Ｐゴシック" charset="0"/>
              </a:rPr>
              <a:t>更新你的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敬拜</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124744"/>
            <a:ext cx="9144000" cy="4777740"/>
          </a:xfrm>
          <a:prstGeom prst="rect">
            <a:avLst/>
          </a:prstGeom>
        </p:spPr>
      </p:pic>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2:10-19</a:t>
            </a:r>
          </a:p>
        </p:txBody>
      </p:sp>
    </p:spTree>
    <p:extLst>
      <p:ext uri="{BB962C8B-B14F-4D97-AF65-F5344CB8AC3E}">
        <p14:creationId xmlns:p14="http://schemas.microsoft.com/office/powerpoint/2010/main" val="35843203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ChangeArrowheads="1"/>
          </p:cNvSpPr>
          <p:nvPr/>
        </p:nvSpPr>
        <p:spPr bwMode="auto">
          <a:xfrm>
            <a:off x="0" y="0"/>
            <a:ext cx="94488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algn="ctr">
              <a:defRPr/>
            </a:pPr>
            <a:endParaRPr lang="en-US" sz="3200" b="1">
              <a:effectLst>
                <a:outerShdw blurRad="38100" dist="38100" dir="2700000" algn="tl">
                  <a:srgbClr val="000000"/>
                </a:outerShdw>
              </a:effectLst>
              <a:ea typeface="MS PGothic" charset="0"/>
              <a:cs typeface="MS PGothic" charset="0"/>
            </a:endParaRPr>
          </a:p>
        </p:txBody>
      </p:sp>
      <p:sp>
        <p:nvSpPr>
          <p:cNvPr id="166915" name="Text Box 3"/>
          <p:cNvSpPr txBox="1">
            <a:spLocks noChangeArrowheads="1"/>
          </p:cNvSpPr>
          <p:nvPr/>
        </p:nvSpPr>
        <p:spPr bwMode="auto">
          <a:xfrm>
            <a:off x="2057400" y="441325"/>
            <a:ext cx="49530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a:cs typeface="SimSun" charset="0"/>
              </a:rPr>
              <a:t>哈该书里记载的日期</a:t>
            </a:r>
            <a:endParaRPr lang="en-US" sz="4000" b="1">
              <a:cs typeface="SimSun" charset="0"/>
            </a:endParaRPr>
          </a:p>
        </p:txBody>
      </p:sp>
      <p:grpSp>
        <p:nvGrpSpPr>
          <p:cNvPr id="544771" name="Group 4"/>
          <p:cNvGrpSpPr>
            <a:grpSpLocks/>
          </p:cNvGrpSpPr>
          <p:nvPr/>
        </p:nvGrpSpPr>
        <p:grpSpPr bwMode="auto">
          <a:xfrm>
            <a:off x="609600" y="4235450"/>
            <a:ext cx="8153400" cy="1660525"/>
            <a:chOff x="432" y="1948"/>
            <a:chExt cx="5136" cy="1046"/>
          </a:xfrm>
        </p:grpSpPr>
        <p:sp>
          <p:nvSpPr>
            <p:cNvPr id="166917"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6918" name="Text Box 6"/>
            <p:cNvSpPr txBox="1">
              <a:spLocks noChangeArrowheads="1"/>
            </p:cNvSpPr>
            <p:nvPr/>
          </p:nvSpPr>
          <p:spPr bwMode="auto">
            <a:xfrm>
              <a:off x="4464" y="2476"/>
              <a:ext cx="606" cy="51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十二月</a:t>
              </a:r>
              <a:endParaRPr lang="en-US" altLang="zh-CN" b="1">
                <a:cs typeface="SimSun" charset="0"/>
              </a:endParaRPr>
            </a:p>
          </p:txBody>
        </p:sp>
        <p:sp>
          <p:nvSpPr>
            <p:cNvPr id="166919"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6920" name="Text Box 8"/>
            <p:cNvSpPr txBox="1">
              <a:spLocks noChangeArrowheads="1"/>
            </p:cNvSpPr>
            <p:nvPr/>
          </p:nvSpPr>
          <p:spPr bwMode="auto">
            <a:xfrm>
              <a:off x="1815" y="2476"/>
              <a:ext cx="798" cy="404"/>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600" b="1">
                  <a:ea typeface="MS PGothic" charset="0"/>
                  <a:cs typeface="MS PGothic" charset="0"/>
                </a:rPr>
                <a:t> </a:t>
              </a:r>
              <a:r>
                <a:rPr lang="zh-CN" altLang="en-US" b="1">
                  <a:cs typeface="SimSun" charset="0"/>
                </a:rPr>
                <a:t>九月</a:t>
              </a:r>
            </a:p>
          </p:txBody>
        </p:sp>
        <p:sp>
          <p:nvSpPr>
            <p:cNvPr id="166921"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6922" name="Text Box 10"/>
            <p:cNvSpPr txBox="1">
              <a:spLocks noChangeArrowheads="1"/>
            </p:cNvSpPr>
            <p:nvPr/>
          </p:nvSpPr>
          <p:spPr bwMode="auto">
            <a:xfrm>
              <a:off x="2706" y="2476"/>
              <a:ext cx="798" cy="404"/>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600" b="1">
                  <a:ea typeface="MS PGothic" charset="0"/>
                  <a:cs typeface="MS PGothic" charset="0"/>
                </a:rPr>
                <a:t> </a:t>
              </a:r>
              <a:r>
                <a:rPr lang="zh-CN" altLang="en-US" b="1">
                  <a:cs typeface="SimSun" charset="0"/>
                </a:rPr>
                <a:t>十月</a:t>
              </a:r>
            </a:p>
          </p:txBody>
        </p:sp>
        <p:sp>
          <p:nvSpPr>
            <p:cNvPr id="166923"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6924" name="Text Box 12"/>
            <p:cNvSpPr txBox="1">
              <a:spLocks noChangeArrowheads="1"/>
            </p:cNvSpPr>
            <p:nvPr/>
          </p:nvSpPr>
          <p:spPr bwMode="auto">
            <a:xfrm>
              <a:off x="3591" y="2476"/>
              <a:ext cx="768" cy="404"/>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600" b="1">
                  <a:ea typeface="MS PGothic" charset="0"/>
                  <a:cs typeface="MS PGothic" charset="0"/>
                </a:rPr>
                <a:t> </a:t>
              </a:r>
              <a:r>
                <a:rPr lang="zh-CN" altLang="en-US" b="1">
                  <a:cs typeface="SimSun" charset="0"/>
                </a:rPr>
                <a:t>十一月</a:t>
              </a:r>
            </a:p>
          </p:txBody>
        </p:sp>
        <p:sp>
          <p:nvSpPr>
            <p:cNvPr id="166925"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6926" name="Text Box 14"/>
            <p:cNvSpPr txBox="1">
              <a:spLocks noChangeArrowheads="1"/>
            </p:cNvSpPr>
            <p:nvPr/>
          </p:nvSpPr>
          <p:spPr bwMode="auto">
            <a:xfrm>
              <a:off x="933" y="2476"/>
              <a:ext cx="747" cy="404"/>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600" b="1">
                  <a:ea typeface="MS PGothic" charset="0"/>
                  <a:cs typeface="MS PGothic" charset="0"/>
                </a:rPr>
                <a:t> </a:t>
              </a:r>
              <a:r>
                <a:rPr lang="zh-CN" altLang="en-US" b="1">
                  <a:cs typeface="SimSun" charset="0"/>
                </a:rPr>
                <a:t>八月</a:t>
              </a:r>
              <a:endParaRPr lang="en-US" b="1">
                <a:cs typeface="SimSun" charset="0"/>
              </a:endParaRPr>
            </a:p>
          </p:txBody>
        </p:sp>
        <p:sp>
          <p:nvSpPr>
            <p:cNvPr id="166927"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6928"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6929" name="AutoShape 17"/>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66930" name="Text Box 18"/>
          <p:cNvSpPr txBox="1">
            <a:spLocks noChangeArrowheads="1"/>
          </p:cNvSpPr>
          <p:nvPr/>
        </p:nvSpPr>
        <p:spPr bwMode="auto">
          <a:xfrm>
            <a:off x="1828800" y="1981200"/>
            <a:ext cx="14478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sz="3200" b="1">
                <a:cs typeface="+mn-cs"/>
              </a:rPr>
              <a:t>8/29</a:t>
            </a:r>
          </a:p>
          <a:p>
            <a:pPr algn="ctr" eaLnBrk="1" hangingPunct="1">
              <a:defRPr/>
            </a:pPr>
            <a:r>
              <a:rPr lang="en-US" altLang="en-US" sz="3200" b="1">
                <a:cs typeface="+mn-cs"/>
              </a:rPr>
              <a:t>1:2</a:t>
            </a:r>
          </a:p>
        </p:txBody>
      </p:sp>
      <p:sp>
        <p:nvSpPr>
          <p:cNvPr id="166931" name="AutoShape 19"/>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66932" name="Text Box 20"/>
          <p:cNvSpPr txBox="1">
            <a:spLocks noChangeArrowheads="1"/>
          </p:cNvSpPr>
          <p:nvPr/>
        </p:nvSpPr>
        <p:spPr bwMode="auto">
          <a:xfrm>
            <a:off x="4114800" y="1981200"/>
            <a:ext cx="17526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sz="3200" b="1">
                <a:cs typeface="+mn-cs"/>
              </a:rPr>
              <a:t>10/17</a:t>
            </a:r>
          </a:p>
          <a:p>
            <a:pPr algn="ctr" eaLnBrk="1" hangingPunct="1">
              <a:defRPr/>
            </a:pPr>
            <a:r>
              <a:rPr lang="en-US" altLang="en-US" sz="3200" b="1">
                <a:cs typeface="+mn-cs"/>
              </a:rPr>
              <a:t>2:1</a:t>
            </a:r>
          </a:p>
        </p:txBody>
      </p:sp>
      <p:sp>
        <p:nvSpPr>
          <p:cNvPr id="166933" name="Text Box 21"/>
          <p:cNvSpPr txBox="1">
            <a:spLocks noChangeArrowheads="1"/>
          </p:cNvSpPr>
          <p:nvPr/>
        </p:nvSpPr>
        <p:spPr bwMode="auto">
          <a:xfrm>
            <a:off x="2895600" y="1981200"/>
            <a:ext cx="17526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sz="3200" b="1">
                <a:cs typeface="+mn-cs"/>
              </a:rPr>
              <a:t>9/21</a:t>
            </a:r>
          </a:p>
          <a:p>
            <a:pPr algn="ctr" eaLnBrk="1" hangingPunct="1">
              <a:defRPr/>
            </a:pPr>
            <a:r>
              <a:rPr lang="en-US" altLang="en-US" sz="3200" b="1">
                <a:cs typeface="+mn-cs"/>
              </a:rPr>
              <a:t>1:15</a:t>
            </a:r>
          </a:p>
        </p:txBody>
      </p:sp>
      <p:sp>
        <p:nvSpPr>
          <p:cNvPr id="166934" name="AutoShape 22"/>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66935" name="AutoShape 23"/>
          <p:cNvSpPr>
            <a:spLocks noChangeArrowheads="1"/>
          </p:cNvSpPr>
          <p:nvPr/>
        </p:nvSpPr>
        <p:spPr bwMode="auto">
          <a:xfrm flipV="1">
            <a:off x="73533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66936" name="Text Box 24"/>
          <p:cNvSpPr txBox="1">
            <a:spLocks noChangeArrowheads="1"/>
          </p:cNvSpPr>
          <p:nvPr/>
        </p:nvSpPr>
        <p:spPr bwMode="auto">
          <a:xfrm>
            <a:off x="5943600" y="1981200"/>
            <a:ext cx="32766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sz="3200" b="1">
                <a:cs typeface="+mn-cs"/>
              </a:rPr>
              <a:t>12/18</a:t>
            </a:r>
          </a:p>
          <a:p>
            <a:pPr algn="ctr" eaLnBrk="1" hangingPunct="1">
              <a:defRPr/>
            </a:pPr>
            <a:r>
              <a:rPr lang="en-US" altLang="en-US" sz="3200" b="1">
                <a:cs typeface="+mn-cs"/>
              </a:rPr>
              <a:t>2:10, 18, 20</a:t>
            </a:r>
          </a:p>
        </p:txBody>
      </p:sp>
      <p:sp>
        <p:nvSpPr>
          <p:cNvPr id="166937" name="Text Box 25"/>
          <p:cNvSpPr txBox="1">
            <a:spLocks noChangeArrowheads="1"/>
          </p:cNvSpPr>
          <p:nvPr/>
        </p:nvSpPr>
        <p:spPr bwMode="auto">
          <a:xfrm>
            <a:off x="2971800" y="5927725"/>
            <a:ext cx="31242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a:cs typeface="SimSun" charset="0"/>
              </a:rPr>
              <a:t>公元前520年</a:t>
            </a:r>
          </a:p>
        </p:txBody>
      </p:sp>
    </p:spTree>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9126"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a:ex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作个被上帝复兴的人 </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879796697"/>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72035" name="Text Box 3"/>
          <p:cNvSpPr txBox="1">
            <a:spLocks noChangeArrowheads="1"/>
          </p:cNvSpPr>
          <p:nvPr/>
        </p:nvSpPr>
        <p:spPr bwMode="auto">
          <a:xfrm rot="-4544568">
            <a:off x="253207" y="2626518"/>
            <a:ext cx="3613150" cy="14652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责备</a:t>
            </a:r>
            <a:r>
              <a:rPr lang="en-US" altLang="ja-JP" sz="3600" b="1">
                <a:cs typeface="SimSun" charset="0"/>
              </a:rPr>
              <a:t>1-11</a:t>
            </a:r>
          </a:p>
          <a:p>
            <a:pPr eaLnBrk="1" hangingPunct="1">
              <a:spcBef>
                <a:spcPct val="50000"/>
              </a:spcBef>
            </a:pPr>
            <a:endParaRPr lang="en-US" sz="3600" b="1">
              <a:cs typeface="SimSun" charset="0"/>
            </a:endParaRPr>
          </a:p>
        </p:txBody>
      </p:sp>
      <p:sp>
        <p:nvSpPr>
          <p:cNvPr id="172036" name="Text Box 4"/>
          <p:cNvSpPr txBox="1">
            <a:spLocks noChangeArrowheads="1"/>
          </p:cNvSpPr>
          <p:nvPr/>
        </p:nvSpPr>
        <p:spPr bwMode="auto">
          <a:xfrm rot="-4593032">
            <a:off x="813594" y="2905919"/>
            <a:ext cx="3675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回应 12-15</a:t>
            </a:r>
            <a:endParaRPr lang="en-US" sz="3600" b="1">
              <a:cs typeface="SimSun" charset="0"/>
            </a:endParaRPr>
          </a:p>
        </p:txBody>
      </p:sp>
      <p:sp>
        <p:nvSpPr>
          <p:cNvPr id="172037" name="Text Box 5"/>
          <p:cNvSpPr txBox="1">
            <a:spLocks noChangeArrowheads="1"/>
          </p:cNvSpPr>
          <p:nvPr/>
        </p:nvSpPr>
        <p:spPr bwMode="auto">
          <a:xfrm rot="-4579526">
            <a:off x="1938338" y="2405063"/>
            <a:ext cx="4056062" cy="146526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现在1-5 </a:t>
            </a:r>
          </a:p>
          <a:p>
            <a:pPr eaLnBrk="1" hangingPunct="1">
              <a:spcBef>
                <a:spcPct val="50000"/>
              </a:spcBef>
            </a:pPr>
            <a:endParaRPr lang="en-US" sz="3600" b="1">
              <a:cs typeface="SimSun" charset="0"/>
            </a:endParaRPr>
          </a:p>
        </p:txBody>
      </p:sp>
      <p:sp>
        <p:nvSpPr>
          <p:cNvPr id="172038" name="Text Box 6"/>
          <p:cNvSpPr txBox="1">
            <a:spLocks noChangeArrowheads="1"/>
          </p:cNvSpPr>
          <p:nvPr/>
        </p:nvSpPr>
        <p:spPr bwMode="auto">
          <a:xfrm rot="-4630239">
            <a:off x="2454275" y="2795588"/>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将来 6-9</a:t>
            </a:r>
          </a:p>
        </p:txBody>
      </p:sp>
      <p:sp>
        <p:nvSpPr>
          <p:cNvPr id="172039" name="Text Box 7"/>
          <p:cNvSpPr txBox="1">
            <a:spLocks noChangeArrowheads="1"/>
          </p:cNvSpPr>
          <p:nvPr/>
        </p:nvSpPr>
        <p:spPr bwMode="auto">
          <a:xfrm>
            <a:off x="685800" y="5999163"/>
            <a:ext cx="7086600" cy="5794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cs typeface="SimSun" charset="0"/>
              </a:rPr>
              <a:t>第一要紧的</a:t>
            </a:r>
            <a:endParaRPr lang="en-US" sz="3200" b="1">
              <a:cs typeface="SimSun" charset="0"/>
            </a:endParaRPr>
          </a:p>
        </p:txBody>
      </p:sp>
      <p:sp>
        <p:nvSpPr>
          <p:cNvPr id="172040" name="Text Box 8"/>
          <p:cNvSpPr txBox="1">
            <a:spLocks noChangeArrowheads="1"/>
          </p:cNvSpPr>
          <p:nvPr/>
        </p:nvSpPr>
        <p:spPr bwMode="auto">
          <a:xfrm rot="-5400000">
            <a:off x="-1512888" y="1208088"/>
            <a:ext cx="3940175"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哈该书</a:t>
            </a:r>
            <a:endParaRPr lang="en-US" sz="4400" b="1">
              <a:cs typeface="SimSun" charset="0"/>
            </a:endParaRPr>
          </a:p>
        </p:txBody>
      </p:sp>
      <p:sp>
        <p:nvSpPr>
          <p:cNvPr id="172041" name="Text Box 9"/>
          <p:cNvSpPr txBox="1">
            <a:spLocks noChangeArrowheads="1"/>
          </p:cNvSpPr>
          <p:nvPr/>
        </p:nvSpPr>
        <p:spPr bwMode="auto">
          <a:xfrm>
            <a:off x="6796088" y="603250"/>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预期</a:t>
            </a:r>
            <a:r>
              <a:rPr lang="zh-CN" altLang="en-US" b="1">
                <a:cs typeface="SimSun" charset="0"/>
              </a:rPr>
              <a:t> </a:t>
            </a:r>
          </a:p>
          <a:p>
            <a:pPr algn="ctr" eaLnBrk="1" hangingPunct="1"/>
            <a:r>
              <a:rPr lang="zh-CN" altLang="en-US" b="1">
                <a:cs typeface="SimSun" charset="0"/>
              </a:rPr>
              <a:t>2:20-23</a:t>
            </a:r>
            <a:endParaRPr lang="en-US" b="1">
              <a:cs typeface="SimSun" charset="0"/>
            </a:endParaRPr>
          </a:p>
        </p:txBody>
      </p:sp>
      <p:sp>
        <p:nvSpPr>
          <p:cNvPr id="172042" name="Text Box 10"/>
          <p:cNvSpPr txBox="1">
            <a:spLocks noChangeArrowheads="1"/>
          </p:cNvSpPr>
          <p:nvPr/>
        </p:nvSpPr>
        <p:spPr bwMode="auto">
          <a:xfrm>
            <a:off x="685800" y="5237163"/>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endParaRPr lang="en-US" sz="3600" b="1">
              <a:cs typeface="SimSun" charset="0"/>
            </a:endParaRPr>
          </a:p>
        </p:txBody>
      </p:sp>
      <p:grpSp>
        <p:nvGrpSpPr>
          <p:cNvPr id="546826" name="Group 11"/>
          <p:cNvGrpSpPr>
            <a:grpSpLocks/>
          </p:cNvGrpSpPr>
          <p:nvPr/>
        </p:nvGrpSpPr>
        <p:grpSpPr bwMode="auto">
          <a:xfrm>
            <a:off x="4343400" y="5160963"/>
            <a:ext cx="76200" cy="762000"/>
            <a:chOff x="3360" y="240"/>
            <a:chExt cx="48" cy="672"/>
          </a:xfrm>
        </p:grpSpPr>
        <p:grpSp>
          <p:nvGrpSpPr>
            <p:cNvPr id="546849" name="Group 12"/>
            <p:cNvGrpSpPr>
              <a:grpSpLocks/>
            </p:cNvGrpSpPr>
            <p:nvPr/>
          </p:nvGrpSpPr>
          <p:grpSpPr bwMode="auto">
            <a:xfrm flipH="1">
              <a:off x="3360" y="240"/>
              <a:ext cx="48" cy="336"/>
              <a:chOff x="2016" y="3120"/>
              <a:chExt cx="0" cy="864"/>
            </a:xfrm>
          </p:grpSpPr>
          <p:sp>
            <p:nvSpPr>
              <p:cNvPr id="172045" name="Line 13"/>
              <p:cNvSpPr>
                <a:spLocks noChangeShapeType="1"/>
              </p:cNvSpPr>
              <p:nvPr/>
            </p:nvSpPr>
            <p:spPr bwMode="auto">
              <a:xfrm>
                <a:off x="2147483647" y="3120"/>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46" name="Line 14"/>
              <p:cNvSpPr>
                <a:spLocks noChangeShapeType="1"/>
              </p:cNvSpPr>
              <p:nvPr/>
            </p:nvSpPr>
            <p:spPr bwMode="auto">
              <a:xfrm>
                <a:off x="2147483647" y="3552"/>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72047" name="Line 15"/>
            <p:cNvSpPr>
              <a:spLocks noChangeShapeType="1"/>
            </p:cNvSpPr>
            <p:nvPr/>
          </p:nvSpPr>
          <p:spPr bwMode="auto">
            <a:xfrm flipV="1">
              <a:off x="3360" y="576"/>
              <a:ext cx="0" cy="336"/>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72048" name="Line 16"/>
          <p:cNvSpPr>
            <a:spLocks noChangeShapeType="1"/>
          </p:cNvSpPr>
          <p:nvPr/>
        </p:nvSpPr>
        <p:spPr bwMode="auto">
          <a:xfrm flipH="1">
            <a:off x="6037263" y="1427163"/>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49" name="Text Box 17"/>
          <p:cNvSpPr txBox="1">
            <a:spLocks noChangeArrowheads="1"/>
          </p:cNvSpPr>
          <p:nvPr/>
        </p:nvSpPr>
        <p:spPr bwMode="auto">
          <a:xfrm rot="-5400000">
            <a:off x="6850856" y="4829969"/>
            <a:ext cx="3182938"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公元前520 年</a:t>
            </a:r>
            <a:endParaRPr lang="en-US" sz="3600" b="1">
              <a:cs typeface="SimSun" charset="0"/>
            </a:endParaRPr>
          </a:p>
        </p:txBody>
      </p:sp>
      <p:sp>
        <p:nvSpPr>
          <p:cNvPr id="172050" name="Line 18"/>
          <p:cNvSpPr>
            <a:spLocks noChangeShapeType="1"/>
          </p:cNvSpPr>
          <p:nvPr/>
        </p:nvSpPr>
        <p:spPr bwMode="auto">
          <a:xfrm>
            <a:off x="6905625" y="665163"/>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51" name="Line 19"/>
          <p:cNvSpPr>
            <a:spLocks noChangeShapeType="1"/>
          </p:cNvSpPr>
          <p:nvPr/>
        </p:nvSpPr>
        <p:spPr bwMode="auto">
          <a:xfrm flipH="1">
            <a:off x="4360863" y="1427163"/>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52" name="Line 20"/>
          <p:cNvSpPr>
            <a:spLocks noChangeShapeType="1"/>
          </p:cNvSpPr>
          <p:nvPr/>
        </p:nvSpPr>
        <p:spPr bwMode="auto">
          <a:xfrm flipH="1">
            <a:off x="609600" y="1350963"/>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53" name="Line 21"/>
          <p:cNvSpPr>
            <a:spLocks noChangeShapeType="1"/>
          </p:cNvSpPr>
          <p:nvPr/>
        </p:nvSpPr>
        <p:spPr bwMode="auto">
          <a:xfrm flipH="1">
            <a:off x="2686050" y="1427163"/>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54" name="Line 22"/>
          <p:cNvSpPr>
            <a:spLocks noChangeShapeType="1"/>
          </p:cNvSpPr>
          <p:nvPr/>
        </p:nvSpPr>
        <p:spPr bwMode="auto">
          <a:xfrm flipH="1">
            <a:off x="1862138" y="1503363"/>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55" name="Line 23"/>
          <p:cNvSpPr>
            <a:spLocks noChangeShapeType="1"/>
          </p:cNvSpPr>
          <p:nvPr/>
        </p:nvSpPr>
        <p:spPr bwMode="auto">
          <a:xfrm flipH="1">
            <a:off x="5273675" y="1427163"/>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56" name="Line 24"/>
          <p:cNvSpPr>
            <a:spLocks noChangeShapeType="1"/>
          </p:cNvSpPr>
          <p:nvPr/>
        </p:nvSpPr>
        <p:spPr bwMode="auto">
          <a:xfrm flipH="1">
            <a:off x="7104063" y="1427163"/>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57" name="Line 25"/>
          <p:cNvSpPr>
            <a:spLocks noChangeShapeType="1"/>
          </p:cNvSpPr>
          <p:nvPr/>
        </p:nvSpPr>
        <p:spPr bwMode="auto">
          <a:xfrm flipH="1">
            <a:off x="7772400" y="1350963"/>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58" name="Text Box 26"/>
          <p:cNvSpPr txBox="1">
            <a:spLocks noChangeArrowheads="1"/>
          </p:cNvSpPr>
          <p:nvPr/>
        </p:nvSpPr>
        <p:spPr bwMode="auto">
          <a:xfrm>
            <a:off x="5029200" y="5237163"/>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祝福</a:t>
            </a:r>
            <a:endParaRPr lang="en-US" sz="3600" b="1">
              <a:cs typeface="SimSun" charset="0"/>
            </a:endParaRPr>
          </a:p>
        </p:txBody>
      </p:sp>
      <p:sp>
        <p:nvSpPr>
          <p:cNvPr id="172059" name="Rectangle 27"/>
          <p:cNvSpPr>
            <a:spLocks noChangeArrowheads="1"/>
          </p:cNvSpPr>
          <p:nvPr/>
        </p:nvSpPr>
        <p:spPr bwMode="auto">
          <a:xfrm>
            <a:off x="609600" y="5999163"/>
            <a:ext cx="7172325" cy="538162"/>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72060" name="Line 28"/>
          <p:cNvSpPr>
            <a:spLocks noChangeShapeType="1"/>
          </p:cNvSpPr>
          <p:nvPr/>
        </p:nvSpPr>
        <p:spPr bwMode="auto">
          <a:xfrm>
            <a:off x="3505200" y="665163"/>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61" name="Text Box 29"/>
          <p:cNvSpPr txBox="1">
            <a:spLocks noChangeArrowheads="1"/>
          </p:cNvSpPr>
          <p:nvPr/>
        </p:nvSpPr>
        <p:spPr bwMode="auto">
          <a:xfrm>
            <a:off x="1600200" y="603250"/>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cs typeface="SimSun" charset="0"/>
              </a:rPr>
              <a:t>劝勉</a:t>
            </a:r>
          </a:p>
          <a:p>
            <a:pPr algn="ctr" eaLnBrk="1" hangingPunct="1"/>
            <a:r>
              <a:rPr lang="en-US" b="1">
                <a:cs typeface="SimSun" charset="0"/>
              </a:rPr>
              <a:t>1:1-15</a:t>
            </a:r>
          </a:p>
        </p:txBody>
      </p:sp>
      <p:sp>
        <p:nvSpPr>
          <p:cNvPr id="172062" name="Text Box 30"/>
          <p:cNvSpPr txBox="1">
            <a:spLocks noChangeArrowheads="1"/>
          </p:cNvSpPr>
          <p:nvPr/>
        </p:nvSpPr>
        <p:spPr bwMode="auto">
          <a:xfrm>
            <a:off x="3457575" y="603250"/>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安慰</a:t>
            </a:r>
          </a:p>
          <a:p>
            <a:pPr algn="ctr" eaLnBrk="1" hangingPunct="1"/>
            <a:r>
              <a:rPr lang="zh-CN" altLang="en-US" b="1">
                <a:effectLst>
                  <a:outerShdw blurRad="38100" dist="38100" dir="2700000" algn="tl">
                    <a:srgbClr val="000000"/>
                  </a:outerShdw>
                </a:effectLst>
                <a:cs typeface="SimSun" charset="0"/>
              </a:rPr>
              <a:t> 2:1-9</a:t>
            </a:r>
            <a:endParaRPr lang="en-US" b="1">
              <a:effectLst>
                <a:outerShdw blurRad="38100" dist="38100" dir="2700000" algn="tl">
                  <a:srgbClr val="000000"/>
                </a:outerShdw>
              </a:effectLst>
              <a:cs typeface="SimSun" charset="0"/>
            </a:endParaRPr>
          </a:p>
        </p:txBody>
      </p:sp>
      <p:sp>
        <p:nvSpPr>
          <p:cNvPr id="172063" name="Text Box 31"/>
          <p:cNvSpPr txBox="1">
            <a:spLocks noChangeArrowheads="1"/>
          </p:cNvSpPr>
          <p:nvPr/>
        </p:nvSpPr>
        <p:spPr bwMode="auto">
          <a:xfrm>
            <a:off x="5181600" y="603250"/>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肯定 </a:t>
            </a:r>
          </a:p>
          <a:p>
            <a:pPr algn="ctr" eaLnBrk="1" hangingPunct="1"/>
            <a:r>
              <a:rPr lang="zh-CN" altLang="en-US" b="1">
                <a:effectLst>
                  <a:outerShdw blurRad="38100" dist="38100" dir="2700000" algn="tl">
                    <a:srgbClr val="000000"/>
                  </a:outerShdw>
                </a:effectLst>
                <a:cs typeface="SimSun" charset="0"/>
              </a:rPr>
              <a:t>2:10-19</a:t>
            </a:r>
            <a:endParaRPr lang="en-US" b="1">
              <a:effectLst>
                <a:outerShdw blurRad="38100" dist="38100" dir="2700000" algn="tl">
                  <a:srgbClr val="000000"/>
                </a:outerShdw>
              </a:effectLst>
              <a:cs typeface="SimSun" charset="0"/>
            </a:endParaRPr>
          </a:p>
        </p:txBody>
      </p:sp>
      <p:sp>
        <p:nvSpPr>
          <p:cNvPr id="172064" name="Rectangle 32"/>
          <p:cNvSpPr>
            <a:spLocks noChangeArrowheads="1"/>
          </p:cNvSpPr>
          <p:nvPr/>
        </p:nvSpPr>
        <p:spPr bwMode="auto">
          <a:xfrm>
            <a:off x="1447800" y="665163"/>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72065" name="Line 33"/>
          <p:cNvSpPr>
            <a:spLocks noChangeShapeType="1"/>
          </p:cNvSpPr>
          <p:nvPr/>
        </p:nvSpPr>
        <p:spPr bwMode="auto">
          <a:xfrm flipH="1">
            <a:off x="3581400" y="1427163"/>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66" name="Line 34"/>
          <p:cNvSpPr>
            <a:spLocks noChangeShapeType="1"/>
          </p:cNvSpPr>
          <p:nvPr/>
        </p:nvSpPr>
        <p:spPr bwMode="auto">
          <a:xfrm>
            <a:off x="5181600" y="665163"/>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67" name="Text Box 35"/>
          <p:cNvSpPr txBox="1">
            <a:spLocks noChangeArrowheads="1"/>
          </p:cNvSpPr>
          <p:nvPr/>
        </p:nvSpPr>
        <p:spPr bwMode="auto">
          <a:xfrm rot="-4646514">
            <a:off x="3359150" y="293528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挫折</a:t>
            </a:r>
            <a:r>
              <a:rPr lang="en-US" altLang="zh-CN" sz="3600" b="1">
                <a:cs typeface="SimSun" charset="0"/>
              </a:rPr>
              <a:t>10-17</a:t>
            </a:r>
          </a:p>
        </p:txBody>
      </p:sp>
      <p:sp>
        <p:nvSpPr>
          <p:cNvPr id="172068" name="Rectangle 36"/>
          <p:cNvSpPr>
            <a:spLocks noChangeArrowheads="1"/>
          </p:cNvSpPr>
          <p:nvPr/>
        </p:nvSpPr>
        <p:spPr bwMode="auto">
          <a:xfrm>
            <a:off x="609600" y="5160963"/>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37" name="Title 32"/>
          <p:cNvSpPr txBox="1">
            <a:spLocks/>
          </p:cNvSpPr>
          <p:nvPr/>
        </p:nvSpPr>
        <p:spPr bwMode="auto">
          <a:xfrm>
            <a:off x="76200" y="0"/>
            <a:ext cx="8915400" cy="5334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zh-CN" altLang="en-US" sz="2800">
                <a:solidFill>
                  <a:schemeClr val="tx2"/>
                </a:solidFill>
                <a:effectLst>
                  <a:outerShdw blurRad="38100" dist="38100" dir="2700000" algn="tl">
                    <a:srgbClr val="000000"/>
                  </a:outerShdw>
                </a:effectLst>
                <a:latin typeface="Arial" charset="0"/>
                <a:cs typeface="Arial" charset="0"/>
              </a:rPr>
              <a:t>神的管教 </a:t>
            </a:r>
            <a:r>
              <a:rPr lang="en-US" sz="2800">
                <a:solidFill>
                  <a:schemeClr val="tx2"/>
                </a:solidFill>
                <a:effectLst>
                  <a:outerShdw blurRad="38100" dist="38100" dir="2700000" algn="tl">
                    <a:srgbClr val="000000"/>
                  </a:outerShdw>
                </a:effectLst>
                <a:latin typeface="Arial" charset="0"/>
                <a:cs typeface="Arial" charset="0"/>
              </a:rPr>
              <a:t>(2:10-17)</a:t>
            </a:r>
          </a:p>
        </p:txBody>
      </p:sp>
    </p:spTree>
  </p:cSld>
  <p:clrMapOvr>
    <a:masterClrMapping/>
  </p:clrMapOvr>
  <p:transition spd="med">
    <p:randomBar dir="ver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639891"/>
          </a:xfrm>
          <a:effectLst>
            <a:outerShdw blurRad="63500" dist="35921" dir="2700000" algn="ctr" rotWithShape="0">
              <a:schemeClr val="tx2">
                <a:alpha val="74998"/>
              </a:schemeClr>
            </a:outerShdw>
          </a:effectLst>
          <a:extLst/>
        </p:spPr>
        <p:txBody>
          <a:bodyPr anchor="t"/>
          <a:lstStyle/>
          <a:p>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大利乌王第二年九月二十四日，耶和华的话临到哈该先知说：</a:t>
            </a:r>
            <a:r>
              <a:rPr lang="zh-CN" altLang="en-US" sz="2800" b="1" baseline="30000" dirty="0">
                <a:effectLst>
                  <a:glow rad="127000">
                    <a:schemeClr val="tx1"/>
                  </a:glow>
                </a:effectLst>
                <a:latin typeface="Arial" charset="0"/>
                <a:ea typeface="ＭＳ Ｐゴシック" charset="0"/>
                <a:cs typeface="ＭＳ Ｐゴシック" charset="0"/>
              </a:rPr>
              <a:t> </a:t>
            </a:r>
            <a:r>
              <a:rPr lang="en-US" altLang="zh-CN" sz="2800" b="1" baseline="30000" dirty="0">
                <a:effectLst>
                  <a:glow rad="127000">
                    <a:schemeClr val="tx1"/>
                  </a:glow>
                </a:effectLst>
                <a:latin typeface="Arial" charset="0"/>
                <a:ea typeface="ＭＳ Ｐゴシック" charset="0"/>
                <a:cs typeface="ＭＳ Ｐゴシック" charset="0"/>
              </a:rPr>
              <a:t>11 </a:t>
            </a:r>
            <a:r>
              <a:rPr lang="en-US" altLang="zh-CN"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万军之耶和华这样说：你要向祭司询问有关律法的事说：</a:t>
            </a:r>
            <a:r>
              <a:rPr lang="zh-CN" altLang="en-US" sz="2800" b="1" baseline="30000" dirty="0">
                <a:effectLst>
                  <a:glow rad="127000">
                    <a:schemeClr val="tx1"/>
                  </a:glow>
                </a:effectLst>
                <a:latin typeface="Arial" charset="0"/>
                <a:ea typeface="ＭＳ Ｐゴシック" charset="0"/>
                <a:cs typeface="ＭＳ Ｐゴシック" charset="0"/>
              </a:rPr>
              <a:t> </a:t>
            </a:r>
            <a:r>
              <a:rPr lang="en-US" altLang="zh-CN" sz="2800" b="1" baseline="30000" dirty="0">
                <a:effectLst>
                  <a:glow rad="127000">
                    <a:schemeClr val="tx1"/>
                  </a:glow>
                </a:effectLst>
                <a:latin typeface="Arial" charset="0"/>
                <a:ea typeface="ＭＳ Ｐゴシック" charset="0"/>
                <a:cs typeface="ＭＳ Ｐゴシック" charset="0"/>
              </a:rPr>
              <a:t>12 </a:t>
            </a:r>
            <a:r>
              <a:rPr lang="zh-CN" altLang="en-US" sz="2800" b="1" dirty="0">
                <a:effectLst>
                  <a:glow rad="127000">
                    <a:schemeClr val="tx1"/>
                  </a:glow>
                </a:effectLst>
                <a:latin typeface="Arial" charset="0"/>
                <a:ea typeface="ＭＳ Ｐゴシック" charset="0"/>
                <a:cs typeface="ＭＳ Ｐゴシック" charset="0"/>
              </a:rPr>
              <a:t>人若用自己的衣襟盛载圣肉，后来又使自己的衣襟触着饼、汤、酒、油或别的食物，这就算为圣吗？”祭司都回答说：“不算为圣。” </a:t>
            </a:r>
            <a:br>
              <a:rPr lang="en-US" altLang="zh-CN" sz="2800" b="1" dirty="0">
                <a:effectLst>
                  <a:glow rad="127000">
                    <a:schemeClr val="tx1"/>
                  </a:glow>
                </a:effectLst>
                <a:latin typeface="Arial" charset="0"/>
                <a:ea typeface="ＭＳ Ｐゴシック" charset="0"/>
                <a:cs typeface="ＭＳ Ｐゴシック" charset="0"/>
              </a:rPr>
            </a:br>
            <a:br>
              <a:rPr lang="en-US" altLang="zh-CN" sz="2800" b="1" dirty="0">
                <a:effectLst>
                  <a:glow rad="127000">
                    <a:schemeClr val="tx1"/>
                  </a:glow>
                </a:effectLst>
                <a:latin typeface="Arial" charset="0"/>
                <a:ea typeface="ＭＳ Ｐゴシック" charset="0"/>
                <a:cs typeface="ＭＳ Ｐゴシック" charset="0"/>
              </a:rPr>
            </a:br>
            <a:r>
              <a:rPr lang="en-US" altLang="zh-CN" sz="2800" b="1" baseline="30000" dirty="0">
                <a:effectLst>
                  <a:glow rad="127000">
                    <a:schemeClr val="tx1"/>
                  </a:glow>
                </a:effectLst>
                <a:latin typeface="Arial" charset="0"/>
                <a:ea typeface="ＭＳ Ｐゴシック" charset="0"/>
                <a:cs typeface="ＭＳ Ｐゴシック" charset="0"/>
              </a:rPr>
              <a:t>13</a:t>
            </a:r>
            <a:r>
              <a:rPr lang="en-US" altLang="zh-CN" sz="2800" b="1" dirty="0">
                <a:effectLst>
                  <a:glow rad="127000">
                    <a:schemeClr val="tx1"/>
                  </a:glow>
                </a:effectLst>
                <a:latin typeface="Arial" charset="0"/>
                <a:ea typeface="ＭＳ Ｐゴシック" charset="0"/>
                <a:cs typeface="ＭＳ Ｐゴシック" charset="0"/>
              </a:rPr>
              <a:t> </a:t>
            </a:r>
            <a:r>
              <a:rPr lang="zh-CN" altLang="en-US" sz="2800" b="1" dirty="0">
                <a:effectLst>
                  <a:glow rad="127000">
                    <a:schemeClr val="tx1"/>
                  </a:glow>
                </a:effectLst>
                <a:latin typeface="Arial" charset="0"/>
                <a:ea typeface="ＭＳ Ｐゴシック" charset="0"/>
                <a:cs typeface="ＭＳ Ｐゴシック" charset="0"/>
              </a:rPr>
              <a:t>哈该又说：“人若因触着尸体而成为不洁，又触着这些东西的任何一样，这就算为不洁吗？”祭司都回答说：“要算为不洁净。</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(2:10-13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76486471"/>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847803"/>
          </a:xfrm>
          <a:effectLst>
            <a:outerShdw blurRad="63500" dist="35921" dir="2700000" algn="ctr" rotWithShape="0">
              <a:schemeClr val="tx2">
                <a:alpha val="74998"/>
              </a:schemeClr>
            </a:outerShdw>
          </a:effectLst>
          <a:ex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于是哈该回答，说：“耶和华说：‘这民也是这样，这国在我面前也是这样；他们手里的一切工作，都是这样；他们在那里所献的，都是不洁净的。</a:t>
            </a:r>
            <a:r>
              <a:rPr lang="en-US" sz="2800" b="1" dirty="0">
                <a:effectLst>
                  <a:glow rad="127000">
                    <a:schemeClr val="tx1"/>
                  </a:glow>
                </a:effectLst>
                <a:latin typeface="Arial" charset="0"/>
                <a:ea typeface="ＭＳ Ｐゴシック" charset="0"/>
                <a:cs typeface="ＭＳ Ｐゴシック" charset="0"/>
              </a:rPr>
              <a:t> </a:t>
            </a:r>
            <a:r>
              <a:rPr lang="en-US" sz="2800" b="1" baseline="30000" dirty="0">
                <a:effectLst>
                  <a:glow rad="127000">
                    <a:schemeClr val="tx1"/>
                  </a:glow>
                </a:effectLst>
                <a:latin typeface="Arial" charset="0"/>
                <a:ea typeface="ＭＳ Ｐゴシック" charset="0"/>
                <a:cs typeface="ＭＳ Ｐゴシック" charset="0"/>
              </a:rPr>
              <a:t>15</a:t>
            </a:r>
            <a:r>
              <a:rPr lang="zh-CN" altLang="en-US" sz="2800" b="1" dirty="0">
                <a:effectLst>
                  <a:glow rad="127000">
                    <a:schemeClr val="tx1"/>
                  </a:glow>
                </a:effectLst>
                <a:latin typeface="Arial" charset="0"/>
                <a:ea typeface="ＭＳ Ｐゴシック" charset="0"/>
                <a:cs typeface="ＭＳ Ｐゴシック" charset="0"/>
              </a:rPr>
              <a:t>现在你们要反省，从今日起回想过往，就是在耶和华的殿还没有一块石头叠在另一块石头上面以前， </a:t>
            </a:r>
            <a:r>
              <a:rPr lang="en-US" altLang="zh-CN" sz="2800" b="1" baseline="30000" dirty="0">
                <a:effectLst>
                  <a:glow rad="127000">
                    <a:schemeClr val="tx1"/>
                  </a:glow>
                </a:effectLst>
                <a:latin typeface="Arial" charset="0"/>
                <a:ea typeface="ＭＳ Ｐゴシック" charset="0"/>
                <a:cs typeface="ＭＳ Ｐゴシック" charset="0"/>
              </a:rPr>
              <a:t>16</a:t>
            </a:r>
            <a:r>
              <a:rPr lang="en-US" altLang="zh-CN" sz="2800" b="1" dirty="0">
                <a:effectLst>
                  <a:glow rad="127000">
                    <a:schemeClr val="tx1"/>
                  </a:glow>
                </a:effectLst>
                <a:latin typeface="Arial" charset="0"/>
                <a:ea typeface="ＭＳ Ｐゴシック" charset="0"/>
                <a:cs typeface="ＭＳ Ｐゴシック" charset="0"/>
              </a:rPr>
              <a:t> </a:t>
            </a:r>
            <a:r>
              <a:rPr lang="zh-CN" altLang="en-US" sz="2800" b="1" dirty="0">
                <a:effectLst>
                  <a:glow rad="127000">
                    <a:schemeClr val="tx1"/>
                  </a:glow>
                </a:effectLst>
                <a:latin typeface="Arial" charset="0"/>
                <a:ea typeface="ＭＳ Ｐゴシック" charset="0"/>
                <a:cs typeface="ＭＳ Ｐゴシック" charset="0"/>
              </a:rPr>
              <a:t>那时你们怎样呢？有人到谷堆来，想得两百公斤谷，却只得一百公斤；有人到榨酒池去，想从酒槽得一百公升酒，却只得四十公升。 </a:t>
            </a:r>
            <a:r>
              <a:rPr lang="en-US" altLang="zh-CN" sz="2800" b="1" baseline="30000" dirty="0">
                <a:effectLst>
                  <a:glow rad="127000">
                    <a:schemeClr val="tx1"/>
                  </a:glow>
                </a:effectLst>
                <a:latin typeface="Arial" charset="0"/>
                <a:ea typeface="ＭＳ Ｐゴシック" charset="0"/>
                <a:cs typeface="ＭＳ Ｐゴシック" charset="0"/>
              </a:rPr>
              <a:t>17</a:t>
            </a:r>
            <a:r>
              <a:rPr lang="en-US" altLang="zh-CN" sz="2800" b="1" dirty="0">
                <a:effectLst>
                  <a:glow rad="127000">
                    <a:schemeClr val="tx1"/>
                  </a:glow>
                </a:effectLst>
                <a:latin typeface="Arial" charset="0"/>
                <a:ea typeface="ＭＳ Ｐゴシック" charset="0"/>
                <a:cs typeface="ＭＳ Ｐゴシック" charset="0"/>
              </a:rPr>
              <a:t> </a:t>
            </a:r>
            <a:r>
              <a:rPr lang="zh-CN" altLang="en-US" sz="2800" b="1" dirty="0">
                <a:effectLst>
                  <a:glow rad="127000">
                    <a:schemeClr val="tx1"/>
                  </a:glow>
                </a:effectLst>
                <a:latin typeface="Arial" charset="0"/>
                <a:ea typeface="ＭＳ Ｐゴシック" charset="0"/>
                <a:cs typeface="ＭＳ Ｐゴシック" charset="0"/>
              </a:rPr>
              <a:t>耶和华说：‘我用旱风、霉烂和冰雹击打你们，和你们手里的一切工作，你们还是不归向我。</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(2:14-17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32655220"/>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71011" name="Text Box 3"/>
          <p:cNvSpPr txBox="1">
            <a:spLocks noChangeArrowheads="1"/>
          </p:cNvSpPr>
          <p:nvPr/>
        </p:nvSpPr>
        <p:spPr bwMode="auto">
          <a:xfrm rot="-4544568">
            <a:off x="-146050" y="2959100"/>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责备</a:t>
            </a:r>
            <a:r>
              <a:rPr lang="en-US" altLang="ja-JP" sz="3600" b="1">
                <a:cs typeface="SimSun" charset="0"/>
              </a:rPr>
              <a:t>1-11</a:t>
            </a:r>
            <a:endParaRPr lang="en-US" sz="3600" b="1">
              <a:cs typeface="SimSun" charset="0"/>
            </a:endParaRPr>
          </a:p>
        </p:txBody>
      </p:sp>
      <p:sp>
        <p:nvSpPr>
          <p:cNvPr id="171012" name="Text Box 4"/>
          <p:cNvSpPr txBox="1">
            <a:spLocks noChangeArrowheads="1"/>
          </p:cNvSpPr>
          <p:nvPr/>
        </p:nvSpPr>
        <p:spPr bwMode="auto">
          <a:xfrm rot="-4593032">
            <a:off x="813593" y="2926557"/>
            <a:ext cx="3675063"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回应 12-15</a:t>
            </a:r>
            <a:endParaRPr lang="en-US" sz="3600" b="1">
              <a:cs typeface="SimSun" charset="0"/>
            </a:endParaRPr>
          </a:p>
        </p:txBody>
      </p:sp>
      <p:sp>
        <p:nvSpPr>
          <p:cNvPr id="171013" name="Text Box 5"/>
          <p:cNvSpPr txBox="1">
            <a:spLocks noChangeArrowheads="1"/>
          </p:cNvSpPr>
          <p:nvPr/>
        </p:nvSpPr>
        <p:spPr bwMode="auto">
          <a:xfrm rot="-4579526">
            <a:off x="1537493" y="2742407"/>
            <a:ext cx="4056063"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现在1-5</a:t>
            </a:r>
            <a:endParaRPr lang="en-US" sz="3600" b="1">
              <a:cs typeface="SimSun" charset="0"/>
            </a:endParaRPr>
          </a:p>
        </p:txBody>
      </p:sp>
      <p:sp>
        <p:nvSpPr>
          <p:cNvPr id="171014" name="Text Box 6"/>
          <p:cNvSpPr txBox="1">
            <a:spLocks noChangeArrowheads="1"/>
          </p:cNvSpPr>
          <p:nvPr/>
        </p:nvSpPr>
        <p:spPr bwMode="auto">
          <a:xfrm rot="-4630239">
            <a:off x="2454275" y="2816225"/>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将来 6-9</a:t>
            </a:r>
          </a:p>
        </p:txBody>
      </p:sp>
      <p:sp>
        <p:nvSpPr>
          <p:cNvPr id="171015" name="Text Box 7"/>
          <p:cNvSpPr txBox="1">
            <a:spLocks noChangeArrowheads="1"/>
          </p:cNvSpPr>
          <p:nvPr/>
        </p:nvSpPr>
        <p:spPr bwMode="auto">
          <a:xfrm>
            <a:off x="685800" y="6018213"/>
            <a:ext cx="7086600" cy="5794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cs typeface="SimSun" charset="0"/>
              </a:rPr>
              <a:t>第一要紧的</a:t>
            </a:r>
            <a:endParaRPr lang="en-US" sz="3200" b="1">
              <a:cs typeface="SimSun" charset="0"/>
            </a:endParaRPr>
          </a:p>
        </p:txBody>
      </p:sp>
      <p:sp>
        <p:nvSpPr>
          <p:cNvPr id="171016" name="Text Box 8"/>
          <p:cNvSpPr txBox="1">
            <a:spLocks noChangeArrowheads="1"/>
          </p:cNvSpPr>
          <p:nvPr/>
        </p:nvSpPr>
        <p:spPr bwMode="auto">
          <a:xfrm rot="-5400000">
            <a:off x="-1512094" y="1612107"/>
            <a:ext cx="3938587"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哈该书</a:t>
            </a:r>
            <a:endParaRPr lang="en-US" sz="4400" b="1">
              <a:cs typeface="SimSun" charset="0"/>
            </a:endParaRPr>
          </a:p>
        </p:txBody>
      </p:sp>
      <p:sp>
        <p:nvSpPr>
          <p:cNvPr id="171017" name="Text Box 9"/>
          <p:cNvSpPr txBox="1">
            <a:spLocks noChangeArrowheads="1"/>
          </p:cNvSpPr>
          <p:nvPr/>
        </p:nvSpPr>
        <p:spPr bwMode="auto">
          <a:xfrm>
            <a:off x="6796088" y="661988"/>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预期</a:t>
            </a:r>
            <a:r>
              <a:rPr lang="zh-CN" altLang="en-US" b="1">
                <a:cs typeface="SimSun" charset="0"/>
              </a:rPr>
              <a:t> </a:t>
            </a:r>
          </a:p>
          <a:p>
            <a:pPr algn="ctr" eaLnBrk="1" hangingPunct="1"/>
            <a:r>
              <a:rPr lang="zh-CN" altLang="en-US" b="1">
                <a:cs typeface="SimSun" charset="0"/>
              </a:rPr>
              <a:t>2:20-23</a:t>
            </a:r>
            <a:endParaRPr lang="en-US" b="1">
              <a:cs typeface="SimSun" charset="0"/>
            </a:endParaRPr>
          </a:p>
        </p:txBody>
      </p:sp>
      <p:sp>
        <p:nvSpPr>
          <p:cNvPr id="171018" name="Text Box 10"/>
          <p:cNvSpPr txBox="1">
            <a:spLocks noChangeArrowheads="1"/>
          </p:cNvSpPr>
          <p:nvPr/>
        </p:nvSpPr>
        <p:spPr bwMode="auto">
          <a:xfrm>
            <a:off x="685800" y="5256213"/>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endParaRPr lang="en-US" sz="3600" b="1">
              <a:cs typeface="SimSun" charset="0"/>
            </a:endParaRPr>
          </a:p>
        </p:txBody>
      </p:sp>
      <p:sp>
        <p:nvSpPr>
          <p:cNvPr id="171024" name="Line 16"/>
          <p:cNvSpPr>
            <a:spLocks noChangeShapeType="1"/>
          </p:cNvSpPr>
          <p:nvPr/>
        </p:nvSpPr>
        <p:spPr bwMode="auto">
          <a:xfrm flipH="1">
            <a:off x="6037263" y="1446213"/>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25" name="Text Box 17"/>
          <p:cNvSpPr txBox="1">
            <a:spLocks noChangeArrowheads="1"/>
          </p:cNvSpPr>
          <p:nvPr/>
        </p:nvSpPr>
        <p:spPr bwMode="auto">
          <a:xfrm rot="-5400000">
            <a:off x="6773862" y="4622801"/>
            <a:ext cx="3336925"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公元前520 年</a:t>
            </a:r>
            <a:endParaRPr lang="en-US" sz="3600" b="1">
              <a:cs typeface="SimSun" charset="0"/>
            </a:endParaRPr>
          </a:p>
        </p:txBody>
      </p:sp>
      <p:sp>
        <p:nvSpPr>
          <p:cNvPr id="171026" name="Line 18"/>
          <p:cNvSpPr>
            <a:spLocks noChangeShapeType="1"/>
          </p:cNvSpPr>
          <p:nvPr/>
        </p:nvSpPr>
        <p:spPr bwMode="auto">
          <a:xfrm>
            <a:off x="6905625" y="684213"/>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27" name="Line 19"/>
          <p:cNvSpPr>
            <a:spLocks noChangeShapeType="1"/>
          </p:cNvSpPr>
          <p:nvPr/>
        </p:nvSpPr>
        <p:spPr bwMode="auto">
          <a:xfrm flipH="1">
            <a:off x="4360863" y="1446213"/>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28" name="Line 20"/>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29" name="Line 21"/>
          <p:cNvSpPr>
            <a:spLocks noChangeShapeType="1"/>
          </p:cNvSpPr>
          <p:nvPr/>
        </p:nvSpPr>
        <p:spPr bwMode="auto">
          <a:xfrm flipH="1">
            <a:off x="2686050" y="1446213"/>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30" name="Line 22"/>
          <p:cNvSpPr>
            <a:spLocks noChangeShapeType="1"/>
          </p:cNvSpPr>
          <p:nvPr/>
        </p:nvSpPr>
        <p:spPr bwMode="auto">
          <a:xfrm flipH="1">
            <a:off x="1862138" y="1522413"/>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31" name="Line 23"/>
          <p:cNvSpPr>
            <a:spLocks noChangeShapeType="1"/>
          </p:cNvSpPr>
          <p:nvPr/>
        </p:nvSpPr>
        <p:spPr bwMode="auto">
          <a:xfrm flipH="1">
            <a:off x="5273675" y="1446213"/>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32" name="Text Box 24"/>
          <p:cNvSpPr txBox="1">
            <a:spLocks noChangeArrowheads="1"/>
          </p:cNvSpPr>
          <p:nvPr/>
        </p:nvSpPr>
        <p:spPr bwMode="auto">
          <a:xfrm rot="-4680535">
            <a:off x="4197350" y="295433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祝福 18-19</a:t>
            </a:r>
          </a:p>
        </p:txBody>
      </p:sp>
      <p:sp>
        <p:nvSpPr>
          <p:cNvPr id="171033" name="Line 25"/>
          <p:cNvSpPr>
            <a:spLocks noChangeShapeType="1"/>
          </p:cNvSpPr>
          <p:nvPr/>
        </p:nvSpPr>
        <p:spPr bwMode="auto">
          <a:xfrm flipH="1">
            <a:off x="7104063" y="1446213"/>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34" name="Line 26"/>
          <p:cNvSpPr>
            <a:spLocks noChangeShapeType="1"/>
          </p:cNvSpPr>
          <p:nvPr/>
        </p:nvSpPr>
        <p:spPr bwMode="auto">
          <a:xfrm flipH="1">
            <a:off x="7772400" y="1370013"/>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35" name="Text Box 27"/>
          <p:cNvSpPr txBox="1">
            <a:spLocks noChangeArrowheads="1"/>
          </p:cNvSpPr>
          <p:nvPr/>
        </p:nvSpPr>
        <p:spPr bwMode="auto">
          <a:xfrm>
            <a:off x="5029200" y="5256213"/>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祝福</a:t>
            </a:r>
            <a:endParaRPr lang="en-US" sz="3600" b="1">
              <a:cs typeface="SimSun" charset="0"/>
            </a:endParaRPr>
          </a:p>
        </p:txBody>
      </p:sp>
      <p:sp>
        <p:nvSpPr>
          <p:cNvPr id="171036" name="Rectangle 28"/>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71037" name="Line 29"/>
          <p:cNvSpPr>
            <a:spLocks noChangeShapeType="1"/>
          </p:cNvSpPr>
          <p:nvPr/>
        </p:nvSpPr>
        <p:spPr bwMode="auto">
          <a:xfrm>
            <a:off x="3505200" y="684213"/>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38" name="Text Box 30"/>
          <p:cNvSpPr txBox="1">
            <a:spLocks noChangeArrowheads="1"/>
          </p:cNvSpPr>
          <p:nvPr/>
        </p:nvSpPr>
        <p:spPr bwMode="auto">
          <a:xfrm>
            <a:off x="1600200" y="622300"/>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cs typeface="SimSun" charset="0"/>
              </a:rPr>
              <a:t>劝勉</a:t>
            </a:r>
          </a:p>
          <a:p>
            <a:pPr algn="ctr" eaLnBrk="1" hangingPunct="1"/>
            <a:r>
              <a:rPr lang="en-US" b="1">
                <a:cs typeface="SimSun" charset="0"/>
              </a:rPr>
              <a:t>1:1-15</a:t>
            </a:r>
          </a:p>
        </p:txBody>
      </p:sp>
      <p:sp>
        <p:nvSpPr>
          <p:cNvPr id="171039" name="Text Box 31"/>
          <p:cNvSpPr txBox="1">
            <a:spLocks noChangeArrowheads="1"/>
          </p:cNvSpPr>
          <p:nvPr/>
        </p:nvSpPr>
        <p:spPr bwMode="auto">
          <a:xfrm>
            <a:off x="3457575" y="622300"/>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安慰</a:t>
            </a:r>
          </a:p>
          <a:p>
            <a:pPr algn="ctr" eaLnBrk="1" hangingPunct="1"/>
            <a:r>
              <a:rPr lang="zh-CN" altLang="en-US" b="1">
                <a:effectLst>
                  <a:outerShdw blurRad="38100" dist="38100" dir="2700000" algn="tl">
                    <a:srgbClr val="000000"/>
                  </a:outerShdw>
                </a:effectLst>
                <a:cs typeface="SimSun" charset="0"/>
              </a:rPr>
              <a:t> 2:1-9</a:t>
            </a:r>
            <a:endParaRPr lang="en-US" b="1">
              <a:effectLst>
                <a:outerShdw blurRad="38100" dist="38100" dir="2700000" algn="tl">
                  <a:srgbClr val="000000"/>
                </a:outerShdw>
              </a:effectLst>
              <a:cs typeface="SimSun" charset="0"/>
            </a:endParaRPr>
          </a:p>
        </p:txBody>
      </p:sp>
      <p:sp>
        <p:nvSpPr>
          <p:cNvPr id="171040" name="Text Box 32"/>
          <p:cNvSpPr txBox="1">
            <a:spLocks noChangeArrowheads="1"/>
          </p:cNvSpPr>
          <p:nvPr/>
        </p:nvSpPr>
        <p:spPr bwMode="auto">
          <a:xfrm>
            <a:off x="5181600" y="622300"/>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肯定 </a:t>
            </a:r>
          </a:p>
          <a:p>
            <a:pPr algn="ctr" eaLnBrk="1" hangingPunct="1"/>
            <a:r>
              <a:rPr lang="zh-CN" altLang="en-US" b="1">
                <a:effectLst>
                  <a:outerShdw blurRad="38100" dist="38100" dir="2700000" algn="tl">
                    <a:srgbClr val="000000"/>
                  </a:outerShdw>
                </a:effectLst>
                <a:cs typeface="SimSun" charset="0"/>
              </a:rPr>
              <a:t>2:10-19</a:t>
            </a:r>
            <a:endParaRPr lang="en-US" b="1">
              <a:effectLst>
                <a:outerShdw blurRad="38100" dist="38100" dir="2700000" algn="tl">
                  <a:srgbClr val="000000"/>
                </a:outerShdw>
              </a:effectLst>
              <a:cs typeface="SimSun" charset="0"/>
            </a:endParaRPr>
          </a:p>
        </p:txBody>
      </p:sp>
      <p:sp>
        <p:nvSpPr>
          <p:cNvPr id="171041" name="Rectangle 33"/>
          <p:cNvSpPr>
            <a:spLocks noChangeArrowheads="1"/>
          </p:cNvSpPr>
          <p:nvPr/>
        </p:nvSpPr>
        <p:spPr bwMode="auto">
          <a:xfrm>
            <a:off x="1447800" y="684213"/>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71042" name="Line 34"/>
          <p:cNvSpPr>
            <a:spLocks noChangeShapeType="1"/>
          </p:cNvSpPr>
          <p:nvPr/>
        </p:nvSpPr>
        <p:spPr bwMode="auto">
          <a:xfrm flipH="1">
            <a:off x="3581400" y="1446213"/>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43" name="Line 35"/>
          <p:cNvSpPr>
            <a:spLocks noChangeShapeType="1"/>
          </p:cNvSpPr>
          <p:nvPr/>
        </p:nvSpPr>
        <p:spPr bwMode="auto">
          <a:xfrm>
            <a:off x="5181600" y="684213"/>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44" name="Text Box 36"/>
          <p:cNvSpPr txBox="1">
            <a:spLocks noChangeArrowheads="1"/>
          </p:cNvSpPr>
          <p:nvPr/>
        </p:nvSpPr>
        <p:spPr bwMode="auto">
          <a:xfrm rot="-4646514">
            <a:off x="3359150" y="2955925"/>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挫折</a:t>
            </a:r>
            <a:r>
              <a:rPr lang="en-US" altLang="zh-CN" sz="3600" b="1">
                <a:cs typeface="SimSun" charset="0"/>
              </a:rPr>
              <a:t>10-17</a:t>
            </a:r>
            <a:endParaRPr lang="en-US" sz="3600" b="1">
              <a:cs typeface="SimSun" charset="0"/>
            </a:endParaRPr>
          </a:p>
        </p:txBody>
      </p:sp>
      <p:sp>
        <p:nvSpPr>
          <p:cNvPr id="171045" name="Rectangle 37"/>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cxnSp>
        <p:nvCxnSpPr>
          <p:cNvPr id="547872" name="Straight Connector 39"/>
          <p:cNvCxnSpPr>
            <a:cxnSpLocks noChangeShapeType="1"/>
          </p:cNvCxnSpPr>
          <p:nvPr/>
        </p:nvCxnSpPr>
        <p:spPr bwMode="auto">
          <a:xfrm rot="5400000">
            <a:off x="3886201" y="5561012"/>
            <a:ext cx="914400"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34" name="Title 33"/>
          <p:cNvSpPr txBox="1">
            <a:spLocks/>
          </p:cNvSpPr>
          <p:nvPr/>
        </p:nvSpPr>
        <p:spPr bwMode="auto">
          <a:xfrm>
            <a:off x="76200" y="0"/>
            <a:ext cx="8915400" cy="5334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zh-CN" altLang="en-US" sz="3200">
                <a:solidFill>
                  <a:schemeClr val="tx2"/>
                </a:solidFill>
                <a:effectLst>
                  <a:outerShdw blurRad="38100" dist="38100" dir="2700000" algn="tl">
                    <a:srgbClr val="000000"/>
                  </a:outerShdw>
                </a:effectLst>
                <a:latin typeface="Arial" charset="0"/>
                <a:cs typeface="Arial" charset="0"/>
              </a:rPr>
              <a:t>神的祝福</a:t>
            </a:r>
            <a:r>
              <a:rPr lang="en-US" altLang="ja-JP" sz="3200">
                <a:solidFill>
                  <a:schemeClr val="tx2"/>
                </a:solidFill>
                <a:effectLst>
                  <a:outerShdw blurRad="38100" dist="38100" dir="2700000" algn="tl">
                    <a:srgbClr val="000000"/>
                  </a:outerShdw>
                </a:effectLst>
                <a:latin typeface="Arial" charset="0"/>
                <a:cs typeface="Arial" charset="0"/>
              </a:rPr>
              <a:t> (2:18-19)</a:t>
            </a:r>
            <a:endParaRPr lang="en-US" sz="3200">
              <a:solidFill>
                <a:schemeClr val="tx2"/>
              </a:solidFill>
              <a:effectLst>
                <a:outerShdw blurRad="38100" dist="38100" dir="2700000" algn="tl">
                  <a:srgbClr val="000000"/>
                </a:outerShdw>
              </a:effectLst>
              <a:latin typeface="Arial" charset="0"/>
              <a:cs typeface="Arial" charset="0"/>
            </a:endParaRPr>
          </a:p>
        </p:txBody>
      </p:sp>
    </p:spTree>
  </p:cSld>
  <p:clrMapOvr>
    <a:masterClrMapping/>
  </p:clrMapOvr>
  <p:transition spd="med">
    <p:randomBar dir="ver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119611"/>
          </a:xfrm>
          <a:effectLst>
            <a:outerShdw blurRad="63500" dist="35921" dir="2700000" algn="ctr" rotWithShape="0">
              <a:schemeClr val="tx2">
                <a:alpha val="74998"/>
              </a:schemeClr>
            </a:outerShdw>
          </a:effectLst>
          <a:ex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你们要反省，从今日起回想过往，就是自九月二十四日起，从耶和华殿的奠基日开始，你们要反省： </a:t>
            </a:r>
            <a:r>
              <a:rPr lang="en-US" altLang="zh-CN" sz="2800" b="1" baseline="30000" dirty="0">
                <a:effectLst>
                  <a:glow rad="127000">
                    <a:schemeClr val="tx1"/>
                  </a:glow>
                </a:effectLst>
                <a:latin typeface="Arial" charset="0"/>
                <a:ea typeface="ＭＳ Ｐゴシック" charset="0"/>
                <a:cs typeface="ＭＳ Ｐゴシック" charset="0"/>
              </a:rPr>
              <a:t>19</a:t>
            </a:r>
            <a:r>
              <a:rPr lang="en-US" altLang="zh-CN" sz="2800" b="1" dirty="0">
                <a:effectLst>
                  <a:glow rad="127000">
                    <a:schemeClr val="tx1"/>
                  </a:glow>
                </a:effectLst>
                <a:latin typeface="Arial" charset="0"/>
                <a:ea typeface="ＭＳ Ｐゴシック" charset="0"/>
                <a:cs typeface="ＭＳ Ｐゴシック" charset="0"/>
              </a:rPr>
              <a:t> </a:t>
            </a:r>
            <a:r>
              <a:rPr lang="zh-CN" altLang="en-US" sz="2800" b="1" dirty="0">
                <a:effectLst>
                  <a:glow rad="127000">
                    <a:schemeClr val="tx1"/>
                  </a:glow>
                </a:effectLst>
                <a:latin typeface="Arial" charset="0"/>
                <a:ea typeface="ＭＳ Ｐゴシック" charset="0"/>
                <a:cs typeface="ＭＳ Ｐゴシック" charset="0"/>
              </a:rPr>
              <a:t>仓里还有种子吗？葡萄树、无花果树、石榴树和橄榄树，岂是还没有结果子吗？从今日起，我必赐福。</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(2:18-19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45220752"/>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6"/>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srgbClr val="FFFFFF"/>
              </a:solidFill>
              <a:latin typeface="Arial" charset="0"/>
              <a:cs typeface="Arial" charset="0"/>
            </a:endParaRPr>
          </a:p>
        </p:txBody>
      </p:sp>
      <p:pic>
        <p:nvPicPr>
          <p:cNvPr id="545794" name="Picture 1" descr="accusation_24x18_2008_72dp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76825"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p:cNvSpPr>
            <a:spLocks noGrp="1" noChangeArrowheads="1"/>
          </p:cNvSpPr>
          <p:nvPr>
            <p:ph type="title"/>
          </p:nvPr>
        </p:nvSpPr>
        <p:spPr>
          <a:xfrm>
            <a:off x="685800" y="44450"/>
            <a:ext cx="7772400" cy="914400"/>
          </a:xfrm>
        </p:spPr>
        <p:txBody>
          <a:bodyPr/>
          <a:lstStyle/>
          <a:p>
            <a:pPr eaLnBrk="1" hangingPunct="1">
              <a:defRPr/>
            </a:pPr>
            <a:br>
              <a:rPr lang="zh-CN" altLang="en-US">
                <a:latin typeface="Arial" charset="0"/>
                <a:cs typeface="Arial" charset="0"/>
              </a:rPr>
            </a:br>
            <a:r>
              <a:rPr lang="zh-CN" altLang="en-US">
                <a:latin typeface="Arial" charset="0"/>
                <a:cs typeface="Arial" charset="0"/>
              </a:rPr>
              <a:t>神谕三</a:t>
            </a:r>
            <a:r>
              <a:rPr lang="en-US" altLang="zh-CN">
                <a:latin typeface="Arial" charset="0"/>
                <a:cs typeface="Arial" charset="0"/>
              </a:rPr>
              <a:t>: </a:t>
            </a:r>
            <a:r>
              <a:rPr lang="zh-CN" altLang="en-US">
                <a:latin typeface="Arial" charset="0"/>
                <a:cs typeface="Arial" charset="0"/>
              </a:rPr>
              <a:t>谴责 </a:t>
            </a:r>
            <a:br>
              <a:rPr lang="zh-CN" altLang="en-US">
                <a:latin typeface="Arial" charset="0"/>
                <a:cs typeface="Arial" charset="0"/>
              </a:rPr>
            </a:br>
            <a:endParaRPr lang="en-US" sz="2400">
              <a:latin typeface="Arial" charset="0"/>
              <a:cs typeface="Arial" charset="0"/>
            </a:endParaRPr>
          </a:p>
        </p:txBody>
      </p:sp>
      <p:sp>
        <p:nvSpPr>
          <p:cNvPr id="545796"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643</a:t>
            </a:r>
          </a:p>
        </p:txBody>
      </p:sp>
      <p:sp>
        <p:nvSpPr>
          <p:cNvPr id="545797" name="Rectangle 3"/>
          <p:cNvSpPr txBox="1">
            <a:spLocks noChangeArrowheads="1"/>
          </p:cNvSpPr>
          <p:nvPr/>
        </p:nvSpPr>
        <p:spPr bwMode="auto">
          <a:xfrm>
            <a:off x="4211638" y="1208088"/>
            <a:ext cx="4968875"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buFont typeface="Wingdings" charset="0"/>
              <a:buChar char="l"/>
            </a:pPr>
            <a:r>
              <a:rPr lang="zh-CN" altLang="en-US" sz="3200" b="1">
                <a:latin typeface="Lucida Sans" charset="0"/>
                <a:cs typeface="SimSun" charset="0"/>
              </a:rPr>
              <a:t>问题</a:t>
            </a:r>
            <a:r>
              <a:rPr lang="zh-CN" altLang="en-US" sz="3200" b="1">
                <a:latin typeface="Lucida Sans" charset="0"/>
                <a:cs typeface="Times New Roman" charset="0"/>
              </a:rPr>
              <a:t>: </a:t>
            </a:r>
            <a:r>
              <a:rPr lang="zh-CN" altLang="en-US" sz="3200" b="1">
                <a:latin typeface="Lucida Sans" charset="0"/>
                <a:cs typeface="SimSun" charset="0"/>
              </a:rPr>
              <a:t>手所做的工和所献上的祭是出于自己的</a:t>
            </a:r>
            <a:r>
              <a:rPr lang="en-US" altLang="zh-CN" sz="3200" b="1">
                <a:latin typeface="Lucida Sans" charset="0"/>
                <a:cs typeface="SimSun" charset="0"/>
              </a:rPr>
              <a:t>，</a:t>
            </a:r>
            <a:r>
              <a:rPr lang="zh-CN" altLang="en-US" sz="3200" b="1">
                <a:latin typeface="Lucida Sans" charset="0"/>
                <a:cs typeface="SimSun" charset="0"/>
              </a:rPr>
              <a:t>神不一定悦纳</a:t>
            </a:r>
            <a:r>
              <a:rPr lang="en-US" altLang="ja-JP" sz="3200" b="1">
                <a:latin typeface="Lucida Sans" charset="0"/>
                <a:cs typeface="Times New Roman" charset="0"/>
              </a:rPr>
              <a:t> (2:10-14).</a:t>
            </a:r>
            <a:br>
              <a:rPr lang="en-US" altLang="ja-JP" sz="3200" b="1">
                <a:solidFill>
                  <a:srgbClr val="FFFFFF"/>
                </a:solidFill>
                <a:latin typeface="Arial" charset="0"/>
                <a:cs typeface="Arial" charset="0"/>
              </a:rPr>
            </a:br>
            <a:endParaRPr lang="en-US" altLang="ja-JP" sz="3200" b="1">
              <a:solidFill>
                <a:srgbClr val="FFFFFF"/>
              </a:solidFill>
              <a:latin typeface="Arial" charset="0"/>
              <a:cs typeface="Arial" charset="0"/>
            </a:endParaRPr>
          </a:p>
          <a:p>
            <a:pPr eaLnBrk="1" hangingPunct="1"/>
            <a:r>
              <a:rPr lang="zh-CN" altLang="en-US" sz="3200" b="1">
                <a:latin typeface="Lucida Sans" charset="0"/>
                <a:cs typeface="SimSun" charset="0"/>
              </a:rPr>
              <a:t>后果</a:t>
            </a:r>
            <a:r>
              <a:rPr lang="zh-CN" altLang="en-US" sz="3200" b="1">
                <a:latin typeface="Lucida Sans" charset="0"/>
                <a:cs typeface="Times New Roman" charset="0"/>
              </a:rPr>
              <a:t>: </a:t>
            </a:r>
            <a:r>
              <a:rPr lang="zh-CN" altLang="en-US" sz="3200" b="1">
                <a:latin typeface="Lucida Sans" charset="0"/>
                <a:cs typeface="SimSun" charset="0"/>
              </a:rPr>
              <a:t>经济来源的短缺</a:t>
            </a:r>
            <a:r>
              <a:rPr lang="en-US" altLang="ja-JP" sz="3200" b="1">
                <a:latin typeface="Lucida Sans" charset="0"/>
                <a:cs typeface="Times New Roman" charset="0"/>
              </a:rPr>
              <a:t> (2:16-17)</a:t>
            </a:r>
          </a:p>
          <a:p>
            <a:pPr eaLnBrk="1" hangingPunct="1">
              <a:lnSpc>
                <a:spcPct val="90000"/>
              </a:lnSpc>
              <a:spcBef>
                <a:spcPct val="20000"/>
              </a:spcBef>
              <a:buClr>
                <a:srgbClr val="3366FF"/>
              </a:buClr>
              <a:buSzPct val="80000"/>
              <a:buFont typeface="Wingdings" charset="0"/>
              <a:buChar char="l"/>
            </a:pPr>
            <a:endParaRPr lang="en-US" sz="3200" b="1">
              <a:solidFill>
                <a:srgbClr val="FFFFFF"/>
              </a:solidFill>
              <a:latin typeface="Arial" charset="0"/>
              <a:cs typeface="Arial" charset="0"/>
            </a:endParaRPr>
          </a:p>
          <a:p>
            <a:pPr eaLnBrk="1" hangingPunct="1"/>
            <a:r>
              <a:rPr lang="zh-CN" altLang="en-US" sz="3200" b="1">
                <a:latin typeface="Lucida Sans" charset="0"/>
                <a:cs typeface="SimSun" charset="0"/>
              </a:rPr>
              <a:t>回应</a:t>
            </a:r>
            <a:r>
              <a:rPr lang="zh-CN" altLang="en-US" sz="3200" b="1">
                <a:latin typeface="Lucida Sans" charset="0"/>
                <a:cs typeface="Times New Roman" charset="0"/>
              </a:rPr>
              <a:t>: </a:t>
            </a:r>
            <a:r>
              <a:rPr lang="zh-CN" altLang="en-US" sz="3200" b="1">
                <a:latin typeface="Lucida Sans" charset="0"/>
                <a:cs typeface="SimSun" charset="0"/>
              </a:rPr>
              <a:t>人民以铺设圣殿的奠基来回应神</a:t>
            </a:r>
            <a:r>
              <a:rPr lang="en-US" altLang="zh-CN" sz="3200" b="1">
                <a:latin typeface="Lucida Sans" charset="0"/>
                <a:cs typeface="Times New Roman" charset="0"/>
              </a:rPr>
              <a:t> (2:18-19)</a:t>
            </a:r>
            <a:endParaRPr lang="en-GB" altLang="zh-CN" sz="3200" b="1">
              <a:latin typeface="Lucida Sans" charset="0"/>
              <a:cs typeface="Times New Roman" charset="0"/>
            </a:endParaRPr>
          </a:p>
        </p:txBody>
      </p:sp>
    </p:spTree>
  </p:cSld>
  <p:clrMapOvr>
    <a:masterClrMapping/>
  </p:clrMapOvr>
  <p:transition>
    <p:blinds/>
  </p:transition>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What does </a:t>
            </a:r>
            <a:r>
              <a:rPr lang="en-US" sz="6600" b="1" i="1" dirty="0">
                <a:effectLst>
                  <a:glow rad="127000">
                    <a:schemeClr val="tx1"/>
                  </a:glow>
                </a:effectLst>
                <a:latin typeface="Arial" charset="0"/>
                <a:ea typeface="ＭＳ Ｐゴシック" charset="0"/>
                <a:cs typeface="ＭＳ Ｐゴシック" charset="0"/>
              </a:rPr>
              <a:t>God</a:t>
            </a:r>
            <a:r>
              <a:rPr lang="en-US" sz="6600" b="1" dirty="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think about your worship?</a:t>
            </a:r>
          </a:p>
        </p:txBody>
      </p:sp>
      <p:pic>
        <p:nvPicPr>
          <p:cNvPr id="3" name="Picture 2"/>
          <p:cNvPicPr>
            <a:picLocks noChangeAspect="1"/>
          </p:cNvPicPr>
          <p:nvPr/>
        </p:nvPicPr>
        <p:blipFill>
          <a:blip r:embed="rId3"/>
          <a:stretch>
            <a:fillRect/>
          </a:stretch>
        </p:blipFill>
        <p:spPr>
          <a:xfrm>
            <a:off x="-2516" y="1988840"/>
            <a:ext cx="9144000" cy="4010526"/>
          </a:xfrm>
          <a:prstGeom prst="rect">
            <a:avLst/>
          </a:prstGeom>
        </p:spPr>
      </p:pic>
    </p:spTree>
    <p:extLst>
      <p:ext uri="{BB962C8B-B14F-4D97-AF65-F5344CB8AC3E}">
        <p14:creationId xmlns:p14="http://schemas.microsoft.com/office/powerpoint/2010/main" val="44226442"/>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a:ex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当你只看到管教时怎么能看到神的</a:t>
            </a:r>
            <a:br>
              <a:rPr lang="en-US" b="1" dirty="0">
                <a:effectLst>
                  <a:glow rad="127000">
                    <a:schemeClr val="tx1"/>
                  </a:glow>
                </a:effectLst>
                <a:latin typeface="Arial" charset="0"/>
                <a:ea typeface="ＭＳ Ｐゴシック" charset="0"/>
                <a:cs typeface="ＭＳ Ｐゴシック" charset="0"/>
              </a:rPr>
            </a:br>
            <a:r>
              <a:rPr lang="zh-CN" altLang="en-US" sz="6000" b="1" dirty="0">
                <a:solidFill>
                  <a:srgbClr val="FFFF00"/>
                </a:solidFill>
                <a:effectLst>
                  <a:glow rad="127000">
                    <a:schemeClr val="tx1"/>
                  </a:glow>
                </a:effectLst>
                <a:latin typeface="Arial" charset="0"/>
                <a:ea typeface="ＭＳ Ｐゴシック" charset="0"/>
                <a:cs typeface="ＭＳ Ｐゴシック" charset="0"/>
              </a:rPr>
              <a:t>祝福</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8124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02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11064"/>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4. </a:t>
            </a:r>
            <a:r>
              <a:rPr lang="zh-CN" altLang="en-US" sz="4800" b="1" dirty="0">
                <a:effectLst>
                  <a:glow rad="127000">
                    <a:schemeClr val="tx1"/>
                  </a:glow>
                </a:effectLst>
                <a:latin typeface="Arial" charset="0"/>
                <a:ea typeface="ＭＳ Ｐゴシック" charset="0"/>
                <a:cs typeface="ＭＳ Ｐゴシック" charset="0"/>
              </a:rPr>
              <a:t>重新构想神的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国度</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2:20-23</a:t>
            </a:r>
          </a:p>
        </p:txBody>
      </p:sp>
      <p:sp>
        <p:nvSpPr>
          <p:cNvPr id="3" name="TextBox 2">
            <a:extLst>
              <a:ext uri="{FF2B5EF4-FFF2-40B4-BE49-F238E27FC236}">
                <a16:creationId xmlns:a16="http://schemas.microsoft.com/office/drawing/2014/main" id="{9076ABAE-B93A-490B-BB85-7881393EF305}"/>
              </a:ext>
            </a:extLst>
          </p:cNvPr>
          <p:cNvSpPr txBox="1"/>
          <p:nvPr/>
        </p:nvSpPr>
        <p:spPr>
          <a:xfrm>
            <a:off x="2411760" y="3030051"/>
            <a:ext cx="6264696" cy="830997"/>
          </a:xfrm>
          <a:prstGeom prst="rect">
            <a:avLst/>
          </a:prstGeom>
          <a:noFill/>
        </p:spPr>
        <p:txBody>
          <a:bodyPr wrap="square" rtlCol="0">
            <a:spAutoFit/>
          </a:bodyPr>
          <a:lstStyle/>
          <a:p>
            <a:r>
              <a:rPr lang="zh-CN" altLang="en-US" sz="4800" b="1" dirty="0">
                <a:solidFill>
                  <a:schemeClr val="bg1"/>
                </a:solidFill>
                <a:effectLst>
                  <a:glow rad="127000">
                    <a:schemeClr val="tx1"/>
                  </a:glow>
                </a:effectLst>
                <a:latin typeface="Arial" charset="0"/>
              </a:rPr>
              <a:t>神是重建的神</a:t>
            </a:r>
            <a:endParaRPr lang="en-SG" sz="4800" b="1" dirty="0">
              <a:solidFill>
                <a:schemeClr val="bg1"/>
              </a:solidFill>
              <a:effectLst>
                <a:glow rad="127000">
                  <a:schemeClr val="tx1"/>
                </a:glow>
              </a:effectLst>
              <a:latin typeface="Arial" charset="0"/>
            </a:endParaRPr>
          </a:p>
        </p:txBody>
      </p:sp>
    </p:spTree>
    <p:extLst>
      <p:ext uri="{BB962C8B-B14F-4D97-AF65-F5344CB8AC3E}">
        <p14:creationId xmlns:p14="http://schemas.microsoft.com/office/powerpoint/2010/main" val="2394883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191619"/>
          </a:xfrm>
          <a:effectLst>
            <a:outerShdw blurRad="63500" dist="35921" dir="2700000" algn="ctr" rotWithShape="0">
              <a:schemeClr val="tx2">
                <a:alpha val="74998"/>
              </a:schemeClr>
            </a:outerShdw>
          </a:effectLst>
          <a:ex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同月二十四日，耶和华的话再次临到哈该，说： </a:t>
            </a:r>
            <a:r>
              <a:rPr lang="en-US" altLang="zh-CN" sz="2800" b="1" baseline="30000" dirty="0">
                <a:effectLst>
                  <a:glow rad="127000">
                    <a:schemeClr val="tx1"/>
                  </a:glow>
                </a:effectLst>
                <a:latin typeface="Arial" charset="0"/>
                <a:ea typeface="ＭＳ Ｐゴシック" charset="0"/>
                <a:cs typeface="ＭＳ Ｐゴシック" charset="0"/>
              </a:rPr>
              <a:t>21</a:t>
            </a:r>
            <a:r>
              <a:rPr lang="en-US" altLang="zh-CN" sz="2800" b="1" dirty="0">
                <a:effectLst>
                  <a:glow rad="127000">
                    <a:schemeClr val="tx1"/>
                  </a:glow>
                </a:effectLst>
                <a:latin typeface="Arial" charset="0"/>
                <a:ea typeface="ＭＳ Ｐゴシック" charset="0"/>
                <a:cs typeface="ＭＳ Ｐゴシック" charset="0"/>
              </a:rPr>
              <a:t> “</a:t>
            </a:r>
            <a:r>
              <a:rPr lang="zh-CN" altLang="en-US" sz="2800" b="1" dirty="0">
                <a:effectLst>
                  <a:glow rad="127000">
                    <a:schemeClr val="tx1"/>
                  </a:glow>
                </a:effectLst>
                <a:latin typeface="Arial" charset="0"/>
                <a:ea typeface="ＭＳ Ｐゴシック" charset="0"/>
                <a:cs typeface="ＭＳ Ｐゴシック" charset="0"/>
              </a:rPr>
              <a:t>你要向犹大省长所罗巴伯说：‘我要震动天地， </a:t>
            </a:r>
            <a:r>
              <a:rPr lang="en-US" altLang="zh-CN" sz="2800" b="1" baseline="30000" dirty="0">
                <a:effectLst>
                  <a:glow rad="127000">
                    <a:schemeClr val="tx1"/>
                  </a:glow>
                </a:effectLst>
                <a:latin typeface="Arial" charset="0"/>
                <a:ea typeface="ＭＳ Ｐゴシック" charset="0"/>
                <a:cs typeface="ＭＳ Ｐゴシック" charset="0"/>
              </a:rPr>
              <a:t>22</a:t>
            </a:r>
            <a:r>
              <a:rPr lang="en-US" altLang="zh-CN" sz="2800" b="1" dirty="0">
                <a:effectLst>
                  <a:glow rad="127000">
                    <a:schemeClr val="tx1"/>
                  </a:glow>
                </a:effectLst>
                <a:latin typeface="Arial" charset="0"/>
                <a:ea typeface="ＭＳ Ｐゴシック" charset="0"/>
                <a:cs typeface="ＭＳ Ｐゴシック" charset="0"/>
              </a:rPr>
              <a:t> </a:t>
            </a:r>
            <a:r>
              <a:rPr lang="zh-CN" altLang="en-US" sz="2800" b="1" dirty="0">
                <a:effectLst>
                  <a:glow rad="127000">
                    <a:schemeClr val="tx1"/>
                  </a:glow>
                </a:effectLst>
                <a:latin typeface="Arial" charset="0"/>
                <a:ea typeface="ＭＳ Ｐゴシック" charset="0"/>
                <a:cs typeface="ＭＳ Ｐゴシック" charset="0"/>
              </a:rPr>
              <a:t>我必倾覆列国的宝座，消灭外族万国的势力，我必推翻战车和驾车的人；马匹和骑马的都必跌倒；各人必死在自己兄弟的刀下。</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(2:20-21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2258554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a:ex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当你只看到管教时怎么能看到神的</a:t>
            </a:r>
            <a:br>
              <a:rPr lang="en-US" b="1" dirty="0">
                <a:effectLst>
                  <a:glow rad="127000">
                    <a:schemeClr val="tx1"/>
                  </a:glow>
                </a:effectLst>
                <a:latin typeface="Arial" charset="0"/>
                <a:ea typeface="ＭＳ Ｐゴシック" charset="0"/>
                <a:cs typeface="ＭＳ Ｐゴシック" charset="0"/>
              </a:rPr>
            </a:br>
            <a:r>
              <a:rPr lang="zh-CN" altLang="en-US" sz="6000" b="1" dirty="0">
                <a:solidFill>
                  <a:srgbClr val="FFFF00"/>
                </a:solidFill>
                <a:effectLst>
                  <a:glow rad="127000">
                    <a:schemeClr val="tx1"/>
                  </a:glow>
                </a:effectLst>
                <a:latin typeface="Arial" charset="0"/>
                <a:ea typeface="ＭＳ Ｐゴシック" charset="0"/>
                <a:cs typeface="ＭＳ Ｐゴシック" charset="0"/>
              </a:rPr>
              <a:t>祝福</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6334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60771" name="Text Box 3"/>
          <p:cNvSpPr txBox="1">
            <a:spLocks noChangeArrowheads="1"/>
          </p:cNvSpPr>
          <p:nvPr/>
        </p:nvSpPr>
        <p:spPr bwMode="auto">
          <a:xfrm rot="-4544568">
            <a:off x="-146050" y="293528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Rebuke 1-11</a:t>
            </a:r>
          </a:p>
        </p:txBody>
      </p:sp>
      <p:sp>
        <p:nvSpPr>
          <p:cNvPr id="160772" name="Text Box 4"/>
          <p:cNvSpPr txBox="1">
            <a:spLocks noChangeArrowheads="1"/>
          </p:cNvSpPr>
          <p:nvPr/>
        </p:nvSpPr>
        <p:spPr bwMode="auto">
          <a:xfrm rot="-4593032">
            <a:off x="813594" y="2902744"/>
            <a:ext cx="3675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Response 12-15</a:t>
            </a:r>
          </a:p>
        </p:txBody>
      </p:sp>
      <p:sp>
        <p:nvSpPr>
          <p:cNvPr id="160773" name="Text Box 5"/>
          <p:cNvSpPr txBox="1">
            <a:spLocks noChangeArrowheads="1"/>
          </p:cNvSpPr>
          <p:nvPr/>
        </p:nvSpPr>
        <p:spPr bwMode="auto">
          <a:xfrm rot="-4579526">
            <a:off x="1537494" y="2718594"/>
            <a:ext cx="4056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Present 1-5 </a:t>
            </a:r>
          </a:p>
        </p:txBody>
      </p:sp>
      <p:sp>
        <p:nvSpPr>
          <p:cNvPr id="160774" name="Text Box 6"/>
          <p:cNvSpPr txBox="1">
            <a:spLocks noChangeArrowheads="1"/>
          </p:cNvSpPr>
          <p:nvPr/>
        </p:nvSpPr>
        <p:spPr bwMode="auto">
          <a:xfrm rot="-4630239">
            <a:off x="2454275" y="2792413"/>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marL="37931725" indent="-37474525">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spcBef>
                <a:spcPct val="50000"/>
              </a:spcBef>
              <a:defRPr/>
            </a:pPr>
            <a:r>
              <a:rPr lang="en-US" sz="3600" b="1"/>
              <a:t>Future 6-9</a:t>
            </a:r>
            <a:endParaRPr lang="en-US" b="1"/>
          </a:p>
        </p:txBody>
      </p:sp>
      <p:sp>
        <p:nvSpPr>
          <p:cNvPr id="160775" name="Text Box 7"/>
          <p:cNvSpPr txBox="1">
            <a:spLocks noChangeArrowheads="1"/>
          </p:cNvSpPr>
          <p:nvPr/>
        </p:nvSpPr>
        <p:spPr bwMode="auto">
          <a:xfrm>
            <a:off x="685800" y="5991225"/>
            <a:ext cx="70866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3200" b="1">
                <a:cs typeface="+mn-cs"/>
              </a:rPr>
              <a:t>First things first </a:t>
            </a:r>
          </a:p>
        </p:txBody>
      </p:sp>
      <p:sp>
        <p:nvSpPr>
          <p:cNvPr id="160776" name="Text Box 8"/>
          <p:cNvSpPr txBox="1">
            <a:spLocks noChangeArrowheads="1"/>
          </p:cNvSpPr>
          <p:nvPr/>
        </p:nvSpPr>
        <p:spPr bwMode="auto">
          <a:xfrm rot="-4596943">
            <a:off x="5226050" y="3017838"/>
            <a:ext cx="3530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Global 20-22</a:t>
            </a:r>
          </a:p>
        </p:txBody>
      </p:sp>
      <p:sp>
        <p:nvSpPr>
          <p:cNvPr id="160777" name="Text Box 9"/>
          <p:cNvSpPr txBox="1">
            <a:spLocks noChangeArrowheads="1"/>
          </p:cNvSpPr>
          <p:nvPr/>
        </p:nvSpPr>
        <p:spPr bwMode="auto">
          <a:xfrm rot="-5400000">
            <a:off x="-1510506" y="1613694"/>
            <a:ext cx="3935412"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ko-KR" altLang="en-US" sz="4400" b="1" dirty="0" err="1">
                <a:cs typeface="+mn-cs"/>
              </a:rPr>
              <a:t>哈该书</a:t>
            </a:r>
            <a:endParaRPr lang="en-US" altLang="en-US" sz="4400" b="1" dirty="0">
              <a:cs typeface="+mn-cs"/>
            </a:endParaRPr>
          </a:p>
        </p:txBody>
      </p:sp>
      <p:sp>
        <p:nvSpPr>
          <p:cNvPr id="160779" name="Text Box 11"/>
          <p:cNvSpPr txBox="1">
            <a:spLocks noChangeArrowheads="1"/>
          </p:cNvSpPr>
          <p:nvPr/>
        </p:nvSpPr>
        <p:spPr bwMode="auto">
          <a:xfrm>
            <a:off x="6796088" y="595313"/>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Anticipation 2:20-23</a:t>
            </a:r>
          </a:p>
        </p:txBody>
      </p:sp>
      <p:sp>
        <p:nvSpPr>
          <p:cNvPr id="160780" name="Text Box 12"/>
          <p:cNvSpPr txBox="1">
            <a:spLocks noChangeArrowheads="1"/>
          </p:cNvSpPr>
          <p:nvPr/>
        </p:nvSpPr>
        <p:spPr bwMode="auto">
          <a:xfrm>
            <a:off x="685800" y="5229225"/>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3600" b="1">
                <a:cs typeface="+mn-cs"/>
              </a:rPr>
              <a:t>Building</a:t>
            </a:r>
          </a:p>
        </p:txBody>
      </p:sp>
      <p:grpSp>
        <p:nvGrpSpPr>
          <p:cNvPr id="549899" name="Group 13"/>
          <p:cNvGrpSpPr>
            <a:grpSpLocks/>
          </p:cNvGrpSpPr>
          <p:nvPr/>
        </p:nvGrpSpPr>
        <p:grpSpPr bwMode="auto">
          <a:xfrm>
            <a:off x="4343400" y="5153025"/>
            <a:ext cx="76200" cy="762000"/>
            <a:chOff x="3360" y="240"/>
            <a:chExt cx="48" cy="672"/>
          </a:xfrm>
        </p:grpSpPr>
        <p:grpSp>
          <p:nvGrpSpPr>
            <p:cNvPr id="549992" name="Group 14"/>
            <p:cNvGrpSpPr>
              <a:grpSpLocks/>
            </p:cNvGrpSpPr>
            <p:nvPr/>
          </p:nvGrpSpPr>
          <p:grpSpPr bwMode="auto">
            <a:xfrm flipH="1">
              <a:off x="3360" y="240"/>
              <a:ext cx="48" cy="336"/>
              <a:chOff x="2016" y="3120"/>
              <a:chExt cx="0" cy="864"/>
            </a:xfrm>
          </p:grpSpPr>
          <p:sp>
            <p:nvSpPr>
              <p:cNvPr id="160783" name="Line 15"/>
              <p:cNvSpPr>
                <a:spLocks noChangeShapeType="1"/>
              </p:cNvSpPr>
              <p:nvPr/>
            </p:nvSpPr>
            <p:spPr bwMode="auto">
              <a:xfrm>
                <a:off x="2147483647" y="3120"/>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84" name="Line 16"/>
              <p:cNvSpPr>
                <a:spLocks noChangeShapeType="1"/>
              </p:cNvSpPr>
              <p:nvPr/>
            </p:nvSpPr>
            <p:spPr bwMode="auto">
              <a:xfrm>
                <a:off x="2147483647" y="3552"/>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0785" name="Line 17"/>
            <p:cNvSpPr>
              <a:spLocks noChangeShapeType="1"/>
            </p:cNvSpPr>
            <p:nvPr/>
          </p:nvSpPr>
          <p:spPr bwMode="auto">
            <a:xfrm flipV="1">
              <a:off x="3360" y="576"/>
              <a:ext cx="0" cy="336"/>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0786" name="Line 18"/>
          <p:cNvSpPr>
            <a:spLocks noChangeShapeType="1"/>
          </p:cNvSpPr>
          <p:nvPr/>
        </p:nvSpPr>
        <p:spPr bwMode="auto">
          <a:xfrm flipH="1">
            <a:off x="60372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87" name="Text Box 19"/>
          <p:cNvSpPr txBox="1">
            <a:spLocks noChangeArrowheads="1"/>
          </p:cNvSpPr>
          <p:nvPr/>
        </p:nvSpPr>
        <p:spPr bwMode="auto">
          <a:xfrm rot="-5400000">
            <a:off x="7356475" y="5335588"/>
            <a:ext cx="21717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520 B. C.</a:t>
            </a:r>
          </a:p>
        </p:txBody>
      </p:sp>
      <p:sp>
        <p:nvSpPr>
          <p:cNvPr id="160788" name="Line 20"/>
          <p:cNvSpPr>
            <a:spLocks noChangeShapeType="1"/>
          </p:cNvSpPr>
          <p:nvPr/>
        </p:nvSpPr>
        <p:spPr bwMode="auto">
          <a:xfrm>
            <a:off x="6905625"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89" name="Line 21"/>
          <p:cNvSpPr>
            <a:spLocks noChangeShapeType="1"/>
          </p:cNvSpPr>
          <p:nvPr/>
        </p:nvSpPr>
        <p:spPr bwMode="auto">
          <a:xfrm flipH="1">
            <a:off x="4360863" y="1419225"/>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90" name="Line 22"/>
          <p:cNvSpPr>
            <a:spLocks noChangeShapeType="1"/>
          </p:cNvSpPr>
          <p:nvPr/>
        </p:nvSpPr>
        <p:spPr bwMode="auto">
          <a:xfrm flipH="1">
            <a:off x="6096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91" name="Line 23"/>
          <p:cNvSpPr>
            <a:spLocks noChangeShapeType="1"/>
          </p:cNvSpPr>
          <p:nvPr/>
        </p:nvSpPr>
        <p:spPr bwMode="auto">
          <a:xfrm flipH="1">
            <a:off x="268605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92" name="Line 24"/>
          <p:cNvSpPr>
            <a:spLocks noChangeShapeType="1"/>
          </p:cNvSpPr>
          <p:nvPr/>
        </p:nvSpPr>
        <p:spPr bwMode="auto">
          <a:xfrm flipH="1">
            <a:off x="1862138" y="1495425"/>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93" name="Line 25"/>
          <p:cNvSpPr>
            <a:spLocks noChangeShapeType="1"/>
          </p:cNvSpPr>
          <p:nvPr/>
        </p:nvSpPr>
        <p:spPr bwMode="auto">
          <a:xfrm flipH="1">
            <a:off x="5273675" y="1419225"/>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94" name="Text Box 26"/>
          <p:cNvSpPr txBox="1">
            <a:spLocks noChangeArrowheads="1"/>
          </p:cNvSpPr>
          <p:nvPr/>
        </p:nvSpPr>
        <p:spPr bwMode="auto">
          <a:xfrm rot="-4680535">
            <a:off x="4197350" y="2930525"/>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Blessing 18-19</a:t>
            </a:r>
          </a:p>
        </p:txBody>
      </p:sp>
      <p:sp>
        <p:nvSpPr>
          <p:cNvPr id="160795" name="Line 27"/>
          <p:cNvSpPr>
            <a:spLocks noChangeShapeType="1"/>
          </p:cNvSpPr>
          <p:nvPr/>
        </p:nvSpPr>
        <p:spPr bwMode="auto">
          <a:xfrm flipH="1">
            <a:off x="71040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96" name="Line 28"/>
          <p:cNvSpPr>
            <a:spLocks noChangeShapeType="1"/>
          </p:cNvSpPr>
          <p:nvPr/>
        </p:nvSpPr>
        <p:spPr bwMode="auto">
          <a:xfrm flipH="1">
            <a:off x="77724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97" name="Text Box 29"/>
          <p:cNvSpPr txBox="1">
            <a:spLocks noChangeArrowheads="1"/>
          </p:cNvSpPr>
          <p:nvPr/>
        </p:nvSpPr>
        <p:spPr bwMode="auto">
          <a:xfrm>
            <a:off x="5029200" y="5229225"/>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3600" b="1">
                <a:cs typeface="+mn-cs"/>
              </a:rPr>
              <a:t>Blessings</a:t>
            </a:r>
          </a:p>
        </p:txBody>
      </p:sp>
      <p:sp>
        <p:nvSpPr>
          <p:cNvPr id="160798" name="Rectangle 30"/>
          <p:cNvSpPr>
            <a:spLocks noChangeArrowheads="1"/>
          </p:cNvSpPr>
          <p:nvPr/>
        </p:nvSpPr>
        <p:spPr bwMode="auto">
          <a:xfrm>
            <a:off x="609600" y="5991225"/>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0799" name="Line 31"/>
          <p:cNvSpPr>
            <a:spLocks noChangeShapeType="1"/>
          </p:cNvSpPr>
          <p:nvPr/>
        </p:nvSpPr>
        <p:spPr bwMode="auto">
          <a:xfrm>
            <a:off x="35052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00" name="Text Box 32"/>
          <p:cNvSpPr txBox="1">
            <a:spLocks noChangeArrowheads="1"/>
          </p:cNvSpPr>
          <p:nvPr/>
        </p:nvSpPr>
        <p:spPr bwMode="auto">
          <a:xfrm>
            <a:off x="16002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Admonition 1:1-15</a:t>
            </a:r>
          </a:p>
        </p:txBody>
      </p:sp>
      <p:sp>
        <p:nvSpPr>
          <p:cNvPr id="160801" name="Text Box 33"/>
          <p:cNvSpPr txBox="1">
            <a:spLocks noChangeArrowheads="1"/>
          </p:cNvSpPr>
          <p:nvPr/>
        </p:nvSpPr>
        <p:spPr bwMode="auto">
          <a:xfrm>
            <a:off x="3457575"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Consolation 2:1-9</a:t>
            </a:r>
          </a:p>
        </p:txBody>
      </p:sp>
      <p:sp>
        <p:nvSpPr>
          <p:cNvPr id="160802" name="Text Box 34"/>
          <p:cNvSpPr txBox="1">
            <a:spLocks noChangeArrowheads="1"/>
          </p:cNvSpPr>
          <p:nvPr/>
        </p:nvSpPr>
        <p:spPr bwMode="auto">
          <a:xfrm>
            <a:off x="51816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Affirmation 2:10-19</a:t>
            </a:r>
          </a:p>
        </p:txBody>
      </p:sp>
      <p:sp>
        <p:nvSpPr>
          <p:cNvPr id="160803" name="Rectangle 35"/>
          <p:cNvSpPr>
            <a:spLocks noChangeArrowheads="1"/>
          </p:cNvSpPr>
          <p:nvPr/>
        </p:nvSpPr>
        <p:spPr bwMode="auto">
          <a:xfrm>
            <a:off x="1447800" y="657225"/>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60804" name="Line 36"/>
          <p:cNvSpPr>
            <a:spLocks noChangeShapeType="1"/>
          </p:cNvSpPr>
          <p:nvPr/>
        </p:nvSpPr>
        <p:spPr bwMode="auto">
          <a:xfrm flipH="1">
            <a:off x="358140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05" name="Line 37"/>
          <p:cNvSpPr>
            <a:spLocks noChangeShapeType="1"/>
          </p:cNvSpPr>
          <p:nvPr/>
        </p:nvSpPr>
        <p:spPr bwMode="auto">
          <a:xfrm>
            <a:off x="51816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06" name="Text Box 38"/>
          <p:cNvSpPr txBox="1">
            <a:spLocks noChangeArrowheads="1"/>
          </p:cNvSpPr>
          <p:nvPr/>
        </p:nvSpPr>
        <p:spPr bwMode="auto">
          <a:xfrm rot="-4646514">
            <a:off x="3359150" y="2932113"/>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Blight 10-17</a:t>
            </a:r>
          </a:p>
        </p:txBody>
      </p:sp>
      <p:sp>
        <p:nvSpPr>
          <p:cNvPr id="160807" name="Rectangle 39"/>
          <p:cNvSpPr>
            <a:spLocks noChangeArrowheads="1"/>
          </p:cNvSpPr>
          <p:nvPr/>
        </p:nvSpPr>
        <p:spPr bwMode="auto">
          <a:xfrm>
            <a:off x="609600" y="5153025"/>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0808" name="Rectangle 40"/>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60809" name="Text Box 41"/>
          <p:cNvSpPr txBox="1">
            <a:spLocks noChangeArrowheads="1"/>
          </p:cNvSpPr>
          <p:nvPr/>
        </p:nvSpPr>
        <p:spPr bwMode="auto">
          <a:xfrm rot="-4544568">
            <a:off x="-146050" y="2932113"/>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责备</a:t>
            </a:r>
            <a:r>
              <a:rPr lang="en-US" altLang="ja-JP" sz="3600" b="1">
                <a:cs typeface="SimSun" charset="0"/>
              </a:rPr>
              <a:t>1-11</a:t>
            </a:r>
            <a:endParaRPr lang="en-US" sz="3600" b="1">
              <a:cs typeface="SimSun" charset="0"/>
            </a:endParaRPr>
          </a:p>
        </p:txBody>
      </p:sp>
      <p:sp>
        <p:nvSpPr>
          <p:cNvPr id="160810" name="Text Box 42"/>
          <p:cNvSpPr txBox="1">
            <a:spLocks noChangeArrowheads="1"/>
          </p:cNvSpPr>
          <p:nvPr/>
        </p:nvSpPr>
        <p:spPr bwMode="auto">
          <a:xfrm rot="-4593032">
            <a:off x="813594" y="2899569"/>
            <a:ext cx="3675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回应 12-15</a:t>
            </a:r>
            <a:endParaRPr lang="en-US" sz="3600" b="1">
              <a:cs typeface="SimSun" charset="0"/>
            </a:endParaRPr>
          </a:p>
        </p:txBody>
      </p:sp>
      <p:sp>
        <p:nvSpPr>
          <p:cNvPr id="160811" name="Text Box 43"/>
          <p:cNvSpPr txBox="1">
            <a:spLocks noChangeArrowheads="1"/>
          </p:cNvSpPr>
          <p:nvPr/>
        </p:nvSpPr>
        <p:spPr bwMode="auto">
          <a:xfrm rot="-4579526">
            <a:off x="1537494" y="2715419"/>
            <a:ext cx="4056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现在1-5</a:t>
            </a:r>
            <a:endParaRPr lang="en-US" sz="3600" b="1">
              <a:cs typeface="SimSun" charset="0"/>
            </a:endParaRPr>
          </a:p>
        </p:txBody>
      </p:sp>
      <p:sp>
        <p:nvSpPr>
          <p:cNvPr id="160812" name="Text Box 44"/>
          <p:cNvSpPr txBox="1">
            <a:spLocks noChangeArrowheads="1"/>
          </p:cNvSpPr>
          <p:nvPr/>
        </p:nvSpPr>
        <p:spPr bwMode="auto">
          <a:xfrm rot="-4630239">
            <a:off x="2454275" y="2789238"/>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将来 6-9</a:t>
            </a:r>
          </a:p>
        </p:txBody>
      </p:sp>
      <p:sp>
        <p:nvSpPr>
          <p:cNvPr id="160813" name="Text Box 45"/>
          <p:cNvSpPr txBox="1">
            <a:spLocks noChangeArrowheads="1"/>
          </p:cNvSpPr>
          <p:nvPr/>
        </p:nvSpPr>
        <p:spPr bwMode="auto">
          <a:xfrm>
            <a:off x="685800" y="5991225"/>
            <a:ext cx="70866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cs typeface="SimSun" charset="0"/>
              </a:rPr>
              <a:t>第一要紧的</a:t>
            </a:r>
            <a:endParaRPr lang="en-US" sz="3200" b="1">
              <a:cs typeface="SimSun" charset="0"/>
            </a:endParaRPr>
          </a:p>
        </p:txBody>
      </p:sp>
      <p:sp>
        <p:nvSpPr>
          <p:cNvPr id="160814" name="Text Box 46"/>
          <p:cNvSpPr txBox="1">
            <a:spLocks noChangeArrowheads="1"/>
          </p:cNvSpPr>
          <p:nvPr/>
        </p:nvSpPr>
        <p:spPr bwMode="auto">
          <a:xfrm rot="-5400000">
            <a:off x="-1512094" y="1612107"/>
            <a:ext cx="3938587"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哈该</a:t>
            </a:r>
            <a:endParaRPr lang="en-US" sz="4400" b="1">
              <a:cs typeface="SimSun" charset="0"/>
            </a:endParaRPr>
          </a:p>
        </p:txBody>
      </p:sp>
      <p:sp>
        <p:nvSpPr>
          <p:cNvPr id="160815" name="Text Box 47"/>
          <p:cNvSpPr txBox="1">
            <a:spLocks noChangeArrowheads="1"/>
          </p:cNvSpPr>
          <p:nvPr/>
        </p:nvSpPr>
        <p:spPr bwMode="auto">
          <a:xfrm>
            <a:off x="6796088" y="595313"/>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预期</a:t>
            </a:r>
            <a:r>
              <a:rPr lang="zh-CN" altLang="en-US" b="1">
                <a:cs typeface="SimSun" charset="0"/>
              </a:rPr>
              <a:t> </a:t>
            </a:r>
          </a:p>
          <a:p>
            <a:pPr algn="ctr" eaLnBrk="1" hangingPunct="1"/>
            <a:r>
              <a:rPr lang="zh-CN" altLang="en-US" b="1">
                <a:cs typeface="SimSun" charset="0"/>
              </a:rPr>
              <a:t>2:20-23</a:t>
            </a:r>
            <a:endParaRPr lang="en-US" b="1">
              <a:cs typeface="SimSun" charset="0"/>
            </a:endParaRPr>
          </a:p>
        </p:txBody>
      </p:sp>
      <p:sp>
        <p:nvSpPr>
          <p:cNvPr id="160816" name="Text Box 48"/>
          <p:cNvSpPr txBox="1">
            <a:spLocks noChangeArrowheads="1"/>
          </p:cNvSpPr>
          <p:nvPr/>
        </p:nvSpPr>
        <p:spPr bwMode="auto">
          <a:xfrm>
            <a:off x="685800" y="5229225"/>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endParaRPr lang="en-US" sz="3600" b="1">
              <a:cs typeface="SimSun" charset="0"/>
            </a:endParaRPr>
          </a:p>
        </p:txBody>
      </p:sp>
      <p:grpSp>
        <p:nvGrpSpPr>
          <p:cNvPr id="549931" name="Group 49"/>
          <p:cNvGrpSpPr>
            <a:grpSpLocks/>
          </p:cNvGrpSpPr>
          <p:nvPr/>
        </p:nvGrpSpPr>
        <p:grpSpPr bwMode="auto">
          <a:xfrm>
            <a:off x="4343400" y="5153025"/>
            <a:ext cx="76200" cy="762000"/>
            <a:chOff x="3360" y="240"/>
            <a:chExt cx="48" cy="672"/>
          </a:xfrm>
        </p:grpSpPr>
        <p:grpSp>
          <p:nvGrpSpPr>
            <p:cNvPr id="549988" name="Group 50"/>
            <p:cNvGrpSpPr>
              <a:grpSpLocks/>
            </p:cNvGrpSpPr>
            <p:nvPr/>
          </p:nvGrpSpPr>
          <p:grpSpPr bwMode="auto">
            <a:xfrm flipH="1">
              <a:off x="3360" y="240"/>
              <a:ext cx="48" cy="336"/>
              <a:chOff x="2016" y="3120"/>
              <a:chExt cx="0" cy="864"/>
            </a:xfrm>
          </p:grpSpPr>
          <p:sp>
            <p:nvSpPr>
              <p:cNvPr id="160819" name="Line 51"/>
              <p:cNvSpPr>
                <a:spLocks noChangeShapeType="1"/>
              </p:cNvSpPr>
              <p:nvPr/>
            </p:nvSpPr>
            <p:spPr bwMode="auto">
              <a:xfrm>
                <a:off x="2147483647" y="3120"/>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20" name="Line 52"/>
              <p:cNvSpPr>
                <a:spLocks noChangeShapeType="1"/>
              </p:cNvSpPr>
              <p:nvPr/>
            </p:nvSpPr>
            <p:spPr bwMode="auto">
              <a:xfrm>
                <a:off x="2147483647" y="3552"/>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0821" name="Line 53"/>
            <p:cNvSpPr>
              <a:spLocks noChangeShapeType="1"/>
            </p:cNvSpPr>
            <p:nvPr/>
          </p:nvSpPr>
          <p:spPr bwMode="auto">
            <a:xfrm flipV="1">
              <a:off x="3360" y="576"/>
              <a:ext cx="0" cy="336"/>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0822" name="Line 54"/>
          <p:cNvSpPr>
            <a:spLocks noChangeShapeType="1"/>
          </p:cNvSpPr>
          <p:nvPr/>
        </p:nvSpPr>
        <p:spPr bwMode="auto">
          <a:xfrm flipH="1">
            <a:off x="60372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23" name="Text Box 55"/>
          <p:cNvSpPr txBox="1">
            <a:spLocks noChangeArrowheads="1"/>
          </p:cNvSpPr>
          <p:nvPr/>
        </p:nvSpPr>
        <p:spPr bwMode="auto">
          <a:xfrm rot="-5400000">
            <a:off x="6773862" y="4746626"/>
            <a:ext cx="3336925"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公元前520 年</a:t>
            </a:r>
            <a:endParaRPr lang="en-US" sz="3600" b="1">
              <a:cs typeface="SimSun" charset="0"/>
            </a:endParaRPr>
          </a:p>
        </p:txBody>
      </p:sp>
      <p:sp>
        <p:nvSpPr>
          <p:cNvPr id="160824" name="Line 56"/>
          <p:cNvSpPr>
            <a:spLocks noChangeShapeType="1"/>
          </p:cNvSpPr>
          <p:nvPr/>
        </p:nvSpPr>
        <p:spPr bwMode="auto">
          <a:xfrm>
            <a:off x="6905625"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25" name="Line 57"/>
          <p:cNvSpPr>
            <a:spLocks noChangeShapeType="1"/>
          </p:cNvSpPr>
          <p:nvPr/>
        </p:nvSpPr>
        <p:spPr bwMode="auto">
          <a:xfrm flipH="1">
            <a:off x="4360863" y="1419225"/>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26" name="Line 58"/>
          <p:cNvSpPr>
            <a:spLocks noChangeShapeType="1"/>
          </p:cNvSpPr>
          <p:nvPr/>
        </p:nvSpPr>
        <p:spPr bwMode="auto">
          <a:xfrm flipH="1">
            <a:off x="6096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27" name="Line 59"/>
          <p:cNvSpPr>
            <a:spLocks noChangeShapeType="1"/>
          </p:cNvSpPr>
          <p:nvPr/>
        </p:nvSpPr>
        <p:spPr bwMode="auto">
          <a:xfrm flipH="1">
            <a:off x="268605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28" name="Line 60"/>
          <p:cNvSpPr>
            <a:spLocks noChangeShapeType="1"/>
          </p:cNvSpPr>
          <p:nvPr/>
        </p:nvSpPr>
        <p:spPr bwMode="auto">
          <a:xfrm flipH="1">
            <a:off x="1862138" y="1495425"/>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29" name="Line 61"/>
          <p:cNvSpPr>
            <a:spLocks noChangeShapeType="1"/>
          </p:cNvSpPr>
          <p:nvPr/>
        </p:nvSpPr>
        <p:spPr bwMode="auto">
          <a:xfrm flipH="1">
            <a:off x="5273675" y="1419225"/>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30" name="Text Box 62"/>
          <p:cNvSpPr txBox="1">
            <a:spLocks noChangeArrowheads="1"/>
          </p:cNvSpPr>
          <p:nvPr/>
        </p:nvSpPr>
        <p:spPr bwMode="auto">
          <a:xfrm rot="-4680535">
            <a:off x="4197350" y="2927350"/>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祝福 18-19</a:t>
            </a:r>
          </a:p>
        </p:txBody>
      </p:sp>
      <p:sp>
        <p:nvSpPr>
          <p:cNvPr id="160831" name="Line 63"/>
          <p:cNvSpPr>
            <a:spLocks noChangeShapeType="1"/>
          </p:cNvSpPr>
          <p:nvPr/>
        </p:nvSpPr>
        <p:spPr bwMode="auto">
          <a:xfrm flipH="1">
            <a:off x="71040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32" name="Line 64"/>
          <p:cNvSpPr>
            <a:spLocks noChangeShapeType="1"/>
          </p:cNvSpPr>
          <p:nvPr/>
        </p:nvSpPr>
        <p:spPr bwMode="auto">
          <a:xfrm flipH="1">
            <a:off x="77724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33" name="Text Box 65"/>
          <p:cNvSpPr txBox="1">
            <a:spLocks noChangeArrowheads="1"/>
          </p:cNvSpPr>
          <p:nvPr/>
        </p:nvSpPr>
        <p:spPr bwMode="auto">
          <a:xfrm>
            <a:off x="5029200" y="5229225"/>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祝福</a:t>
            </a:r>
            <a:endParaRPr lang="en-US" sz="3600" b="1">
              <a:cs typeface="SimSun" charset="0"/>
            </a:endParaRPr>
          </a:p>
        </p:txBody>
      </p:sp>
      <p:sp>
        <p:nvSpPr>
          <p:cNvPr id="160834" name="Rectangle 66"/>
          <p:cNvSpPr>
            <a:spLocks noChangeArrowheads="1"/>
          </p:cNvSpPr>
          <p:nvPr/>
        </p:nvSpPr>
        <p:spPr bwMode="auto">
          <a:xfrm>
            <a:off x="609600" y="5991225"/>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0835" name="Line 67"/>
          <p:cNvSpPr>
            <a:spLocks noChangeShapeType="1"/>
          </p:cNvSpPr>
          <p:nvPr/>
        </p:nvSpPr>
        <p:spPr bwMode="auto">
          <a:xfrm>
            <a:off x="35052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36" name="Text Box 68"/>
          <p:cNvSpPr txBox="1">
            <a:spLocks noChangeArrowheads="1"/>
          </p:cNvSpPr>
          <p:nvPr/>
        </p:nvSpPr>
        <p:spPr bwMode="auto">
          <a:xfrm>
            <a:off x="16002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cs typeface="SimSun" charset="0"/>
              </a:rPr>
              <a:t>劝勉</a:t>
            </a:r>
          </a:p>
          <a:p>
            <a:pPr algn="ctr" eaLnBrk="1" hangingPunct="1"/>
            <a:r>
              <a:rPr lang="en-US" b="1">
                <a:cs typeface="SimSun" charset="0"/>
              </a:rPr>
              <a:t>1:1-15</a:t>
            </a:r>
          </a:p>
        </p:txBody>
      </p:sp>
      <p:sp>
        <p:nvSpPr>
          <p:cNvPr id="160837" name="Text Box 69"/>
          <p:cNvSpPr txBox="1">
            <a:spLocks noChangeArrowheads="1"/>
          </p:cNvSpPr>
          <p:nvPr/>
        </p:nvSpPr>
        <p:spPr bwMode="auto">
          <a:xfrm>
            <a:off x="3457575"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安慰</a:t>
            </a:r>
          </a:p>
          <a:p>
            <a:pPr algn="ctr" eaLnBrk="1" hangingPunct="1"/>
            <a:r>
              <a:rPr lang="zh-CN" altLang="en-US" b="1">
                <a:effectLst>
                  <a:outerShdw blurRad="38100" dist="38100" dir="2700000" algn="tl">
                    <a:srgbClr val="000000"/>
                  </a:outerShdw>
                </a:effectLst>
                <a:cs typeface="SimSun" charset="0"/>
              </a:rPr>
              <a:t> 2:1-9</a:t>
            </a:r>
            <a:endParaRPr lang="en-US" b="1">
              <a:effectLst>
                <a:outerShdw blurRad="38100" dist="38100" dir="2700000" algn="tl">
                  <a:srgbClr val="000000"/>
                </a:outerShdw>
              </a:effectLst>
              <a:cs typeface="SimSun" charset="0"/>
            </a:endParaRPr>
          </a:p>
        </p:txBody>
      </p:sp>
      <p:sp>
        <p:nvSpPr>
          <p:cNvPr id="160838" name="Text Box 70"/>
          <p:cNvSpPr txBox="1">
            <a:spLocks noChangeArrowheads="1"/>
          </p:cNvSpPr>
          <p:nvPr/>
        </p:nvSpPr>
        <p:spPr bwMode="auto">
          <a:xfrm>
            <a:off x="51816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肯定 </a:t>
            </a:r>
          </a:p>
          <a:p>
            <a:pPr algn="ctr" eaLnBrk="1" hangingPunct="1"/>
            <a:r>
              <a:rPr lang="zh-CN" altLang="en-US" b="1">
                <a:effectLst>
                  <a:outerShdw blurRad="38100" dist="38100" dir="2700000" algn="tl">
                    <a:srgbClr val="000000"/>
                  </a:outerShdw>
                </a:effectLst>
                <a:cs typeface="SimSun" charset="0"/>
              </a:rPr>
              <a:t>2:10-19</a:t>
            </a:r>
            <a:endParaRPr lang="en-US" b="1">
              <a:effectLst>
                <a:outerShdw blurRad="38100" dist="38100" dir="2700000" algn="tl">
                  <a:srgbClr val="000000"/>
                </a:outerShdw>
              </a:effectLst>
              <a:cs typeface="SimSun" charset="0"/>
            </a:endParaRPr>
          </a:p>
        </p:txBody>
      </p:sp>
      <p:sp>
        <p:nvSpPr>
          <p:cNvPr id="160839" name="Rectangle 71"/>
          <p:cNvSpPr>
            <a:spLocks noChangeArrowheads="1"/>
          </p:cNvSpPr>
          <p:nvPr/>
        </p:nvSpPr>
        <p:spPr bwMode="auto">
          <a:xfrm>
            <a:off x="1447800" y="657225"/>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60840" name="Line 72"/>
          <p:cNvSpPr>
            <a:spLocks noChangeShapeType="1"/>
          </p:cNvSpPr>
          <p:nvPr/>
        </p:nvSpPr>
        <p:spPr bwMode="auto">
          <a:xfrm flipH="1">
            <a:off x="358140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41" name="Line 73"/>
          <p:cNvSpPr>
            <a:spLocks noChangeShapeType="1"/>
          </p:cNvSpPr>
          <p:nvPr/>
        </p:nvSpPr>
        <p:spPr bwMode="auto">
          <a:xfrm>
            <a:off x="51816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42" name="Text Box 74"/>
          <p:cNvSpPr txBox="1">
            <a:spLocks noChangeArrowheads="1"/>
          </p:cNvSpPr>
          <p:nvPr/>
        </p:nvSpPr>
        <p:spPr bwMode="auto">
          <a:xfrm rot="-4646514">
            <a:off x="3359150" y="292893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挫折</a:t>
            </a:r>
            <a:r>
              <a:rPr lang="en-US" altLang="zh-CN" sz="3600" b="1">
                <a:cs typeface="SimSun" charset="0"/>
              </a:rPr>
              <a:t>10-17</a:t>
            </a:r>
            <a:endParaRPr lang="en-US" sz="3600" b="1">
              <a:cs typeface="SimSun" charset="0"/>
            </a:endParaRPr>
          </a:p>
        </p:txBody>
      </p:sp>
      <p:sp>
        <p:nvSpPr>
          <p:cNvPr id="160843" name="Rectangle 75"/>
          <p:cNvSpPr>
            <a:spLocks noChangeArrowheads="1"/>
          </p:cNvSpPr>
          <p:nvPr/>
        </p:nvSpPr>
        <p:spPr bwMode="auto">
          <a:xfrm>
            <a:off x="609600" y="5153025"/>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0844" name="Rectangle 76"/>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60845" name="Text Box 77"/>
          <p:cNvSpPr txBox="1">
            <a:spLocks noChangeArrowheads="1"/>
          </p:cNvSpPr>
          <p:nvPr/>
        </p:nvSpPr>
        <p:spPr bwMode="auto">
          <a:xfrm rot="-4544568">
            <a:off x="-146050" y="2932113"/>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责备</a:t>
            </a:r>
            <a:r>
              <a:rPr lang="en-US" altLang="ja-JP" sz="3600" b="1">
                <a:cs typeface="SimSun" charset="0"/>
              </a:rPr>
              <a:t>1-11</a:t>
            </a:r>
            <a:endParaRPr lang="en-US" sz="3600" b="1">
              <a:cs typeface="SimSun" charset="0"/>
            </a:endParaRPr>
          </a:p>
        </p:txBody>
      </p:sp>
      <p:sp>
        <p:nvSpPr>
          <p:cNvPr id="160846" name="Text Box 78"/>
          <p:cNvSpPr txBox="1">
            <a:spLocks noChangeArrowheads="1"/>
          </p:cNvSpPr>
          <p:nvPr/>
        </p:nvSpPr>
        <p:spPr bwMode="auto">
          <a:xfrm rot="-4593032">
            <a:off x="813594" y="2899569"/>
            <a:ext cx="3675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回应 12-15</a:t>
            </a:r>
            <a:endParaRPr lang="en-US" sz="3600" b="1">
              <a:cs typeface="SimSun" charset="0"/>
            </a:endParaRPr>
          </a:p>
        </p:txBody>
      </p:sp>
      <p:sp>
        <p:nvSpPr>
          <p:cNvPr id="160847" name="Text Box 79"/>
          <p:cNvSpPr txBox="1">
            <a:spLocks noChangeArrowheads="1"/>
          </p:cNvSpPr>
          <p:nvPr/>
        </p:nvSpPr>
        <p:spPr bwMode="auto">
          <a:xfrm rot="-4579526">
            <a:off x="1537494" y="2715419"/>
            <a:ext cx="4056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现在1-5</a:t>
            </a:r>
            <a:endParaRPr lang="en-US" sz="3600" b="1">
              <a:cs typeface="SimSun" charset="0"/>
            </a:endParaRPr>
          </a:p>
        </p:txBody>
      </p:sp>
      <p:sp>
        <p:nvSpPr>
          <p:cNvPr id="160848" name="Text Box 80"/>
          <p:cNvSpPr txBox="1">
            <a:spLocks noChangeArrowheads="1"/>
          </p:cNvSpPr>
          <p:nvPr/>
        </p:nvSpPr>
        <p:spPr bwMode="auto">
          <a:xfrm rot="-4630239">
            <a:off x="2454275" y="2789238"/>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将来 6-9</a:t>
            </a:r>
          </a:p>
        </p:txBody>
      </p:sp>
      <p:sp>
        <p:nvSpPr>
          <p:cNvPr id="160849" name="Text Box 81"/>
          <p:cNvSpPr txBox="1">
            <a:spLocks noChangeArrowheads="1"/>
          </p:cNvSpPr>
          <p:nvPr/>
        </p:nvSpPr>
        <p:spPr bwMode="auto">
          <a:xfrm>
            <a:off x="685800" y="5991225"/>
            <a:ext cx="70866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cs typeface="SimSun" charset="0"/>
              </a:rPr>
              <a:t>第一要紧的</a:t>
            </a:r>
            <a:endParaRPr lang="en-US" sz="3200" b="1">
              <a:cs typeface="SimSun" charset="0"/>
            </a:endParaRPr>
          </a:p>
        </p:txBody>
      </p:sp>
      <p:sp>
        <p:nvSpPr>
          <p:cNvPr id="160850" name="Text Box 82"/>
          <p:cNvSpPr txBox="1">
            <a:spLocks noChangeArrowheads="1"/>
          </p:cNvSpPr>
          <p:nvPr/>
        </p:nvSpPr>
        <p:spPr bwMode="auto">
          <a:xfrm rot="-5400000">
            <a:off x="-1512094" y="1612107"/>
            <a:ext cx="3938587"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哈该书</a:t>
            </a:r>
            <a:endParaRPr lang="en-US" sz="4400" b="1">
              <a:cs typeface="SimSun" charset="0"/>
            </a:endParaRPr>
          </a:p>
        </p:txBody>
      </p:sp>
      <p:sp>
        <p:nvSpPr>
          <p:cNvPr id="160851" name="Text Box 83"/>
          <p:cNvSpPr txBox="1">
            <a:spLocks noChangeArrowheads="1"/>
          </p:cNvSpPr>
          <p:nvPr/>
        </p:nvSpPr>
        <p:spPr bwMode="auto">
          <a:xfrm>
            <a:off x="6796088" y="595313"/>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预期</a:t>
            </a:r>
            <a:r>
              <a:rPr lang="zh-CN" altLang="en-US" b="1">
                <a:cs typeface="SimSun" charset="0"/>
              </a:rPr>
              <a:t> </a:t>
            </a:r>
          </a:p>
          <a:p>
            <a:pPr algn="ctr" eaLnBrk="1" hangingPunct="1"/>
            <a:r>
              <a:rPr lang="zh-CN" altLang="en-US" b="1">
                <a:cs typeface="SimSun" charset="0"/>
              </a:rPr>
              <a:t>2:20-23</a:t>
            </a:r>
            <a:endParaRPr lang="en-US" b="1">
              <a:cs typeface="SimSun" charset="0"/>
            </a:endParaRPr>
          </a:p>
        </p:txBody>
      </p:sp>
      <p:sp>
        <p:nvSpPr>
          <p:cNvPr id="160852" name="Text Box 84"/>
          <p:cNvSpPr txBox="1">
            <a:spLocks noChangeArrowheads="1"/>
          </p:cNvSpPr>
          <p:nvPr/>
        </p:nvSpPr>
        <p:spPr bwMode="auto">
          <a:xfrm>
            <a:off x="685800" y="5229225"/>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endParaRPr lang="en-US" sz="3600" b="1">
              <a:cs typeface="SimSun" charset="0"/>
            </a:endParaRPr>
          </a:p>
        </p:txBody>
      </p:sp>
      <p:sp>
        <p:nvSpPr>
          <p:cNvPr id="160858" name="Line 90"/>
          <p:cNvSpPr>
            <a:spLocks noChangeShapeType="1"/>
          </p:cNvSpPr>
          <p:nvPr/>
        </p:nvSpPr>
        <p:spPr bwMode="auto">
          <a:xfrm flipH="1">
            <a:off x="60372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59" name="Text Box 91"/>
          <p:cNvSpPr txBox="1">
            <a:spLocks noChangeArrowheads="1"/>
          </p:cNvSpPr>
          <p:nvPr/>
        </p:nvSpPr>
        <p:spPr bwMode="auto">
          <a:xfrm rot="-5400000">
            <a:off x="6773862" y="4746626"/>
            <a:ext cx="3336925"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公元前520 年</a:t>
            </a:r>
            <a:endParaRPr lang="en-US" sz="3600" b="1">
              <a:cs typeface="SimSun" charset="0"/>
            </a:endParaRPr>
          </a:p>
        </p:txBody>
      </p:sp>
      <p:sp>
        <p:nvSpPr>
          <p:cNvPr id="160860" name="Line 92"/>
          <p:cNvSpPr>
            <a:spLocks noChangeShapeType="1"/>
          </p:cNvSpPr>
          <p:nvPr/>
        </p:nvSpPr>
        <p:spPr bwMode="auto">
          <a:xfrm>
            <a:off x="6905625"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61" name="Line 93"/>
          <p:cNvSpPr>
            <a:spLocks noChangeShapeType="1"/>
          </p:cNvSpPr>
          <p:nvPr/>
        </p:nvSpPr>
        <p:spPr bwMode="auto">
          <a:xfrm flipH="1">
            <a:off x="4360863" y="1419225"/>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62" name="Line 94"/>
          <p:cNvSpPr>
            <a:spLocks noChangeShapeType="1"/>
          </p:cNvSpPr>
          <p:nvPr/>
        </p:nvSpPr>
        <p:spPr bwMode="auto">
          <a:xfrm flipH="1">
            <a:off x="6096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63" name="Line 95"/>
          <p:cNvSpPr>
            <a:spLocks noChangeShapeType="1"/>
          </p:cNvSpPr>
          <p:nvPr/>
        </p:nvSpPr>
        <p:spPr bwMode="auto">
          <a:xfrm flipH="1">
            <a:off x="268605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64" name="Line 96"/>
          <p:cNvSpPr>
            <a:spLocks noChangeShapeType="1"/>
          </p:cNvSpPr>
          <p:nvPr/>
        </p:nvSpPr>
        <p:spPr bwMode="auto">
          <a:xfrm flipH="1">
            <a:off x="1862138" y="1495425"/>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65" name="Line 97"/>
          <p:cNvSpPr>
            <a:spLocks noChangeShapeType="1"/>
          </p:cNvSpPr>
          <p:nvPr/>
        </p:nvSpPr>
        <p:spPr bwMode="auto">
          <a:xfrm flipH="1">
            <a:off x="5273675" y="1419225"/>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66" name="Text Box 98"/>
          <p:cNvSpPr txBox="1">
            <a:spLocks noChangeArrowheads="1"/>
          </p:cNvSpPr>
          <p:nvPr/>
        </p:nvSpPr>
        <p:spPr bwMode="auto">
          <a:xfrm rot="-4680535">
            <a:off x="4197350" y="2927350"/>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祝福 18-19</a:t>
            </a:r>
          </a:p>
        </p:txBody>
      </p:sp>
      <p:sp>
        <p:nvSpPr>
          <p:cNvPr id="160867" name="Line 99"/>
          <p:cNvSpPr>
            <a:spLocks noChangeShapeType="1"/>
          </p:cNvSpPr>
          <p:nvPr/>
        </p:nvSpPr>
        <p:spPr bwMode="auto">
          <a:xfrm flipH="1">
            <a:off x="71040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68" name="Line 100"/>
          <p:cNvSpPr>
            <a:spLocks noChangeShapeType="1"/>
          </p:cNvSpPr>
          <p:nvPr/>
        </p:nvSpPr>
        <p:spPr bwMode="auto">
          <a:xfrm flipH="1">
            <a:off x="77724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69" name="Text Box 101"/>
          <p:cNvSpPr txBox="1">
            <a:spLocks noChangeArrowheads="1"/>
          </p:cNvSpPr>
          <p:nvPr/>
        </p:nvSpPr>
        <p:spPr bwMode="auto">
          <a:xfrm>
            <a:off x="5029200" y="5229225"/>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祝福</a:t>
            </a:r>
            <a:endParaRPr lang="en-US" sz="3600" b="1">
              <a:cs typeface="SimSun" charset="0"/>
            </a:endParaRPr>
          </a:p>
        </p:txBody>
      </p:sp>
      <p:sp>
        <p:nvSpPr>
          <p:cNvPr id="160870" name="Rectangle 102"/>
          <p:cNvSpPr>
            <a:spLocks noChangeArrowheads="1"/>
          </p:cNvSpPr>
          <p:nvPr/>
        </p:nvSpPr>
        <p:spPr bwMode="auto">
          <a:xfrm>
            <a:off x="609600" y="5991225"/>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0871" name="Line 103"/>
          <p:cNvSpPr>
            <a:spLocks noChangeShapeType="1"/>
          </p:cNvSpPr>
          <p:nvPr/>
        </p:nvSpPr>
        <p:spPr bwMode="auto">
          <a:xfrm>
            <a:off x="35052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72" name="Text Box 104"/>
          <p:cNvSpPr txBox="1">
            <a:spLocks noChangeArrowheads="1"/>
          </p:cNvSpPr>
          <p:nvPr/>
        </p:nvSpPr>
        <p:spPr bwMode="auto">
          <a:xfrm>
            <a:off x="16002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cs typeface="SimSun" charset="0"/>
              </a:rPr>
              <a:t>劝勉</a:t>
            </a:r>
          </a:p>
          <a:p>
            <a:pPr algn="ctr" eaLnBrk="1" hangingPunct="1"/>
            <a:r>
              <a:rPr lang="en-US" b="1">
                <a:cs typeface="SimSun" charset="0"/>
              </a:rPr>
              <a:t>1:1-15</a:t>
            </a:r>
          </a:p>
        </p:txBody>
      </p:sp>
      <p:sp>
        <p:nvSpPr>
          <p:cNvPr id="160873" name="Text Box 105"/>
          <p:cNvSpPr txBox="1">
            <a:spLocks noChangeArrowheads="1"/>
          </p:cNvSpPr>
          <p:nvPr/>
        </p:nvSpPr>
        <p:spPr bwMode="auto">
          <a:xfrm>
            <a:off x="3457575"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安慰</a:t>
            </a:r>
          </a:p>
          <a:p>
            <a:pPr algn="ctr" eaLnBrk="1" hangingPunct="1"/>
            <a:r>
              <a:rPr lang="zh-CN" altLang="en-US" b="1">
                <a:effectLst>
                  <a:outerShdw blurRad="38100" dist="38100" dir="2700000" algn="tl">
                    <a:srgbClr val="000000"/>
                  </a:outerShdw>
                </a:effectLst>
                <a:cs typeface="SimSun" charset="0"/>
              </a:rPr>
              <a:t> 2:1-9</a:t>
            </a:r>
            <a:endParaRPr lang="en-US" b="1">
              <a:effectLst>
                <a:outerShdw blurRad="38100" dist="38100" dir="2700000" algn="tl">
                  <a:srgbClr val="000000"/>
                </a:outerShdw>
              </a:effectLst>
              <a:cs typeface="SimSun" charset="0"/>
            </a:endParaRPr>
          </a:p>
        </p:txBody>
      </p:sp>
      <p:sp>
        <p:nvSpPr>
          <p:cNvPr id="160874" name="Text Box 106"/>
          <p:cNvSpPr txBox="1">
            <a:spLocks noChangeArrowheads="1"/>
          </p:cNvSpPr>
          <p:nvPr/>
        </p:nvSpPr>
        <p:spPr bwMode="auto">
          <a:xfrm>
            <a:off x="51816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肯定 </a:t>
            </a:r>
          </a:p>
          <a:p>
            <a:pPr algn="ctr" eaLnBrk="1" hangingPunct="1"/>
            <a:r>
              <a:rPr lang="zh-CN" altLang="en-US" b="1">
                <a:effectLst>
                  <a:outerShdw blurRad="38100" dist="38100" dir="2700000" algn="tl">
                    <a:srgbClr val="000000"/>
                  </a:outerShdw>
                </a:effectLst>
                <a:cs typeface="SimSun" charset="0"/>
              </a:rPr>
              <a:t>2:10-19</a:t>
            </a:r>
            <a:endParaRPr lang="en-US" b="1">
              <a:effectLst>
                <a:outerShdw blurRad="38100" dist="38100" dir="2700000" algn="tl">
                  <a:srgbClr val="000000"/>
                </a:outerShdw>
              </a:effectLst>
              <a:cs typeface="SimSun" charset="0"/>
            </a:endParaRPr>
          </a:p>
        </p:txBody>
      </p:sp>
      <p:sp>
        <p:nvSpPr>
          <p:cNvPr id="160875" name="Rectangle 107"/>
          <p:cNvSpPr>
            <a:spLocks noChangeArrowheads="1"/>
          </p:cNvSpPr>
          <p:nvPr/>
        </p:nvSpPr>
        <p:spPr bwMode="auto">
          <a:xfrm>
            <a:off x="1447800" y="657225"/>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60876" name="Line 108"/>
          <p:cNvSpPr>
            <a:spLocks noChangeShapeType="1"/>
          </p:cNvSpPr>
          <p:nvPr/>
        </p:nvSpPr>
        <p:spPr bwMode="auto">
          <a:xfrm flipH="1">
            <a:off x="358140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77" name="Line 109"/>
          <p:cNvSpPr>
            <a:spLocks noChangeShapeType="1"/>
          </p:cNvSpPr>
          <p:nvPr/>
        </p:nvSpPr>
        <p:spPr bwMode="auto">
          <a:xfrm>
            <a:off x="51816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78" name="Text Box 110"/>
          <p:cNvSpPr txBox="1">
            <a:spLocks noChangeArrowheads="1"/>
          </p:cNvSpPr>
          <p:nvPr/>
        </p:nvSpPr>
        <p:spPr bwMode="auto">
          <a:xfrm rot="-4646514">
            <a:off x="3359150" y="292893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挫折</a:t>
            </a:r>
            <a:r>
              <a:rPr lang="en-US" altLang="zh-CN" sz="3600" b="1">
                <a:cs typeface="SimSun" charset="0"/>
              </a:rPr>
              <a:t>10-17</a:t>
            </a:r>
            <a:endParaRPr lang="en-US" sz="3600" b="1">
              <a:cs typeface="SimSun" charset="0"/>
            </a:endParaRPr>
          </a:p>
        </p:txBody>
      </p:sp>
      <p:sp>
        <p:nvSpPr>
          <p:cNvPr id="160879" name="Rectangle 111"/>
          <p:cNvSpPr>
            <a:spLocks noChangeArrowheads="1"/>
          </p:cNvSpPr>
          <p:nvPr/>
        </p:nvSpPr>
        <p:spPr bwMode="auto">
          <a:xfrm>
            <a:off x="609600" y="5153025"/>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0880" name="Text Box 112"/>
          <p:cNvSpPr txBox="1">
            <a:spLocks noChangeArrowheads="1"/>
          </p:cNvSpPr>
          <p:nvPr/>
        </p:nvSpPr>
        <p:spPr bwMode="auto">
          <a:xfrm rot="-4596943">
            <a:off x="5108575" y="2990850"/>
            <a:ext cx="3530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全局性 20-22</a:t>
            </a:r>
          </a:p>
        </p:txBody>
      </p:sp>
      <p:cxnSp>
        <p:nvCxnSpPr>
          <p:cNvPr id="549986" name="Straight Connector 113"/>
          <p:cNvCxnSpPr>
            <a:cxnSpLocks noChangeShapeType="1"/>
          </p:cNvCxnSpPr>
          <p:nvPr/>
        </p:nvCxnSpPr>
        <p:spPr bwMode="auto">
          <a:xfrm rot="5400000">
            <a:off x="3886201" y="5534025"/>
            <a:ext cx="914400"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108" name="Title 34"/>
          <p:cNvSpPr txBox="1">
            <a:spLocks/>
          </p:cNvSpPr>
          <p:nvPr/>
        </p:nvSpPr>
        <p:spPr bwMode="auto">
          <a:xfrm>
            <a:off x="76200" y="-76200"/>
            <a:ext cx="8915400" cy="588963"/>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zh-CN" altLang="en-US" sz="3200">
                <a:solidFill>
                  <a:schemeClr val="tx2"/>
                </a:solidFill>
                <a:effectLst>
                  <a:outerShdw blurRad="38100" dist="38100" dir="2700000" algn="tl">
                    <a:srgbClr val="000000"/>
                  </a:outerShdw>
                </a:effectLst>
                <a:latin typeface="Arial" charset="0"/>
                <a:cs typeface="Arial" charset="0"/>
              </a:rPr>
              <a:t>战胜 </a:t>
            </a:r>
            <a:r>
              <a:rPr lang="en-US" sz="3200">
                <a:solidFill>
                  <a:schemeClr val="tx2"/>
                </a:solidFill>
                <a:effectLst>
                  <a:outerShdw blurRad="38100" dist="38100" dir="2700000" algn="tl">
                    <a:srgbClr val="000000"/>
                  </a:outerShdw>
                </a:effectLst>
                <a:latin typeface="Arial" charset="0"/>
                <a:cs typeface="Arial" charset="0"/>
              </a:rPr>
              <a:t>(2:20-22)</a:t>
            </a:r>
          </a:p>
        </p:txBody>
      </p:sp>
    </p:spTree>
  </p:cSld>
  <p:clrMapOvr>
    <a:masterClrMapping/>
  </p:clrMapOvr>
  <p:transition spd="med">
    <p:randomBar dir="vert"/>
  </p:transition>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923928" y="29469"/>
            <a:ext cx="5220072" cy="6423867"/>
          </a:xfrm>
          <a:effectLst>
            <a:outerShdw blurRad="63500" dist="35921" dir="2700000" algn="ctr" rotWithShape="0">
              <a:schemeClr val="tx2">
                <a:alpha val="74998"/>
              </a:schemeClr>
            </a:outerShdw>
          </a:effectLst>
          <a:extLst/>
        </p:spPr>
        <p:txBody>
          <a:bodyPr anchor="ctr"/>
          <a:lstStyle/>
          <a:p>
            <a:pPr>
              <a:defRPr/>
            </a:pP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But when this happens,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I will honor you, Zerubbabel son of Shealtiel, my servant. I will make you like a signet ring on my finger,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for I have chosen you. I,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have spoken!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r>
              <a:rPr lang="ko-KR" altLang="en-US" sz="2800" b="1" dirty="0" err="1">
                <a:effectLst>
                  <a:glow rad="127000">
                    <a:schemeClr val="tx1"/>
                  </a:glow>
                </a:effectLst>
                <a:latin typeface="Arial" charset="0"/>
                <a:ea typeface="ＭＳ Ｐゴシック" charset="0"/>
                <a:cs typeface="ＭＳ Ｐゴシック" charset="0"/>
              </a:rPr>
              <a:t>哈该书</a:t>
            </a:r>
            <a:r>
              <a:rPr lang="en-US" sz="2800" b="1" dirty="0">
                <a:effectLst>
                  <a:glow rad="127000">
                    <a:schemeClr val="tx1"/>
                  </a:glow>
                </a:effectLst>
                <a:latin typeface="Arial" charset="0"/>
                <a:ea typeface="ＭＳ Ｐゴシック" charset="0"/>
                <a:cs typeface="ＭＳ Ｐゴシック" charset="0"/>
              </a:rPr>
              <a:t> 2:23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49707086"/>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4"/>
          <p:cNvSpPr>
            <a:spLocks noChangeArrowheads="1"/>
          </p:cNvSpPr>
          <p:nvPr/>
        </p:nvSpPr>
        <p:spPr bwMode="auto">
          <a:xfrm>
            <a:off x="-71438" y="0"/>
            <a:ext cx="9251951" cy="6884988"/>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srgbClr val="FFFFFF"/>
              </a:solidFill>
              <a:latin typeface="Arial" charset="0"/>
              <a:cs typeface="Arial" charset="0"/>
            </a:endParaRPr>
          </a:p>
        </p:txBody>
      </p:sp>
      <p:sp>
        <p:nvSpPr>
          <p:cNvPr id="24578" name="Rectangle 2"/>
          <p:cNvSpPr>
            <a:spLocks noGrp="1" noChangeArrowheads="1"/>
          </p:cNvSpPr>
          <p:nvPr>
            <p:ph type="title"/>
          </p:nvPr>
        </p:nvSpPr>
        <p:spPr>
          <a:solidFill>
            <a:schemeClr val="bg1">
              <a:lumMod val="50000"/>
            </a:schemeClr>
          </a:solidFill>
        </p:spPr>
        <p:txBody>
          <a:bodyPr/>
          <a:lstStyle/>
          <a:p>
            <a:pPr eaLnBrk="1" hangingPunct="1">
              <a:defRPr/>
            </a:pPr>
            <a:r>
              <a:rPr lang="zh-CN" altLang="en-US" sz="4000">
                <a:latin typeface="Lucida Sans" charset="0"/>
                <a:ea typeface="SimSun" charset="0"/>
                <a:cs typeface="ＭＳ Ｐゴシック" charset="0"/>
              </a:rPr>
              <a:t>神谕四</a:t>
            </a:r>
            <a:r>
              <a:rPr lang="en-US" altLang="ja-JP" sz="3600">
                <a:latin typeface="Lucida Sans" charset="0"/>
                <a:ea typeface="Times New Roman" charset="0"/>
                <a:cs typeface="Times New Roman" charset="0"/>
              </a:rPr>
              <a:t>:</a:t>
            </a:r>
            <a:r>
              <a:rPr lang="en-US" altLang="zh-CN" sz="3600">
                <a:latin typeface="Lucida Sans" charset="0"/>
                <a:ea typeface="SimSun" charset="0"/>
                <a:cs typeface="ＭＳ Ｐゴシック" charset="0"/>
              </a:rPr>
              <a:t> </a:t>
            </a:r>
            <a:r>
              <a:rPr lang="zh-CN" altLang="en-US" sz="3600">
                <a:latin typeface="Lucida Sans" charset="0"/>
                <a:ea typeface="SimSun" charset="0"/>
                <a:cs typeface="ＭＳ Ｐゴシック" charset="0"/>
              </a:rPr>
              <a:t>神的承诺</a:t>
            </a:r>
            <a:endParaRPr lang="en-US" sz="3600">
              <a:latin typeface="Arial" charset="0"/>
              <a:cs typeface="Arial" charset="0"/>
            </a:endParaRPr>
          </a:p>
        </p:txBody>
      </p:sp>
      <p:sp>
        <p:nvSpPr>
          <p:cNvPr id="548867" name="Text Box 4"/>
          <p:cNvSpPr txBox="1">
            <a:spLocks noChangeArrowheads="1"/>
          </p:cNvSpPr>
          <p:nvPr/>
        </p:nvSpPr>
        <p:spPr bwMode="auto">
          <a:xfrm>
            <a:off x="8243888"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643</a:t>
            </a:r>
          </a:p>
        </p:txBody>
      </p:sp>
      <p:pic>
        <p:nvPicPr>
          <p:cNvPr id="548868" name="Picture 1" descr="checkmar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2347913"/>
            <a:ext cx="4932362" cy="451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8869" name="Rectangle 3"/>
          <p:cNvSpPr txBox="1">
            <a:spLocks noChangeArrowheads="1"/>
          </p:cNvSpPr>
          <p:nvPr/>
        </p:nvSpPr>
        <p:spPr bwMode="auto">
          <a:xfrm>
            <a:off x="539750" y="1484313"/>
            <a:ext cx="7772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3366FF"/>
              </a:buClr>
              <a:buSzPct val="80000"/>
              <a:buFont typeface="Wingdings" charset="0"/>
              <a:buChar char="l"/>
            </a:pPr>
            <a:r>
              <a:rPr lang="zh-CN" altLang="en-US" sz="3200" b="1">
                <a:solidFill>
                  <a:srgbClr val="0000BF"/>
                </a:solidFill>
                <a:latin typeface="Arial" charset="0"/>
                <a:cs typeface="Arial" charset="0"/>
              </a:rPr>
              <a:t>神再次说祂将会震动天地并消灭外族万国的势力</a:t>
            </a:r>
            <a:r>
              <a:rPr lang="en-US" altLang="zh-CN" sz="3200" b="1">
                <a:solidFill>
                  <a:srgbClr val="0000BF"/>
                </a:solidFill>
                <a:latin typeface="Arial" charset="0"/>
                <a:cs typeface="Arial" charset="0"/>
              </a:rPr>
              <a:t>(2:20-22)</a:t>
            </a:r>
          </a:p>
          <a:p>
            <a:pPr eaLnBrk="1" hangingPunct="1">
              <a:spcBef>
                <a:spcPct val="20000"/>
              </a:spcBef>
              <a:buClr>
                <a:srgbClr val="3366FF"/>
              </a:buClr>
              <a:buSzPct val="80000"/>
              <a:buFont typeface="Wingdings" charset="0"/>
              <a:buNone/>
            </a:pPr>
            <a:endParaRPr lang="en-US" sz="3200" b="1">
              <a:solidFill>
                <a:srgbClr val="0000BF"/>
              </a:solidFill>
              <a:latin typeface="Arial" charset="0"/>
              <a:cs typeface="Arial" charset="0"/>
            </a:endParaRPr>
          </a:p>
          <a:p>
            <a:pPr eaLnBrk="1" hangingPunct="1">
              <a:spcBef>
                <a:spcPct val="20000"/>
              </a:spcBef>
              <a:buClr>
                <a:srgbClr val="3366FF"/>
              </a:buClr>
              <a:buSzPct val="80000"/>
              <a:buFont typeface="Wingdings" charset="0"/>
              <a:buChar char="l"/>
            </a:pPr>
            <a:r>
              <a:rPr lang="zh-CN" altLang="en-US" sz="3200" b="1">
                <a:solidFill>
                  <a:srgbClr val="0000BF"/>
                </a:solidFill>
                <a:latin typeface="Arial" charset="0"/>
                <a:cs typeface="Arial" charset="0"/>
              </a:rPr>
              <a:t>祂也会借着所罗巴伯擢升大卫</a:t>
            </a:r>
            <a:br>
              <a:rPr lang="en-US" altLang="zh-CN" sz="3200" b="1">
                <a:solidFill>
                  <a:srgbClr val="0000BF"/>
                </a:solidFill>
                <a:latin typeface="Arial" charset="0"/>
                <a:cs typeface="Arial" charset="0"/>
              </a:rPr>
            </a:br>
            <a:r>
              <a:rPr lang="zh-CN" altLang="en-US" sz="3200" b="1">
                <a:solidFill>
                  <a:srgbClr val="0000BF"/>
                </a:solidFill>
                <a:latin typeface="Arial" charset="0"/>
                <a:cs typeface="Arial" charset="0"/>
              </a:rPr>
              <a:t>的后代</a:t>
            </a:r>
            <a:r>
              <a:rPr lang="en-US" altLang="zh-CN" sz="3200" b="1">
                <a:solidFill>
                  <a:srgbClr val="0000BF"/>
                </a:solidFill>
                <a:latin typeface="Arial" charset="0"/>
                <a:cs typeface="Arial" charset="0"/>
              </a:rPr>
              <a:t>(2:23)</a:t>
            </a:r>
          </a:p>
        </p:txBody>
      </p:sp>
    </p:spTree>
  </p:cSld>
  <p:clrMapOvr>
    <a:masterClrMapping/>
  </p:clrMapOvr>
  <p:transition>
    <p:blinds/>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68963" name="Text Box 3"/>
          <p:cNvSpPr txBox="1">
            <a:spLocks noChangeArrowheads="1"/>
          </p:cNvSpPr>
          <p:nvPr/>
        </p:nvSpPr>
        <p:spPr bwMode="auto">
          <a:xfrm rot="-4544568">
            <a:off x="-146050" y="293528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Rebuke 1-11</a:t>
            </a:r>
          </a:p>
        </p:txBody>
      </p:sp>
      <p:sp>
        <p:nvSpPr>
          <p:cNvPr id="168964" name="Text Box 4"/>
          <p:cNvSpPr txBox="1">
            <a:spLocks noChangeArrowheads="1"/>
          </p:cNvSpPr>
          <p:nvPr/>
        </p:nvSpPr>
        <p:spPr bwMode="auto">
          <a:xfrm rot="-4593032">
            <a:off x="813594" y="2902744"/>
            <a:ext cx="3675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Response 12-15</a:t>
            </a:r>
          </a:p>
        </p:txBody>
      </p:sp>
      <p:sp>
        <p:nvSpPr>
          <p:cNvPr id="168965" name="Text Box 5"/>
          <p:cNvSpPr txBox="1">
            <a:spLocks noChangeArrowheads="1"/>
          </p:cNvSpPr>
          <p:nvPr/>
        </p:nvSpPr>
        <p:spPr bwMode="auto">
          <a:xfrm rot="-4579526">
            <a:off x="1537494" y="2718594"/>
            <a:ext cx="4056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Present 1-5 </a:t>
            </a:r>
          </a:p>
        </p:txBody>
      </p:sp>
      <p:sp>
        <p:nvSpPr>
          <p:cNvPr id="168966" name="Text Box 6"/>
          <p:cNvSpPr txBox="1">
            <a:spLocks noChangeArrowheads="1"/>
          </p:cNvSpPr>
          <p:nvPr/>
        </p:nvSpPr>
        <p:spPr bwMode="auto">
          <a:xfrm rot="-4630239">
            <a:off x="2454275" y="2792413"/>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marL="37931725" indent="-37474525">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spcBef>
                <a:spcPct val="50000"/>
              </a:spcBef>
              <a:defRPr/>
            </a:pPr>
            <a:r>
              <a:rPr lang="en-US" sz="3600" b="1"/>
              <a:t>Future 6-9</a:t>
            </a:r>
            <a:endParaRPr lang="en-US" b="1"/>
          </a:p>
        </p:txBody>
      </p:sp>
      <p:sp>
        <p:nvSpPr>
          <p:cNvPr id="168967" name="Text Box 7"/>
          <p:cNvSpPr txBox="1">
            <a:spLocks noChangeArrowheads="1"/>
          </p:cNvSpPr>
          <p:nvPr/>
        </p:nvSpPr>
        <p:spPr bwMode="auto">
          <a:xfrm>
            <a:off x="685800" y="5991225"/>
            <a:ext cx="70866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3200" b="1">
                <a:cs typeface="+mn-cs"/>
              </a:rPr>
              <a:t>First things first </a:t>
            </a:r>
          </a:p>
        </p:txBody>
      </p:sp>
      <p:sp>
        <p:nvSpPr>
          <p:cNvPr id="168968" name="Text Box 8"/>
          <p:cNvSpPr txBox="1">
            <a:spLocks noChangeArrowheads="1"/>
          </p:cNvSpPr>
          <p:nvPr/>
        </p:nvSpPr>
        <p:spPr bwMode="auto">
          <a:xfrm rot="-4596943">
            <a:off x="5226050" y="3017838"/>
            <a:ext cx="3530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Global 20-22</a:t>
            </a:r>
          </a:p>
        </p:txBody>
      </p:sp>
      <p:sp>
        <p:nvSpPr>
          <p:cNvPr id="168969" name="Text Box 9"/>
          <p:cNvSpPr txBox="1">
            <a:spLocks noChangeArrowheads="1"/>
          </p:cNvSpPr>
          <p:nvPr/>
        </p:nvSpPr>
        <p:spPr bwMode="auto">
          <a:xfrm rot="-5400000">
            <a:off x="-1510506" y="1613694"/>
            <a:ext cx="3935412"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     哈该</a:t>
            </a:r>
          </a:p>
        </p:txBody>
      </p:sp>
      <p:sp>
        <p:nvSpPr>
          <p:cNvPr id="168970" name="Text Box 10"/>
          <p:cNvSpPr txBox="1">
            <a:spLocks noChangeArrowheads="1"/>
          </p:cNvSpPr>
          <p:nvPr/>
        </p:nvSpPr>
        <p:spPr bwMode="auto">
          <a:xfrm rot="-4612515">
            <a:off x="5995987" y="2951163"/>
            <a:ext cx="3667125"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Personal 23</a:t>
            </a:r>
          </a:p>
        </p:txBody>
      </p:sp>
      <p:sp>
        <p:nvSpPr>
          <p:cNvPr id="168971" name="Text Box 11"/>
          <p:cNvSpPr txBox="1">
            <a:spLocks noChangeArrowheads="1"/>
          </p:cNvSpPr>
          <p:nvPr/>
        </p:nvSpPr>
        <p:spPr bwMode="auto">
          <a:xfrm>
            <a:off x="6796088" y="595313"/>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Anticipation 2:20-23</a:t>
            </a:r>
          </a:p>
        </p:txBody>
      </p:sp>
      <p:sp>
        <p:nvSpPr>
          <p:cNvPr id="168972" name="Text Box 12"/>
          <p:cNvSpPr txBox="1">
            <a:spLocks noChangeArrowheads="1"/>
          </p:cNvSpPr>
          <p:nvPr/>
        </p:nvSpPr>
        <p:spPr bwMode="auto">
          <a:xfrm>
            <a:off x="685800" y="5229225"/>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p>
        </p:txBody>
      </p:sp>
      <p:grpSp>
        <p:nvGrpSpPr>
          <p:cNvPr id="550924" name="Group 13"/>
          <p:cNvGrpSpPr>
            <a:grpSpLocks/>
          </p:cNvGrpSpPr>
          <p:nvPr/>
        </p:nvGrpSpPr>
        <p:grpSpPr bwMode="auto">
          <a:xfrm>
            <a:off x="4343400" y="5153025"/>
            <a:ext cx="76200" cy="762000"/>
            <a:chOff x="3360" y="240"/>
            <a:chExt cx="48" cy="672"/>
          </a:xfrm>
        </p:grpSpPr>
        <p:grpSp>
          <p:nvGrpSpPr>
            <p:cNvPr id="551055" name="Group 14"/>
            <p:cNvGrpSpPr>
              <a:grpSpLocks/>
            </p:cNvGrpSpPr>
            <p:nvPr/>
          </p:nvGrpSpPr>
          <p:grpSpPr bwMode="auto">
            <a:xfrm flipH="1">
              <a:off x="3360" y="240"/>
              <a:ext cx="48" cy="336"/>
              <a:chOff x="2016" y="3120"/>
              <a:chExt cx="0" cy="864"/>
            </a:xfrm>
          </p:grpSpPr>
          <p:sp>
            <p:nvSpPr>
              <p:cNvPr id="168975" name="Line 15"/>
              <p:cNvSpPr>
                <a:spLocks noChangeShapeType="1"/>
              </p:cNvSpPr>
              <p:nvPr/>
            </p:nvSpPr>
            <p:spPr bwMode="auto">
              <a:xfrm>
                <a:off x="2147483647" y="3120"/>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76" name="Line 16"/>
              <p:cNvSpPr>
                <a:spLocks noChangeShapeType="1"/>
              </p:cNvSpPr>
              <p:nvPr/>
            </p:nvSpPr>
            <p:spPr bwMode="auto">
              <a:xfrm>
                <a:off x="2147483647" y="3552"/>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8977" name="Line 17"/>
            <p:cNvSpPr>
              <a:spLocks noChangeShapeType="1"/>
            </p:cNvSpPr>
            <p:nvPr/>
          </p:nvSpPr>
          <p:spPr bwMode="auto">
            <a:xfrm flipV="1">
              <a:off x="3360" y="576"/>
              <a:ext cx="0" cy="336"/>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8978" name="Line 18"/>
          <p:cNvSpPr>
            <a:spLocks noChangeShapeType="1"/>
          </p:cNvSpPr>
          <p:nvPr/>
        </p:nvSpPr>
        <p:spPr bwMode="auto">
          <a:xfrm flipH="1">
            <a:off x="60372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79" name="Text Box 19"/>
          <p:cNvSpPr txBox="1">
            <a:spLocks noChangeArrowheads="1"/>
          </p:cNvSpPr>
          <p:nvPr/>
        </p:nvSpPr>
        <p:spPr bwMode="auto">
          <a:xfrm rot="-5400000">
            <a:off x="7356475" y="5335588"/>
            <a:ext cx="21717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520 B. C.</a:t>
            </a:r>
          </a:p>
        </p:txBody>
      </p:sp>
      <p:sp>
        <p:nvSpPr>
          <p:cNvPr id="168980" name="Line 20"/>
          <p:cNvSpPr>
            <a:spLocks noChangeShapeType="1"/>
          </p:cNvSpPr>
          <p:nvPr/>
        </p:nvSpPr>
        <p:spPr bwMode="auto">
          <a:xfrm>
            <a:off x="6905625"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81" name="Line 21"/>
          <p:cNvSpPr>
            <a:spLocks noChangeShapeType="1"/>
          </p:cNvSpPr>
          <p:nvPr/>
        </p:nvSpPr>
        <p:spPr bwMode="auto">
          <a:xfrm flipH="1">
            <a:off x="4360863" y="1419225"/>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82" name="Line 22"/>
          <p:cNvSpPr>
            <a:spLocks noChangeShapeType="1"/>
          </p:cNvSpPr>
          <p:nvPr/>
        </p:nvSpPr>
        <p:spPr bwMode="auto">
          <a:xfrm flipH="1">
            <a:off x="6096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83" name="Line 23"/>
          <p:cNvSpPr>
            <a:spLocks noChangeShapeType="1"/>
          </p:cNvSpPr>
          <p:nvPr/>
        </p:nvSpPr>
        <p:spPr bwMode="auto">
          <a:xfrm flipH="1">
            <a:off x="268605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84" name="Line 24"/>
          <p:cNvSpPr>
            <a:spLocks noChangeShapeType="1"/>
          </p:cNvSpPr>
          <p:nvPr/>
        </p:nvSpPr>
        <p:spPr bwMode="auto">
          <a:xfrm flipH="1">
            <a:off x="1862138" y="1495425"/>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85" name="Line 25"/>
          <p:cNvSpPr>
            <a:spLocks noChangeShapeType="1"/>
          </p:cNvSpPr>
          <p:nvPr/>
        </p:nvSpPr>
        <p:spPr bwMode="auto">
          <a:xfrm flipH="1">
            <a:off x="5273675" y="1419225"/>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86" name="Text Box 26"/>
          <p:cNvSpPr txBox="1">
            <a:spLocks noChangeArrowheads="1"/>
          </p:cNvSpPr>
          <p:nvPr/>
        </p:nvSpPr>
        <p:spPr bwMode="auto">
          <a:xfrm rot="-4680535">
            <a:off x="4197350" y="2930525"/>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Blessing 18-19</a:t>
            </a:r>
          </a:p>
        </p:txBody>
      </p:sp>
      <p:sp>
        <p:nvSpPr>
          <p:cNvPr id="168987" name="Line 27"/>
          <p:cNvSpPr>
            <a:spLocks noChangeShapeType="1"/>
          </p:cNvSpPr>
          <p:nvPr/>
        </p:nvSpPr>
        <p:spPr bwMode="auto">
          <a:xfrm flipH="1">
            <a:off x="71040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88" name="Line 28"/>
          <p:cNvSpPr>
            <a:spLocks noChangeShapeType="1"/>
          </p:cNvSpPr>
          <p:nvPr/>
        </p:nvSpPr>
        <p:spPr bwMode="auto">
          <a:xfrm flipH="1">
            <a:off x="77724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89" name="Text Box 29"/>
          <p:cNvSpPr txBox="1">
            <a:spLocks noChangeArrowheads="1"/>
          </p:cNvSpPr>
          <p:nvPr/>
        </p:nvSpPr>
        <p:spPr bwMode="auto">
          <a:xfrm>
            <a:off x="5029200" y="5229225"/>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祝福</a:t>
            </a:r>
          </a:p>
        </p:txBody>
      </p:sp>
      <p:sp>
        <p:nvSpPr>
          <p:cNvPr id="168990" name="Rectangle 30"/>
          <p:cNvSpPr>
            <a:spLocks noChangeArrowheads="1"/>
          </p:cNvSpPr>
          <p:nvPr/>
        </p:nvSpPr>
        <p:spPr bwMode="auto">
          <a:xfrm>
            <a:off x="609600" y="5991225"/>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8991" name="Line 31"/>
          <p:cNvSpPr>
            <a:spLocks noChangeShapeType="1"/>
          </p:cNvSpPr>
          <p:nvPr/>
        </p:nvSpPr>
        <p:spPr bwMode="auto">
          <a:xfrm>
            <a:off x="35052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92" name="Text Box 32"/>
          <p:cNvSpPr txBox="1">
            <a:spLocks noChangeArrowheads="1"/>
          </p:cNvSpPr>
          <p:nvPr/>
        </p:nvSpPr>
        <p:spPr bwMode="auto">
          <a:xfrm>
            <a:off x="16002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Admonition 1:1-15</a:t>
            </a:r>
          </a:p>
        </p:txBody>
      </p:sp>
      <p:sp>
        <p:nvSpPr>
          <p:cNvPr id="168993" name="Text Box 33"/>
          <p:cNvSpPr txBox="1">
            <a:spLocks noChangeArrowheads="1"/>
          </p:cNvSpPr>
          <p:nvPr/>
        </p:nvSpPr>
        <p:spPr bwMode="auto">
          <a:xfrm>
            <a:off x="3457575"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Consolation 2:1-9</a:t>
            </a:r>
          </a:p>
        </p:txBody>
      </p:sp>
      <p:sp>
        <p:nvSpPr>
          <p:cNvPr id="168994" name="Text Box 34"/>
          <p:cNvSpPr txBox="1">
            <a:spLocks noChangeArrowheads="1"/>
          </p:cNvSpPr>
          <p:nvPr/>
        </p:nvSpPr>
        <p:spPr bwMode="auto">
          <a:xfrm>
            <a:off x="51816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Affirmation 2:10-19</a:t>
            </a:r>
          </a:p>
        </p:txBody>
      </p:sp>
      <p:sp>
        <p:nvSpPr>
          <p:cNvPr id="168995" name="Rectangle 35"/>
          <p:cNvSpPr>
            <a:spLocks noChangeArrowheads="1"/>
          </p:cNvSpPr>
          <p:nvPr/>
        </p:nvSpPr>
        <p:spPr bwMode="auto">
          <a:xfrm>
            <a:off x="1447800" y="657225"/>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68996" name="Line 36"/>
          <p:cNvSpPr>
            <a:spLocks noChangeShapeType="1"/>
          </p:cNvSpPr>
          <p:nvPr/>
        </p:nvSpPr>
        <p:spPr bwMode="auto">
          <a:xfrm flipH="1">
            <a:off x="358140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97" name="Line 37"/>
          <p:cNvSpPr>
            <a:spLocks noChangeShapeType="1"/>
          </p:cNvSpPr>
          <p:nvPr/>
        </p:nvSpPr>
        <p:spPr bwMode="auto">
          <a:xfrm>
            <a:off x="51816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98" name="Text Box 38"/>
          <p:cNvSpPr txBox="1">
            <a:spLocks noChangeArrowheads="1"/>
          </p:cNvSpPr>
          <p:nvPr/>
        </p:nvSpPr>
        <p:spPr bwMode="auto">
          <a:xfrm rot="-4646514">
            <a:off x="3359150" y="2932113"/>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Blight 10-17</a:t>
            </a:r>
          </a:p>
        </p:txBody>
      </p:sp>
      <p:sp>
        <p:nvSpPr>
          <p:cNvPr id="168999" name="Rectangle 39"/>
          <p:cNvSpPr>
            <a:spLocks noChangeArrowheads="1"/>
          </p:cNvSpPr>
          <p:nvPr/>
        </p:nvSpPr>
        <p:spPr bwMode="auto">
          <a:xfrm>
            <a:off x="609600" y="5153025"/>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9000" name="Rectangle 40"/>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69001" name="Text Box 41"/>
          <p:cNvSpPr txBox="1">
            <a:spLocks noChangeArrowheads="1"/>
          </p:cNvSpPr>
          <p:nvPr/>
        </p:nvSpPr>
        <p:spPr bwMode="auto">
          <a:xfrm rot="-4544568">
            <a:off x="-146050" y="293528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Rebuke 1-11</a:t>
            </a:r>
          </a:p>
        </p:txBody>
      </p:sp>
      <p:sp>
        <p:nvSpPr>
          <p:cNvPr id="169002" name="Text Box 42"/>
          <p:cNvSpPr txBox="1">
            <a:spLocks noChangeArrowheads="1"/>
          </p:cNvSpPr>
          <p:nvPr/>
        </p:nvSpPr>
        <p:spPr bwMode="auto">
          <a:xfrm rot="-4593032">
            <a:off x="813594" y="2902744"/>
            <a:ext cx="3675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Response 12-15</a:t>
            </a:r>
          </a:p>
        </p:txBody>
      </p:sp>
      <p:sp>
        <p:nvSpPr>
          <p:cNvPr id="169003" name="Text Box 43"/>
          <p:cNvSpPr txBox="1">
            <a:spLocks noChangeArrowheads="1"/>
          </p:cNvSpPr>
          <p:nvPr/>
        </p:nvSpPr>
        <p:spPr bwMode="auto">
          <a:xfrm rot="-4579526">
            <a:off x="1537494" y="2718594"/>
            <a:ext cx="4056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Present 1-5 </a:t>
            </a:r>
          </a:p>
        </p:txBody>
      </p:sp>
      <p:sp>
        <p:nvSpPr>
          <p:cNvPr id="169004" name="Text Box 44"/>
          <p:cNvSpPr txBox="1">
            <a:spLocks noChangeArrowheads="1"/>
          </p:cNvSpPr>
          <p:nvPr/>
        </p:nvSpPr>
        <p:spPr bwMode="auto">
          <a:xfrm rot="-4630239">
            <a:off x="2454275" y="2792413"/>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marL="37931725" indent="-37474525">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spcBef>
                <a:spcPct val="50000"/>
              </a:spcBef>
              <a:defRPr/>
            </a:pPr>
            <a:r>
              <a:rPr lang="en-US" sz="3600" b="1"/>
              <a:t>Future 6-9</a:t>
            </a:r>
            <a:endParaRPr lang="en-US" b="1"/>
          </a:p>
        </p:txBody>
      </p:sp>
      <p:sp>
        <p:nvSpPr>
          <p:cNvPr id="169005" name="Text Box 45"/>
          <p:cNvSpPr txBox="1">
            <a:spLocks noChangeArrowheads="1"/>
          </p:cNvSpPr>
          <p:nvPr/>
        </p:nvSpPr>
        <p:spPr bwMode="auto">
          <a:xfrm>
            <a:off x="685800" y="5991225"/>
            <a:ext cx="70866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3200" b="1">
                <a:cs typeface="+mn-cs"/>
              </a:rPr>
              <a:t>First things first </a:t>
            </a:r>
          </a:p>
        </p:txBody>
      </p:sp>
      <p:sp>
        <p:nvSpPr>
          <p:cNvPr id="169006" name="Text Box 46"/>
          <p:cNvSpPr txBox="1">
            <a:spLocks noChangeArrowheads="1"/>
          </p:cNvSpPr>
          <p:nvPr/>
        </p:nvSpPr>
        <p:spPr bwMode="auto">
          <a:xfrm rot="-4596943">
            <a:off x="5226050" y="3017838"/>
            <a:ext cx="3530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Global 20-22</a:t>
            </a:r>
          </a:p>
        </p:txBody>
      </p:sp>
      <p:sp>
        <p:nvSpPr>
          <p:cNvPr id="169007" name="Text Box 47"/>
          <p:cNvSpPr txBox="1">
            <a:spLocks noChangeArrowheads="1"/>
          </p:cNvSpPr>
          <p:nvPr/>
        </p:nvSpPr>
        <p:spPr bwMode="auto">
          <a:xfrm rot="-5400000">
            <a:off x="-1510506" y="1613694"/>
            <a:ext cx="3935412"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ko-KR" altLang="en-US" sz="4400" b="1" dirty="0" err="1">
                <a:cs typeface="+mn-cs"/>
              </a:rPr>
              <a:t>哈该书</a:t>
            </a:r>
            <a:endParaRPr lang="en-US" altLang="en-US" sz="4400" b="1" dirty="0">
              <a:cs typeface="+mn-cs"/>
            </a:endParaRPr>
          </a:p>
        </p:txBody>
      </p:sp>
      <p:sp>
        <p:nvSpPr>
          <p:cNvPr id="169008" name="Text Box 48"/>
          <p:cNvSpPr txBox="1">
            <a:spLocks noChangeArrowheads="1"/>
          </p:cNvSpPr>
          <p:nvPr/>
        </p:nvSpPr>
        <p:spPr bwMode="auto">
          <a:xfrm>
            <a:off x="6796088" y="595313"/>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Anticipation 2:20-23</a:t>
            </a:r>
          </a:p>
        </p:txBody>
      </p:sp>
      <p:sp>
        <p:nvSpPr>
          <p:cNvPr id="169009" name="Text Box 49"/>
          <p:cNvSpPr txBox="1">
            <a:spLocks noChangeArrowheads="1"/>
          </p:cNvSpPr>
          <p:nvPr/>
        </p:nvSpPr>
        <p:spPr bwMode="auto">
          <a:xfrm>
            <a:off x="685800" y="5229225"/>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3600" b="1">
                <a:cs typeface="+mn-cs"/>
              </a:rPr>
              <a:t>Building</a:t>
            </a:r>
          </a:p>
        </p:txBody>
      </p:sp>
      <p:grpSp>
        <p:nvGrpSpPr>
          <p:cNvPr id="550957" name="Group 50"/>
          <p:cNvGrpSpPr>
            <a:grpSpLocks/>
          </p:cNvGrpSpPr>
          <p:nvPr/>
        </p:nvGrpSpPr>
        <p:grpSpPr bwMode="auto">
          <a:xfrm>
            <a:off x="4343400" y="5153025"/>
            <a:ext cx="76200" cy="762000"/>
            <a:chOff x="3360" y="240"/>
            <a:chExt cx="48" cy="672"/>
          </a:xfrm>
        </p:grpSpPr>
        <p:grpSp>
          <p:nvGrpSpPr>
            <p:cNvPr id="551051" name="Group 51"/>
            <p:cNvGrpSpPr>
              <a:grpSpLocks/>
            </p:cNvGrpSpPr>
            <p:nvPr/>
          </p:nvGrpSpPr>
          <p:grpSpPr bwMode="auto">
            <a:xfrm flipH="1">
              <a:off x="3360" y="240"/>
              <a:ext cx="48" cy="336"/>
              <a:chOff x="2016" y="3120"/>
              <a:chExt cx="0" cy="864"/>
            </a:xfrm>
          </p:grpSpPr>
          <p:sp>
            <p:nvSpPr>
              <p:cNvPr id="169012" name="Line 52"/>
              <p:cNvSpPr>
                <a:spLocks noChangeShapeType="1"/>
              </p:cNvSpPr>
              <p:nvPr/>
            </p:nvSpPr>
            <p:spPr bwMode="auto">
              <a:xfrm>
                <a:off x="2147483647" y="3120"/>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13" name="Line 53"/>
              <p:cNvSpPr>
                <a:spLocks noChangeShapeType="1"/>
              </p:cNvSpPr>
              <p:nvPr/>
            </p:nvSpPr>
            <p:spPr bwMode="auto">
              <a:xfrm>
                <a:off x="2147483647" y="3552"/>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9014" name="Line 54"/>
            <p:cNvSpPr>
              <a:spLocks noChangeShapeType="1"/>
            </p:cNvSpPr>
            <p:nvPr/>
          </p:nvSpPr>
          <p:spPr bwMode="auto">
            <a:xfrm flipV="1">
              <a:off x="3360" y="576"/>
              <a:ext cx="0" cy="336"/>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9015" name="Line 55"/>
          <p:cNvSpPr>
            <a:spLocks noChangeShapeType="1"/>
          </p:cNvSpPr>
          <p:nvPr/>
        </p:nvSpPr>
        <p:spPr bwMode="auto">
          <a:xfrm flipH="1">
            <a:off x="60372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16" name="Text Box 56"/>
          <p:cNvSpPr txBox="1">
            <a:spLocks noChangeArrowheads="1"/>
          </p:cNvSpPr>
          <p:nvPr/>
        </p:nvSpPr>
        <p:spPr bwMode="auto">
          <a:xfrm rot="-5400000">
            <a:off x="7356475" y="5335588"/>
            <a:ext cx="21717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520 B. C.</a:t>
            </a:r>
          </a:p>
        </p:txBody>
      </p:sp>
      <p:sp>
        <p:nvSpPr>
          <p:cNvPr id="169017" name="Line 57"/>
          <p:cNvSpPr>
            <a:spLocks noChangeShapeType="1"/>
          </p:cNvSpPr>
          <p:nvPr/>
        </p:nvSpPr>
        <p:spPr bwMode="auto">
          <a:xfrm>
            <a:off x="6905625"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18" name="Line 58"/>
          <p:cNvSpPr>
            <a:spLocks noChangeShapeType="1"/>
          </p:cNvSpPr>
          <p:nvPr/>
        </p:nvSpPr>
        <p:spPr bwMode="auto">
          <a:xfrm flipH="1">
            <a:off x="4360863" y="1419225"/>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19" name="Line 59"/>
          <p:cNvSpPr>
            <a:spLocks noChangeShapeType="1"/>
          </p:cNvSpPr>
          <p:nvPr/>
        </p:nvSpPr>
        <p:spPr bwMode="auto">
          <a:xfrm flipH="1">
            <a:off x="6096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20" name="Line 60"/>
          <p:cNvSpPr>
            <a:spLocks noChangeShapeType="1"/>
          </p:cNvSpPr>
          <p:nvPr/>
        </p:nvSpPr>
        <p:spPr bwMode="auto">
          <a:xfrm flipH="1">
            <a:off x="268605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21" name="Line 61"/>
          <p:cNvSpPr>
            <a:spLocks noChangeShapeType="1"/>
          </p:cNvSpPr>
          <p:nvPr/>
        </p:nvSpPr>
        <p:spPr bwMode="auto">
          <a:xfrm flipH="1">
            <a:off x="1862138" y="1495425"/>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22" name="Line 62"/>
          <p:cNvSpPr>
            <a:spLocks noChangeShapeType="1"/>
          </p:cNvSpPr>
          <p:nvPr/>
        </p:nvSpPr>
        <p:spPr bwMode="auto">
          <a:xfrm flipH="1">
            <a:off x="5273675" y="1419225"/>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23" name="Text Box 63"/>
          <p:cNvSpPr txBox="1">
            <a:spLocks noChangeArrowheads="1"/>
          </p:cNvSpPr>
          <p:nvPr/>
        </p:nvSpPr>
        <p:spPr bwMode="auto">
          <a:xfrm rot="-4680535">
            <a:off x="4197350" y="2930525"/>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Blessing 18-19</a:t>
            </a:r>
          </a:p>
        </p:txBody>
      </p:sp>
      <p:sp>
        <p:nvSpPr>
          <p:cNvPr id="169024" name="Line 64"/>
          <p:cNvSpPr>
            <a:spLocks noChangeShapeType="1"/>
          </p:cNvSpPr>
          <p:nvPr/>
        </p:nvSpPr>
        <p:spPr bwMode="auto">
          <a:xfrm flipH="1">
            <a:off x="71040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25" name="Line 65"/>
          <p:cNvSpPr>
            <a:spLocks noChangeShapeType="1"/>
          </p:cNvSpPr>
          <p:nvPr/>
        </p:nvSpPr>
        <p:spPr bwMode="auto">
          <a:xfrm flipH="1">
            <a:off x="77724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26" name="Text Box 66"/>
          <p:cNvSpPr txBox="1">
            <a:spLocks noChangeArrowheads="1"/>
          </p:cNvSpPr>
          <p:nvPr/>
        </p:nvSpPr>
        <p:spPr bwMode="auto">
          <a:xfrm>
            <a:off x="5029200" y="5229225"/>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3600" b="1">
                <a:cs typeface="+mn-cs"/>
              </a:rPr>
              <a:t>Blessings</a:t>
            </a:r>
          </a:p>
        </p:txBody>
      </p:sp>
      <p:sp>
        <p:nvSpPr>
          <p:cNvPr id="169027" name="Rectangle 67"/>
          <p:cNvSpPr>
            <a:spLocks noChangeArrowheads="1"/>
          </p:cNvSpPr>
          <p:nvPr/>
        </p:nvSpPr>
        <p:spPr bwMode="auto">
          <a:xfrm>
            <a:off x="609600" y="5991225"/>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9028" name="Line 68"/>
          <p:cNvSpPr>
            <a:spLocks noChangeShapeType="1"/>
          </p:cNvSpPr>
          <p:nvPr/>
        </p:nvSpPr>
        <p:spPr bwMode="auto">
          <a:xfrm>
            <a:off x="35052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29" name="Text Box 69"/>
          <p:cNvSpPr txBox="1">
            <a:spLocks noChangeArrowheads="1"/>
          </p:cNvSpPr>
          <p:nvPr/>
        </p:nvSpPr>
        <p:spPr bwMode="auto">
          <a:xfrm>
            <a:off x="16002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Admonition 1:1-15</a:t>
            </a:r>
          </a:p>
        </p:txBody>
      </p:sp>
      <p:sp>
        <p:nvSpPr>
          <p:cNvPr id="169030" name="Text Box 70"/>
          <p:cNvSpPr txBox="1">
            <a:spLocks noChangeArrowheads="1"/>
          </p:cNvSpPr>
          <p:nvPr/>
        </p:nvSpPr>
        <p:spPr bwMode="auto">
          <a:xfrm>
            <a:off x="3457575"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Consolation 2:1-9</a:t>
            </a:r>
          </a:p>
        </p:txBody>
      </p:sp>
      <p:sp>
        <p:nvSpPr>
          <p:cNvPr id="169031" name="Text Box 71"/>
          <p:cNvSpPr txBox="1">
            <a:spLocks noChangeArrowheads="1"/>
          </p:cNvSpPr>
          <p:nvPr/>
        </p:nvSpPr>
        <p:spPr bwMode="auto">
          <a:xfrm>
            <a:off x="51816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Affirmation 2:10-19</a:t>
            </a:r>
          </a:p>
        </p:txBody>
      </p:sp>
      <p:sp>
        <p:nvSpPr>
          <p:cNvPr id="169032" name="Rectangle 72"/>
          <p:cNvSpPr>
            <a:spLocks noChangeArrowheads="1"/>
          </p:cNvSpPr>
          <p:nvPr/>
        </p:nvSpPr>
        <p:spPr bwMode="auto">
          <a:xfrm>
            <a:off x="1447800" y="657225"/>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69033" name="Line 73"/>
          <p:cNvSpPr>
            <a:spLocks noChangeShapeType="1"/>
          </p:cNvSpPr>
          <p:nvPr/>
        </p:nvSpPr>
        <p:spPr bwMode="auto">
          <a:xfrm flipH="1">
            <a:off x="358140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34" name="Line 74"/>
          <p:cNvSpPr>
            <a:spLocks noChangeShapeType="1"/>
          </p:cNvSpPr>
          <p:nvPr/>
        </p:nvSpPr>
        <p:spPr bwMode="auto">
          <a:xfrm>
            <a:off x="51816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35" name="Text Box 75"/>
          <p:cNvSpPr txBox="1">
            <a:spLocks noChangeArrowheads="1"/>
          </p:cNvSpPr>
          <p:nvPr/>
        </p:nvSpPr>
        <p:spPr bwMode="auto">
          <a:xfrm rot="-4646514">
            <a:off x="3359150" y="2932113"/>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Blight 10-17</a:t>
            </a:r>
          </a:p>
        </p:txBody>
      </p:sp>
      <p:sp>
        <p:nvSpPr>
          <p:cNvPr id="169036" name="Rectangle 76"/>
          <p:cNvSpPr>
            <a:spLocks noChangeArrowheads="1"/>
          </p:cNvSpPr>
          <p:nvPr/>
        </p:nvSpPr>
        <p:spPr bwMode="auto">
          <a:xfrm>
            <a:off x="609600" y="5153025"/>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9037" name="Rectangle 77"/>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69038" name="Text Box 78"/>
          <p:cNvSpPr txBox="1">
            <a:spLocks noChangeArrowheads="1"/>
          </p:cNvSpPr>
          <p:nvPr/>
        </p:nvSpPr>
        <p:spPr bwMode="auto">
          <a:xfrm rot="-4544568">
            <a:off x="-146050" y="2932113"/>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责备</a:t>
            </a:r>
            <a:r>
              <a:rPr lang="en-US" altLang="ja-JP" sz="3600" b="1">
                <a:cs typeface="SimSun" charset="0"/>
              </a:rPr>
              <a:t>1-11</a:t>
            </a:r>
            <a:endParaRPr lang="en-US" sz="3600" b="1">
              <a:cs typeface="SimSun" charset="0"/>
            </a:endParaRPr>
          </a:p>
        </p:txBody>
      </p:sp>
      <p:sp>
        <p:nvSpPr>
          <p:cNvPr id="169039" name="Text Box 79"/>
          <p:cNvSpPr txBox="1">
            <a:spLocks noChangeArrowheads="1"/>
          </p:cNvSpPr>
          <p:nvPr/>
        </p:nvSpPr>
        <p:spPr bwMode="auto">
          <a:xfrm rot="-4593032">
            <a:off x="813594" y="2899569"/>
            <a:ext cx="3675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回应 12-15</a:t>
            </a:r>
            <a:endParaRPr lang="en-US" sz="3600" b="1">
              <a:cs typeface="SimSun" charset="0"/>
            </a:endParaRPr>
          </a:p>
        </p:txBody>
      </p:sp>
      <p:sp>
        <p:nvSpPr>
          <p:cNvPr id="169040" name="Text Box 80"/>
          <p:cNvSpPr txBox="1">
            <a:spLocks noChangeArrowheads="1"/>
          </p:cNvSpPr>
          <p:nvPr/>
        </p:nvSpPr>
        <p:spPr bwMode="auto">
          <a:xfrm rot="-4579526">
            <a:off x="1537494" y="2715419"/>
            <a:ext cx="4056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现在1-5</a:t>
            </a:r>
            <a:endParaRPr lang="en-US" sz="3600" b="1">
              <a:cs typeface="SimSun" charset="0"/>
            </a:endParaRPr>
          </a:p>
        </p:txBody>
      </p:sp>
      <p:sp>
        <p:nvSpPr>
          <p:cNvPr id="169041" name="Text Box 81"/>
          <p:cNvSpPr txBox="1">
            <a:spLocks noChangeArrowheads="1"/>
          </p:cNvSpPr>
          <p:nvPr/>
        </p:nvSpPr>
        <p:spPr bwMode="auto">
          <a:xfrm rot="-4630239">
            <a:off x="2454275" y="2789238"/>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将来 6-9</a:t>
            </a:r>
          </a:p>
        </p:txBody>
      </p:sp>
      <p:sp>
        <p:nvSpPr>
          <p:cNvPr id="169042" name="Text Box 82"/>
          <p:cNvSpPr txBox="1">
            <a:spLocks noChangeArrowheads="1"/>
          </p:cNvSpPr>
          <p:nvPr/>
        </p:nvSpPr>
        <p:spPr bwMode="auto">
          <a:xfrm>
            <a:off x="685800" y="5991225"/>
            <a:ext cx="70866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cs typeface="SimSun" charset="0"/>
              </a:rPr>
              <a:t>第一要紧的</a:t>
            </a:r>
            <a:endParaRPr lang="en-US" sz="3200" b="1">
              <a:cs typeface="SimSun" charset="0"/>
            </a:endParaRPr>
          </a:p>
        </p:txBody>
      </p:sp>
      <p:sp>
        <p:nvSpPr>
          <p:cNvPr id="169043" name="Text Box 83"/>
          <p:cNvSpPr txBox="1">
            <a:spLocks noChangeArrowheads="1"/>
          </p:cNvSpPr>
          <p:nvPr/>
        </p:nvSpPr>
        <p:spPr bwMode="auto">
          <a:xfrm rot="-5400000">
            <a:off x="-1512094" y="1612107"/>
            <a:ext cx="3938587"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哈该</a:t>
            </a:r>
            <a:endParaRPr lang="en-US" sz="4400" b="1">
              <a:cs typeface="SimSun" charset="0"/>
            </a:endParaRPr>
          </a:p>
        </p:txBody>
      </p:sp>
      <p:sp>
        <p:nvSpPr>
          <p:cNvPr id="169044" name="Text Box 84"/>
          <p:cNvSpPr txBox="1">
            <a:spLocks noChangeArrowheads="1"/>
          </p:cNvSpPr>
          <p:nvPr/>
        </p:nvSpPr>
        <p:spPr bwMode="auto">
          <a:xfrm>
            <a:off x="6796088" y="595313"/>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预期</a:t>
            </a:r>
            <a:r>
              <a:rPr lang="zh-CN" altLang="en-US" b="1">
                <a:cs typeface="SimSun" charset="0"/>
              </a:rPr>
              <a:t> </a:t>
            </a:r>
          </a:p>
          <a:p>
            <a:pPr algn="ctr" eaLnBrk="1" hangingPunct="1"/>
            <a:r>
              <a:rPr lang="zh-CN" altLang="en-US" b="1">
                <a:cs typeface="SimSun" charset="0"/>
              </a:rPr>
              <a:t>2:20-23</a:t>
            </a:r>
            <a:endParaRPr lang="en-US" b="1">
              <a:cs typeface="SimSun" charset="0"/>
            </a:endParaRPr>
          </a:p>
        </p:txBody>
      </p:sp>
      <p:sp>
        <p:nvSpPr>
          <p:cNvPr id="169045" name="Text Box 85"/>
          <p:cNvSpPr txBox="1">
            <a:spLocks noChangeArrowheads="1"/>
          </p:cNvSpPr>
          <p:nvPr/>
        </p:nvSpPr>
        <p:spPr bwMode="auto">
          <a:xfrm>
            <a:off x="685800" y="5229225"/>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endParaRPr lang="en-US" sz="3600" b="1">
              <a:cs typeface="SimSun" charset="0"/>
            </a:endParaRPr>
          </a:p>
        </p:txBody>
      </p:sp>
      <p:grpSp>
        <p:nvGrpSpPr>
          <p:cNvPr id="550989" name="Group 86"/>
          <p:cNvGrpSpPr>
            <a:grpSpLocks/>
          </p:cNvGrpSpPr>
          <p:nvPr/>
        </p:nvGrpSpPr>
        <p:grpSpPr bwMode="auto">
          <a:xfrm>
            <a:off x="4343400" y="5153025"/>
            <a:ext cx="76200" cy="762000"/>
            <a:chOff x="3360" y="240"/>
            <a:chExt cx="48" cy="672"/>
          </a:xfrm>
        </p:grpSpPr>
        <p:grpSp>
          <p:nvGrpSpPr>
            <p:cNvPr id="551047" name="Group 87"/>
            <p:cNvGrpSpPr>
              <a:grpSpLocks/>
            </p:cNvGrpSpPr>
            <p:nvPr/>
          </p:nvGrpSpPr>
          <p:grpSpPr bwMode="auto">
            <a:xfrm flipH="1">
              <a:off x="3360" y="240"/>
              <a:ext cx="48" cy="336"/>
              <a:chOff x="2016" y="3120"/>
              <a:chExt cx="0" cy="864"/>
            </a:xfrm>
          </p:grpSpPr>
          <p:sp>
            <p:nvSpPr>
              <p:cNvPr id="169048" name="Line 88"/>
              <p:cNvSpPr>
                <a:spLocks noChangeShapeType="1"/>
              </p:cNvSpPr>
              <p:nvPr/>
            </p:nvSpPr>
            <p:spPr bwMode="auto">
              <a:xfrm>
                <a:off x="2147483647" y="3120"/>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49" name="Line 89"/>
              <p:cNvSpPr>
                <a:spLocks noChangeShapeType="1"/>
              </p:cNvSpPr>
              <p:nvPr/>
            </p:nvSpPr>
            <p:spPr bwMode="auto">
              <a:xfrm>
                <a:off x="2147483647" y="3552"/>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9050" name="Line 90"/>
            <p:cNvSpPr>
              <a:spLocks noChangeShapeType="1"/>
            </p:cNvSpPr>
            <p:nvPr/>
          </p:nvSpPr>
          <p:spPr bwMode="auto">
            <a:xfrm flipV="1">
              <a:off x="3360" y="576"/>
              <a:ext cx="0" cy="336"/>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9051" name="Line 91"/>
          <p:cNvSpPr>
            <a:spLocks noChangeShapeType="1"/>
          </p:cNvSpPr>
          <p:nvPr/>
        </p:nvSpPr>
        <p:spPr bwMode="auto">
          <a:xfrm flipH="1">
            <a:off x="60372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52" name="Text Box 92"/>
          <p:cNvSpPr txBox="1">
            <a:spLocks noChangeArrowheads="1"/>
          </p:cNvSpPr>
          <p:nvPr/>
        </p:nvSpPr>
        <p:spPr bwMode="auto">
          <a:xfrm rot="-5400000">
            <a:off x="6773862" y="4746626"/>
            <a:ext cx="3336925"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公元前520 年</a:t>
            </a:r>
            <a:endParaRPr lang="en-US" sz="3600" b="1">
              <a:cs typeface="SimSun" charset="0"/>
            </a:endParaRPr>
          </a:p>
        </p:txBody>
      </p:sp>
      <p:sp>
        <p:nvSpPr>
          <p:cNvPr id="169053" name="Line 93"/>
          <p:cNvSpPr>
            <a:spLocks noChangeShapeType="1"/>
          </p:cNvSpPr>
          <p:nvPr/>
        </p:nvSpPr>
        <p:spPr bwMode="auto">
          <a:xfrm>
            <a:off x="6905625"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54" name="Line 94"/>
          <p:cNvSpPr>
            <a:spLocks noChangeShapeType="1"/>
          </p:cNvSpPr>
          <p:nvPr/>
        </p:nvSpPr>
        <p:spPr bwMode="auto">
          <a:xfrm flipH="1">
            <a:off x="4360863" y="1419225"/>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55" name="Line 95"/>
          <p:cNvSpPr>
            <a:spLocks noChangeShapeType="1"/>
          </p:cNvSpPr>
          <p:nvPr/>
        </p:nvSpPr>
        <p:spPr bwMode="auto">
          <a:xfrm flipH="1">
            <a:off x="6096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56" name="Line 96"/>
          <p:cNvSpPr>
            <a:spLocks noChangeShapeType="1"/>
          </p:cNvSpPr>
          <p:nvPr/>
        </p:nvSpPr>
        <p:spPr bwMode="auto">
          <a:xfrm flipH="1">
            <a:off x="268605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57" name="Line 97"/>
          <p:cNvSpPr>
            <a:spLocks noChangeShapeType="1"/>
          </p:cNvSpPr>
          <p:nvPr/>
        </p:nvSpPr>
        <p:spPr bwMode="auto">
          <a:xfrm flipH="1">
            <a:off x="1862138" y="1495425"/>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58" name="Line 98"/>
          <p:cNvSpPr>
            <a:spLocks noChangeShapeType="1"/>
          </p:cNvSpPr>
          <p:nvPr/>
        </p:nvSpPr>
        <p:spPr bwMode="auto">
          <a:xfrm flipH="1">
            <a:off x="5273675" y="1419225"/>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59" name="Text Box 99"/>
          <p:cNvSpPr txBox="1">
            <a:spLocks noChangeArrowheads="1"/>
          </p:cNvSpPr>
          <p:nvPr/>
        </p:nvSpPr>
        <p:spPr bwMode="auto">
          <a:xfrm rot="-4680535">
            <a:off x="4197350" y="2927350"/>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祝福 18-19</a:t>
            </a:r>
          </a:p>
        </p:txBody>
      </p:sp>
      <p:sp>
        <p:nvSpPr>
          <p:cNvPr id="169060" name="Line 100"/>
          <p:cNvSpPr>
            <a:spLocks noChangeShapeType="1"/>
          </p:cNvSpPr>
          <p:nvPr/>
        </p:nvSpPr>
        <p:spPr bwMode="auto">
          <a:xfrm flipH="1">
            <a:off x="71040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61" name="Line 101"/>
          <p:cNvSpPr>
            <a:spLocks noChangeShapeType="1"/>
          </p:cNvSpPr>
          <p:nvPr/>
        </p:nvSpPr>
        <p:spPr bwMode="auto">
          <a:xfrm flipH="1">
            <a:off x="77724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62" name="Text Box 102"/>
          <p:cNvSpPr txBox="1">
            <a:spLocks noChangeArrowheads="1"/>
          </p:cNvSpPr>
          <p:nvPr/>
        </p:nvSpPr>
        <p:spPr bwMode="auto">
          <a:xfrm>
            <a:off x="5029200" y="5229225"/>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祝福</a:t>
            </a:r>
            <a:endParaRPr lang="en-US" sz="3600" b="1">
              <a:cs typeface="SimSun" charset="0"/>
            </a:endParaRPr>
          </a:p>
        </p:txBody>
      </p:sp>
      <p:sp>
        <p:nvSpPr>
          <p:cNvPr id="169063" name="Rectangle 103"/>
          <p:cNvSpPr>
            <a:spLocks noChangeArrowheads="1"/>
          </p:cNvSpPr>
          <p:nvPr/>
        </p:nvSpPr>
        <p:spPr bwMode="auto">
          <a:xfrm>
            <a:off x="609600" y="5991225"/>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9064" name="Line 104"/>
          <p:cNvSpPr>
            <a:spLocks noChangeShapeType="1"/>
          </p:cNvSpPr>
          <p:nvPr/>
        </p:nvSpPr>
        <p:spPr bwMode="auto">
          <a:xfrm>
            <a:off x="35052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65" name="Text Box 105"/>
          <p:cNvSpPr txBox="1">
            <a:spLocks noChangeArrowheads="1"/>
          </p:cNvSpPr>
          <p:nvPr/>
        </p:nvSpPr>
        <p:spPr bwMode="auto">
          <a:xfrm>
            <a:off x="16002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cs typeface="SimSun" charset="0"/>
              </a:rPr>
              <a:t>劝勉</a:t>
            </a:r>
          </a:p>
          <a:p>
            <a:pPr algn="ctr" eaLnBrk="1" hangingPunct="1"/>
            <a:r>
              <a:rPr lang="en-US" b="1">
                <a:cs typeface="SimSun" charset="0"/>
              </a:rPr>
              <a:t>1:1-15</a:t>
            </a:r>
          </a:p>
        </p:txBody>
      </p:sp>
      <p:sp>
        <p:nvSpPr>
          <p:cNvPr id="169066" name="Text Box 106"/>
          <p:cNvSpPr txBox="1">
            <a:spLocks noChangeArrowheads="1"/>
          </p:cNvSpPr>
          <p:nvPr/>
        </p:nvSpPr>
        <p:spPr bwMode="auto">
          <a:xfrm>
            <a:off x="3457575"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安慰</a:t>
            </a:r>
          </a:p>
          <a:p>
            <a:pPr algn="ctr" eaLnBrk="1" hangingPunct="1"/>
            <a:r>
              <a:rPr lang="zh-CN" altLang="en-US" b="1">
                <a:effectLst>
                  <a:outerShdw blurRad="38100" dist="38100" dir="2700000" algn="tl">
                    <a:srgbClr val="000000"/>
                  </a:outerShdw>
                </a:effectLst>
                <a:cs typeface="SimSun" charset="0"/>
              </a:rPr>
              <a:t> 2:1-9</a:t>
            </a:r>
            <a:endParaRPr lang="en-US" b="1">
              <a:effectLst>
                <a:outerShdw blurRad="38100" dist="38100" dir="2700000" algn="tl">
                  <a:srgbClr val="000000"/>
                </a:outerShdw>
              </a:effectLst>
              <a:cs typeface="SimSun" charset="0"/>
            </a:endParaRPr>
          </a:p>
        </p:txBody>
      </p:sp>
      <p:sp>
        <p:nvSpPr>
          <p:cNvPr id="169067" name="Text Box 107"/>
          <p:cNvSpPr txBox="1">
            <a:spLocks noChangeArrowheads="1"/>
          </p:cNvSpPr>
          <p:nvPr/>
        </p:nvSpPr>
        <p:spPr bwMode="auto">
          <a:xfrm>
            <a:off x="51816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肯定 </a:t>
            </a:r>
          </a:p>
          <a:p>
            <a:pPr algn="ctr" eaLnBrk="1" hangingPunct="1"/>
            <a:r>
              <a:rPr lang="zh-CN" altLang="en-US" b="1">
                <a:effectLst>
                  <a:outerShdw blurRad="38100" dist="38100" dir="2700000" algn="tl">
                    <a:srgbClr val="000000"/>
                  </a:outerShdw>
                </a:effectLst>
                <a:cs typeface="SimSun" charset="0"/>
              </a:rPr>
              <a:t>2:10-19</a:t>
            </a:r>
            <a:endParaRPr lang="en-US" b="1">
              <a:effectLst>
                <a:outerShdw blurRad="38100" dist="38100" dir="2700000" algn="tl">
                  <a:srgbClr val="000000"/>
                </a:outerShdw>
              </a:effectLst>
              <a:cs typeface="SimSun" charset="0"/>
            </a:endParaRPr>
          </a:p>
        </p:txBody>
      </p:sp>
      <p:sp>
        <p:nvSpPr>
          <p:cNvPr id="169068" name="Rectangle 108"/>
          <p:cNvSpPr>
            <a:spLocks noChangeArrowheads="1"/>
          </p:cNvSpPr>
          <p:nvPr/>
        </p:nvSpPr>
        <p:spPr bwMode="auto">
          <a:xfrm>
            <a:off x="1447800" y="657225"/>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69069" name="Line 109"/>
          <p:cNvSpPr>
            <a:spLocks noChangeShapeType="1"/>
          </p:cNvSpPr>
          <p:nvPr/>
        </p:nvSpPr>
        <p:spPr bwMode="auto">
          <a:xfrm flipH="1">
            <a:off x="358140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70" name="Line 110"/>
          <p:cNvSpPr>
            <a:spLocks noChangeShapeType="1"/>
          </p:cNvSpPr>
          <p:nvPr/>
        </p:nvSpPr>
        <p:spPr bwMode="auto">
          <a:xfrm>
            <a:off x="51816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71" name="Text Box 111"/>
          <p:cNvSpPr txBox="1">
            <a:spLocks noChangeArrowheads="1"/>
          </p:cNvSpPr>
          <p:nvPr/>
        </p:nvSpPr>
        <p:spPr bwMode="auto">
          <a:xfrm rot="-4646514">
            <a:off x="3359150" y="292893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挫折</a:t>
            </a:r>
            <a:r>
              <a:rPr lang="en-US" altLang="zh-CN" sz="3600" b="1">
                <a:cs typeface="SimSun" charset="0"/>
              </a:rPr>
              <a:t>10-17</a:t>
            </a:r>
            <a:endParaRPr lang="en-US" sz="3600" b="1">
              <a:cs typeface="SimSun" charset="0"/>
            </a:endParaRPr>
          </a:p>
        </p:txBody>
      </p:sp>
      <p:sp>
        <p:nvSpPr>
          <p:cNvPr id="169072" name="Rectangle 112"/>
          <p:cNvSpPr>
            <a:spLocks noChangeArrowheads="1"/>
          </p:cNvSpPr>
          <p:nvPr/>
        </p:nvSpPr>
        <p:spPr bwMode="auto">
          <a:xfrm>
            <a:off x="609600" y="5153025"/>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9073" name="Rectangle 113"/>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69074" name="Text Box 114"/>
          <p:cNvSpPr txBox="1">
            <a:spLocks noChangeArrowheads="1"/>
          </p:cNvSpPr>
          <p:nvPr/>
        </p:nvSpPr>
        <p:spPr bwMode="auto">
          <a:xfrm rot="-4544568">
            <a:off x="-146050" y="2932113"/>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责备</a:t>
            </a:r>
            <a:r>
              <a:rPr lang="en-US" altLang="ja-JP" sz="3600" b="1">
                <a:cs typeface="SimSun" charset="0"/>
              </a:rPr>
              <a:t>1-11</a:t>
            </a:r>
            <a:endParaRPr lang="en-US" sz="3600" b="1">
              <a:cs typeface="SimSun" charset="0"/>
            </a:endParaRPr>
          </a:p>
        </p:txBody>
      </p:sp>
      <p:sp>
        <p:nvSpPr>
          <p:cNvPr id="169075" name="Text Box 115"/>
          <p:cNvSpPr txBox="1">
            <a:spLocks noChangeArrowheads="1"/>
          </p:cNvSpPr>
          <p:nvPr/>
        </p:nvSpPr>
        <p:spPr bwMode="auto">
          <a:xfrm rot="-4593032">
            <a:off x="813594" y="2899569"/>
            <a:ext cx="3675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回应 12-15</a:t>
            </a:r>
            <a:endParaRPr lang="en-US" sz="3600" b="1">
              <a:cs typeface="SimSun" charset="0"/>
            </a:endParaRPr>
          </a:p>
        </p:txBody>
      </p:sp>
      <p:sp>
        <p:nvSpPr>
          <p:cNvPr id="169076" name="Text Box 116"/>
          <p:cNvSpPr txBox="1">
            <a:spLocks noChangeArrowheads="1"/>
          </p:cNvSpPr>
          <p:nvPr/>
        </p:nvSpPr>
        <p:spPr bwMode="auto">
          <a:xfrm rot="-4579526">
            <a:off x="1537494" y="2715419"/>
            <a:ext cx="4056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现在1-5</a:t>
            </a:r>
            <a:endParaRPr lang="en-US" sz="3600" b="1">
              <a:cs typeface="SimSun" charset="0"/>
            </a:endParaRPr>
          </a:p>
        </p:txBody>
      </p:sp>
      <p:sp>
        <p:nvSpPr>
          <p:cNvPr id="169077" name="Text Box 117"/>
          <p:cNvSpPr txBox="1">
            <a:spLocks noChangeArrowheads="1"/>
          </p:cNvSpPr>
          <p:nvPr/>
        </p:nvSpPr>
        <p:spPr bwMode="auto">
          <a:xfrm rot="-4630239">
            <a:off x="2454275" y="2789238"/>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将来 6-9</a:t>
            </a:r>
          </a:p>
        </p:txBody>
      </p:sp>
      <p:sp>
        <p:nvSpPr>
          <p:cNvPr id="169078" name="Text Box 118"/>
          <p:cNvSpPr txBox="1">
            <a:spLocks noChangeArrowheads="1"/>
          </p:cNvSpPr>
          <p:nvPr/>
        </p:nvSpPr>
        <p:spPr bwMode="auto">
          <a:xfrm>
            <a:off x="685800" y="5991225"/>
            <a:ext cx="70866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cs typeface="SimSun" charset="0"/>
              </a:rPr>
              <a:t>第一要紧的</a:t>
            </a:r>
            <a:endParaRPr lang="en-US" sz="3200" b="1">
              <a:cs typeface="SimSun" charset="0"/>
            </a:endParaRPr>
          </a:p>
        </p:txBody>
      </p:sp>
      <p:sp>
        <p:nvSpPr>
          <p:cNvPr id="169079" name="Text Box 119"/>
          <p:cNvSpPr txBox="1">
            <a:spLocks noChangeArrowheads="1"/>
          </p:cNvSpPr>
          <p:nvPr/>
        </p:nvSpPr>
        <p:spPr bwMode="auto">
          <a:xfrm rot="-5400000">
            <a:off x="-1512094" y="1612107"/>
            <a:ext cx="3938587"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哈该书</a:t>
            </a:r>
            <a:endParaRPr lang="en-US" sz="4400" b="1">
              <a:cs typeface="SimSun" charset="0"/>
            </a:endParaRPr>
          </a:p>
        </p:txBody>
      </p:sp>
      <p:sp>
        <p:nvSpPr>
          <p:cNvPr id="169080" name="Text Box 120"/>
          <p:cNvSpPr txBox="1">
            <a:spLocks noChangeArrowheads="1"/>
          </p:cNvSpPr>
          <p:nvPr/>
        </p:nvSpPr>
        <p:spPr bwMode="auto">
          <a:xfrm>
            <a:off x="6796088" y="595313"/>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预期</a:t>
            </a:r>
            <a:r>
              <a:rPr lang="zh-CN" altLang="en-US" b="1">
                <a:cs typeface="SimSun" charset="0"/>
              </a:rPr>
              <a:t> </a:t>
            </a:r>
          </a:p>
          <a:p>
            <a:pPr algn="ctr" eaLnBrk="1" hangingPunct="1"/>
            <a:r>
              <a:rPr lang="zh-CN" altLang="en-US" b="1">
                <a:cs typeface="SimSun" charset="0"/>
              </a:rPr>
              <a:t>2:20-23</a:t>
            </a:r>
            <a:endParaRPr lang="en-US" b="1">
              <a:cs typeface="SimSun" charset="0"/>
            </a:endParaRPr>
          </a:p>
        </p:txBody>
      </p:sp>
      <p:sp>
        <p:nvSpPr>
          <p:cNvPr id="169081" name="Text Box 121"/>
          <p:cNvSpPr txBox="1">
            <a:spLocks noChangeArrowheads="1"/>
          </p:cNvSpPr>
          <p:nvPr/>
        </p:nvSpPr>
        <p:spPr bwMode="auto">
          <a:xfrm>
            <a:off x="685800" y="5229225"/>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endParaRPr lang="en-US" sz="3600" b="1">
              <a:cs typeface="SimSun" charset="0"/>
            </a:endParaRPr>
          </a:p>
        </p:txBody>
      </p:sp>
      <p:sp>
        <p:nvSpPr>
          <p:cNvPr id="169087" name="Line 127"/>
          <p:cNvSpPr>
            <a:spLocks noChangeShapeType="1"/>
          </p:cNvSpPr>
          <p:nvPr/>
        </p:nvSpPr>
        <p:spPr bwMode="auto">
          <a:xfrm flipH="1">
            <a:off x="60372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88" name="Text Box 128"/>
          <p:cNvSpPr txBox="1">
            <a:spLocks noChangeArrowheads="1"/>
          </p:cNvSpPr>
          <p:nvPr/>
        </p:nvSpPr>
        <p:spPr bwMode="auto">
          <a:xfrm rot="-5400000">
            <a:off x="6773862" y="4746626"/>
            <a:ext cx="3336925"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公元前520 年</a:t>
            </a:r>
            <a:endParaRPr lang="en-US" sz="3600" b="1">
              <a:cs typeface="SimSun" charset="0"/>
            </a:endParaRPr>
          </a:p>
        </p:txBody>
      </p:sp>
      <p:sp>
        <p:nvSpPr>
          <p:cNvPr id="169089" name="Line 129"/>
          <p:cNvSpPr>
            <a:spLocks noChangeShapeType="1"/>
          </p:cNvSpPr>
          <p:nvPr/>
        </p:nvSpPr>
        <p:spPr bwMode="auto">
          <a:xfrm>
            <a:off x="6905625"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90" name="Line 130"/>
          <p:cNvSpPr>
            <a:spLocks noChangeShapeType="1"/>
          </p:cNvSpPr>
          <p:nvPr/>
        </p:nvSpPr>
        <p:spPr bwMode="auto">
          <a:xfrm flipH="1">
            <a:off x="4360863" y="1419225"/>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91" name="Line 131"/>
          <p:cNvSpPr>
            <a:spLocks noChangeShapeType="1"/>
          </p:cNvSpPr>
          <p:nvPr/>
        </p:nvSpPr>
        <p:spPr bwMode="auto">
          <a:xfrm flipH="1">
            <a:off x="6096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92" name="Line 132"/>
          <p:cNvSpPr>
            <a:spLocks noChangeShapeType="1"/>
          </p:cNvSpPr>
          <p:nvPr/>
        </p:nvSpPr>
        <p:spPr bwMode="auto">
          <a:xfrm flipH="1">
            <a:off x="268605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93" name="Line 133"/>
          <p:cNvSpPr>
            <a:spLocks noChangeShapeType="1"/>
          </p:cNvSpPr>
          <p:nvPr/>
        </p:nvSpPr>
        <p:spPr bwMode="auto">
          <a:xfrm flipH="1">
            <a:off x="1862138" y="1495425"/>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94" name="Line 134"/>
          <p:cNvSpPr>
            <a:spLocks noChangeShapeType="1"/>
          </p:cNvSpPr>
          <p:nvPr/>
        </p:nvSpPr>
        <p:spPr bwMode="auto">
          <a:xfrm flipH="1">
            <a:off x="5273675" y="1419225"/>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95" name="Text Box 135"/>
          <p:cNvSpPr txBox="1">
            <a:spLocks noChangeArrowheads="1"/>
          </p:cNvSpPr>
          <p:nvPr/>
        </p:nvSpPr>
        <p:spPr bwMode="auto">
          <a:xfrm rot="-4680535">
            <a:off x="4197350" y="2927350"/>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祝福 18-19</a:t>
            </a:r>
          </a:p>
        </p:txBody>
      </p:sp>
      <p:sp>
        <p:nvSpPr>
          <p:cNvPr id="169096" name="Line 136"/>
          <p:cNvSpPr>
            <a:spLocks noChangeShapeType="1"/>
          </p:cNvSpPr>
          <p:nvPr/>
        </p:nvSpPr>
        <p:spPr bwMode="auto">
          <a:xfrm flipH="1">
            <a:off x="71040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97" name="Line 137"/>
          <p:cNvSpPr>
            <a:spLocks noChangeShapeType="1"/>
          </p:cNvSpPr>
          <p:nvPr/>
        </p:nvSpPr>
        <p:spPr bwMode="auto">
          <a:xfrm flipH="1">
            <a:off x="77724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98" name="Text Box 138"/>
          <p:cNvSpPr txBox="1">
            <a:spLocks noChangeArrowheads="1"/>
          </p:cNvSpPr>
          <p:nvPr/>
        </p:nvSpPr>
        <p:spPr bwMode="auto">
          <a:xfrm>
            <a:off x="5029200" y="5229225"/>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祝福</a:t>
            </a:r>
            <a:endParaRPr lang="en-US" sz="3600" b="1">
              <a:cs typeface="SimSun" charset="0"/>
            </a:endParaRPr>
          </a:p>
        </p:txBody>
      </p:sp>
      <p:sp>
        <p:nvSpPr>
          <p:cNvPr id="169099" name="Rectangle 139"/>
          <p:cNvSpPr>
            <a:spLocks noChangeArrowheads="1"/>
          </p:cNvSpPr>
          <p:nvPr/>
        </p:nvSpPr>
        <p:spPr bwMode="auto">
          <a:xfrm>
            <a:off x="609600" y="5991225"/>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9100" name="Line 140"/>
          <p:cNvSpPr>
            <a:spLocks noChangeShapeType="1"/>
          </p:cNvSpPr>
          <p:nvPr/>
        </p:nvSpPr>
        <p:spPr bwMode="auto">
          <a:xfrm>
            <a:off x="35052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101" name="Text Box 141"/>
          <p:cNvSpPr txBox="1">
            <a:spLocks noChangeArrowheads="1"/>
          </p:cNvSpPr>
          <p:nvPr/>
        </p:nvSpPr>
        <p:spPr bwMode="auto">
          <a:xfrm>
            <a:off x="16002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cs typeface="SimSun" charset="0"/>
              </a:rPr>
              <a:t>劝勉</a:t>
            </a:r>
          </a:p>
          <a:p>
            <a:pPr algn="ctr" eaLnBrk="1" hangingPunct="1"/>
            <a:r>
              <a:rPr lang="en-US" b="1">
                <a:cs typeface="SimSun" charset="0"/>
              </a:rPr>
              <a:t>1:1-15</a:t>
            </a:r>
          </a:p>
        </p:txBody>
      </p:sp>
      <p:sp>
        <p:nvSpPr>
          <p:cNvPr id="169102" name="Text Box 142"/>
          <p:cNvSpPr txBox="1">
            <a:spLocks noChangeArrowheads="1"/>
          </p:cNvSpPr>
          <p:nvPr/>
        </p:nvSpPr>
        <p:spPr bwMode="auto">
          <a:xfrm>
            <a:off x="3457575"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安慰</a:t>
            </a:r>
          </a:p>
          <a:p>
            <a:pPr algn="ctr" eaLnBrk="1" hangingPunct="1"/>
            <a:r>
              <a:rPr lang="zh-CN" altLang="en-US" b="1">
                <a:effectLst>
                  <a:outerShdw blurRad="38100" dist="38100" dir="2700000" algn="tl">
                    <a:srgbClr val="000000"/>
                  </a:outerShdw>
                </a:effectLst>
                <a:cs typeface="SimSun" charset="0"/>
              </a:rPr>
              <a:t> 2:1-9</a:t>
            </a:r>
            <a:endParaRPr lang="en-US" b="1">
              <a:effectLst>
                <a:outerShdw blurRad="38100" dist="38100" dir="2700000" algn="tl">
                  <a:srgbClr val="000000"/>
                </a:outerShdw>
              </a:effectLst>
              <a:cs typeface="SimSun" charset="0"/>
            </a:endParaRPr>
          </a:p>
        </p:txBody>
      </p:sp>
      <p:sp>
        <p:nvSpPr>
          <p:cNvPr id="169103" name="Text Box 143"/>
          <p:cNvSpPr txBox="1">
            <a:spLocks noChangeArrowheads="1"/>
          </p:cNvSpPr>
          <p:nvPr/>
        </p:nvSpPr>
        <p:spPr bwMode="auto">
          <a:xfrm>
            <a:off x="51816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肯定 </a:t>
            </a:r>
          </a:p>
          <a:p>
            <a:pPr algn="ctr" eaLnBrk="1" hangingPunct="1"/>
            <a:r>
              <a:rPr lang="zh-CN" altLang="en-US" b="1">
                <a:effectLst>
                  <a:outerShdw blurRad="38100" dist="38100" dir="2700000" algn="tl">
                    <a:srgbClr val="000000"/>
                  </a:outerShdw>
                </a:effectLst>
                <a:cs typeface="SimSun" charset="0"/>
              </a:rPr>
              <a:t>2:10-19</a:t>
            </a:r>
            <a:endParaRPr lang="en-US" b="1">
              <a:effectLst>
                <a:outerShdw blurRad="38100" dist="38100" dir="2700000" algn="tl">
                  <a:srgbClr val="000000"/>
                </a:outerShdw>
              </a:effectLst>
              <a:cs typeface="SimSun" charset="0"/>
            </a:endParaRPr>
          </a:p>
        </p:txBody>
      </p:sp>
      <p:sp>
        <p:nvSpPr>
          <p:cNvPr id="169104" name="Rectangle 144"/>
          <p:cNvSpPr>
            <a:spLocks noChangeArrowheads="1"/>
          </p:cNvSpPr>
          <p:nvPr/>
        </p:nvSpPr>
        <p:spPr bwMode="auto">
          <a:xfrm>
            <a:off x="1447800" y="657225"/>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69105" name="Line 145"/>
          <p:cNvSpPr>
            <a:spLocks noChangeShapeType="1"/>
          </p:cNvSpPr>
          <p:nvPr/>
        </p:nvSpPr>
        <p:spPr bwMode="auto">
          <a:xfrm flipH="1">
            <a:off x="358140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106" name="Line 146"/>
          <p:cNvSpPr>
            <a:spLocks noChangeShapeType="1"/>
          </p:cNvSpPr>
          <p:nvPr/>
        </p:nvSpPr>
        <p:spPr bwMode="auto">
          <a:xfrm>
            <a:off x="51816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107" name="Text Box 147"/>
          <p:cNvSpPr txBox="1">
            <a:spLocks noChangeArrowheads="1"/>
          </p:cNvSpPr>
          <p:nvPr/>
        </p:nvSpPr>
        <p:spPr bwMode="auto">
          <a:xfrm rot="-4646514">
            <a:off x="3359150" y="292893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挫折</a:t>
            </a:r>
            <a:r>
              <a:rPr lang="en-US" altLang="zh-CN" sz="3600" b="1">
                <a:cs typeface="SimSun" charset="0"/>
              </a:rPr>
              <a:t>10-17</a:t>
            </a:r>
            <a:endParaRPr lang="en-US" sz="3600" b="1">
              <a:cs typeface="SimSun" charset="0"/>
            </a:endParaRPr>
          </a:p>
        </p:txBody>
      </p:sp>
      <p:sp>
        <p:nvSpPr>
          <p:cNvPr id="169108" name="Rectangle 148"/>
          <p:cNvSpPr>
            <a:spLocks noChangeArrowheads="1"/>
          </p:cNvSpPr>
          <p:nvPr/>
        </p:nvSpPr>
        <p:spPr bwMode="auto">
          <a:xfrm>
            <a:off x="609600" y="5153025"/>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9109" name="Text Box 149"/>
          <p:cNvSpPr txBox="1">
            <a:spLocks noChangeArrowheads="1"/>
          </p:cNvSpPr>
          <p:nvPr/>
        </p:nvSpPr>
        <p:spPr bwMode="auto">
          <a:xfrm rot="-4596943">
            <a:off x="5108575" y="2990850"/>
            <a:ext cx="3530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全局性 20-22</a:t>
            </a:r>
          </a:p>
        </p:txBody>
      </p:sp>
      <p:sp>
        <p:nvSpPr>
          <p:cNvPr id="169110" name="Text Box 150"/>
          <p:cNvSpPr txBox="1">
            <a:spLocks noChangeArrowheads="1"/>
          </p:cNvSpPr>
          <p:nvPr/>
        </p:nvSpPr>
        <p:spPr bwMode="auto">
          <a:xfrm rot="-4612515">
            <a:off x="5999162" y="2932113"/>
            <a:ext cx="3667125"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个人</a:t>
            </a:r>
            <a:r>
              <a:rPr lang="en-US" altLang="zh-CN" sz="3600" b="1">
                <a:cs typeface="SimSun" charset="0"/>
              </a:rPr>
              <a:t> 23</a:t>
            </a:r>
          </a:p>
        </p:txBody>
      </p:sp>
      <p:cxnSp>
        <p:nvCxnSpPr>
          <p:cNvPr id="551045" name="Straight Connector 152"/>
          <p:cNvCxnSpPr>
            <a:cxnSpLocks noChangeShapeType="1"/>
          </p:cNvCxnSpPr>
          <p:nvPr/>
        </p:nvCxnSpPr>
        <p:spPr bwMode="auto">
          <a:xfrm rot="5400000">
            <a:off x="3886201" y="5534025"/>
            <a:ext cx="914400"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147" name="Title 35"/>
          <p:cNvSpPr txBox="1">
            <a:spLocks/>
          </p:cNvSpPr>
          <p:nvPr/>
        </p:nvSpPr>
        <p:spPr bwMode="auto">
          <a:xfrm>
            <a:off x="152400" y="-76200"/>
            <a:ext cx="89154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zh-CN" altLang="en-US" sz="3200">
                <a:solidFill>
                  <a:schemeClr val="tx2"/>
                </a:solidFill>
                <a:effectLst>
                  <a:outerShdw blurRad="38100" dist="38100" dir="2700000" algn="tl">
                    <a:srgbClr val="000000"/>
                  </a:outerShdw>
                </a:effectLst>
                <a:latin typeface="Arial" charset="0"/>
                <a:cs typeface="Arial" charset="0"/>
              </a:rPr>
              <a:t>所罗巴伯得祝福</a:t>
            </a:r>
            <a:r>
              <a:rPr lang="en-US" altLang="ja-JP" sz="3200">
                <a:solidFill>
                  <a:schemeClr val="tx2"/>
                </a:solidFill>
                <a:effectLst>
                  <a:outerShdw blurRad="38100" dist="38100" dir="2700000" algn="tl">
                    <a:srgbClr val="000000"/>
                  </a:outerShdw>
                </a:effectLst>
                <a:latin typeface="Arial" charset="0"/>
                <a:cs typeface="Arial" charset="0"/>
              </a:rPr>
              <a:t> (2:23)</a:t>
            </a:r>
            <a:endParaRPr lang="en-US" sz="3200">
              <a:solidFill>
                <a:schemeClr val="tx2"/>
              </a:solidFill>
              <a:effectLst>
                <a:outerShdw blurRad="38100" dist="38100" dir="2700000" algn="tl">
                  <a:srgbClr val="000000"/>
                </a:outerShdw>
              </a:effectLst>
              <a:latin typeface="Arial" charset="0"/>
              <a:cs typeface="Arial" charset="0"/>
            </a:endParaRPr>
          </a:p>
        </p:txBody>
      </p:sp>
    </p:spTree>
  </p:cSld>
  <p:clrMapOvr>
    <a:masterClrMapping/>
  </p:clrMapOvr>
  <p:transition spd="med">
    <p:randomBar dir="vert"/>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7" name="Picture 1" descr="the_kingdom_of_god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26988"/>
            <a:ext cx="9163050"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2"/>
          <p:cNvSpPr>
            <a:spLocks noGrp="1" noChangeArrowheads="1"/>
          </p:cNvSpPr>
          <p:nvPr>
            <p:ph type="title"/>
          </p:nvPr>
        </p:nvSpPr>
        <p:spPr/>
        <p:txBody>
          <a:bodyPr/>
          <a:lstStyle/>
          <a:p>
            <a:pPr eaLnBrk="1" hangingPunct="1">
              <a:defRPr/>
            </a:pPr>
            <a:r>
              <a:rPr lang="zh-CN" altLang="en-US">
                <a:effectLst>
                  <a:glow rad="241300">
                    <a:schemeClr val="bg2"/>
                  </a:glow>
                  <a:outerShdw blurRad="38100" dist="38100" dir="2700000" algn="tl">
                    <a:srgbClr val="000000"/>
                  </a:outerShdw>
                </a:effectLst>
                <a:latin typeface="Lucida Sans" charset="0"/>
                <a:cs typeface="Times New Roman" charset="0"/>
              </a:rPr>
              <a:t>哈该书对弥赛亚预言的教导</a:t>
            </a:r>
            <a:endParaRPr lang="en-US">
              <a:effectLst>
                <a:glow rad="241300">
                  <a:schemeClr val="bg2"/>
                </a:glow>
                <a:outerShdw blurRad="38100" dist="38100" dir="2700000" algn="tl">
                  <a:srgbClr val="000000"/>
                </a:outerShdw>
              </a:effectLst>
              <a:latin typeface="Lucida Sans" charset="0"/>
              <a:cs typeface="Times New Roman" charset="0"/>
            </a:endParaRPr>
          </a:p>
        </p:txBody>
      </p:sp>
      <p:sp>
        <p:nvSpPr>
          <p:cNvPr id="557059" name="Rectangle 3"/>
          <p:cNvSpPr txBox="1">
            <a:spLocks noChangeArrowheads="1"/>
          </p:cNvSpPr>
          <p:nvPr/>
        </p:nvSpPr>
        <p:spPr bwMode="auto">
          <a:xfrm>
            <a:off x="250825" y="1143000"/>
            <a:ext cx="46085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3366FF"/>
              </a:buClr>
              <a:buSzPct val="80000"/>
              <a:buFont typeface="Wingdings" charset="0"/>
              <a:buNone/>
            </a:pPr>
            <a:r>
              <a:rPr lang="zh-CN" altLang="en-US" sz="2800" b="1">
                <a:solidFill>
                  <a:srgbClr val="000000"/>
                </a:solidFill>
                <a:latin typeface="Lucida Sans" charset="0"/>
                <a:cs typeface="Times New Roman" charset="0"/>
              </a:rPr>
              <a:t>参考所罗巴伯在此书的开始和尾端的出现。 </a:t>
            </a:r>
          </a:p>
        </p:txBody>
      </p:sp>
      <p:sp>
        <p:nvSpPr>
          <p:cNvPr id="145412" name="Text Box 5"/>
          <p:cNvSpPr txBox="1">
            <a:spLocks noChangeArrowheads="1"/>
          </p:cNvSpPr>
          <p:nvPr/>
        </p:nvSpPr>
        <p:spPr bwMode="auto">
          <a:xfrm>
            <a:off x="0" y="2514600"/>
            <a:ext cx="2895600" cy="2862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8313" indent="-4683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buFont typeface="Wingdings" charset="0"/>
              <a:buChar char="l"/>
            </a:pPr>
            <a:r>
              <a:rPr lang="zh-CN" altLang="en-US" sz="4000" b="1">
                <a:solidFill>
                  <a:srgbClr val="FFFFFF"/>
                </a:solidFill>
                <a:latin typeface="Lucida Sans" charset="0"/>
                <a:cs typeface="Times New Roman" charset="0"/>
              </a:rPr>
              <a:t>第一个神谕 </a:t>
            </a:r>
            <a:r>
              <a:rPr lang="en-US" altLang="zh-CN" sz="4000" b="1">
                <a:solidFill>
                  <a:srgbClr val="FFFFFF"/>
                </a:solidFill>
                <a:latin typeface="Lucida Sans" charset="0"/>
                <a:cs typeface="Times New Roman" charset="0"/>
              </a:rPr>
              <a:t>(1:1)</a:t>
            </a:r>
            <a:r>
              <a:rPr lang="zh-CN" altLang="en-US" sz="4000" b="1">
                <a:solidFill>
                  <a:srgbClr val="FFFFFF"/>
                </a:solidFill>
                <a:latin typeface="Lucida Sans" charset="0"/>
                <a:cs typeface="Times New Roman" charset="0"/>
              </a:rPr>
              <a:t>，重建圣殿的话临到所罗巴伯。</a:t>
            </a:r>
          </a:p>
        </p:txBody>
      </p:sp>
      <p:sp>
        <p:nvSpPr>
          <p:cNvPr id="145413" name="Text Box 5"/>
          <p:cNvSpPr txBox="1">
            <a:spLocks noChangeArrowheads="1"/>
          </p:cNvSpPr>
          <p:nvPr/>
        </p:nvSpPr>
        <p:spPr bwMode="auto">
          <a:xfrm>
            <a:off x="6080125" y="2522538"/>
            <a:ext cx="3063875" cy="45799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83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pPr>
            <a:r>
              <a:rPr lang="zh-CN" altLang="en-US" sz="3600" b="1">
                <a:solidFill>
                  <a:srgbClr val="FFFFFF"/>
                </a:solidFill>
                <a:latin typeface="Lucida Sans" charset="0"/>
                <a:cs typeface="SimSun" charset="0"/>
              </a:rPr>
              <a:t>在</a:t>
            </a:r>
            <a:r>
              <a:rPr lang="zh-CN" altLang="en-US" sz="3600" b="1">
                <a:solidFill>
                  <a:srgbClr val="FFFFFF"/>
                </a:solidFill>
                <a:latin typeface="Lucida Sans" charset="0"/>
                <a:cs typeface="Times New Roman" charset="0"/>
              </a:rPr>
              <a:t>2:23</a:t>
            </a:r>
            <a:r>
              <a:rPr lang="zh-CN" altLang="en-US" sz="3600" b="1">
                <a:solidFill>
                  <a:srgbClr val="FFFFFF"/>
                </a:solidFill>
                <a:latin typeface="Lucida Sans" charset="0"/>
                <a:cs typeface="SimSun" charset="0"/>
              </a:rPr>
              <a:t>记载他是神的</a:t>
            </a:r>
            <a:r>
              <a:rPr lang="en-US" altLang="ja-JP" sz="3600" b="1">
                <a:solidFill>
                  <a:srgbClr val="FFFFFF"/>
                </a:solidFill>
                <a:latin typeface="Lucida Sans" charset="0"/>
                <a:cs typeface="Times New Roman" charset="0"/>
              </a:rPr>
              <a:t>“</a:t>
            </a:r>
            <a:r>
              <a:rPr lang="zh-CN" altLang="en-US" sz="3600" b="1">
                <a:solidFill>
                  <a:srgbClr val="FFFFFF"/>
                </a:solidFill>
                <a:latin typeface="Lucida Sans" charset="0"/>
                <a:cs typeface="SimSun" charset="0"/>
              </a:rPr>
              <a:t>仆人</a:t>
            </a:r>
            <a:r>
              <a:rPr lang="zh-CN" altLang="en-US" sz="3600" b="1">
                <a:solidFill>
                  <a:srgbClr val="FFFFFF"/>
                </a:solidFill>
                <a:latin typeface="Lucida Sans" charset="0"/>
                <a:cs typeface="Times New Roman" charset="0"/>
              </a:rPr>
              <a:t>” </a:t>
            </a:r>
            <a:r>
              <a:rPr lang="zh-CN" altLang="en-US" sz="3600" b="1">
                <a:solidFill>
                  <a:srgbClr val="FFFFFF"/>
                </a:solidFill>
                <a:latin typeface="Lucida Sans" charset="0"/>
                <a:cs typeface="SimSun" charset="0"/>
              </a:rPr>
              <a:t>和</a:t>
            </a:r>
            <a:r>
              <a:rPr lang="zh-CN" altLang="en-US" sz="3600" b="1">
                <a:solidFill>
                  <a:srgbClr val="FFFFFF"/>
                </a:solidFill>
                <a:latin typeface="Lucida Sans" charset="0"/>
                <a:cs typeface="Times New Roman" charset="0"/>
              </a:rPr>
              <a:t> “</a:t>
            </a:r>
            <a:r>
              <a:rPr lang="zh-CN" altLang="en-US" sz="3600" b="1">
                <a:solidFill>
                  <a:srgbClr val="FFFFFF"/>
                </a:solidFill>
                <a:latin typeface="Lucida Sans" charset="0"/>
                <a:cs typeface="SimSun" charset="0"/>
              </a:rPr>
              <a:t>印戒</a:t>
            </a:r>
            <a:r>
              <a:rPr lang="zh-CN" altLang="en-US" sz="3600" b="1">
                <a:solidFill>
                  <a:srgbClr val="FFFFFF"/>
                </a:solidFill>
                <a:latin typeface="Lucida Sans" charset="0"/>
                <a:cs typeface="Times New Roman" charset="0"/>
              </a:rPr>
              <a:t>”, </a:t>
            </a:r>
            <a:r>
              <a:rPr lang="zh-CN" altLang="en-US" sz="3600" b="1">
                <a:solidFill>
                  <a:srgbClr val="FFFFFF"/>
                </a:solidFill>
                <a:latin typeface="Lucida Sans" charset="0"/>
                <a:cs typeface="SimSun" charset="0"/>
              </a:rPr>
              <a:t>两个词都是用于大卫家谱的王。</a:t>
            </a:r>
            <a:r>
              <a:rPr lang="en-US" altLang="zh-CN" sz="3600" b="1">
                <a:solidFill>
                  <a:srgbClr val="FFFFFF"/>
                </a:solidFill>
                <a:latin typeface="Lucida Sans" charset="0"/>
                <a:cs typeface="Times New Roman" charset="0"/>
              </a:rPr>
              <a:t> (</a:t>
            </a:r>
            <a:r>
              <a:rPr lang="zh-CN" altLang="en-US" sz="3600" b="1">
                <a:solidFill>
                  <a:srgbClr val="FFFFFF"/>
                </a:solidFill>
                <a:latin typeface="Lucida Sans" charset="0"/>
                <a:cs typeface="SimSun" charset="0"/>
              </a:rPr>
              <a:t>诗</a:t>
            </a:r>
            <a:r>
              <a:rPr lang="zh-CN" altLang="en-US" sz="3600" b="1">
                <a:solidFill>
                  <a:srgbClr val="FFFFFF"/>
                </a:solidFill>
                <a:latin typeface="Lucida Sans" charset="0"/>
                <a:cs typeface="Times New Roman" charset="0"/>
              </a:rPr>
              <a:t>89:3, </a:t>
            </a:r>
            <a:r>
              <a:rPr lang="zh-CN" altLang="en-US" sz="3600" b="1">
                <a:solidFill>
                  <a:srgbClr val="FFFFFF"/>
                </a:solidFill>
                <a:latin typeface="Lucida Sans" charset="0"/>
                <a:cs typeface="SimSun" charset="0"/>
              </a:rPr>
              <a:t>耶</a:t>
            </a:r>
            <a:r>
              <a:rPr lang="zh-CN" altLang="en-US" sz="3600" b="1">
                <a:solidFill>
                  <a:srgbClr val="FFFFFF"/>
                </a:solidFill>
                <a:latin typeface="Lucida Sans" charset="0"/>
                <a:cs typeface="Times New Roman" charset="0"/>
              </a:rPr>
              <a:t>22:24)</a:t>
            </a:r>
            <a:r>
              <a:rPr lang="zh-CN" altLang="en-US" sz="3600" b="1">
                <a:solidFill>
                  <a:srgbClr val="FFFFFF"/>
                </a:solidFill>
                <a:latin typeface="Lucida Sans" charset="0"/>
                <a:cs typeface="SimSun" charset="0"/>
              </a:rPr>
              <a:t>。</a:t>
            </a:r>
            <a:endParaRPr lang="en-US">
              <a:solidFill>
                <a:srgbClr val="FFFFFF"/>
              </a:solidFill>
              <a:cs typeface="Times New Roman" charset="0"/>
            </a:endParaRPr>
          </a:p>
        </p:txBody>
      </p:sp>
      <p:sp>
        <p:nvSpPr>
          <p:cNvPr id="145410" name="Text Box 5"/>
          <p:cNvSpPr txBox="1">
            <a:spLocks noChangeArrowheads="1"/>
          </p:cNvSpPr>
          <p:nvPr/>
        </p:nvSpPr>
        <p:spPr bwMode="auto">
          <a:xfrm>
            <a:off x="2895600" y="2514600"/>
            <a:ext cx="3276600" cy="3416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8313" indent="-4683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buFont typeface="Wingdings" charset="0"/>
              <a:buChar char="l"/>
            </a:pPr>
            <a:r>
              <a:rPr lang="zh-CN" altLang="en-US" sz="4000" b="1">
                <a:solidFill>
                  <a:srgbClr val="FFFFFF"/>
                </a:solidFill>
                <a:latin typeface="Lucida Sans" charset="0"/>
                <a:cs typeface="Times New Roman" charset="0"/>
              </a:rPr>
              <a:t>最后一个神谕 </a:t>
            </a:r>
            <a:r>
              <a:rPr lang="en-US" altLang="zh-CN" sz="4000" b="1">
                <a:solidFill>
                  <a:srgbClr val="FFFFFF"/>
                </a:solidFill>
                <a:latin typeface="Lucida Sans" charset="0"/>
                <a:cs typeface="Times New Roman" charset="0"/>
              </a:rPr>
              <a:t>(2:21)</a:t>
            </a:r>
            <a:r>
              <a:rPr lang="zh-CN" altLang="en-US" sz="4000" b="1">
                <a:solidFill>
                  <a:srgbClr val="FFFFFF"/>
                </a:solidFill>
                <a:latin typeface="Lucida Sans" charset="0"/>
                <a:cs typeface="Times New Roman" charset="0"/>
              </a:rPr>
              <a:t>再次临到他</a:t>
            </a:r>
            <a:r>
              <a:rPr lang="en-US" altLang="zh-CN" sz="4000" b="1">
                <a:solidFill>
                  <a:srgbClr val="FFFFFF"/>
                </a:solidFill>
                <a:latin typeface="Lucida Sans" charset="0"/>
                <a:cs typeface="Times New Roman" charset="0"/>
              </a:rPr>
              <a:t>, </a:t>
            </a:r>
            <a:r>
              <a:rPr lang="zh-CN" altLang="en-US" sz="4000" b="1">
                <a:solidFill>
                  <a:srgbClr val="FFFFFF"/>
                </a:solidFill>
                <a:latin typeface="Lucida Sans" charset="0"/>
                <a:cs typeface="Times New Roman" charset="0"/>
              </a:rPr>
              <a:t>是关于神应许会重新建立大卫的家。</a:t>
            </a:r>
          </a:p>
        </p:txBody>
      </p:sp>
    </p:spTree>
    <p:extLst>
      <p:ext uri="{BB962C8B-B14F-4D97-AF65-F5344CB8AC3E}">
        <p14:creationId xmlns:p14="http://schemas.microsoft.com/office/powerpoint/2010/main" val="840140292"/>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5412"/>
                                        </p:tgtEl>
                                        <p:attrNameLst>
                                          <p:attrName>style.visibility</p:attrName>
                                        </p:attrNameLst>
                                      </p:cBhvr>
                                      <p:to>
                                        <p:strVal val="visible"/>
                                      </p:to>
                                    </p:set>
                                    <p:animEffect transition="in" filter="checkerboard(across)">
                                      <p:cBhvr>
                                        <p:cTn id="7" dur="500"/>
                                        <p:tgtEl>
                                          <p:spTgt spid="1454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5410"/>
                                        </p:tgtEl>
                                        <p:attrNameLst>
                                          <p:attrName>style.visibility</p:attrName>
                                        </p:attrNameLst>
                                      </p:cBhvr>
                                      <p:to>
                                        <p:strVal val="visible"/>
                                      </p:to>
                                    </p:set>
                                    <p:animEffect transition="in" filter="checkerboard(across)">
                                      <p:cBhvr>
                                        <p:cTn id="12" dur="500"/>
                                        <p:tgtEl>
                                          <p:spTgt spid="1454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5413"/>
                                        </p:tgtEl>
                                        <p:attrNameLst>
                                          <p:attrName>style.visibility</p:attrName>
                                        </p:attrNameLst>
                                      </p:cBhvr>
                                      <p:to>
                                        <p:strVal val="visible"/>
                                      </p:to>
                                    </p:set>
                                    <p:animEffect transition="in" filter="checkerboard(across)">
                                      <p:cBhvr>
                                        <p:cTn id="17" dur="500"/>
                                        <p:tgtEl>
                                          <p:spTgt spid="145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2" grpId="0" animBg="1"/>
      <p:bldP spid="145413" grpId="0" animBg="1"/>
      <p:bldP spid="145410"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1" name="Picture 4" descr="26784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239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4" name="Rectangle 2"/>
          <p:cNvSpPr>
            <a:spLocks noGrp="1" noChangeArrowheads="1"/>
          </p:cNvSpPr>
          <p:nvPr>
            <p:ph type="ctrTitle"/>
          </p:nvPr>
        </p:nvSpPr>
        <p:spPr>
          <a:xfrm>
            <a:off x="4572000" y="-685800"/>
            <a:ext cx="4953000" cy="2209800"/>
          </a:xfrm>
        </p:spPr>
        <p:txBody>
          <a:bodyPr/>
          <a:lstStyle/>
          <a:p>
            <a:pPr eaLnBrk="1" hangingPunct="1"/>
            <a:r>
              <a:rPr lang="zh-CN" altLang="en-US" sz="6000" b="1">
                <a:effectLst/>
                <a:latin typeface="Arial" charset="0"/>
                <a:cs typeface="SimSun" charset="0"/>
              </a:rPr>
              <a:t>带印的戒指</a:t>
            </a:r>
            <a:endParaRPr lang="en-US">
              <a:latin typeface="Arial" charset="0"/>
              <a:cs typeface="SimSun" charset="0"/>
            </a:endParaRPr>
          </a:p>
        </p:txBody>
      </p:sp>
      <p:sp>
        <p:nvSpPr>
          <p:cNvPr id="248835" name="Rectangle 3"/>
          <p:cNvSpPr>
            <a:spLocks noGrp="1" noChangeArrowheads="1"/>
          </p:cNvSpPr>
          <p:nvPr>
            <p:ph type="subTitle" idx="1"/>
          </p:nvPr>
        </p:nvSpPr>
        <p:spPr>
          <a:xfrm>
            <a:off x="0" y="4267200"/>
            <a:ext cx="5105400" cy="2057400"/>
          </a:xfrm>
          <a:effectLst>
            <a:outerShdw blurRad="63500" dist="35921" dir="2700000" algn="ctr" rotWithShape="0">
              <a:srgbClr val="000000">
                <a:alpha val="74997"/>
              </a:srgbClr>
            </a:outerShdw>
          </a:effectLst>
        </p:spPr>
        <p:txBody>
          <a:bodyPr/>
          <a:lstStyle/>
          <a:p>
            <a:pPr eaLnBrk="1" hangingPunct="1">
              <a:buFont typeface="Wingdings" charset="0"/>
              <a:buNone/>
            </a:pPr>
            <a:r>
              <a:rPr lang="en-US" altLang="zh-CN" b="1">
                <a:latin typeface="Arial" charset="0"/>
                <a:cs typeface="SimSun" charset="0"/>
              </a:rPr>
              <a:t>15</a:t>
            </a:r>
            <a:r>
              <a:rPr lang="zh-CN" altLang="en-US" b="1">
                <a:latin typeface="Arial" charset="0"/>
                <a:cs typeface="SimSun" charset="0"/>
              </a:rPr>
              <a:t>世纪在拉格兰（</a:t>
            </a:r>
            <a:r>
              <a:rPr lang="en-US" altLang="zh-CN" b="1">
                <a:latin typeface="Arial" charset="0"/>
                <a:cs typeface="SimSun" charset="0"/>
              </a:rPr>
              <a:t>Raglan）</a:t>
            </a:r>
            <a:r>
              <a:rPr lang="zh-CN" altLang="en-US" b="1">
                <a:latin typeface="Arial" charset="0"/>
                <a:cs typeface="SimSun" charset="0"/>
              </a:rPr>
              <a:t>找到的威而土人印戒</a:t>
            </a:r>
            <a:endParaRPr lang="en-US" altLang="zh-CN" b="1">
              <a:latin typeface="Arial" charset="0"/>
              <a:cs typeface="SimSun" charset="0"/>
            </a:endParaRPr>
          </a:p>
        </p:txBody>
      </p:sp>
      <p:pic>
        <p:nvPicPr>
          <p:cNvPr id="558084" name="Picture 6" descr="images"/>
          <p:cNvPicPr>
            <a:picLocks noChangeAspect="1" noChangeArrowheads="1"/>
          </p:cNvPicPr>
          <p:nvPr/>
        </p:nvPicPr>
        <p:blipFill>
          <a:blip r:embed="rId4" cstate="screen">
            <a:lum bright="-6000"/>
            <a:extLst>
              <a:ext uri="{28A0092B-C50C-407E-A947-70E740481C1C}">
                <a14:useLocalDpi xmlns:a14="http://schemas.microsoft.com/office/drawing/2010/main" val="0"/>
              </a:ext>
            </a:extLst>
          </a:blip>
          <a:srcRect/>
          <a:stretch>
            <a:fillRect/>
          </a:stretch>
        </p:blipFill>
        <p:spPr bwMode="auto">
          <a:xfrm>
            <a:off x="5397500" y="4240213"/>
            <a:ext cx="3746500"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936036"/>
      </p:ext>
    </p:extLst>
  </p:cSld>
  <p:clrMapOvr>
    <a:masterClrMapping/>
  </p:clrMapOvr>
  <p:transition>
    <p:blinds/>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bwMode="auto">
          <a:xfrm>
            <a:off x="-72008" y="0"/>
            <a:ext cx="9252520" cy="6885384"/>
          </a:xfrm>
          <a:prstGeom prst="rect">
            <a:avLst/>
          </a:prstGeom>
          <a:gradFill flip="none" rotWithShape="1">
            <a:gsLst>
              <a:gs pos="0">
                <a:srgbClr val="660066"/>
              </a:gs>
              <a:gs pos="100000">
                <a:schemeClr val="bg2"/>
              </a:gs>
            </a:gsLst>
            <a:path path="circle">
              <a:fillToRect l="50000" t="50000" r="50000" b="50000"/>
            </a:path>
            <a:tileRect/>
          </a:gradFill>
          <a:ln w="9525" cap="flat" cmpd="sng" algn="ctr">
            <a:noFill/>
            <a:prstDash val="solid"/>
            <a:round/>
            <a:headEnd type="none" w="med" len="med"/>
            <a:tailEnd type="none" w="med" len="med"/>
          </a:ln>
          <a:effectLst/>
        </p:spPr>
        <p:txBody>
          <a:bodyPr wrap="none"/>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endParaRPr lang="en-US">
              <a:solidFill>
                <a:srgbClr val="FFFFFF"/>
              </a:solidFill>
              <a:latin typeface="Arial" charset="0"/>
              <a:cs typeface="Arial" charset="0"/>
            </a:endParaRPr>
          </a:p>
        </p:txBody>
      </p:sp>
      <p:sp>
        <p:nvSpPr>
          <p:cNvPr id="97282" name="Rectangle 2"/>
          <p:cNvSpPr>
            <a:spLocks noGrp="1" noChangeArrowheads="1"/>
          </p:cNvSpPr>
          <p:nvPr>
            <p:ph type="title"/>
          </p:nvPr>
        </p:nvSpPr>
        <p:spPr>
          <a:xfrm>
            <a:off x="182563" y="0"/>
            <a:ext cx="6477000" cy="914400"/>
          </a:xfrm>
        </p:spPr>
        <p:txBody>
          <a:bodyPr/>
          <a:lstStyle/>
          <a:p>
            <a:pPr eaLnBrk="1" hangingPunct="1">
              <a:defRPr/>
            </a:pPr>
            <a:r>
              <a:rPr lang="zh-CN" altLang="en-US">
                <a:latin typeface="Arial" charset="0"/>
                <a:ea typeface="SimSun" charset="0"/>
                <a:cs typeface="ＭＳ Ｐゴシック" charset="0"/>
              </a:rPr>
              <a:t>所罗巴伯的权柄</a:t>
            </a:r>
            <a:endParaRPr lang="en-US">
              <a:latin typeface="Arial" charset="0"/>
              <a:ea typeface="Arial" charset="0"/>
              <a:cs typeface="Arial" charset="0"/>
            </a:endParaRPr>
          </a:p>
        </p:txBody>
      </p:sp>
      <p:sp>
        <p:nvSpPr>
          <p:cNvPr id="560133" name="Rectangle 5"/>
          <p:cNvSpPr>
            <a:spLocks noChangeArrowheads="1"/>
          </p:cNvSpPr>
          <p:nvPr/>
        </p:nvSpPr>
        <p:spPr bwMode="auto">
          <a:xfrm>
            <a:off x="228600" y="814388"/>
            <a:ext cx="8763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zh-CN" altLang="en-GB" sz="2800" b="1">
                <a:solidFill>
                  <a:srgbClr val="FFFFFF"/>
                </a:solidFill>
                <a:latin typeface="Times" charset="0"/>
                <a:cs typeface="SimSun" charset="0"/>
              </a:rPr>
              <a:t>当伸向所罗巴伯说话时，哈该描写弥赛亚, “我必以你为印记，因为我拣选了你</a:t>
            </a:r>
            <a:r>
              <a:rPr lang="en-GB" altLang="zh-CN" sz="2800" b="1">
                <a:solidFill>
                  <a:srgbClr val="FFFFFF"/>
                </a:solidFill>
                <a:latin typeface="Times" charset="0"/>
                <a:cs typeface="SimSun" charset="0"/>
              </a:rPr>
              <a:t>” (2:23).  </a:t>
            </a:r>
            <a:r>
              <a:rPr lang="zh-CN" altLang="en-GB" sz="2800" b="1">
                <a:solidFill>
                  <a:srgbClr val="FFFFFF"/>
                </a:solidFill>
                <a:latin typeface="Times" charset="0"/>
                <a:cs typeface="SimSun" charset="0"/>
              </a:rPr>
              <a:t>印戒代表着权柄</a:t>
            </a:r>
            <a:r>
              <a:rPr lang="en-GB" altLang="zh-CN" sz="2800" b="1">
                <a:solidFill>
                  <a:srgbClr val="FFFFFF"/>
                </a:solidFill>
                <a:latin typeface="Times" charset="0"/>
                <a:cs typeface="SimSun" charset="0"/>
              </a:rPr>
              <a:t>, </a:t>
            </a:r>
            <a:r>
              <a:rPr lang="zh-CN" altLang="en-GB" sz="2800" b="1">
                <a:solidFill>
                  <a:srgbClr val="FFFFFF"/>
                </a:solidFill>
                <a:latin typeface="Times" charset="0"/>
                <a:cs typeface="SimSun" charset="0"/>
              </a:rPr>
              <a:t>所以所罗巴伯成为弥赛亚的中心点，也就是当约瑟和马利亚的家谱合并。</a:t>
            </a:r>
            <a:endParaRPr lang="zh-CN" altLang="en-GB" sz="2800" b="1">
              <a:solidFill>
                <a:srgbClr val="FFFFFF"/>
              </a:solidFill>
              <a:cs typeface="SimSun" charset="0"/>
            </a:endParaRPr>
          </a:p>
        </p:txBody>
      </p:sp>
      <p:sp>
        <p:nvSpPr>
          <p:cNvPr id="560134" name="Rectangle 6"/>
          <p:cNvSpPr>
            <a:spLocks noChangeArrowheads="1"/>
          </p:cNvSpPr>
          <p:nvPr/>
        </p:nvSpPr>
        <p:spPr bwMode="auto">
          <a:xfrm>
            <a:off x="5562600" y="3065463"/>
            <a:ext cx="34290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zh-CN" altLang="en-GB" b="1" i="1">
                <a:solidFill>
                  <a:srgbClr val="FFFFFF"/>
                </a:solidFill>
                <a:latin typeface="Times" charset="0"/>
                <a:cs typeface="SimSun" charset="0"/>
              </a:rPr>
              <a:t>在两个家谱里，所罗巴伯的父亲是撒拉铁, 但是两个家谱记录所罗巴伯不同的儿子，直到约瑟和马利亚为止。这让所罗巴伯和他父亲成为 这两个家谱的共通的血统。</a:t>
            </a:r>
            <a:endParaRPr lang="zh-CN" altLang="en-GB" sz="4800" b="1" i="1">
              <a:solidFill>
                <a:srgbClr val="FFFFFF"/>
              </a:solidFill>
              <a:cs typeface="SimSun" charset="0"/>
            </a:endParaRPr>
          </a:p>
        </p:txBody>
      </p:sp>
      <p:sp>
        <p:nvSpPr>
          <p:cNvPr id="560135" name="Text Box 7"/>
          <p:cNvSpPr txBox="1">
            <a:spLocks noChangeArrowheads="1"/>
          </p:cNvSpPr>
          <p:nvPr/>
        </p:nvSpPr>
        <p:spPr bwMode="auto">
          <a:xfrm>
            <a:off x="5099050" y="6384925"/>
            <a:ext cx="4152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GB" sz="2000" i="1">
                <a:solidFill>
                  <a:srgbClr val="FFFFFF"/>
                </a:solidFill>
                <a:cs typeface="SimSun" charset="0"/>
              </a:rPr>
              <a:t>圣经谈论[</a:t>
            </a:r>
            <a:r>
              <a:rPr lang="en-GB" altLang="zh-CN" sz="2000" i="1">
                <a:solidFill>
                  <a:srgbClr val="FFFFFF"/>
                </a:solidFill>
                <a:cs typeface="SimSun" charset="0"/>
              </a:rPr>
              <a:t>Talk Thru the Bible]</a:t>
            </a:r>
            <a:r>
              <a:rPr lang="en-GB" altLang="zh-CN" sz="2000">
                <a:solidFill>
                  <a:srgbClr val="FFFFFF"/>
                </a:solidFill>
                <a:cs typeface="SimSun" charset="0"/>
              </a:rPr>
              <a:t>, 285</a:t>
            </a:r>
            <a:r>
              <a:rPr lang="zh-CN" altLang="en-GB" sz="2000">
                <a:solidFill>
                  <a:srgbClr val="FFFFFF"/>
                </a:solidFill>
                <a:cs typeface="SimSun" charset="0"/>
              </a:rPr>
              <a:t>页</a:t>
            </a:r>
            <a:endParaRPr lang="zh-CN" altLang="en-US" sz="2000">
              <a:solidFill>
                <a:srgbClr val="FFFFFF"/>
              </a:solidFill>
              <a:cs typeface="SimSun" charset="0"/>
            </a:endParaRPr>
          </a:p>
        </p:txBody>
      </p:sp>
      <p:sp>
        <p:nvSpPr>
          <p:cNvPr id="560136" name="Text Box 8"/>
          <p:cNvSpPr txBox="1">
            <a:spLocks noChangeArrowheads="1"/>
          </p:cNvSpPr>
          <p:nvPr/>
        </p:nvSpPr>
        <p:spPr bwMode="auto">
          <a:xfrm>
            <a:off x="8382000" y="2698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647</a:t>
            </a:r>
          </a:p>
        </p:txBody>
      </p:sp>
      <p:grpSp>
        <p:nvGrpSpPr>
          <p:cNvPr id="32" name="Group 28"/>
          <p:cNvGrpSpPr>
            <a:grpSpLocks/>
          </p:cNvGrpSpPr>
          <p:nvPr/>
        </p:nvGrpSpPr>
        <p:grpSpPr bwMode="auto">
          <a:xfrm>
            <a:off x="1371600" y="3886200"/>
            <a:ext cx="3048000" cy="1524000"/>
            <a:chOff x="864" y="2448"/>
            <a:chExt cx="1920" cy="960"/>
          </a:xfrm>
        </p:grpSpPr>
        <p:sp>
          <p:nvSpPr>
            <p:cNvPr id="560157" name="Line 17"/>
            <p:cNvSpPr>
              <a:spLocks noChangeShapeType="1"/>
            </p:cNvSpPr>
            <p:nvPr/>
          </p:nvSpPr>
          <p:spPr bwMode="auto">
            <a:xfrm flipV="1">
              <a:off x="912" y="2448"/>
              <a:ext cx="1872"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endParaRPr>
            </a:p>
          </p:txBody>
        </p:sp>
        <p:sp>
          <p:nvSpPr>
            <p:cNvPr id="560158" name="Line 15"/>
            <p:cNvSpPr>
              <a:spLocks noChangeShapeType="1"/>
            </p:cNvSpPr>
            <p:nvPr/>
          </p:nvSpPr>
          <p:spPr bwMode="auto">
            <a:xfrm>
              <a:off x="864" y="2448"/>
              <a:ext cx="1824"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endParaRPr>
            </a:p>
          </p:txBody>
        </p:sp>
      </p:grpSp>
      <p:sp>
        <p:nvSpPr>
          <p:cNvPr id="35" name="Text Box 9"/>
          <p:cNvSpPr txBox="1">
            <a:spLocks noChangeArrowheads="1"/>
          </p:cNvSpPr>
          <p:nvPr/>
        </p:nvSpPr>
        <p:spPr bwMode="auto">
          <a:xfrm>
            <a:off x="2551113" y="2714625"/>
            <a:ext cx="796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solidFill>
                  <a:srgbClr val="FFFFFF"/>
                </a:solidFill>
                <a:latin typeface="Geneva" charset="0"/>
                <a:cs typeface="SimSun" charset="0"/>
              </a:rPr>
              <a:t>大卫</a:t>
            </a:r>
          </a:p>
        </p:txBody>
      </p:sp>
      <p:grpSp>
        <p:nvGrpSpPr>
          <p:cNvPr id="36" name="Group 32"/>
          <p:cNvGrpSpPr>
            <a:grpSpLocks/>
          </p:cNvGrpSpPr>
          <p:nvPr/>
        </p:nvGrpSpPr>
        <p:grpSpPr bwMode="auto">
          <a:xfrm>
            <a:off x="685800" y="3429000"/>
            <a:ext cx="4149725" cy="457200"/>
            <a:chOff x="432" y="2160"/>
            <a:chExt cx="2614" cy="288"/>
          </a:xfrm>
        </p:grpSpPr>
        <p:sp>
          <p:nvSpPr>
            <p:cNvPr id="560155" name="Text Box 10"/>
            <p:cNvSpPr txBox="1">
              <a:spLocks noChangeArrowheads="1"/>
            </p:cNvSpPr>
            <p:nvPr/>
          </p:nvSpPr>
          <p:spPr bwMode="auto">
            <a:xfrm>
              <a:off x="432" y="2160"/>
              <a:ext cx="6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solidFill>
                    <a:srgbClr val="FFFFFF"/>
                  </a:solidFill>
                  <a:latin typeface="Geneva" charset="0"/>
                  <a:cs typeface="SimSun" charset="0"/>
                </a:rPr>
                <a:t>所罗门</a:t>
              </a:r>
            </a:p>
          </p:txBody>
        </p:sp>
        <p:sp>
          <p:nvSpPr>
            <p:cNvPr id="560156" name="Text Box 11"/>
            <p:cNvSpPr txBox="1">
              <a:spLocks noChangeArrowheads="1"/>
            </p:cNvSpPr>
            <p:nvPr/>
          </p:nvSpPr>
          <p:spPr bwMode="auto">
            <a:xfrm>
              <a:off x="2544" y="2160"/>
              <a:ext cx="5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solidFill>
                    <a:srgbClr val="FFFFFF"/>
                  </a:solidFill>
                  <a:latin typeface="Geneva" charset="0"/>
                  <a:cs typeface="SimSun" charset="0"/>
                </a:rPr>
                <a:t>拿单</a:t>
              </a:r>
            </a:p>
          </p:txBody>
        </p:sp>
      </p:grpSp>
      <p:grpSp>
        <p:nvGrpSpPr>
          <p:cNvPr id="39" name="Group 31"/>
          <p:cNvGrpSpPr>
            <a:grpSpLocks/>
          </p:cNvGrpSpPr>
          <p:nvPr/>
        </p:nvGrpSpPr>
        <p:grpSpPr bwMode="auto">
          <a:xfrm>
            <a:off x="801688" y="5318125"/>
            <a:ext cx="4522787" cy="457200"/>
            <a:chOff x="505" y="3350"/>
            <a:chExt cx="2849" cy="288"/>
          </a:xfrm>
        </p:grpSpPr>
        <p:sp>
          <p:nvSpPr>
            <p:cNvPr id="560153" name="Text Box 12"/>
            <p:cNvSpPr txBox="1">
              <a:spLocks noChangeArrowheads="1"/>
            </p:cNvSpPr>
            <p:nvPr/>
          </p:nvSpPr>
          <p:spPr bwMode="auto">
            <a:xfrm>
              <a:off x="505" y="3350"/>
              <a:ext cx="5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solidFill>
                    <a:srgbClr val="FFFFFF"/>
                  </a:solidFill>
                  <a:latin typeface="Geneva" charset="0"/>
                  <a:cs typeface="SimSun" charset="0"/>
                </a:rPr>
                <a:t>约瑟</a:t>
              </a:r>
            </a:p>
          </p:txBody>
        </p:sp>
        <p:sp>
          <p:nvSpPr>
            <p:cNvPr id="560154" name="Text Box 13"/>
            <p:cNvSpPr txBox="1">
              <a:spLocks noChangeArrowheads="1"/>
            </p:cNvSpPr>
            <p:nvPr/>
          </p:nvSpPr>
          <p:spPr bwMode="auto">
            <a:xfrm>
              <a:off x="2659" y="3350"/>
              <a:ext cx="6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solidFill>
                    <a:srgbClr val="FFFFFF"/>
                  </a:solidFill>
                  <a:latin typeface="Geneva" charset="0"/>
                  <a:cs typeface="SimSun" charset="0"/>
                </a:rPr>
                <a:t>马利亚</a:t>
              </a:r>
            </a:p>
          </p:txBody>
        </p:sp>
      </p:grpSp>
      <p:sp>
        <p:nvSpPr>
          <p:cNvPr id="42" name="Text Box 16"/>
          <p:cNvSpPr txBox="1">
            <a:spLocks noChangeArrowheads="1"/>
          </p:cNvSpPr>
          <p:nvPr/>
        </p:nvSpPr>
        <p:spPr bwMode="auto">
          <a:xfrm>
            <a:off x="2551113" y="6067425"/>
            <a:ext cx="796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solidFill>
                  <a:srgbClr val="FFFFFF"/>
                </a:solidFill>
                <a:latin typeface="Geneva" charset="0"/>
                <a:cs typeface="SimSun" charset="0"/>
              </a:rPr>
              <a:t>耶稣</a:t>
            </a:r>
          </a:p>
        </p:txBody>
      </p:sp>
      <p:grpSp>
        <p:nvGrpSpPr>
          <p:cNvPr id="43" name="Group 27"/>
          <p:cNvGrpSpPr>
            <a:grpSpLocks/>
          </p:cNvGrpSpPr>
          <p:nvPr/>
        </p:nvGrpSpPr>
        <p:grpSpPr bwMode="auto">
          <a:xfrm>
            <a:off x="1905000" y="5791200"/>
            <a:ext cx="2286000" cy="304800"/>
            <a:chOff x="1200" y="3648"/>
            <a:chExt cx="1440" cy="192"/>
          </a:xfrm>
        </p:grpSpPr>
        <p:sp>
          <p:nvSpPr>
            <p:cNvPr id="560151" name="Line 18"/>
            <p:cNvSpPr>
              <a:spLocks noChangeShapeType="1"/>
            </p:cNvSpPr>
            <p:nvPr/>
          </p:nvSpPr>
          <p:spPr bwMode="auto">
            <a:xfrm>
              <a:off x="1200" y="3648"/>
              <a:ext cx="38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endParaRPr>
            </a:p>
          </p:txBody>
        </p:sp>
        <p:sp>
          <p:nvSpPr>
            <p:cNvPr id="560152" name="Line 19"/>
            <p:cNvSpPr>
              <a:spLocks noChangeShapeType="1"/>
            </p:cNvSpPr>
            <p:nvPr/>
          </p:nvSpPr>
          <p:spPr bwMode="auto">
            <a:xfrm flipV="1">
              <a:off x="2256" y="3648"/>
              <a:ext cx="38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endParaRPr>
            </a:p>
          </p:txBody>
        </p:sp>
      </p:grpSp>
      <p:grpSp>
        <p:nvGrpSpPr>
          <p:cNvPr id="46" name="Group 26"/>
          <p:cNvGrpSpPr>
            <a:grpSpLocks/>
          </p:cNvGrpSpPr>
          <p:nvPr/>
        </p:nvGrpSpPr>
        <p:grpSpPr bwMode="auto">
          <a:xfrm>
            <a:off x="1752600" y="3124200"/>
            <a:ext cx="2362200" cy="304800"/>
            <a:chOff x="1104" y="1968"/>
            <a:chExt cx="1488" cy="192"/>
          </a:xfrm>
        </p:grpSpPr>
        <p:sp>
          <p:nvSpPr>
            <p:cNvPr id="560149" name="Line 24"/>
            <p:cNvSpPr>
              <a:spLocks noChangeShapeType="1"/>
            </p:cNvSpPr>
            <p:nvPr/>
          </p:nvSpPr>
          <p:spPr bwMode="auto">
            <a:xfrm flipH="1">
              <a:off x="1104" y="1968"/>
              <a:ext cx="38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endParaRPr>
            </a:p>
          </p:txBody>
        </p:sp>
        <p:sp>
          <p:nvSpPr>
            <p:cNvPr id="560150" name="Line 25"/>
            <p:cNvSpPr>
              <a:spLocks noChangeShapeType="1"/>
            </p:cNvSpPr>
            <p:nvPr/>
          </p:nvSpPr>
          <p:spPr bwMode="auto">
            <a:xfrm flipH="1" flipV="1">
              <a:off x="2208" y="1968"/>
              <a:ext cx="38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endParaRPr>
            </a:p>
          </p:txBody>
        </p:sp>
      </p:grpSp>
      <p:grpSp>
        <p:nvGrpSpPr>
          <p:cNvPr id="49" name="Group 30"/>
          <p:cNvGrpSpPr>
            <a:grpSpLocks/>
          </p:cNvGrpSpPr>
          <p:nvPr/>
        </p:nvGrpSpPr>
        <p:grpSpPr bwMode="auto">
          <a:xfrm>
            <a:off x="2057400" y="3886200"/>
            <a:ext cx="1739900" cy="1584325"/>
            <a:chOff x="1296" y="2448"/>
            <a:chExt cx="1096" cy="998"/>
          </a:xfrm>
        </p:grpSpPr>
        <p:pic>
          <p:nvPicPr>
            <p:cNvPr id="560147" name="Picture 14" descr="images"/>
            <p:cNvPicPr>
              <a:picLocks noChangeAspect="1" noChangeArrowheads="1"/>
            </p:cNvPicPr>
            <p:nvPr/>
          </p:nvPicPr>
          <p:blipFill>
            <a:blip r:embed="rId2" cstate="screen">
              <a:lum bright="-6000"/>
              <a:extLst>
                <a:ext uri="{28A0092B-C50C-407E-A947-70E740481C1C}">
                  <a14:useLocalDpi xmlns:a14="http://schemas.microsoft.com/office/drawing/2010/main" val="0"/>
                </a:ext>
              </a:extLst>
            </a:blip>
            <a:srcRect/>
            <a:stretch>
              <a:fillRect/>
            </a:stretch>
          </p:blipFill>
          <p:spPr bwMode="auto">
            <a:xfrm>
              <a:off x="1336" y="2448"/>
              <a:ext cx="1056" cy="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 Box 29"/>
            <p:cNvSpPr txBox="1">
              <a:spLocks noChangeArrowheads="1"/>
            </p:cNvSpPr>
            <p:nvPr/>
          </p:nvSpPr>
          <p:spPr bwMode="auto">
            <a:xfrm>
              <a:off x="1296" y="3158"/>
              <a:ext cx="888" cy="28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solidFill>
                    <a:srgbClr val="FFFFFF"/>
                  </a:solidFill>
                  <a:latin typeface="Geneva" charset="0"/>
                  <a:cs typeface="SimSun" charset="0"/>
                </a:rPr>
                <a:t>所罗巴伯</a:t>
              </a:r>
              <a:endParaRPr lang="en-US" b="1">
                <a:solidFill>
                  <a:srgbClr val="FFFFFF"/>
                </a:solidFill>
                <a:latin typeface="Geneva" charset="0"/>
                <a:cs typeface="SimSun" charset="0"/>
              </a:endParaRPr>
            </a:p>
          </p:txBody>
        </p:sp>
      </p:grpSp>
      <p:sp>
        <p:nvSpPr>
          <p:cNvPr id="52" name="Text Box 33"/>
          <p:cNvSpPr txBox="1">
            <a:spLocks noChangeArrowheads="1"/>
          </p:cNvSpPr>
          <p:nvPr/>
        </p:nvSpPr>
        <p:spPr bwMode="auto">
          <a:xfrm>
            <a:off x="457200" y="4419600"/>
            <a:ext cx="10874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Geneva" charset="0"/>
                <a:cs typeface="Arial" charset="0"/>
              </a:rPr>
              <a:t>(</a:t>
            </a:r>
            <a:r>
              <a:rPr lang="zh-CN" altLang="en-US" sz="1800" b="1">
                <a:solidFill>
                  <a:srgbClr val="FFFFFF"/>
                </a:solidFill>
                <a:latin typeface="Geneva" charset="0"/>
                <a:cs typeface="SimSun" charset="0"/>
              </a:rPr>
              <a:t>太 1:12)</a:t>
            </a:r>
          </a:p>
        </p:txBody>
      </p:sp>
      <p:sp>
        <p:nvSpPr>
          <p:cNvPr id="53" name="Text Box 34"/>
          <p:cNvSpPr txBox="1">
            <a:spLocks noChangeArrowheads="1"/>
          </p:cNvSpPr>
          <p:nvPr/>
        </p:nvSpPr>
        <p:spPr bwMode="auto">
          <a:xfrm>
            <a:off x="3810000" y="4419600"/>
            <a:ext cx="1023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Geneva" charset="0"/>
                <a:cs typeface="Arial" charset="0"/>
              </a:rPr>
              <a:t>(</a:t>
            </a:r>
            <a:r>
              <a:rPr lang="zh-CN" altLang="en-US" sz="1800" b="1">
                <a:solidFill>
                  <a:srgbClr val="FFFFFF"/>
                </a:solidFill>
                <a:latin typeface="Geneva" charset="0"/>
                <a:cs typeface="SimSun" charset="0"/>
              </a:rPr>
              <a:t>路3:27)</a:t>
            </a:r>
          </a:p>
        </p:txBody>
      </p:sp>
    </p:spTree>
    <p:extLst>
      <p:ext uri="{BB962C8B-B14F-4D97-AF65-F5344CB8AC3E}">
        <p14:creationId xmlns:p14="http://schemas.microsoft.com/office/powerpoint/2010/main" val="3741329468"/>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500"/>
                                        <p:tgtEl>
                                          <p:spTgt spid="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up)">
                                      <p:cBhvr>
                                        <p:cTn id="12" dur="500"/>
                                        <p:tgtEl>
                                          <p:spTgt spid="46"/>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up)">
                                      <p:cBhvr>
                                        <p:cTn id="16" dur="500"/>
                                        <p:tgtEl>
                                          <p:spTgt spid="3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up)">
                                      <p:cBhvr>
                                        <p:cTn id="21" dur="500"/>
                                        <p:tgtEl>
                                          <p:spTgt spid="4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up)">
                                      <p:cBhvr>
                                        <p:cTn id="26" dur="500"/>
                                        <p:tgtEl>
                                          <p:spTgt spid="32"/>
                                        </p:tgtEl>
                                      </p:cBhvr>
                                    </p:animEffect>
                                  </p:childTnLst>
                                </p:cTn>
                              </p:par>
                            </p:childTnLst>
                          </p:cTn>
                        </p:par>
                        <p:par>
                          <p:cTn id="27" fill="hold" nodeType="afterGroup">
                            <p:stCondLst>
                              <p:cond delay="500"/>
                            </p:stCondLst>
                            <p:childTnLst>
                              <p:par>
                                <p:cTn id="28" presetID="22" presetClass="entr" presetSubtype="1" fill="hold" nodeType="after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up)">
                                      <p:cBhvr>
                                        <p:cTn id="30" dur="500"/>
                                        <p:tgtEl>
                                          <p:spTgt spid="3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up)">
                                      <p:cBhvr>
                                        <p:cTn id="35" dur="500"/>
                                        <p:tgtEl>
                                          <p:spTgt spid="5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wipe(up)">
                                      <p:cBhvr>
                                        <p:cTn id="40" dur="500"/>
                                        <p:tgtEl>
                                          <p:spTgt spid="5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1" fill="hold"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wipe(up)">
                                      <p:cBhvr>
                                        <p:cTn id="45" dur="500"/>
                                        <p:tgtEl>
                                          <p:spTgt spid="43"/>
                                        </p:tgtEl>
                                      </p:cBhvr>
                                    </p:animEffect>
                                  </p:childTnLst>
                                </p:cTn>
                              </p:par>
                            </p:childTnLst>
                          </p:cTn>
                        </p:par>
                        <p:par>
                          <p:cTn id="46" fill="hold" nodeType="afterGroup">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up)">
                                      <p:cBhvr>
                                        <p:cTn id="4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2" grpId="0"/>
      <p:bldP spid="52" grpId="0"/>
      <p:bldP spid="5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2008" y="0"/>
            <a:ext cx="9252520" cy="6885384"/>
          </a:xfrm>
          <a:prstGeom prst="rect">
            <a:avLst/>
          </a:prstGeom>
          <a:gradFill flip="none" rotWithShape="1">
            <a:gsLst>
              <a:gs pos="0">
                <a:srgbClr val="660066"/>
              </a:gs>
              <a:gs pos="100000">
                <a:schemeClr val="bg2"/>
              </a:gs>
            </a:gsLst>
            <a:path path="circle">
              <a:fillToRect l="50000" t="50000" r="50000" b="50000"/>
            </a:path>
            <a:tileRect/>
          </a:gradFill>
          <a:ln w="9525" cap="flat" cmpd="sng" algn="ctr">
            <a:noFill/>
            <a:prstDash val="solid"/>
            <a:round/>
            <a:headEnd type="none" w="med" len="med"/>
            <a:tailEnd type="none" w="med" len="med"/>
          </a:ln>
          <a:effectLst/>
        </p:spPr>
        <p:txBody>
          <a:bodyPr wrap="none"/>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endParaRPr lang="en-US">
              <a:solidFill>
                <a:srgbClr val="FFFFFF"/>
              </a:solidFill>
              <a:latin typeface="Arial" charset="0"/>
              <a:cs typeface="Arial" charset="0"/>
            </a:endParaRPr>
          </a:p>
        </p:txBody>
      </p:sp>
      <p:sp>
        <p:nvSpPr>
          <p:cNvPr id="60418" name="Rectangle 2"/>
          <p:cNvSpPr>
            <a:spLocks noGrp="1" noChangeArrowheads="1"/>
          </p:cNvSpPr>
          <p:nvPr>
            <p:ph type="title"/>
          </p:nvPr>
        </p:nvSpPr>
        <p:spPr>
          <a:xfrm>
            <a:off x="76200" y="152400"/>
            <a:ext cx="8915400" cy="1143000"/>
          </a:xfrm>
        </p:spPr>
        <p:txBody>
          <a:bodyPr/>
          <a:lstStyle/>
          <a:p>
            <a:pPr eaLnBrk="1" hangingPunct="1">
              <a:defRPr/>
            </a:pPr>
            <a:r>
              <a:rPr lang="zh-CN" altLang="en-US" sz="3600">
                <a:latin typeface="Arial" charset="0"/>
                <a:cs typeface="Arial" charset="0"/>
              </a:rPr>
              <a:t>大卫与所罗巴伯平行的重要性</a:t>
            </a:r>
            <a:endParaRPr lang="en-US" sz="3600">
              <a:latin typeface="Arial" charset="0"/>
              <a:cs typeface="Arial" charset="0"/>
            </a:endParaRPr>
          </a:p>
        </p:txBody>
      </p:sp>
      <p:sp>
        <p:nvSpPr>
          <p:cNvPr id="561157"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647</a:t>
            </a:r>
          </a:p>
        </p:txBody>
      </p:sp>
      <p:sp>
        <p:nvSpPr>
          <p:cNvPr id="561158" name="Rectangle 3"/>
          <p:cNvSpPr txBox="1">
            <a:spLocks noChangeArrowheads="1"/>
          </p:cNvSpPr>
          <p:nvPr/>
        </p:nvSpPr>
        <p:spPr bwMode="auto">
          <a:xfrm>
            <a:off x="228600" y="1557338"/>
            <a:ext cx="89154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3366FF"/>
              </a:buClr>
              <a:buSzPct val="80000"/>
              <a:buFont typeface="Wingdings" charset="0"/>
              <a:buChar char="l"/>
            </a:pPr>
            <a:r>
              <a:rPr lang="zh-CN" altLang="en-US" sz="3600" b="1">
                <a:solidFill>
                  <a:srgbClr val="FFFFFF"/>
                </a:solidFill>
                <a:latin typeface="Arial" charset="0"/>
                <a:cs typeface="Arial" charset="0"/>
              </a:rPr>
              <a:t>大卫和所罗巴伯之间的平行是很显著的，大卫要建造圣殿</a:t>
            </a:r>
            <a:r>
              <a:rPr lang="en-US" altLang="zh-CN" sz="3600" b="1">
                <a:solidFill>
                  <a:srgbClr val="FFFFFF"/>
                </a:solidFill>
                <a:latin typeface="Arial" charset="0"/>
                <a:cs typeface="Arial" charset="0"/>
              </a:rPr>
              <a:t>, </a:t>
            </a:r>
            <a:r>
              <a:rPr lang="zh-CN" altLang="en-US" sz="3600" b="1">
                <a:solidFill>
                  <a:srgbClr val="FFFFFF"/>
                </a:solidFill>
                <a:latin typeface="Arial" charset="0"/>
                <a:cs typeface="Arial" charset="0"/>
              </a:rPr>
              <a:t>但是神确应许建造王的殿。</a:t>
            </a:r>
          </a:p>
          <a:p>
            <a:pPr eaLnBrk="1" hangingPunct="1">
              <a:spcBef>
                <a:spcPct val="20000"/>
              </a:spcBef>
              <a:buClr>
                <a:srgbClr val="3366FF"/>
              </a:buClr>
              <a:buSzPct val="80000"/>
              <a:buFont typeface="Wingdings" charset="0"/>
              <a:buNone/>
            </a:pPr>
            <a:r>
              <a:rPr lang="en-US" sz="2800" b="1">
                <a:solidFill>
                  <a:srgbClr val="FFFFFF"/>
                </a:solidFill>
                <a:latin typeface="Arial" charset="0"/>
                <a:cs typeface="Arial" charset="0"/>
              </a:rPr>
              <a:t>   </a:t>
            </a:r>
            <a:endParaRPr lang="en-GB" sz="2800" b="1">
              <a:solidFill>
                <a:srgbClr val="FFFFFF"/>
              </a:solidFill>
              <a:latin typeface="Arial" charset="0"/>
              <a:cs typeface="Arial" charset="0"/>
            </a:endParaRPr>
          </a:p>
        </p:txBody>
      </p:sp>
      <p:pic>
        <p:nvPicPr>
          <p:cNvPr id="561159" name="Picture 1" descr="king david image-01-sma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733800"/>
            <a:ext cx="4089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1160" name="Rectangle 3"/>
          <p:cNvSpPr txBox="1">
            <a:spLocks noChangeArrowheads="1"/>
          </p:cNvSpPr>
          <p:nvPr/>
        </p:nvSpPr>
        <p:spPr bwMode="auto">
          <a:xfrm>
            <a:off x="4067175" y="3716338"/>
            <a:ext cx="5053013"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3366FF"/>
              </a:buClr>
              <a:buSzPct val="80000"/>
              <a:buFont typeface="Wingdings" charset="0"/>
              <a:buNone/>
            </a:pPr>
            <a:endParaRPr lang="en-US" sz="2800" b="1">
              <a:solidFill>
                <a:srgbClr val="FFFFFF"/>
              </a:solidFill>
              <a:latin typeface="Arial" charset="0"/>
              <a:cs typeface="Arial" charset="0"/>
            </a:endParaRPr>
          </a:p>
          <a:p>
            <a:pPr eaLnBrk="1" hangingPunct="1">
              <a:spcBef>
                <a:spcPct val="20000"/>
              </a:spcBef>
              <a:buClr>
                <a:srgbClr val="3366FF"/>
              </a:buClr>
              <a:buSzPct val="80000"/>
              <a:buFont typeface="Wingdings" charset="0"/>
              <a:buNone/>
            </a:pPr>
            <a:r>
              <a:rPr lang="en-US" sz="3600" b="1">
                <a:solidFill>
                  <a:srgbClr val="FFFFFF"/>
                </a:solidFill>
                <a:latin typeface="Lucida Sans" charset="0"/>
                <a:cs typeface="Times New Roman" charset="0"/>
              </a:rPr>
              <a:t> </a:t>
            </a:r>
            <a:r>
              <a:rPr lang="zh-CN" altLang="en-US" sz="3600" b="1">
                <a:solidFill>
                  <a:srgbClr val="FFFFFF"/>
                </a:solidFill>
                <a:latin typeface="Lucida Sans" charset="0"/>
                <a:cs typeface="SimSun" charset="0"/>
              </a:rPr>
              <a:t>这个共同点意味着弥赛亚的元素是这本书部分的内容。</a:t>
            </a:r>
            <a:endParaRPr lang="en-GB" sz="3600" b="1">
              <a:solidFill>
                <a:srgbClr val="FFFFFF"/>
              </a:solidFill>
              <a:latin typeface="Arial" charset="0"/>
              <a:cs typeface="Arial" charset="0"/>
            </a:endParaRPr>
          </a:p>
        </p:txBody>
      </p:sp>
    </p:spTree>
    <p:extLst>
      <p:ext uri="{BB962C8B-B14F-4D97-AF65-F5344CB8AC3E}">
        <p14:creationId xmlns:p14="http://schemas.microsoft.com/office/powerpoint/2010/main" val="3023799451"/>
      </p:ext>
    </p:extLst>
  </p:cSld>
  <p:clrMapOvr>
    <a:masterClrMapping/>
  </p:clrMapOvr>
  <p:transition>
    <p:blinds/>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2008" y="0"/>
            <a:ext cx="9252520" cy="6885384"/>
          </a:xfrm>
          <a:prstGeom prst="rect">
            <a:avLst/>
          </a:prstGeom>
          <a:gradFill flip="none" rotWithShape="1">
            <a:gsLst>
              <a:gs pos="0">
                <a:srgbClr val="660066"/>
              </a:gs>
              <a:gs pos="100000">
                <a:schemeClr val="bg2"/>
              </a:gs>
            </a:gsLst>
            <a:path path="circle">
              <a:fillToRect l="50000" t="50000" r="50000" b="50000"/>
            </a:path>
            <a:tileRect/>
          </a:gradFill>
          <a:ln w="9525" cap="flat" cmpd="sng" algn="ctr">
            <a:noFill/>
            <a:prstDash val="solid"/>
            <a:round/>
            <a:headEnd type="none" w="med" len="med"/>
            <a:tailEnd type="none" w="med" len="med"/>
          </a:ln>
          <a:effectLst/>
        </p:spPr>
        <p:txBody>
          <a:bodyPr wrap="none"/>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endParaRPr lang="en-US">
              <a:solidFill>
                <a:srgbClr val="FFFFFF"/>
              </a:solidFill>
              <a:latin typeface="Arial" charset="0"/>
              <a:cs typeface="Arial" charset="0"/>
            </a:endParaRPr>
          </a:p>
        </p:txBody>
      </p:sp>
      <p:sp>
        <p:nvSpPr>
          <p:cNvPr id="32770" name="Rectangle 2"/>
          <p:cNvSpPr>
            <a:spLocks noGrp="1" noChangeArrowheads="1"/>
          </p:cNvSpPr>
          <p:nvPr>
            <p:ph type="title"/>
          </p:nvPr>
        </p:nvSpPr>
        <p:spPr>
          <a:xfrm>
            <a:off x="0" y="5715000"/>
            <a:ext cx="8915400" cy="1143000"/>
          </a:xfrm>
        </p:spPr>
        <p:txBody>
          <a:bodyPr/>
          <a:lstStyle/>
          <a:p>
            <a:pPr eaLnBrk="1" hangingPunct="1">
              <a:defRPr/>
            </a:pPr>
            <a:r>
              <a:rPr lang="zh-CN" altLang="en-US" sz="4000">
                <a:latin typeface="Lucida Sans" charset="0"/>
                <a:cs typeface="Times New Roman" charset="0"/>
              </a:rPr>
              <a:t>先知弥赛亚的要素</a:t>
            </a:r>
            <a:endParaRPr lang="en-US" sz="4000">
              <a:latin typeface="Lucida Sans" charset="0"/>
              <a:cs typeface="Times New Roman" charset="0"/>
            </a:endParaRPr>
          </a:p>
        </p:txBody>
      </p:sp>
      <p:sp>
        <p:nvSpPr>
          <p:cNvPr id="562181" name="Rectangle 3"/>
          <p:cNvSpPr txBox="1">
            <a:spLocks noChangeArrowheads="1"/>
          </p:cNvSpPr>
          <p:nvPr/>
        </p:nvSpPr>
        <p:spPr bwMode="auto">
          <a:xfrm>
            <a:off x="3708400" y="71438"/>
            <a:ext cx="5364163"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buFont typeface="Wingdings" charset="0"/>
              <a:buChar char="l"/>
            </a:pPr>
            <a:r>
              <a:rPr lang="zh-CN" altLang="en-US" sz="3600" b="1">
                <a:solidFill>
                  <a:srgbClr val="FFFFFF"/>
                </a:solidFill>
                <a:latin typeface="Lucida Sans" charset="0"/>
                <a:cs typeface="Times New Roman" charset="0"/>
              </a:rPr>
              <a:t>正当哈该说完神谕后，所罗巴伯就没有以主要的领袖的角色出现了。</a:t>
            </a:r>
          </a:p>
          <a:p>
            <a:pPr eaLnBrk="1" hangingPunct="1">
              <a:lnSpc>
                <a:spcPct val="90000"/>
              </a:lnSpc>
              <a:spcBef>
                <a:spcPct val="20000"/>
              </a:spcBef>
              <a:buClr>
                <a:srgbClr val="3366FF"/>
              </a:buClr>
              <a:buSzPct val="80000"/>
              <a:buFont typeface="Wingdings" charset="0"/>
              <a:buNone/>
            </a:pPr>
            <a:endParaRPr lang="en-US" sz="3600" b="1">
              <a:solidFill>
                <a:srgbClr val="FFFFFF"/>
              </a:solidFill>
              <a:latin typeface="Lucida Sans" charset="0"/>
              <a:cs typeface="Times New Roman" charset="0"/>
            </a:endParaRPr>
          </a:p>
          <a:p>
            <a:pPr eaLnBrk="1" hangingPunct="1">
              <a:lnSpc>
                <a:spcPct val="90000"/>
              </a:lnSpc>
              <a:spcBef>
                <a:spcPct val="20000"/>
              </a:spcBef>
              <a:buClr>
                <a:srgbClr val="3366FF"/>
              </a:buClr>
              <a:buSzPct val="80000"/>
              <a:buFont typeface="Wingdings" charset="0"/>
              <a:buNone/>
            </a:pPr>
            <a:r>
              <a:rPr lang="zh-CN" altLang="en-US" sz="3600" b="1">
                <a:solidFill>
                  <a:srgbClr val="FFFFFF"/>
                </a:solidFill>
                <a:latin typeface="Lucida Sans" charset="0"/>
                <a:cs typeface="Times New Roman" charset="0"/>
              </a:rPr>
              <a:t>  有关所罗巴伯的预言是联系于将来合法的王</a:t>
            </a:r>
            <a:r>
              <a:rPr lang="en-US" altLang="zh-CN" sz="3600" b="1">
                <a:solidFill>
                  <a:srgbClr val="FFFFFF"/>
                </a:solidFill>
                <a:latin typeface="Lucida Sans" charset="0"/>
                <a:cs typeface="Times New Roman" charset="0"/>
              </a:rPr>
              <a:t>, </a:t>
            </a:r>
            <a:r>
              <a:rPr lang="zh-CN" altLang="en-US" sz="3600" b="1">
                <a:solidFill>
                  <a:srgbClr val="FFFFFF"/>
                </a:solidFill>
                <a:latin typeface="Lucida Sans" charset="0"/>
                <a:cs typeface="Times New Roman" charset="0"/>
              </a:rPr>
              <a:t>因为那是被拣选的“神的儿子</a:t>
            </a:r>
            <a:r>
              <a:rPr lang="en-US" altLang="zh-CN" sz="3600" b="1">
                <a:solidFill>
                  <a:srgbClr val="FFFFFF"/>
                </a:solidFill>
                <a:latin typeface="Lucida Sans" charset="0"/>
                <a:cs typeface="Times New Roman" charset="0"/>
              </a:rPr>
              <a:t>,” </a:t>
            </a:r>
            <a:r>
              <a:rPr lang="zh-CN" altLang="en-US" sz="3600" b="1">
                <a:solidFill>
                  <a:srgbClr val="FFFFFF"/>
                </a:solidFill>
                <a:latin typeface="Lucida Sans" charset="0"/>
                <a:cs typeface="Times New Roman" charset="0"/>
              </a:rPr>
              <a:t>将领受在全地上上的能力与权柄</a:t>
            </a:r>
            <a:r>
              <a:rPr lang="en-US" altLang="zh-CN" sz="3600" b="1">
                <a:solidFill>
                  <a:srgbClr val="FFFFFF"/>
                </a:solidFill>
                <a:latin typeface="Lucida Sans" charset="0"/>
                <a:cs typeface="Times New Roman" charset="0"/>
              </a:rPr>
              <a:t>(</a:t>
            </a:r>
            <a:r>
              <a:rPr lang="zh-CN" altLang="en-US" sz="3600" b="1">
                <a:solidFill>
                  <a:srgbClr val="FFFFFF"/>
                </a:solidFill>
                <a:latin typeface="Lucida Sans" charset="0"/>
                <a:cs typeface="Times New Roman" charset="0"/>
              </a:rPr>
              <a:t>诗</a:t>
            </a:r>
            <a:r>
              <a:rPr lang="en-US" altLang="zh-CN" sz="3600" b="1">
                <a:solidFill>
                  <a:srgbClr val="FFFFFF"/>
                </a:solidFill>
                <a:latin typeface="Lucida Sans" charset="0"/>
                <a:cs typeface="Times New Roman" charset="0"/>
              </a:rPr>
              <a:t>2</a:t>
            </a:r>
            <a:r>
              <a:rPr lang="zh-CN" altLang="en-US" sz="3600" b="1">
                <a:solidFill>
                  <a:srgbClr val="FFFFFF"/>
                </a:solidFill>
                <a:latin typeface="Lucida Sans" charset="0"/>
                <a:cs typeface="Times New Roman" charset="0"/>
              </a:rPr>
              <a:t>，</a:t>
            </a:r>
            <a:r>
              <a:rPr lang="en-US" altLang="zh-CN" sz="3600" b="1">
                <a:solidFill>
                  <a:srgbClr val="FFFFFF"/>
                </a:solidFill>
                <a:latin typeface="Lucida Sans" charset="0"/>
                <a:cs typeface="Times New Roman" charset="0"/>
              </a:rPr>
              <a:t>110</a:t>
            </a:r>
            <a:r>
              <a:rPr lang="zh-CN" altLang="en-US" sz="3600" b="1">
                <a:solidFill>
                  <a:srgbClr val="FFFFFF"/>
                </a:solidFill>
                <a:latin typeface="Lucida Sans" charset="0"/>
                <a:cs typeface="Times New Roman" charset="0"/>
              </a:rPr>
              <a:t>；太</a:t>
            </a:r>
            <a:r>
              <a:rPr lang="en-US" altLang="zh-CN" sz="3600" b="1">
                <a:solidFill>
                  <a:srgbClr val="FFFFFF"/>
                </a:solidFill>
                <a:latin typeface="Lucida Sans" charset="0"/>
                <a:cs typeface="Times New Roman" charset="0"/>
              </a:rPr>
              <a:t>28:18)</a:t>
            </a:r>
            <a:r>
              <a:rPr lang="zh-CN" altLang="en-US" sz="3600" b="1">
                <a:solidFill>
                  <a:srgbClr val="FFFFFF"/>
                </a:solidFill>
                <a:latin typeface="Lucida Sans" charset="0"/>
                <a:cs typeface="Times New Roman" charset="0"/>
              </a:rPr>
              <a:t>。</a:t>
            </a:r>
            <a:endParaRPr lang="en-GB" sz="3600" b="1">
              <a:solidFill>
                <a:srgbClr val="FFFFFF"/>
              </a:solidFill>
              <a:latin typeface="Lucida Sans" charset="0"/>
              <a:cs typeface="Times New Roman" charset="0"/>
            </a:endParaRPr>
          </a:p>
        </p:txBody>
      </p:sp>
      <p:pic>
        <p:nvPicPr>
          <p:cNvPr id="562182" name="Picture 2" descr="Moretto_KingDavid.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836613"/>
            <a:ext cx="381000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529679"/>
      </p:ext>
    </p:extLst>
  </p:cSld>
  <p:clrMapOvr>
    <a:masterClrMapping/>
  </p:clrMapOvr>
  <p:transition>
    <p:blinds/>
  </p:transition>
</p:sld>
</file>

<file path=ppt/slides/slide13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5594"/>
            <a:ext cx="9144000" cy="609240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0"/>
            <a:ext cx="9143999" cy="1080120"/>
          </a:xfrm>
          <a:solidFill>
            <a:srgbClr val="000000"/>
          </a:solidFill>
          <a:effectLst/>
          <a:extLst/>
        </p:spPr>
        <p:txBody>
          <a:bodyPr/>
          <a:lstStyle/>
          <a:p>
            <a:pPr>
              <a:defRPr/>
            </a:pPr>
            <a:r>
              <a:rPr lang="en-US" b="1" dirty="0">
                <a:solidFill>
                  <a:srgbClr val="FFFFFF"/>
                </a:solidFill>
                <a:effectLst/>
                <a:latin typeface="Arial" charset="0"/>
                <a:ea typeface="ＭＳ Ｐゴシック" charset="0"/>
                <a:cs typeface="ＭＳ Ｐゴシック" charset="0"/>
              </a:rPr>
              <a:t>Do you want God</a:t>
            </a:r>
            <a:r>
              <a:rPr lang="mr-IN" b="1" dirty="0">
                <a:solidFill>
                  <a:srgbClr val="FFFFFF"/>
                </a:solidFill>
                <a:effectLst/>
                <a:latin typeface="Arial" charset="0"/>
                <a:ea typeface="ＭＳ Ｐゴシック" charset="0"/>
                <a:cs typeface="ＭＳ Ｐゴシック" charset="0"/>
              </a:rPr>
              <a:t>'</a:t>
            </a:r>
            <a:r>
              <a:rPr lang="en-US" b="1" dirty="0">
                <a:solidFill>
                  <a:srgbClr val="FFFFFF"/>
                </a:solidFill>
                <a:effectLst/>
                <a:latin typeface="Arial" charset="0"/>
                <a:ea typeface="ＭＳ Ｐゴシック" charset="0"/>
                <a:cs typeface="ＭＳ Ｐゴシック" charset="0"/>
              </a:rPr>
              <a:t>s blessing?</a:t>
            </a:r>
          </a:p>
        </p:txBody>
      </p:sp>
      <p:sp>
        <p:nvSpPr>
          <p:cNvPr id="5" name="Rectangle 2"/>
          <p:cNvSpPr txBox="1">
            <a:spLocks noChangeArrowheads="1"/>
          </p:cNvSpPr>
          <p:nvPr/>
        </p:nvSpPr>
        <p:spPr bwMode="auto">
          <a:xfrm>
            <a:off x="1" y="5229200"/>
            <a:ext cx="9143999" cy="1628800"/>
          </a:xfrm>
          <a:prstGeom prst="rect">
            <a:avLst/>
          </a:prstGeom>
          <a:solidFill>
            <a:srgbClr val="000000"/>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You will also inherit the kingdom when you are faithful now.</a:t>
            </a:r>
          </a:p>
        </p:txBody>
      </p:sp>
    </p:spTree>
    <p:extLst>
      <p:ext uri="{BB962C8B-B14F-4D97-AF65-F5344CB8AC3E}">
        <p14:creationId xmlns:p14="http://schemas.microsoft.com/office/powerpoint/2010/main" val="19942738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75" y="1124744"/>
            <a:ext cx="9144000" cy="4865987"/>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3395" y="2996952"/>
            <a:ext cx="9144000" cy="18327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与</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优先次序</a:t>
            </a:r>
            <a:r>
              <a:rPr kumimoji="0" lang="zh-CN" altLang="en-US" sz="5400" b="1" i="0" u="none" strike="noStrike" kern="1200" cap="none" spc="0" normalizeH="0" baseline="0" noProof="0" dirty="0">
                <a:ln>
                  <a:noFill/>
                </a:ln>
                <a:solidFill>
                  <a:schemeClr val="accent3"/>
                </a:solidFill>
                <a:effectLst>
                  <a:glow rad="127000">
                    <a:srgbClr val="000000"/>
                  </a:glow>
                </a:effectLst>
                <a:uLnTx/>
                <a:uFillTx/>
                <a:latin typeface="Arial" charset="0"/>
                <a:ea typeface="ＭＳ Ｐゴシック" charset="0"/>
                <a:cs typeface="ＭＳ Ｐゴシック" charset="0"/>
              </a:rPr>
              <a:t>保持一致</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TextBox 1">
            <a:extLst>
              <a:ext uri="{FF2B5EF4-FFF2-40B4-BE49-F238E27FC236}">
                <a16:creationId xmlns:a16="http://schemas.microsoft.com/office/drawing/2014/main" id="{377F7DE0-466E-4D92-9718-4F03BA9B8574}"/>
              </a:ext>
            </a:extLst>
          </p:cNvPr>
          <p:cNvSpPr txBox="1"/>
          <p:nvPr/>
        </p:nvSpPr>
        <p:spPr>
          <a:xfrm>
            <a:off x="3275856" y="2060848"/>
            <a:ext cx="5760640" cy="923330"/>
          </a:xfrm>
          <a:prstGeom prst="rect">
            <a:avLst/>
          </a:prstGeom>
          <a:noFill/>
        </p:spPr>
        <p:txBody>
          <a:bodyPr wrap="square" rtlCol="0">
            <a:spAutoFit/>
          </a:bodyPr>
          <a:lstStyle/>
          <a:p>
            <a:r>
              <a:rPr lang="zh-CN" altLang="en-US" sz="5400" b="1" dirty="0">
                <a:solidFill>
                  <a:srgbClr val="FFFFFF"/>
                </a:solidFill>
                <a:effectLst>
                  <a:glow rad="127000">
                    <a:srgbClr val="000000"/>
                  </a:glow>
                </a:effectLst>
                <a:latin typeface="Arial" charset="0"/>
              </a:rPr>
              <a:t>一致</a:t>
            </a:r>
            <a:endParaRPr lang="en-SG" sz="5400" b="1" dirty="0">
              <a:solidFill>
                <a:srgbClr val="FFFFFF"/>
              </a:solidFill>
              <a:effectLst>
                <a:glow rad="127000">
                  <a:srgbClr val="000000"/>
                </a:glow>
              </a:effectLst>
              <a:latin typeface="Arial" charset="0"/>
            </a:endParaRPr>
          </a:p>
        </p:txBody>
      </p:sp>
    </p:spTree>
    <p:extLst>
      <p:ext uri="{BB962C8B-B14F-4D97-AF65-F5344CB8AC3E}">
        <p14:creationId xmlns:p14="http://schemas.microsoft.com/office/powerpoint/2010/main" val="139796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endParaRP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0333" t="6564" r="18413" b="11674"/>
          <a:stretch/>
        </p:blipFill>
        <p:spPr>
          <a:xfrm rot="5400000">
            <a:off x="-640615" y="522584"/>
            <a:ext cx="5834395" cy="4730969"/>
          </a:xfrm>
          <a:prstGeom prst="rect">
            <a:avLst/>
          </a:prstGeom>
        </p:spPr>
      </p:pic>
      <p:sp>
        <p:nvSpPr>
          <p:cNvPr id="12" name="Title 1"/>
          <p:cNvSpPr txBox="1">
            <a:spLocks/>
          </p:cNvSpPr>
          <p:nvPr/>
        </p:nvSpPr>
        <p:spPr bwMode="auto">
          <a:xfrm>
            <a:off x="4483100" y="0"/>
            <a:ext cx="4724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prstClr val="white"/>
                </a:solidFill>
                <a:effectLst/>
                <a:uLnTx/>
                <a:uFillTx/>
                <a:latin typeface="Arial"/>
                <a:ea typeface="ＭＳ Ｐゴシック" charset="0"/>
                <a:cs typeface="Arial"/>
              </a:rPr>
              <a:t>哈该书</a:t>
            </a:r>
            <a:endParaRPr kumimoji="0" lang="en-US" sz="48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
        <p:nvSpPr>
          <p:cNvPr id="7" name="TextBox 3"/>
          <p:cNvSpPr txBox="1">
            <a:spLocks noChangeArrowheads="1"/>
          </p:cNvSpPr>
          <p:nvPr/>
        </p:nvSpPr>
        <p:spPr bwMode="auto">
          <a:xfrm>
            <a:off x="4067945" y="1340768"/>
            <a:ext cx="5076056" cy="954107"/>
          </a:xfrm>
          <a:prstGeom prst="rect">
            <a:avLst/>
          </a:prstGeom>
          <a:no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rPr>
              <a:t>1 </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rPr>
              <a:t>od</a:t>
            </a:r>
            <a:r>
              <a:rPr kumimoji="0" lang="mr-IN" sz="28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rPr>
              <a:t>s temple needs building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rPr>
              <a:t>2 </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rPr>
              <a:t>lder temple less glorious</a:t>
            </a:r>
          </a:p>
        </p:txBody>
      </p:sp>
    </p:spTree>
    <p:extLst>
      <p:ext uri="{BB962C8B-B14F-4D97-AF65-F5344CB8AC3E}">
        <p14:creationId xmlns:p14="http://schemas.microsoft.com/office/powerpoint/2010/main" val="243849196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a:ex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Two Types of Inheritance</a:t>
            </a: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Now if we are children, then we are heirs—</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heirs of God</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co-heirs with Christ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if indeed we share in his sufferings in order that we may also share in his glory</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 8:17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NIV</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Salvation</a:t>
            </a: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Reward</a:t>
            </a: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24228794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a:ex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当你只看到管教时怎么能看到神的</a:t>
            </a:r>
            <a:br>
              <a:rPr lang="en-US" b="1" dirty="0">
                <a:effectLst>
                  <a:glow rad="127000">
                    <a:schemeClr val="tx1"/>
                  </a:glow>
                </a:effectLst>
                <a:latin typeface="Arial" charset="0"/>
                <a:ea typeface="ＭＳ Ｐゴシック" charset="0"/>
                <a:cs typeface="ＭＳ Ｐゴシック" charset="0"/>
              </a:rPr>
            </a:br>
            <a:r>
              <a:rPr lang="zh-CN" altLang="en-US" sz="6000" b="1" dirty="0">
                <a:solidFill>
                  <a:srgbClr val="FFFF00"/>
                </a:solidFill>
                <a:effectLst>
                  <a:glow rad="127000">
                    <a:schemeClr val="tx1"/>
                  </a:glow>
                </a:effectLst>
                <a:latin typeface="Arial" charset="0"/>
                <a:ea typeface="ＭＳ Ｐゴシック" charset="0"/>
                <a:cs typeface="ＭＳ Ｐゴシック" charset="0"/>
              </a:rPr>
              <a:t>祝福</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2301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75" y="1124744"/>
            <a:ext cx="9144000" cy="4865987"/>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3395" y="2996952"/>
            <a:ext cx="9144000" cy="18327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与</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优先次序</a:t>
            </a:r>
            <a:r>
              <a:rPr kumimoji="0" lang="zh-CN" altLang="en-US" sz="5400" b="1" i="0" u="none" strike="noStrike" kern="1200" cap="none" spc="0" normalizeH="0" baseline="0" noProof="0" dirty="0">
                <a:ln>
                  <a:noFill/>
                </a:ln>
                <a:solidFill>
                  <a:schemeClr val="accent3"/>
                </a:solidFill>
                <a:effectLst>
                  <a:glow rad="127000">
                    <a:srgbClr val="000000"/>
                  </a:glow>
                </a:effectLst>
                <a:uLnTx/>
                <a:uFillTx/>
                <a:latin typeface="Arial" charset="0"/>
                <a:ea typeface="ＭＳ Ｐゴシック" charset="0"/>
                <a:cs typeface="ＭＳ Ｐゴシック" charset="0"/>
              </a:rPr>
              <a:t>保持一致</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TextBox 1">
            <a:extLst>
              <a:ext uri="{FF2B5EF4-FFF2-40B4-BE49-F238E27FC236}">
                <a16:creationId xmlns:a16="http://schemas.microsoft.com/office/drawing/2014/main" id="{377F7DE0-466E-4D92-9718-4F03BA9B8574}"/>
              </a:ext>
            </a:extLst>
          </p:cNvPr>
          <p:cNvSpPr txBox="1"/>
          <p:nvPr/>
        </p:nvSpPr>
        <p:spPr>
          <a:xfrm>
            <a:off x="3275856" y="2060848"/>
            <a:ext cx="5760640" cy="923330"/>
          </a:xfrm>
          <a:prstGeom prst="rect">
            <a:avLst/>
          </a:prstGeom>
          <a:noFill/>
        </p:spPr>
        <p:txBody>
          <a:bodyPr wrap="square" rtlCol="0">
            <a:spAutoFit/>
          </a:bodyPr>
          <a:lstStyle/>
          <a:p>
            <a:r>
              <a:rPr lang="zh-CN" altLang="en-US" sz="5400" b="1" dirty="0">
                <a:solidFill>
                  <a:srgbClr val="FFFFFF"/>
                </a:solidFill>
                <a:effectLst>
                  <a:glow rad="127000">
                    <a:srgbClr val="000000"/>
                  </a:glow>
                </a:effectLst>
                <a:latin typeface="Arial" charset="0"/>
              </a:rPr>
              <a:t>一致</a:t>
            </a:r>
            <a:endParaRPr lang="en-SG" sz="5400" b="1" dirty="0">
              <a:solidFill>
                <a:srgbClr val="FFFFFF"/>
              </a:solidFill>
              <a:effectLst>
                <a:glow rad="127000">
                  <a:srgbClr val="000000"/>
                </a:glow>
              </a:effectLst>
              <a:latin typeface="Arial" charset="0"/>
            </a:endParaRPr>
          </a:p>
        </p:txBody>
      </p:sp>
    </p:spTree>
    <p:extLst>
      <p:ext uri="{BB962C8B-B14F-4D97-AF65-F5344CB8AC3E}">
        <p14:creationId xmlns:p14="http://schemas.microsoft.com/office/powerpoint/2010/main" val="417853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a:extLst/>
        </p:spPr>
        <p:txBody>
          <a:bodyPr anchor="t"/>
          <a:lstStyle/>
          <a:p>
            <a:pPr>
              <a:defRPr/>
            </a:pPr>
            <a:r>
              <a:rPr lang="en-US" sz="4800" dirty="0">
                <a:effectLst>
                  <a:glow rad="127000">
                    <a:schemeClr val="tx1"/>
                  </a:glow>
                </a:effectLst>
                <a:latin typeface="Arial" charset="0"/>
                <a:ea typeface="ＭＳ Ｐゴシック" charset="0"/>
                <a:cs typeface="ＭＳ Ｐゴシック" charset="0"/>
              </a:rPr>
              <a:t>1. </a:t>
            </a:r>
            <a:r>
              <a:rPr lang="zh-CN" altLang="en-US" sz="4800" dirty="0">
                <a:effectLst>
                  <a:glow rad="127000">
                    <a:schemeClr val="tx1"/>
                  </a:glow>
                </a:effectLst>
                <a:latin typeface="Arial" charset="0"/>
                <a:ea typeface="ＭＳ Ｐゴシック" charset="0"/>
                <a:cs typeface="ＭＳ Ｐゴシック" charset="0"/>
              </a:rPr>
              <a:t>重新调整你的</a:t>
            </a:r>
            <a:r>
              <a:rPr lang="zh-CN" altLang="en-US" sz="4800" dirty="0">
                <a:solidFill>
                  <a:srgbClr val="FFFF00"/>
                </a:solidFill>
                <a:effectLst>
                  <a:glow rad="127000">
                    <a:schemeClr val="tx1"/>
                  </a:glow>
                </a:effectLst>
                <a:latin typeface="Arial" charset="0"/>
                <a:ea typeface="ＭＳ Ｐゴシック" charset="0"/>
                <a:cs typeface="ＭＳ Ｐゴシック" charset="0"/>
              </a:rPr>
              <a:t>优先次序</a:t>
            </a:r>
            <a:r>
              <a:rPr lang="zh-CN" altLang="en-US" sz="4800" dirty="0">
                <a:solidFill>
                  <a:schemeClr val="accent3"/>
                </a:solidFill>
                <a:effectLst>
                  <a:glow rad="127000">
                    <a:schemeClr val="tx1"/>
                  </a:glow>
                </a:effectLst>
                <a:latin typeface="Arial" charset="0"/>
                <a:ea typeface="ＭＳ Ｐゴシック" charset="0"/>
                <a:cs typeface="ＭＳ Ｐゴシック" charset="0"/>
              </a:rPr>
              <a:t>。</a:t>
            </a:r>
            <a:r>
              <a:rPr lang="en-US" sz="4800" dirty="0">
                <a:solidFill>
                  <a:schemeClr val="accent3"/>
                </a:solidFill>
                <a:effectLst>
                  <a:glow rad="127000">
                    <a:schemeClr val="tx1"/>
                  </a:glow>
                </a:effectLst>
                <a:latin typeface="Arial" charset="0"/>
                <a:ea typeface="ＭＳ Ｐゴシック" charset="0"/>
                <a:cs typeface="ＭＳ Ｐゴシック" charset="0"/>
              </a:rPr>
              <a:t> </a:t>
            </a:r>
            <a:endParaRPr lang="en-US" sz="4800" b="1" dirty="0">
              <a:solidFill>
                <a:schemeClr val="accent3"/>
              </a:solidFill>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1196752"/>
            <a:ext cx="6120680" cy="4741845"/>
          </a:xfrm>
          <a:prstGeom prst="rect">
            <a:avLst/>
          </a:prstGeom>
        </p:spPr>
      </p:pic>
      <p:sp>
        <p:nvSpPr>
          <p:cNvPr id="6"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a:t>
            </a:r>
          </a:p>
        </p:txBody>
      </p:sp>
    </p:spTree>
    <p:extLst>
      <p:ext uri="{BB962C8B-B14F-4D97-AF65-F5344CB8AC3E}">
        <p14:creationId xmlns:p14="http://schemas.microsoft.com/office/powerpoint/2010/main" val="99613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2. </a:t>
            </a:r>
            <a:r>
              <a:rPr lang="zh-CN" altLang="en-US" sz="4800" b="1" dirty="0">
                <a:effectLst>
                  <a:glow rad="127000">
                    <a:schemeClr val="tx1"/>
                  </a:glow>
                </a:effectLst>
                <a:latin typeface="Arial" charset="0"/>
                <a:ea typeface="ＭＳ Ｐゴシック" charset="0"/>
                <a:cs typeface="ＭＳ Ｐゴシック" charset="0"/>
              </a:rPr>
              <a:t>回顾神的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同在</a:t>
            </a:r>
            <a:r>
              <a:rPr lang="zh-CN" altLang="en-US"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2:1-9</a:t>
            </a:r>
          </a:p>
        </p:txBody>
      </p:sp>
    </p:spTree>
    <p:extLst>
      <p:ext uri="{BB962C8B-B14F-4D97-AF65-F5344CB8AC3E}">
        <p14:creationId xmlns:p14="http://schemas.microsoft.com/office/powerpoint/2010/main" val="31029927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3. </a:t>
            </a:r>
            <a:r>
              <a:rPr lang="zh-CN" altLang="en-US" sz="4800" b="1" dirty="0">
                <a:effectLst>
                  <a:glow rad="127000">
                    <a:schemeClr val="tx1"/>
                  </a:glow>
                </a:effectLst>
                <a:latin typeface="Arial" charset="0"/>
                <a:ea typeface="ＭＳ Ｐゴシック" charset="0"/>
                <a:cs typeface="ＭＳ Ｐゴシック" charset="0"/>
              </a:rPr>
              <a:t>更新你的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敬拜</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124744"/>
            <a:ext cx="9144000" cy="4777740"/>
          </a:xfrm>
          <a:prstGeom prst="rect">
            <a:avLst/>
          </a:prstGeom>
        </p:spPr>
      </p:pic>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2:10-19</a:t>
            </a:r>
          </a:p>
        </p:txBody>
      </p:sp>
    </p:spTree>
    <p:extLst>
      <p:ext uri="{BB962C8B-B14F-4D97-AF65-F5344CB8AC3E}">
        <p14:creationId xmlns:p14="http://schemas.microsoft.com/office/powerpoint/2010/main" val="36968538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02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11064"/>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4. </a:t>
            </a:r>
            <a:r>
              <a:rPr lang="zh-CN" altLang="en-US" sz="4800" b="1" dirty="0">
                <a:effectLst>
                  <a:glow rad="127000">
                    <a:schemeClr val="tx1"/>
                  </a:glow>
                </a:effectLst>
                <a:latin typeface="Arial" charset="0"/>
                <a:ea typeface="ＭＳ Ｐゴシック" charset="0"/>
                <a:cs typeface="ＭＳ Ｐゴシック" charset="0"/>
              </a:rPr>
              <a:t>重新构想神的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国度</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2:20-23</a:t>
            </a:r>
          </a:p>
        </p:txBody>
      </p:sp>
      <p:sp>
        <p:nvSpPr>
          <p:cNvPr id="3" name="TextBox 2">
            <a:extLst>
              <a:ext uri="{FF2B5EF4-FFF2-40B4-BE49-F238E27FC236}">
                <a16:creationId xmlns:a16="http://schemas.microsoft.com/office/drawing/2014/main" id="{9076ABAE-B93A-490B-BB85-7881393EF305}"/>
              </a:ext>
            </a:extLst>
          </p:cNvPr>
          <p:cNvSpPr txBox="1"/>
          <p:nvPr/>
        </p:nvSpPr>
        <p:spPr>
          <a:xfrm>
            <a:off x="2411760" y="3030051"/>
            <a:ext cx="6264696" cy="830997"/>
          </a:xfrm>
          <a:prstGeom prst="rect">
            <a:avLst/>
          </a:prstGeom>
          <a:noFill/>
        </p:spPr>
        <p:txBody>
          <a:bodyPr wrap="square" rtlCol="0">
            <a:spAutoFit/>
          </a:bodyPr>
          <a:lstStyle/>
          <a:p>
            <a:r>
              <a:rPr lang="zh-CN" altLang="en-US" sz="4800" b="1" dirty="0">
                <a:solidFill>
                  <a:schemeClr val="bg1"/>
                </a:solidFill>
                <a:effectLst>
                  <a:glow rad="127000">
                    <a:schemeClr val="tx1"/>
                  </a:glow>
                </a:effectLst>
                <a:latin typeface="Arial" charset="0"/>
              </a:rPr>
              <a:t>神是重建的神</a:t>
            </a:r>
            <a:endParaRPr lang="en-SG" sz="4800" b="1" dirty="0">
              <a:solidFill>
                <a:schemeClr val="bg1"/>
              </a:solidFill>
              <a:effectLst>
                <a:glow rad="127000">
                  <a:schemeClr val="tx1"/>
                </a:glow>
              </a:effectLst>
              <a:latin typeface="Arial" charset="0"/>
            </a:endParaRPr>
          </a:p>
        </p:txBody>
      </p:sp>
    </p:spTree>
    <p:extLst>
      <p:ext uri="{BB962C8B-B14F-4D97-AF65-F5344CB8AC3E}">
        <p14:creationId xmlns:p14="http://schemas.microsoft.com/office/powerpoint/2010/main" val="17599684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437657"/>
            <a:ext cx="9144000"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上帝对犹</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你们期望丰收，反倒歉收；你们收到家里的，我就吹去。”为甚么呢？万军之耶和华说：“因为我的殿宇荒废，你们各人却为自己的房屋奔驰。</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哈该 </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1:9). </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640</a:t>
            </a:r>
          </a:p>
        </p:txBody>
      </p:sp>
    </p:spTree>
    <p:extLst>
      <p:ext uri="{BB962C8B-B14F-4D97-AF65-F5344CB8AC3E}">
        <p14:creationId xmlns:p14="http://schemas.microsoft.com/office/powerpoint/2010/main" val="4243105862"/>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rgbClr val="FFFFFF"/>
                </a:solidFill>
                <a:effectLst>
                  <a:glow rad="127000">
                    <a:srgbClr val="000000"/>
                  </a:glow>
                </a:effectLst>
                <a:latin typeface="Arial" charset="0"/>
              </a:rPr>
              <a:t>哈该书</a:t>
            </a:r>
            <a:r>
              <a:rPr lang="en-US" sz="4000" b="1" dirty="0">
                <a:solidFill>
                  <a:srgbClr val="FFFFFF"/>
                </a:solidFill>
                <a:effectLst>
                  <a:glow rad="127000">
                    <a:srgbClr val="000000"/>
                  </a:glow>
                </a:effectLst>
                <a:latin typeface="Arial" charset="0"/>
              </a:rPr>
              <a:t> </a:t>
            </a:r>
            <a:r>
              <a:rPr lang="zh-CN" altLang="en-US" sz="4000" b="1" dirty="0">
                <a:solidFill>
                  <a:schemeClr val="bg1"/>
                </a:solidFill>
                <a:effectLst>
                  <a:glow rad="101600">
                    <a:schemeClr val="tx1">
                      <a:alpha val="99000"/>
                    </a:schemeClr>
                  </a:glow>
                </a:effectLst>
                <a:latin typeface="Arial"/>
                <a:cs typeface="Arial"/>
              </a:rPr>
              <a:t>国度声明</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犹大必须整理好优先次序</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(1:9)</a:t>
            </a:r>
            <a:r>
              <a:rPr kumimoji="0" lang="zh-CN" alt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才能得到弥赛亚王国的祝福。</a:t>
            </a: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1255339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a:extLst/>
        </p:spPr>
        <p:txBody>
          <a:bodyPr anchor="t"/>
          <a:lstStyle/>
          <a:p>
            <a:pPr>
              <a:defRPr/>
            </a:pPr>
            <a:r>
              <a:rPr lang="en-US" sz="4800" dirty="0">
                <a:effectLst>
                  <a:glow rad="127000">
                    <a:schemeClr val="tx1"/>
                  </a:glow>
                </a:effectLst>
                <a:latin typeface="Arial" charset="0"/>
                <a:ea typeface="ＭＳ Ｐゴシック" charset="0"/>
                <a:cs typeface="ＭＳ Ｐゴシック" charset="0"/>
              </a:rPr>
              <a:t>1. </a:t>
            </a:r>
            <a:r>
              <a:rPr lang="zh-CN" altLang="en-US" sz="4800" dirty="0">
                <a:effectLst>
                  <a:glow rad="127000">
                    <a:schemeClr val="tx1"/>
                  </a:glow>
                </a:effectLst>
                <a:latin typeface="Arial" charset="0"/>
                <a:ea typeface="ＭＳ Ｐゴシック" charset="0"/>
                <a:cs typeface="ＭＳ Ｐゴシック" charset="0"/>
              </a:rPr>
              <a:t>重新调整你的</a:t>
            </a:r>
            <a:r>
              <a:rPr lang="zh-CN" altLang="en-US" sz="4800" dirty="0">
                <a:solidFill>
                  <a:srgbClr val="FFFF00"/>
                </a:solidFill>
                <a:effectLst>
                  <a:glow rad="127000">
                    <a:schemeClr val="tx1"/>
                  </a:glow>
                </a:effectLst>
                <a:latin typeface="Arial" charset="0"/>
                <a:ea typeface="ＭＳ Ｐゴシック" charset="0"/>
                <a:cs typeface="ＭＳ Ｐゴシック" charset="0"/>
              </a:rPr>
              <a:t>优先次序</a:t>
            </a:r>
            <a:r>
              <a:rPr lang="zh-CN" altLang="en-US" sz="4800" dirty="0">
                <a:solidFill>
                  <a:schemeClr val="accent3"/>
                </a:solidFill>
                <a:effectLst>
                  <a:glow rad="127000">
                    <a:schemeClr val="tx1"/>
                  </a:glow>
                </a:effectLst>
                <a:latin typeface="Arial" charset="0"/>
                <a:ea typeface="ＭＳ Ｐゴシック" charset="0"/>
                <a:cs typeface="ＭＳ Ｐゴシック" charset="0"/>
              </a:rPr>
              <a:t>。</a:t>
            </a:r>
            <a:r>
              <a:rPr lang="en-US" sz="4800" dirty="0">
                <a:solidFill>
                  <a:schemeClr val="accent3"/>
                </a:solidFill>
                <a:effectLst>
                  <a:glow rad="127000">
                    <a:schemeClr val="tx1"/>
                  </a:glow>
                </a:effectLst>
                <a:latin typeface="Arial" charset="0"/>
                <a:ea typeface="ＭＳ Ｐゴシック" charset="0"/>
                <a:cs typeface="ＭＳ Ｐゴシック" charset="0"/>
              </a:rPr>
              <a:t> </a:t>
            </a:r>
            <a:endParaRPr lang="en-US" sz="4800" b="1" dirty="0">
              <a:solidFill>
                <a:schemeClr val="accent3"/>
              </a:solidFill>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1196752"/>
            <a:ext cx="6120680" cy="4741845"/>
          </a:xfrm>
          <a:prstGeom prst="rect">
            <a:avLst/>
          </a:prstGeom>
        </p:spPr>
      </p:pic>
      <p:sp>
        <p:nvSpPr>
          <p:cNvPr id="6"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a:t>
            </a:r>
          </a:p>
        </p:txBody>
      </p:sp>
    </p:spTree>
    <p:extLst>
      <p:ext uri="{BB962C8B-B14F-4D97-AF65-F5344CB8AC3E}">
        <p14:creationId xmlns:p14="http://schemas.microsoft.com/office/powerpoint/2010/main" val="8988712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1426" name="Picture 2" descr="Flowers 005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1603" name="Rectangle 3"/>
          <p:cNvSpPr>
            <a:spLocks noGrp="1" noChangeArrowheads="1"/>
          </p:cNvSpPr>
          <p:nvPr>
            <p:ph type="ctrTitle"/>
          </p:nvPr>
        </p:nvSpPr>
        <p:spPr>
          <a:xfrm>
            <a:off x="228600" y="304800"/>
            <a:ext cx="8915400" cy="838200"/>
          </a:xfrm>
          <a:effectLst>
            <a:outerShdw blurRad="63500" dist="107763" dir="18900000" algn="ctr" rotWithShape="0">
              <a:srgbClr val="000000">
                <a:alpha val="74998"/>
              </a:srgbClr>
            </a:outerShdw>
          </a:effectLst>
        </p:spPr>
        <p:txBody>
          <a:bodyPr/>
          <a:lstStyle/>
          <a:p>
            <a:pPr eaLnBrk="1" hangingPunct="1">
              <a:defRPr/>
            </a:pPr>
            <a:r>
              <a:rPr lang="zh-CN" altLang="en-US" sz="6000" b="1" u="sng" dirty="0">
                <a:latin typeface="Arial" charset="0"/>
                <a:cs typeface="+mj-cs"/>
              </a:rPr>
              <a:t>永恒的优先次序</a:t>
            </a:r>
            <a:endParaRPr lang="en-US" sz="5400" b="1" dirty="0">
              <a:latin typeface="Arial" charset="0"/>
              <a:cs typeface="+mj-cs"/>
            </a:endParaRPr>
          </a:p>
        </p:txBody>
      </p:sp>
      <p:sp>
        <p:nvSpPr>
          <p:cNvPr id="281604" name="Rectangle 4"/>
          <p:cNvSpPr>
            <a:spLocks noGrp="1" noChangeArrowheads="1"/>
          </p:cNvSpPr>
          <p:nvPr>
            <p:ph type="subTitle" idx="1"/>
          </p:nvPr>
        </p:nvSpPr>
        <p:spPr>
          <a:xfrm>
            <a:off x="1371600" y="1371600"/>
            <a:ext cx="6934200" cy="2971800"/>
          </a:xfrm>
          <a:effectLst/>
        </p:spPr>
        <p:txBody>
          <a:bodyPr/>
          <a:lstStyle/>
          <a:p>
            <a:pPr marL="609600" indent="-609600" eaLnBrk="1" hangingPunct="1">
              <a:buFont typeface="Arial" charset="0"/>
              <a:buAutoNum type="arabicPeriod"/>
              <a:defRPr/>
            </a:pPr>
            <a:r>
              <a:rPr lang="zh-CN" altLang="en-US" sz="5400" b="1" dirty="0">
                <a:solidFill>
                  <a:schemeClr val="tx2"/>
                </a:solidFill>
                <a:effectLst>
                  <a:glow rad="292100">
                    <a:schemeClr val="bg1">
                      <a:alpha val="75000"/>
                    </a:schemeClr>
                  </a:glow>
                </a:effectLst>
                <a:latin typeface="Arial" charset="0"/>
                <a:cs typeface="+mn-cs"/>
              </a:rPr>
              <a:t>神</a:t>
            </a:r>
            <a:endParaRPr lang="en-US" sz="5400" b="1" dirty="0">
              <a:solidFill>
                <a:schemeClr val="tx2"/>
              </a:solidFill>
              <a:effectLst>
                <a:glow rad="292100">
                  <a:schemeClr val="bg1">
                    <a:alpha val="75000"/>
                  </a:schemeClr>
                </a:glow>
              </a:effectLst>
              <a:latin typeface="Arial" charset="0"/>
              <a:cs typeface="+mn-cs"/>
            </a:endParaRPr>
          </a:p>
          <a:p>
            <a:pPr marL="609600" indent="-609600" eaLnBrk="1" hangingPunct="1">
              <a:buFont typeface="Arial" charset="0"/>
              <a:buAutoNum type="arabicPeriod"/>
              <a:defRPr/>
            </a:pPr>
            <a:r>
              <a:rPr lang="zh-CN" altLang="en-US" sz="5400" b="1" dirty="0">
                <a:solidFill>
                  <a:schemeClr val="tx2"/>
                </a:solidFill>
                <a:effectLst>
                  <a:glow rad="292100">
                    <a:schemeClr val="bg1">
                      <a:alpha val="75000"/>
                    </a:schemeClr>
                  </a:glow>
                </a:effectLst>
                <a:latin typeface="Arial" charset="0"/>
                <a:cs typeface="+mn-cs"/>
              </a:rPr>
              <a:t>神的话</a:t>
            </a:r>
            <a:endParaRPr lang="en-US" sz="5400" b="1" dirty="0">
              <a:solidFill>
                <a:schemeClr val="tx2"/>
              </a:solidFill>
              <a:effectLst>
                <a:glow rad="292100">
                  <a:schemeClr val="bg1">
                    <a:alpha val="75000"/>
                  </a:schemeClr>
                </a:glow>
              </a:effectLst>
              <a:latin typeface="Arial" charset="0"/>
              <a:cs typeface="+mn-cs"/>
            </a:endParaRPr>
          </a:p>
          <a:p>
            <a:pPr marL="609600" indent="-609600" eaLnBrk="1" hangingPunct="1">
              <a:buFont typeface="Arial" charset="0"/>
              <a:buAutoNum type="arabicPeriod"/>
              <a:defRPr/>
            </a:pPr>
            <a:r>
              <a:rPr lang="zh-CN" altLang="en-US" sz="5400" b="1" dirty="0">
                <a:solidFill>
                  <a:schemeClr val="tx2"/>
                </a:solidFill>
                <a:effectLst>
                  <a:glow rad="292100">
                    <a:schemeClr val="bg1">
                      <a:alpha val="75000"/>
                    </a:schemeClr>
                  </a:glow>
                </a:effectLst>
                <a:latin typeface="Arial" charset="0"/>
                <a:cs typeface="+mn-cs"/>
              </a:rPr>
              <a:t>人的灵魂</a:t>
            </a:r>
            <a:endParaRPr lang="en-US" sz="5400" b="1" dirty="0">
              <a:solidFill>
                <a:schemeClr val="tx2"/>
              </a:solidFill>
              <a:effectLst>
                <a:glow rad="292100">
                  <a:schemeClr val="bg1">
                    <a:alpha val="75000"/>
                  </a:schemeClr>
                </a:glow>
              </a:effectLst>
              <a:latin typeface="Arial" charset="0"/>
              <a:cs typeface="+mn-cs"/>
            </a:endParaRPr>
          </a:p>
        </p:txBody>
      </p:sp>
    </p:spTree>
    <p:extLst>
      <p:ext uri="{BB962C8B-B14F-4D97-AF65-F5344CB8AC3E}">
        <p14:creationId xmlns:p14="http://schemas.microsoft.com/office/powerpoint/2010/main" val="27383122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81604">
                                            <p:txEl>
                                              <p:pRg st="0" end="0"/>
                                            </p:txEl>
                                          </p:spTgt>
                                        </p:tgtEl>
                                        <p:attrNameLst>
                                          <p:attrName>style.visibility</p:attrName>
                                        </p:attrNameLst>
                                      </p:cBhvr>
                                      <p:to>
                                        <p:strVal val="visible"/>
                                      </p:to>
                                    </p:set>
                                    <p:animScale>
                                      <p:cBhvr>
                                        <p:cTn id="7" dur="2000" decel="50000" fill="hold">
                                          <p:stCondLst>
                                            <p:cond delay="0"/>
                                          </p:stCondLst>
                                        </p:cTn>
                                        <p:tgtEl>
                                          <p:spTgt spid="28160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281604">
                                            <p:txEl>
                                              <p:pRg st="0" end="0"/>
                                            </p:txEl>
                                          </p:spTgt>
                                        </p:tgtEl>
                                        <p:attrNameLst>
                                          <p:attrName>ppt_x</p:attrName>
                                          <p:attrName>ppt_y</p:attrName>
                                        </p:attrNameLst>
                                      </p:cBhvr>
                                    </p:animMotion>
                                    <p:animEffect transition="in" filter="fade">
                                      <p:cBhvr>
                                        <p:cTn id="9" dur="2000"/>
                                        <p:tgtEl>
                                          <p:spTgt spid="28160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81604">
                                            <p:txEl>
                                              <p:pRg st="1" end="1"/>
                                            </p:txEl>
                                          </p:spTgt>
                                        </p:tgtEl>
                                        <p:attrNameLst>
                                          <p:attrName>style.visibility</p:attrName>
                                        </p:attrNameLst>
                                      </p:cBhvr>
                                      <p:to>
                                        <p:strVal val="visible"/>
                                      </p:to>
                                    </p:set>
                                    <p:animScale>
                                      <p:cBhvr>
                                        <p:cTn id="14" dur="2000" decel="50000" fill="hold">
                                          <p:stCondLst>
                                            <p:cond delay="0"/>
                                          </p:stCondLst>
                                        </p:cTn>
                                        <p:tgtEl>
                                          <p:spTgt spid="28160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2000" decel="50000" fill="hold">
                                          <p:stCondLst>
                                            <p:cond delay="0"/>
                                          </p:stCondLst>
                                        </p:cTn>
                                        <p:tgtEl>
                                          <p:spTgt spid="281604">
                                            <p:txEl>
                                              <p:pRg st="1" end="1"/>
                                            </p:txEl>
                                          </p:spTgt>
                                        </p:tgtEl>
                                        <p:attrNameLst>
                                          <p:attrName>ppt_x</p:attrName>
                                          <p:attrName>ppt_y</p:attrName>
                                        </p:attrNameLst>
                                      </p:cBhvr>
                                    </p:animMotion>
                                    <p:animEffect transition="in" filter="fade">
                                      <p:cBhvr>
                                        <p:cTn id="16" dur="2000"/>
                                        <p:tgtEl>
                                          <p:spTgt spid="281604">
                                            <p:txEl>
                                              <p:pRg st="1" end="1"/>
                                            </p:txEl>
                                          </p:spTgt>
                                        </p:tgtEl>
                                      </p:cBhvr>
                                    </p:animEffect>
                                  </p:childTnLst>
                                </p:cTn>
                              </p:par>
                            </p:childTnLst>
                          </p:cTn>
                        </p:par>
                      </p:childTnLst>
                    </p:cTn>
                  </p:par>
                  <p:par>
                    <p:cTn id="17" fill="hold">
                      <p:stCondLst>
                        <p:cond delay="indefinite"/>
                      </p:stCondLst>
                      <p:childTnLst>
                        <p:par>
                          <p:cTn id="18" fill="hold" nodeType="after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81604">
                                            <p:txEl>
                                              <p:pRg st="2" end="2"/>
                                            </p:txEl>
                                          </p:spTgt>
                                        </p:tgtEl>
                                        <p:attrNameLst>
                                          <p:attrName>style.visibility</p:attrName>
                                        </p:attrNameLst>
                                      </p:cBhvr>
                                      <p:to>
                                        <p:strVal val="visible"/>
                                      </p:to>
                                    </p:set>
                                    <p:animScale>
                                      <p:cBhvr>
                                        <p:cTn id="21" dur="2000" decel="50000" fill="hold">
                                          <p:stCondLst>
                                            <p:cond delay="0"/>
                                          </p:stCondLst>
                                        </p:cTn>
                                        <p:tgtEl>
                                          <p:spTgt spid="28160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2000" decel="50000" fill="hold">
                                          <p:stCondLst>
                                            <p:cond delay="0"/>
                                          </p:stCondLst>
                                        </p:cTn>
                                        <p:tgtEl>
                                          <p:spTgt spid="281604">
                                            <p:txEl>
                                              <p:pRg st="2" end="2"/>
                                            </p:txEl>
                                          </p:spTgt>
                                        </p:tgtEl>
                                        <p:attrNameLst>
                                          <p:attrName>ppt_x</p:attrName>
                                          <p:attrName>ppt_y</p:attrName>
                                        </p:attrNameLst>
                                      </p:cBhvr>
                                    </p:animMotion>
                                    <p:animEffect transition="in" filter="fade">
                                      <p:cBhvr>
                                        <p:cTn id="23" dur="2000"/>
                                        <p:tgtEl>
                                          <p:spTgt spid="2816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812538556"/>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400" fontAlgn="base">
              <a:spcBef>
                <a:spcPct val="0"/>
              </a:spcBef>
              <a:spcAft>
                <a:spcPct val="0"/>
              </a:spcAft>
            </a:pP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旧约全书讲章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57426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7619534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5" name="Picture 1" descr="not force or strength.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1113" y="-26988"/>
            <a:ext cx="9155113"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2"/>
          <p:cNvSpPr>
            <a:spLocks noGrp="1" noChangeArrowheads="1"/>
          </p:cNvSpPr>
          <p:nvPr>
            <p:ph type="title"/>
          </p:nvPr>
        </p:nvSpPr>
        <p:spPr>
          <a:xfrm>
            <a:off x="76200" y="228600"/>
            <a:ext cx="8915400" cy="1447800"/>
          </a:xfrm>
        </p:spPr>
        <p:txBody>
          <a:bodyPr/>
          <a:lstStyle/>
          <a:p>
            <a:pPr eaLnBrk="1" hangingPunct="1"/>
            <a:br>
              <a:rPr lang="en-US" sz="2400">
                <a:latin typeface="Lucida Sans" charset="0"/>
                <a:cs typeface="Times New Roman" charset="0"/>
              </a:rPr>
            </a:br>
            <a:r>
              <a:rPr lang="zh-CN" altLang="en-US" sz="4000">
                <a:latin typeface="Lucida Sans" charset="0"/>
                <a:cs typeface="SimSun" charset="0"/>
              </a:rPr>
              <a:t>上帝指引并掌管历史以及</a:t>
            </a:r>
            <a:br>
              <a:rPr lang="zh-CN" altLang="en-US" sz="4000">
                <a:latin typeface="Lucida Sans" charset="0"/>
                <a:cs typeface="SimSun" charset="0"/>
              </a:rPr>
            </a:br>
            <a:r>
              <a:rPr lang="zh-CN" altLang="en-US" sz="4000">
                <a:latin typeface="Lucida Sans" charset="0"/>
                <a:cs typeface="SimSun" charset="0"/>
              </a:rPr>
              <a:t>属祂的人的生命</a:t>
            </a:r>
            <a:endParaRPr lang="en-US" sz="2400">
              <a:latin typeface="Lucida Sans" charset="0"/>
              <a:cs typeface="Times New Roman" charset="0"/>
            </a:endParaRPr>
          </a:p>
        </p:txBody>
      </p:sp>
      <p:sp>
        <p:nvSpPr>
          <p:cNvPr id="564227" name="Rectangle 3"/>
          <p:cNvSpPr txBox="1">
            <a:spLocks noChangeArrowheads="1"/>
          </p:cNvSpPr>
          <p:nvPr/>
        </p:nvSpPr>
        <p:spPr bwMode="auto">
          <a:xfrm>
            <a:off x="4716463" y="1916113"/>
            <a:ext cx="4427537"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3366FF"/>
              </a:buClr>
              <a:buSzPct val="80000"/>
              <a:buFont typeface="Wingdings" charset="0"/>
              <a:buNone/>
            </a:pPr>
            <a:r>
              <a:rPr lang="zh-CN" altLang="en-US" sz="3200" b="1">
                <a:solidFill>
                  <a:srgbClr val="FFFFFF"/>
                </a:solidFill>
                <a:latin typeface="Lucida Sans" charset="0"/>
                <a:cs typeface="Times New Roman" charset="0"/>
              </a:rPr>
              <a:t>	神是掌管万有和持续生命的神</a:t>
            </a:r>
            <a:r>
              <a:rPr lang="en-US" altLang="zh-CN" sz="3200" b="1">
                <a:solidFill>
                  <a:srgbClr val="FFFFFF"/>
                </a:solidFill>
                <a:latin typeface="Lucida Sans" charset="0"/>
                <a:cs typeface="Times New Roman" charset="0"/>
              </a:rPr>
              <a:t>. </a:t>
            </a:r>
            <a:r>
              <a:rPr lang="zh-CN" altLang="en-US" sz="3200" b="1">
                <a:solidFill>
                  <a:srgbClr val="FFFFFF"/>
                </a:solidFill>
                <a:latin typeface="Lucida Sans" charset="0"/>
                <a:cs typeface="Times New Roman" charset="0"/>
              </a:rPr>
              <a:t>祂介入在经济和社会的事情</a:t>
            </a:r>
            <a:r>
              <a:rPr lang="en-US" altLang="zh-CN" sz="3200" b="1">
                <a:solidFill>
                  <a:srgbClr val="FFFFFF"/>
                </a:solidFill>
                <a:latin typeface="Lucida Sans" charset="0"/>
                <a:cs typeface="Times New Roman" charset="0"/>
              </a:rPr>
              <a:t>, </a:t>
            </a:r>
            <a:r>
              <a:rPr lang="zh-CN" altLang="en-US" sz="3200" b="1">
                <a:solidFill>
                  <a:srgbClr val="FFFFFF"/>
                </a:solidFill>
                <a:latin typeface="Lucida Sans" charset="0"/>
                <a:cs typeface="Times New Roman" charset="0"/>
              </a:rPr>
              <a:t>以便所有事情都成就祂的旨意。</a:t>
            </a:r>
          </a:p>
        </p:txBody>
      </p:sp>
    </p:spTree>
  </p:cSld>
  <p:clrMapOvr>
    <a:masterClrMapping/>
  </p:clrMapOvr>
  <p:transition>
    <p:blinds/>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249" name="Picture 1" descr="Pai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2"/>
          <p:cNvSpPr>
            <a:spLocks noGrp="1" noChangeArrowheads="1"/>
          </p:cNvSpPr>
          <p:nvPr>
            <p:ph type="title"/>
          </p:nvPr>
        </p:nvSpPr>
        <p:spPr/>
        <p:txBody>
          <a:bodyPr/>
          <a:lstStyle/>
          <a:p>
            <a:pPr eaLnBrk="1" hangingPunct="1">
              <a:defRPr/>
            </a:pPr>
            <a:r>
              <a:rPr lang="zh-CN" altLang="en-US" sz="3600" dirty="0">
                <a:solidFill>
                  <a:srgbClr val="FFCC00"/>
                </a:solidFill>
                <a:latin typeface="Arial Black" pitchFamily="34" charset="0"/>
                <a:ea typeface="SimSun" pitchFamily="2" charset="-122"/>
                <a:cs typeface="ＭＳ Ｐゴシック" pitchFamily="-107" charset="-128"/>
              </a:rPr>
              <a:t>错误的优先次序</a:t>
            </a:r>
            <a:endParaRPr lang="en-US" altLang="ja-JP" sz="3600" dirty="0">
              <a:solidFill>
                <a:srgbClr val="FFCC00"/>
              </a:solidFill>
              <a:latin typeface="Arial Black" pitchFamily="34" charset="0"/>
              <a:ea typeface="SimSun" pitchFamily="2" charset="-122"/>
              <a:cs typeface="ＭＳ Ｐゴシック" pitchFamily="-107" charset="-128"/>
            </a:endParaRPr>
          </a:p>
        </p:txBody>
      </p:sp>
      <p:sp>
        <p:nvSpPr>
          <p:cNvPr id="565251" name="Rectangle 3"/>
          <p:cNvSpPr txBox="1">
            <a:spLocks noChangeArrowheads="1"/>
          </p:cNvSpPr>
          <p:nvPr/>
        </p:nvSpPr>
        <p:spPr bwMode="auto">
          <a:xfrm>
            <a:off x="533400" y="1600200"/>
            <a:ext cx="8305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buFont typeface="Wingdings" charset="0"/>
              <a:buNone/>
            </a:pPr>
            <a:r>
              <a:rPr lang="zh-CN" altLang="en-US" sz="3600" b="1">
                <a:solidFill>
                  <a:srgbClr val="FFFFFF"/>
                </a:solidFill>
                <a:latin typeface="Lucida Sans" charset="0"/>
                <a:cs typeface="Times New Roman" charset="0"/>
              </a:rPr>
              <a:t> 哈该书其中一个最显著的信息是优先次序的错误和因此而造成的后果。</a:t>
            </a:r>
            <a:endParaRPr lang="en-US" altLang="zh-CN" sz="3600" b="1">
              <a:solidFill>
                <a:srgbClr val="FFFFFF"/>
              </a:solidFill>
              <a:latin typeface="Lucida Sans" charset="0"/>
              <a:cs typeface="Times New Roman" charset="0"/>
            </a:endParaRPr>
          </a:p>
          <a:p>
            <a:pPr eaLnBrk="1" hangingPunct="1">
              <a:lnSpc>
                <a:spcPct val="90000"/>
              </a:lnSpc>
              <a:spcBef>
                <a:spcPct val="20000"/>
              </a:spcBef>
              <a:buClr>
                <a:srgbClr val="3366FF"/>
              </a:buClr>
              <a:buSzPct val="80000"/>
              <a:buFont typeface="Wingdings" charset="0"/>
              <a:buNone/>
            </a:pPr>
            <a:endParaRPr lang="en-US" sz="3600" b="1">
              <a:solidFill>
                <a:srgbClr val="FFFFFF"/>
              </a:solidFill>
              <a:latin typeface="Lucida Sans" charset="0"/>
              <a:cs typeface="Times New Roman" charset="0"/>
            </a:endParaRPr>
          </a:p>
          <a:p>
            <a:pPr eaLnBrk="1" hangingPunct="1">
              <a:lnSpc>
                <a:spcPct val="90000"/>
              </a:lnSpc>
              <a:spcBef>
                <a:spcPct val="20000"/>
              </a:spcBef>
              <a:buClr>
                <a:srgbClr val="3366FF"/>
              </a:buClr>
              <a:buSzPct val="80000"/>
              <a:buFont typeface="Wingdings" charset="0"/>
              <a:buNone/>
            </a:pPr>
            <a:r>
              <a:rPr lang="zh-CN" altLang="en-US" sz="3600" b="1">
                <a:solidFill>
                  <a:srgbClr val="FFFFFF"/>
                </a:solidFill>
                <a:latin typeface="Lucida Sans" charset="0"/>
                <a:cs typeface="Times New Roman" charset="0"/>
              </a:rPr>
              <a:t>人民没有把神放在第一位。这不单是个人的失败，更是全国的失败， 所以全国都在生活的各层面受苦。</a:t>
            </a:r>
            <a:br>
              <a:rPr lang="zh-CN" altLang="en-US" sz="3600" b="1">
                <a:solidFill>
                  <a:srgbClr val="FFFFFF"/>
                </a:solidFill>
                <a:latin typeface="Lucida Sans" charset="0"/>
                <a:cs typeface="Times New Roman" charset="0"/>
              </a:rPr>
            </a:br>
            <a:endParaRPr lang="en-GB" sz="3600" b="1">
              <a:solidFill>
                <a:srgbClr val="FFFFFF"/>
              </a:solidFill>
              <a:latin typeface="Lucida Sans" charset="0"/>
              <a:cs typeface="Times New Roman" charset="0"/>
            </a:endParaRPr>
          </a:p>
        </p:txBody>
      </p:sp>
    </p:spTree>
  </p:cSld>
  <p:clrMapOvr>
    <a:masterClrMapping/>
  </p:clrMapOvr>
  <p:transition>
    <p:blinds/>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3" name="Picture 3" descr="spiritual-material.gif"/>
          <p:cNvPicPr>
            <a:picLocks noChangeAspect="1"/>
          </p:cNvPicPr>
          <p:nvPr/>
        </p:nvPicPr>
        <p:blipFill>
          <a:blip r:embed="rId2" cstate="screen">
            <a:extLst>
              <a:ext uri="{28A0092B-C50C-407E-A947-70E740481C1C}">
                <a14:useLocalDpi xmlns:a14="http://schemas.microsoft.com/office/drawing/2010/main" val="0"/>
              </a:ext>
            </a:extLst>
          </a:blip>
          <a:srcRect r="11488"/>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76200" y="228600"/>
            <a:ext cx="8915400" cy="1143000"/>
          </a:xfrm>
        </p:spPr>
        <p:txBody>
          <a:bodyPr/>
          <a:lstStyle/>
          <a:p>
            <a:pPr>
              <a:defRPr/>
            </a:pPr>
            <a:r>
              <a:rPr lang="zh-CN" altLang="en-US" sz="4800" dirty="0">
                <a:solidFill>
                  <a:srgbClr val="FFCC00"/>
                </a:solidFill>
                <a:effectLst>
                  <a:glow rad="165100">
                    <a:schemeClr val="bg2"/>
                  </a:glow>
                </a:effectLst>
                <a:latin typeface="Arial Black" charset="0"/>
                <a:ea typeface="MS PGothic" charset="0"/>
                <a:cs typeface="Times New Roman" charset="0"/>
              </a:rPr>
              <a:t>上帝使者的角色 </a:t>
            </a:r>
            <a:r>
              <a:rPr lang="en-US" altLang="zh-CN" sz="4800" dirty="0">
                <a:solidFill>
                  <a:srgbClr val="FFCC00"/>
                </a:solidFill>
                <a:effectLst>
                  <a:glow rad="165100">
                    <a:schemeClr val="bg2"/>
                  </a:glow>
                </a:effectLst>
                <a:latin typeface="Arial Black" charset="0"/>
                <a:ea typeface="MS PGothic" charset="0"/>
                <a:cs typeface="Times New Roman" charset="0"/>
              </a:rPr>
              <a:t>(</a:t>
            </a:r>
            <a:r>
              <a:rPr lang="zh-CN" altLang="en-US" sz="4800" dirty="0">
                <a:solidFill>
                  <a:srgbClr val="FFCC00"/>
                </a:solidFill>
                <a:effectLst>
                  <a:glow rad="165100">
                    <a:schemeClr val="bg2"/>
                  </a:glow>
                </a:effectLst>
                <a:latin typeface="Arial Black" charset="0"/>
                <a:ea typeface="MS PGothic" charset="0"/>
                <a:cs typeface="Times New Roman" charset="0"/>
              </a:rPr>
              <a:t>先知</a:t>
            </a:r>
            <a:r>
              <a:rPr lang="en-US" altLang="zh-CN" sz="4800" dirty="0">
                <a:solidFill>
                  <a:srgbClr val="FFCC00"/>
                </a:solidFill>
                <a:effectLst>
                  <a:glow rad="165100">
                    <a:schemeClr val="bg2"/>
                  </a:glow>
                </a:effectLst>
                <a:latin typeface="Arial Black" charset="0"/>
                <a:ea typeface="MS PGothic" charset="0"/>
                <a:cs typeface="Times New Roman" charset="0"/>
              </a:rPr>
              <a:t>)</a:t>
            </a:r>
          </a:p>
        </p:txBody>
      </p:sp>
      <p:sp>
        <p:nvSpPr>
          <p:cNvPr id="154626" name="Rectangle 3"/>
          <p:cNvSpPr txBox="1">
            <a:spLocks noChangeArrowheads="1"/>
          </p:cNvSpPr>
          <p:nvPr/>
        </p:nvSpPr>
        <p:spPr bwMode="auto">
          <a:xfrm>
            <a:off x="685800" y="1905000"/>
            <a:ext cx="8077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marL="342900" indent="-342900" eaLnBrk="1" hangingPunct="1">
              <a:lnSpc>
                <a:spcPct val="90000"/>
              </a:lnSpc>
              <a:spcBef>
                <a:spcPct val="20000"/>
              </a:spcBef>
              <a:buClr>
                <a:schemeClr val="accent2"/>
              </a:buClr>
              <a:buSzPct val="80000"/>
              <a:buFont typeface="Wingdings" charset="0"/>
              <a:buChar char="l"/>
              <a:defRPr sz="2800" b="1">
                <a:effectLst>
                  <a:glow rad="101600">
                    <a:schemeClr val="bg2">
                      <a:alpha val="75000"/>
                    </a:schemeClr>
                  </a:glow>
                </a:effectLst>
                <a:latin typeface="Lucida Sans"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buClr>
                <a:srgbClr val="3366FF"/>
              </a:buClr>
              <a:defRPr/>
            </a:pPr>
            <a:r>
              <a:rPr lang="zh-CN" altLang="en-US" sz="3600" dirty="0">
                <a:solidFill>
                  <a:srgbClr val="FFFFFF"/>
                </a:solidFill>
                <a:effectLst>
                  <a:glow rad="152400">
                    <a:schemeClr val="bg2"/>
                  </a:glow>
                </a:effectLst>
              </a:rPr>
              <a:t> 哈该是旧约圣经中第二短的书</a:t>
            </a:r>
            <a:r>
              <a:rPr lang="en-US" altLang="zh-CN" sz="3600" dirty="0">
                <a:solidFill>
                  <a:srgbClr val="FFFFFF"/>
                </a:solidFill>
                <a:effectLst>
                  <a:glow rad="152400">
                    <a:schemeClr val="bg2"/>
                  </a:glow>
                </a:effectLst>
              </a:rPr>
              <a:t>, </a:t>
            </a:r>
            <a:r>
              <a:rPr lang="zh-CN" altLang="en-US" sz="3600" dirty="0">
                <a:solidFill>
                  <a:srgbClr val="FFFFFF"/>
                </a:solidFill>
                <a:effectLst>
                  <a:glow rad="152400">
                    <a:schemeClr val="bg2"/>
                  </a:glow>
                </a:effectLst>
              </a:rPr>
              <a:t>不过它很重要。</a:t>
            </a:r>
            <a:r>
              <a:rPr lang="en-US" altLang="en-US" sz="3600" dirty="0">
                <a:effectLst>
                  <a:glow rad="152400">
                    <a:schemeClr val="bg2"/>
                  </a:glow>
                </a:effectLst>
                <a:latin typeface="Lucida Sans" pitchFamily="34" charset="0"/>
                <a:ea typeface="MS PGothic" pitchFamily="34" charset="-128"/>
                <a:cs typeface="Times New Roman" pitchFamily="18" charset="0"/>
              </a:rPr>
              <a:t> </a:t>
            </a:r>
          </a:p>
          <a:p>
            <a:pPr>
              <a:buClr>
                <a:srgbClr val="3366FF"/>
              </a:buClr>
              <a:defRPr/>
            </a:pPr>
            <a:endParaRPr lang="en-US" altLang="zh-CN" sz="3600" dirty="0">
              <a:effectLst>
                <a:glow rad="152400">
                  <a:schemeClr val="bg2"/>
                </a:glow>
              </a:effectLst>
              <a:latin typeface="Lucida Sans" pitchFamily="34" charset="0"/>
              <a:ea typeface="SimSun" pitchFamily="2" charset="-122"/>
              <a:cs typeface="Times New Roman" pitchFamily="18" charset="0"/>
            </a:endParaRPr>
          </a:p>
          <a:p>
            <a:pPr>
              <a:buClr>
                <a:srgbClr val="3366FF"/>
              </a:buClr>
              <a:defRPr/>
            </a:pPr>
            <a:r>
              <a:rPr lang="zh-CN" altLang="en-US" sz="3600" dirty="0">
                <a:effectLst>
                  <a:glow rad="152400">
                    <a:schemeClr val="bg2"/>
                  </a:glow>
                </a:effectLst>
                <a:latin typeface="Lucida Sans" pitchFamily="34" charset="0"/>
                <a:ea typeface="SimSun" pitchFamily="2" charset="-122"/>
              </a:rPr>
              <a:t>虽然他的事奉只是在公元前520年的几个月的时间</a:t>
            </a:r>
            <a:r>
              <a:rPr lang="en-US" altLang="ja-JP" sz="3600" dirty="0">
                <a:effectLst>
                  <a:glow rad="152400">
                    <a:schemeClr val="bg2"/>
                  </a:glow>
                </a:effectLst>
                <a:latin typeface="Lucida Sans" pitchFamily="34" charset="0"/>
                <a:ea typeface="MS PGothic" pitchFamily="34" charset="-128"/>
                <a:cs typeface="Times New Roman" pitchFamily="18" charset="0"/>
              </a:rPr>
              <a:t>“</a:t>
            </a:r>
            <a:r>
              <a:rPr lang="zh-CN" altLang="en-US" sz="3600" dirty="0">
                <a:effectLst>
                  <a:glow rad="152400">
                    <a:schemeClr val="bg2"/>
                  </a:glow>
                </a:effectLst>
                <a:latin typeface="Lucida Sans" pitchFamily="34" charset="0"/>
                <a:ea typeface="SimSun" pitchFamily="2" charset="-122"/>
              </a:rPr>
              <a:t>那时一个正在衰退和沮丧的时候， 他的坚定和热诚的讲道再次给神的子民对于他们与神的关系和神的应许一个全新的观点</a:t>
            </a:r>
            <a:r>
              <a:rPr lang="en-US" altLang="ja-JP" sz="3600" dirty="0">
                <a:effectLst>
                  <a:glow rad="152400">
                    <a:schemeClr val="bg2"/>
                  </a:glow>
                </a:effectLst>
                <a:latin typeface="Lucida Sans" pitchFamily="34" charset="0"/>
                <a:ea typeface="MS PGothic" pitchFamily="34" charset="-128"/>
                <a:cs typeface="Times New Roman" pitchFamily="18" charset="0"/>
              </a:rPr>
              <a:t>.”</a:t>
            </a:r>
            <a:endParaRPr lang="en-GB" sz="3600" dirty="0">
              <a:solidFill>
                <a:srgbClr val="FFFFFF"/>
              </a:solidFill>
              <a:effectLst>
                <a:glow rad="152400">
                  <a:schemeClr val="bg2"/>
                </a:glow>
              </a:effectLst>
            </a:endParaRPr>
          </a:p>
        </p:txBody>
      </p:sp>
    </p:spTree>
  </p:cSld>
  <p:clrMapOvr>
    <a:masterClrMapping/>
  </p:clrMapOvr>
  <p:transition>
    <p:blinds/>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4"/>
          <p:cNvSpPr>
            <a:spLocks noChangeArrowheads="1"/>
          </p:cNvSpPr>
          <p:nvPr/>
        </p:nvSpPr>
        <p:spPr bwMode="auto">
          <a:xfrm>
            <a:off x="-71438" y="0"/>
            <a:ext cx="9251951" cy="6884988"/>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srgbClr val="FFFFFF"/>
              </a:solidFill>
              <a:latin typeface="Arial" charset="0"/>
              <a:cs typeface="Arial" charset="0"/>
            </a:endParaRPr>
          </a:p>
        </p:txBody>
      </p:sp>
      <p:pic>
        <p:nvPicPr>
          <p:cNvPr id="3" name="Picture 2"/>
          <p:cNvPicPr>
            <a:picLocks noChangeAspect="1"/>
          </p:cNvPicPr>
          <p:nvPr/>
        </p:nvPicPr>
        <p:blipFill>
          <a:blip r:embed="rId2"/>
          <a:stretch>
            <a:fillRect/>
          </a:stretch>
        </p:blipFill>
        <p:spPr>
          <a:xfrm>
            <a:off x="1403648" y="1155700"/>
            <a:ext cx="6350000" cy="5702300"/>
          </a:xfrm>
          <a:prstGeom prst="rect">
            <a:avLst/>
          </a:prstGeom>
        </p:spPr>
      </p:pic>
      <p:sp>
        <p:nvSpPr>
          <p:cNvPr id="24578" name="Rectangle 2"/>
          <p:cNvSpPr>
            <a:spLocks noGrp="1" noChangeArrowheads="1"/>
          </p:cNvSpPr>
          <p:nvPr>
            <p:ph type="title"/>
          </p:nvPr>
        </p:nvSpPr>
        <p:spPr>
          <a:solidFill>
            <a:schemeClr val="bg1">
              <a:lumMod val="50000"/>
            </a:schemeClr>
          </a:solidFill>
        </p:spPr>
        <p:txBody>
          <a:bodyPr/>
          <a:lstStyle/>
          <a:p>
            <a:pPr eaLnBrk="1" hangingPunct="1">
              <a:defRPr/>
            </a:pPr>
            <a:r>
              <a:rPr lang="zh-CN" altLang="en-US" sz="4000" dirty="0">
                <a:solidFill>
                  <a:schemeClr val="tx1"/>
                </a:solidFill>
                <a:latin typeface="Arial"/>
                <a:ea typeface="ＭＳ Ｐゴシック" charset="0"/>
                <a:cs typeface="Arial"/>
              </a:rPr>
              <a:t>什么最重要</a:t>
            </a:r>
            <a:r>
              <a:rPr lang="en-US" sz="4000" dirty="0">
                <a:solidFill>
                  <a:schemeClr val="tx1"/>
                </a:solidFill>
                <a:latin typeface="Arial"/>
                <a:ea typeface="ＭＳ Ｐゴシック" charset="0"/>
                <a:cs typeface="Arial"/>
              </a:rPr>
              <a:t>?</a:t>
            </a:r>
          </a:p>
        </p:txBody>
      </p:sp>
      <p:sp>
        <p:nvSpPr>
          <p:cNvPr id="163843" name="Text Box 4"/>
          <p:cNvSpPr txBox="1">
            <a:spLocks noChangeArrowheads="1"/>
          </p:cNvSpPr>
          <p:nvPr/>
        </p:nvSpPr>
        <p:spPr bwMode="auto">
          <a:xfrm>
            <a:off x="8243888" y="7620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latin typeface="Arial" charset="0"/>
                <a:cs typeface="Arial" charset="0"/>
              </a:rPr>
              <a:t>640</a:t>
            </a:r>
          </a:p>
        </p:txBody>
      </p:sp>
    </p:spTree>
    <p:extLst>
      <p:ext uri="{BB962C8B-B14F-4D97-AF65-F5344CB8AC3E}">
        <p14:creationId xmlns:p14="http://schemas.microsoft.com/office/powerpoint/2010/main" val="1392484681"/>
      </p:ext>
    </p:extLst>
  </p:cSld>
  <p:clrMapOvr>
    <a:masterClrMapping/>
  </p:clrMapOvr>
  <p:transition>
    <p:blinds/>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Rectangle 4"/>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srgbClr val="FFFFFF"/>
              </a:solidFill>
              <a:latin typeface="Arial" charset="0"/>
              <a:cs typeface="Arial" charset="0"/>
            </a:endParaRPr>
          </a:p>
        </p:txBody>
      </p:sp>
      <p:sp>
        <p:nvSpPr>
          <p:cNvPr id="37890" name="Rectangle 2"/>
          <p:cNvSpPr>
            <a:spLocks noGrp="1" noChangeArrowheads="1"/>
          </p:cNvSpPr>
          <p:nvPr>
            <p:ph type="title"/>
          </p:nvPr>
        </p:nvSpPr>
        <p:spPr>
          <a:xfrm>
            <a:off x="76200" y="76200"/>
            <a:ext cx="8915400" cy="914400"/>
          </a:xfrm>
        </p:spPr>
        <p:txBody>
          <a:bodyPr/>
          <a:lstStyle/>
          <a:p>
            <a:pPr eaLnBrk="1" hangingPunct="1">
              <a:defRPr/>
            </a:pPr>
            <a:r>
              <a:rPr lang="zh-CN" altLang="en-US" sz="3600">
                <a:latin typeface="Lucida Sans" charset="0"/>
                <a:cs typeface="Times New Roman" charset="0"/>
              </a:rPr>
              <a:t>属灵胜于物质的优先权</a:t>
            </a:r>
            <a:endParaRPr lang="en-US" sz="3600">
              <a:latin typeface="Lucida Sans" charset="0"/>
              <a:cs typeface="Times New Roman" charset="0"/>
            </a:endParaRPr>
          </a:p>
        </p:txBody>
      </p:sp>
      <p:pic>
        <p:nvPicPr>
          <p:cNvPr id="567299" name="Picture 1" descr="neptune2.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235825" y="2392363"/>
            <a:ext cx="190817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7300" name="Rectangle 3"/>
          <p:cNvSpPr txBox="1">
            <a:spLocks noChangeArrowheads="1"/>
          </p:cNvSpPr>
          <p:nvPr/>
        </p:nvSpPr>
        <p:spPr bwMode="auto">
          <a:xfrm>
            <a:off x="457200" y="1066800"/>
            <a:ext cx="8305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buFont typeface="Wingdings" charset="0"/>
              <a:buChar char="l"/>
            </a:pPr>
            <a:r>
              <a:rPr lang="zh-CN" altLang="en-US" sz="3600" b="1">
                <a:solidFill>
                  <a:srgbClr val="FFFFFF"/>
                </a:solidFill>
                <a:latin typeface="Lucida Sans" charset="0"/>
                <a:cs typeface="Times New Roman" charset="0"/>
              </a:rPr>
              <a:t>“在劝勉人民来重建圣殿的时候</a:t>
            </a:r>
            <a:r>
              <a:rPr lang="en-US" altLang="zh-CN" sz="3600" b="1">
                <a:solidFill>
                  <a:srgbClr val="FFFFFF"/>
                </a:solidFill>
                <a:latin typeface="Lucida Sans" charset="0"/>
                <a:cs typeface="Times New Roman" charset="0"/>
              </a:rPr>
              <a:t>, </a:t>
            </a:r>
            <a:r>
              <a:rPr lang="zh-CN" altLang="en-US" sz="3600" b="1">
                <a:solidFill>
                  <a:srgbClr val="FFFFFF"/>
                </a:solidFill>
                <a:latin typeface="Lucida Sans" charset="0"/>
                <a:cs typeface="Times New Roman" charset="0"/>
              </a:rPr>
              <a:t>哈该提供他们一个新的属灵重心</a:t>
            </a:r>
            <a:r>
              <a:rPr lang="en-US" altLang="zh-CN" sz="3600" b="1">
                <a:solidFill>
                  <a:srgbClr val="FFFFFF"/>
                </a:solidFill>
                <a:latin typeface="Lucida Sans" charset="0"/>
                <a:cs typeface="Times New Roman" charset="0"/>
              </a:rPr>
              <a:t>, </a:t>
            </a:r>
            <a:r>
              <a:rPr lang="zh-CN" altLang="en-US" sz="3600" b="1">
                <a:solidFill>
                  <a:srgbClr val="FFFFFF"/>
                </a:solidFill>
                <a:latin typeface="Lucida Sans" charset="0"/>
                <a:cs typeface="Times New Roman" charset="0"/>
              </a:rPr>
              <a:t>否则他们会像历史记载的神的子民那样灭亡”</a:t>
            </a:r>
          </a:p>
          <a:p>
            <a:pPr eaLnBrk="1" hangingPunct="1">
              <a:lnSpc>
                <a:spcPct val="90000"/>
              </a:lnSpc>
              <a:spcBef>
                <a:spcPct val="20000"/>
              </a:spcBef>
              <a:buClr>
                <a:srgbClr val="3366FF"/>
              </a:buClr>
              <a:buSzPct val="80000"/>
              <a:buFont typeface="Wingdings" charset="0"/>
              <a:buChar char="l"/>
            </a:pPr>
            <a:endParaRPr lang="en-US" sz="3600" b="1">
              <a:solidFill>
                <a:srgbClr val="FFFFFF"/>
              </a:solidFill>
              <a:latin typeface="Lucida Sans" charset="0"/>
              <a:cs typeface="Times New Roman" charset="0"/>
            </a:endParaRPr>
          </a:p>
          <a:p>
            <a:pPr eaLnBrk="1" hangingPunct="1">
              <a:lnSpc>
                <a:spcPct val="90000"/>
              </a:lnSpc>
              <a:spcBef>
                <a:spcPct val="20000"/>
              </a:spcBef>
              <a:buClr>
                <a:srgbClr val="3366FF"/>
              </a:buClr>
              <a:buSzPct val="80000"/>
              <a:buFont typeface="Wingdings" charset="0"/>
              <a:buChar char="l"/>
            </a:pPr>
            <a:r>
              <a:rPr lang="zh-CN" altLang="en-US" sz="3600" b="1">
                <a:solidFill>
                  <a:srgbClr val="FFFFFF"/>
                </a:solidFill>
                <a:latin typeface="Lucida Sans" charset="0"/>
                <a:cs typeface="Times New Roman" charset="0"/>
              </a:rPr>
              <a:t>哈该挑战物质主义的世界观并</a:t>
            </a:r>
            <a:br>
              <a:rPr lang="en-US" altLang="zh-CN" sz="3600" b="1">
                <a:solidFill>
                  <a:srgbClr val="FFFFFF"/>
                </a:solidFill>
                <a:latin typeface="Lucida Sans" charset="0"/>
                <a:cs typeface="Times New Roman" charset="0"/>
              </a:rPr>
            </a:br>
            <a:r>
              <a:rPr lang="zh-CN" altLang="en-US" sz="3600" b="1">
                <a:solidFill>
                  <a:srgbClr val="FFFFFF"/>
                </a:solidFill>
                <a:latin typeface="Lucida Sans" charset="0"/>
                <a:cs typeface="Times New Roman" charset="0"/>
              </a:rPr>
              <a:t>以一个正确， 敏锐和属灵的观点</a:t>
            </a:r>
            <a:br>
              <a:rPr lang="en-US" altLang="zh-CN" sz="3600" b="1">
                <a:solidFill>
                  <a:srgbClr val="FFFFFF"/>
                </a:solidFill>
                <a:latin typeface="Lucida Sans" charset="0"/>
                <a:cs typeface="Times New Roman" charset="0"/>
              </a:rPr>
            </a:br>
            <a:r>
              <a:rPr lang="zh-CN" altLang="en-US" sz="3600" b="1">
                <a:solidFill>
                  <a:srgbClr val="FFFFFF"/>
                </a:solidFill>
                <a:latin typeface="Lucida Sans" charset="0"/>
                <a:cs typeface="Times New Roman" charset="0"/>
              </a:rPr>
              <a:t>来诠释这情况。神就是那位创造者和这世界的持续着</a:t>
            </a:r>
            <a:r>
              <a:rPr lang="en-US" altLang="zh-CN" sz="3600" b="1">
                <a:solidFill>
                  <a:srgbClr val="FFFFFF"/>
                </a:solidFill>
                <a:latin typeface="Lucida Sans" charset="0"/>
                <a:cs typeface="Times New Roman" charset="0"/>
              </a:rPr>
              <a:t>, </a:t>
            </a:r>
            <a:r>
              <a:rPr lang="zh-CN" altLang="en-US" sz="3600" b="1">
                <a:solidFill>
                  <a:srgbClr val="FFFFFF"/>
                </a:solidFill>
                <a:latin typeface="Lucida Sans" charset="0"/>
                <a:cs typeface="Times New Roman" charset="0"/>
              </a:rPr>
              <a:t>所以经济和社会的问题不能够单单只这世界的靠专业人士和哲学来解决。</a:t>
            </a:r>
          </a:p>
        </p:txBody>
      </p:sp>
    </p:spTree>
  </p:cSld>
  <p:clrMapOvr>
    <a:masterClrMapping/>
  </p:clrMapOvr>
  <p:transition>
    <p:blinds/>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321" name="Picture 4" descr="Diagonal S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title"/>
          </p:nvPr>
        </p:nvSpPr>
        <p:spPr>
          <a:effectLst>
            <a:outerShdw blurRad="63500" dist="119812" dir="3479677" algn="ctr" rotWithShape="0">
              <a:schemeClr val="bg2">
                <a:alpha val="74998"/>
              </a:schemeClr>
            </a:outerShdw>
          </a:effectLst>
        </p:spPr>
        <p:txBody>
          <a:bodyPr/>
          <a:lstStyle/>
          <a:p>
            <a:pPr eaLnBrk="1" hangingPunct="1"/>
            <a:r>
              <a:rPr lang="zh-CN" altLang="en-US" sz="5400" b="1">
                <a:latin typeface="Matisse ITC" charset="0"/>
                <a:cs typeface="SimSun" charset="0"/>
              </a:rPr>
              <a:t>应用</a:t>
            </a:r>
            <a:r>
              <a:rPr lang="zh-CN" altLang="en-US" sz="5400" b="1">
                <a:effectLst/>
                <a:latin typeface="Lucida Sans" charset="0"/>
                <a:ea typeface="MS PGothic" charset="0"/>
                <a:cs typeface="Times New Roman" charset="0"/>
              </a:rPr>
              <a:t> </a:t>
            </a:r>
            <a:br>
              <a:rPr lang="zh-CN" altLang="en-US" sz="2400" b="1">
                <a:effectLst/>
                <a:latin typeface="Lucida Sans" charset="0"/>
                <a:ea typeface="MS PGothic" charset="0"/>
                <a:cs typeface="Times New Roman" charset="0"/>
              </a:rPr>
            </a:br>
            <a:endParaRPr lang="zh-CN" altLang="en-US" sz="2400" b="1">
              <a:latin typeface="Lucida Sans" charset="0"/>
              <a:ea typeface="MS PGothic" charset="0"/>
              <a:cs typeface="Times New Roman" charset="0"/>
            </a:endParaRPr>
          </a:p>
        </p:txBody>
      </p:sp>
      <p:sp>
        <p:nvSpPr>
          <p:cNvPr id="38915" name="Rectangle 3"/>
          <p:cNvSpPr>
            <a:spLocks noGrp="1" noChangeArrowheads="1"/>
          </p:cNvSpPr>
          <p:nvPr>
            <p:ph type="body" idx="1"/>
          </p:nvPr>
        </p:nvSpPr>
        <p:spPr>
          <a:xfrm>
            <a:off x="685800" y="1752600"/>
            <a:ext cx="8001000" cy="4724400"/>
          </a:xfrm>
          <a:effectLst>
            <a:outerShdw blurRad="63500" dist="38099" dir="2700000" algn="ctr" rotWithShape="0">
              <a:schemeClr val="bg2">
                <a:alpha val="74997"/>
              </a:schemeClr>
            </a:outerShdw>
          </a:effectLst>
        </p:spPr>
        <p:txBody>
          <a:bodyPr/>
          <a:lstStyle/>
          <a:p>
            <a:pPr eaLnBrk="1" hangingPunct="1"/>
            <a:r>
              <a:rPr lang="zh-CN" altLang="en-US" b="1">
                <a:latin typeface="Lucida Sans" charset="0"/>
                <a:cs typeface="SimSun" charset="0"/>
              </a:rPr>
              <a:t>让神成为你生命及社会掌权的神。</a:t>
            </a:r>
            <a:endParaRPr lang="en-US" altLang="zh-CN" b="1">
              <a:latin typeface="Lucida Sans" charset="0"/>
              <a:cs typeface="SimSun" charset="0"/>
            </a:endParaRPr>
          </a:p>
          <a:p>
            <a:pPr eaLnBrk="1" hangingPunct="1">
              <a:buFont typeface="Wingdings" charset="0"/>
              <a:buNone/>
            </a:pPr>
            <a:r>
              <a:rPr lang="en-US" b="1">
                <a:latin typeface="Lucida Sans" charset="0"/>
                <a:cs typeface="Times New Roman" charset="0"/>
              </a:rPr>
              <a:t>--</a:t>
            </a:r>
            <a:r>
              <a:rPr lang="zh-CN" altLang="en-US" b="1">
                <a:latin typeface="Lucida Sans" charset="0"/>
                <a:cs typeface="SimSun" charset="0"/>
              </a:rPr>
              <a:t>祂应该在你生命中居首位</a:t>
            </a:r>
            <a:r>
              <a:rPr lang="en-US" altLang="zh-CN" b="1">
                <a:latin typeface="Lucida Sans" charset="0"/>
                <a:cs typeface="Times New Roman" charset="0"/>
              </a:rPr>
              <a:t>, </a:t>
            </a:r>
            <a:r>
              <a:rPr lang="zh-CN" altLang="en-US" b="1">
                <a:latin typeface="Lucida Sans" charset="0"/>
                <a:cs typeface="SimSun" charset="0"/>
              </a:rPr>
              <a:t>比任何你所做的并给与的重要。</a:t>
            </a:r>
            <a:endParaRPr lang="en-US" altLang="zh-CN" b="1">
              <a:latin typeface="Lucida Sans" charset="0"/>
              <a:cs typeface="Times New Roman" charset="0"/>
            </a:endParaRPr>
          </a:p>
          <a:p>
            <a:pPr eaLnBrk="1" hangingPunct="1">
              <a:buFont typeface="Wingdings" charset="0"/>
              <a:buNone/>
            </a:pPr>
            <a:r>
              <a:rPr lang="en-US" b="1">
                <a:latin typeface="Lucida Sans" charset="0"/>
                <a:cs typeface="Times New Roman" charset="0"/>
              </a:rPr>
              <a:t>--</a:t>
            </a:r>
            <a:r>
              <a:rPr lang="zh-CN" altLang="en-US" b="1">
                <a:latin typeface="Lucida Sans" charset="0"/>
                <a:cs typeface="SimSun" charset="0"/>
              </a:rPr>
              <a:t>祂应该是你的世界观以及你了解并诠释生命的中心点。</a:t>
            </a:r>
          </a:p>
          <a:p>
            <a:pPr eaLnBrk="1" hangingPunct="1">
              <a:buFont typeface="Wingdings" charset="0"/>
              <a:buNone/>
            </a:pPr>
            <a:endParaRPr lang="en-US" b="1">
              <a:latin typeface="Lucida Sans" charset="0"/>
              <a:cs typeface="Times New Roman" charset="0"/>
            </a:endParaRPr>
          </a:p>
          <a:p>
            <a:pPr eaLnBrk="1" hangingPunct="1"/>
            <a:r>
              <a:rPr lang="zh-CN" altLang="en-US" b="1">
                <a:latin typeface="Lucida Sans" charset="0"/>
                <a:cs typeface="SimSun" charset="0"/>
              </a:rPr>
              <a:t>只有这样你才能成为一位忠心向祂的百姓宣讲祂的真理的使者。</a:t>
            </a:r>
            <a:endParaRPr lang="en-GB" b="1">
              <a:latin typeface="Lucida Sans" charset="0"/>
              <a:cs typeface="Times New Roman" charset="0"/>
            </a:endParaRPr>
          </a:p>
        </p:txBody>
      </p:sp>
      <p:sp>
        <p:nvSpPr>
          <p:cNvPr id="38917" name="Text Box 5"/>
          <p:cNvSpPr txBox="1">
            <a:spLocks noChangeArrowheads="1"/>
          </p:cNvSpPr>
          <p:nvPr/>
        </p:nvSpPr>
        <p:spPr bwMode="auto">
          <a:xfrm>
            <a:off x="8458200" y="26988"/>
            <a:ext cx="64135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altLang="en-US" b="1">
                <a:cs typeface="+mn-cs"/>
              </a:rPr>
              <a:t>640</a:t>
            </a:r>
          </a:p>
        </p:txBody>
      </p:sp>
    </p:spTree>
  </p:cSld>
  <p:clrMapOvr>
    <a:masterClrMapping/>
  </p:clrMapOvr>
  <p:transition>
    <p:blinds/>
  </p:transition>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192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spcBef>
                <a:spcPct val="20000"/>
              </a:spcBef>
              <a:buFontTx/>
              <a:buChar char="•"/>
              <a:defRPr/>
            </a:pPr>
            <a:endParaRPr lang="en-US" sz="2000">
              <a:solidFill>
                <a:srgbClr val="000000"/>
              </a:solidFill>
              <a:latin typeface="Arial"/>
              <a:cs typeface="Arial"/>
            </a:endParaRPr>
          </a:p>
        </p:txBody>
      </p:sp>
      <p:sp>
        <p:nvSpPr>
          <p:cNvPr id="721923" name="Text Box 3"/>
          <p:cNvSpPr txBox="1">
            <a:spLocks noChangeArrowheads="1"/>
          </p:cNvSpPr>
          <p:nvPr/>
        </p:nvSpPr>
        <p:spPr bwMode="auto">
          <a:xfrm>
            <a:off x="304800" y="306388"/>
            <a:ext cx="8839200" cy="42989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a:solidFill>
                  <a:srgbClr val="FFFFFF"/>
                </a:solidFill>
                <a:latin typeface="Arial"/>
                <a:cs typeface="Arial"/>
              </a:rPr>
              <a:t>REVIEW QUIZ on </a:t>
            </a:r>
            <a:r>
              <a:rPr lang="ko-KR" altLang="en-US" sz="3600" b="1" dirty="0" err="1">
                <a:solidFill>
                  <a:srgbClr val="FFFFFF"/>
                </a:solidFill>
                <a:latin typeface="Arial"/>
                <a:cs typeface="Arial"/>
              </a:rPr>
              <a:t>哈该书</a:t>
            </a:r>
            <a:endParaRPr lang="en-US" sz="3200" b="1" dirty="0">
              <a:solidFill>
                <a:srgbClr val="FFFFFF"/>
              </a:solidFill>
              <a:latin typeface="Arial"/>
              <a:cs typeface="Arial"/>
            </a:endParaRPr>
          </a:p>
          <a:p>
            <a:pPr>
              <a:lnSpc>
                <a:spcPct val="90000"/>
              </a:lnSpc>
              <a:spcBef>
                <a:spcPct val="50000"/>
              </a:spcBef>
              <a:buFontTx/>
              <a:buAutoNum type="arabicPeriod"/>
              <a:defRPr/>
            </a:pPr>
            <a:r>
              <a:rPr lang="ko-KR" altLang="en-US" sz="3200" b="1" dirty="0" err="1">
                <a:solidFill>
                  <a:srgbClr val="FFFFFF"/>
                </a:solidFill>
                <a:latin typeface="Arial"/>
                <a:cs typeface="Arial"/>
              </a:rPr>
              <a:t>哈该书</a:t>
            </a:r>
            <a:r>
              <a:rPr lang="fr-FR" altLang="ja-JP" sz="3200" b="1" dirty="0">
                <a:solidFill>
                  <a:srgbClr val="FFFFFF"/>
                </a:solidFill>
                <a:latin typeface="Arial"/>
                <a:cs typeface="Arial"/>
              </a:rPr>
              <a:t>'</a:t>
            </a:r>
            <a:r>
              <a:rPr lang="en-US" sz="3200" b="1" dirty="0">
                <a:solidFill>
                  <a:srgbClr val="FFFFFF"/>
                </a:solidFill>
                <a:latin typeface="Arial"/>
                <a:cs typeface="Arial"/>
              </a:rPr>
              <a:t>s messages were written in ____ B.C. </a:t>
            </a:r>
          </a:p>
          <a:p>
            <a:pPr>
              <a:lnSpc>
                <a:spcPct val="90000"/>
              </a:lnSpc>
              <a:spcBef>
                <a:spcPct val="50000"/>
              </a:spcBef>
              <a:buFontTx/>
              <a:buAutoNum type="arabicPeriod"/>
              <a:defRPr/>
            </a:pPr>
            <a:r>
              <a:rPr lang="ko-KR" altLang="en-US" sz="3200" b="1" dirty="0" err="1">
                <a:solidFill>
                  <a:srgbClr val="FFFFFF"/>
                </a:solidFill>
                <a:latin typeface="Arial"/>
                <a:cs typeface="Arial"/>
              </a:rPr>
              <a:t>哈该书</a:t>
            </a:r>
            <a:r>
              <a:rPr lang="en-US" sz="3200" b="1" dirty="0">
                <a:solidFill>
                  <a:srgbClr val="FFFFFF"/>
                </a:solidFill>
                <a:latin typeface="Arial"/>
                <a:cs typeface="Arial"/>
              </a:rPr>
              <a:t> deals with ________ the _______.</a:t>
            </a:r>
            <a:r>
              <a:rPr lang="en-US" sz="3200" dirty="0">
                <a:solidFill>
                  <a:srgbClr val="000000"/>
                </a:solidFill>
                <a:latin typeface="Arial"/>
                <a:cs typeface="Arial"/>
              </a:rPr>
              <a:t> </a:t>
            </a:r>
          </a:p>
          <a:p>
            <a:pPr>
              <a:lnSpc>
                <a:spcPct val="90000"/>
              </a:lnSpc>
              <a:spcBef>
                <a:spcPct val="50000"/>
              </a:spcBef>
              <a:buFontTx/>
              <a:buAutoNum type="arabicPeriod"/>
              <a:defRPr/>
            </a:pPr>
            <a:r>
              <a:rPr lang="en-US" sz="3200" b="1" dirty="0">
                <a:solidFill>
                  <a:srgbClr val="FFFFFF"/>
                </a:solidFill>
                <a:latin typeface="Arial"/>
                <a:cs typeface="Arial"/>
              </a:rPr>
              <a:t>A key person in this book is __________.</a:t>
            </a:r>
          </a:p>
          <a:p>
            <a:pPr>
              <a:lnSpc>
                <a:spcPct val="90000"/>
              </a:lnSpc>
              <a:spcBef>
                <a:spcPct val="50000"/>
              </a:spcBef>
              <a:buFontTx/>
              <a:buAutoNum type="arabicPeriod"/>
              <a:defRPr/>
            </a:pPr>
            <a:r>
              <a:rPr lang="ko-KR" altLang="en-US" sz="3200" b="1" dirty="0" err="1">
                <a:solidFill>
                  <a:srgbClr val="FFFFFF"/>
                </a:solidFill>
                <a:latin typeface="Arial"/>
                <a:cs typeface="Arial"/>
              </a:rPr>
              <a:t>哈该书</a:t>
            </a:r>
            <a:r>
              <a:rPr lang="fr-FR" altLang="ja-JP" sz="3200" b="1" dirty="0">
                <a:solidFill>
                  <a:srgbClr val="FFFFFF"/>
                </a:solidFill>
                <a:latin typeface="Arial"/>
                <a:cs typeface="Arial"/>
              </a:rPr>
              <a:t>'</a:t>
            </a:r>
            <a:r>
              <a:rPr lang="en-US" sz="3200" b="1" dirty="0">
                <a:solidFill>
                  <a:srgbClr val="FFFFFF"/>
                </a:solidFill>
                <a:latin typeface="Arial"/>
                <a:cs typeface="Arial"/>
              </a:rPr>
              <a:t>s message is similar to Jesus</a:t>
            </a:r>
            <a:r>
              <a:rPr lang="fr-FR" altLang="ja-JP" sz="3200" b="1" dirty="0">
                <a:solidFill>
                  <a:srgbClr val="FFFFFF"/>
                </a:solidFill>
                <a:latin typeface="Arial"/>
                <a:cs typeface="Arial"/>
              </a:rPr>
              <a:t>'</a:t>
            </a:r>
            <a:r>
              <a:rPr lang="en-US" sz="3200" b="1" dirty="0">
                <a:solidFill>
                  <a:srgbClr val="FFFFFF"/>
                </a:solidFill>
                <a:latin typeface="Arial"/>
                <a:cs typeface="Arial"/>
              </a:rPr>
              <a:t> words in ___________.</a:t>
            </a:r>
          </a:p>
        </p:txBody>
      </p:sp>
    </p:spTree>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2. </a:t>
            </a:r>
            <a:r>
              <a:rPr lang="zh-CN" altLang="en-US" sz="4800" b="1" dirty="0">
                <a:effectLst>
                  <a:glow rad="127000">
                    <a:schemeClr val="tx1"/>
                  </a:glow>
                </a:effectLst>
                <a:latin typeface="Arial" charset="0"/>
                <a:ea typeface="ＭＳ Ｐゴシック" charset="0"/>
                <a:cs typeface="ＭＳ Ｐゴシック" charset="0"/>
              </a:rPr>
              <a:t>回顾神的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同在</a:t>
            </a:r>
            <a:r>
              <a:rPr lang="zh-CN" altLang="en-US"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2:1-9</a:t>
            </a:r>
          </a:p>
        </p:txBody>
      </p:sp>
    </p:spTree>
    <p:extLst>
      <p:ext uri="{BB962C8B-B14F-4D97-AF65-F5344CB8AC3E}">
        <p14:creationId xmlns:p14="http://schemas.microsoft.com/office/powerpoint/2010/main" val="17602577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2946"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spcBef>
                <a:spcPct val="20000"/>
              </a:spcBef>
              <a:buFontTx/>
              <a:buChar char="•"/>
              <a:defRPr/>
            </a:pPr>
            <a:endParaRPr lang="en-US">
              <a:solidFill>
                <a:srgbClr val="000000"/>
              </a:solidFill>
              <a:latin typeface="Arial"/>
              <a:cs typeface="Arial"/>
            </a:endParaRPr>
          </a:p>
        </p:txBody>
      </p:sp>
      <p:sp>
        <p:nvSpPr>
          <p:cNvPr id="722947" name="Text Box 3"/>
          <p:cNvSpPr txBox="1">
            <a:spLocks noChangeArrowheads="1"/>
          </p:cNvSpPr>
          <p:nvPr/>
        </p:nvSpPr>
        <p:spPr bwMode="auto">
          <a:xfrm>
            <a:off x="304800" y="306388"/>
            <a:ext cx="8839200" cy="42989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a:solidFill>
                  <a:srgbClr val="FFFFFF"/>
                </a:solidFill>
                <a:latin typeface="Arial"/>
                <a:cs typeface="Arial"/>
              </a:rPr>
              <a:t>REVIEW QUIZ on </a:t>
            </a:r>
            <a:r>
              <a:rPr lang="ko-KR" altLang="en-US" sz="3600" b="1" dirty="0" err="1">
                <a:solidFill>
                  <a:srgbClr val="FFFFFF"/>
                </a:solidFill>
                <a:latin typeface="Arial"/>
                <a:cs typeface="Arial"/>
              </a:rPr>
              <a:t>哈该书</a:t>
            </a:r>
            <a:endParaRPr lang="en-US" sz="3200" b="1" dirty="0">
              <a:solidFill>
                <a:srgbClr val="FFFFFF"/>
              </a:solidFill>
              <a:latin typeface="Arial"/>
              <a:cs typeface="Arial"/>
            </a:endParaRPr>
          </a:p>
          <a:p>
            <a:pPr>
              <a:lnSpc>
                <a:spcPct val="90000"/>
              </a:lnSpc>
              <a:spcBef>
                <a:spcPct val="50000"/>
              </a:spcBef>
              <a:buFontTx/>
              <a:buAutoNum type="arabicPeriod"/>
              <a:defRPr/>
            </a:pPr>
            <a:r>
              <a:rPr lang="ko-KR" altLang="en-US" sz="3200" b="1" dirty="0" err="1">
                <a:solidFill>
                  <a:srgbClr val="FFFFFF"/>
                </a:solidFill>
                <a:latin typeface="Arial"/>
                <a:cs typeface="Arial"/>
              </a:rPr>
              <a:t>哈该书</a:t>
            </a:r>
            <a:r>
              <a:rPr lang="fr-FR" altLang="ja-JP" sz="3200" b="1" dirty="0">
                <a:solidFill>
                  <a:srgbClr val="FFFFFF"/>
                </a:solidFill>
                <a:latin typeface="Arial"/>
                <a:cs typeface="Arial"/>
              </a:rPr>
              <a:t>'</a:t>
            </a:r>
            <a:r>
              <a:rPr lang="en-US" sz="3200" b="1" dirty="0">
                <a:solidFill>
                  <a:srgbClr val="FFFFFF"/>
                </a:solidFill>
                <a:latin typeface="Arial"/>
                <a:cs typeface="Arial"/>
              </a:rPr>
              <a:t>s messages were written in </a:t>
            </a:r>
            <a:r>
              <a:rPr lang="en-US" sz="3200" b="1" u="sng" dirty="0">
                <a:solidFill>
                  <a:srgbClr val="FFFFFF"/>
                </a:solidFill>
                <a:latin typeface="Arial"/>
                <a:cs typeface="Arial"/>
              </a:rPr>
              <a:t>520</a:t>
            </a:r>
            <a:r>
              <a:rPr lang="en-US" sz="3200" b="1" dirty="0">
                <a:solidFill>
                  <a:srgbClr val="FFFFFF"/>
                </a:solidFill>
                <a:latin typeface="Arial"/>
                <a:cs typeface="Arial"/>
              </a:rPr>
              <a:t> B.C. </a:t>
            </a:r>
          </a:p>
          <a:p>
            <a:pPr>
              <a:lnSpc>
                <a:spcPct val="90000"/>
              </a:lnSpc>
              <a:spcBef>
                <a:spcPct val="50000"/>
              </a:spcBef>
              <a:buFontTx/>
              <a:buAutoNum type="arabicPeriod"/>
              <a:defRPr/>
            </a:pPr>
            <a:r>
              <a:rPr lang="ko-KR" altLang="en-US" sz="3200" b="1" dirty="0" err="1">
                <a:solidFill>
                  <a:srgbClr val="FFFFFF"/>
                </a:solidFill>
                <a:latin typeface="Arial"/>
                <a:cs typeface="Arial"/>
              </a:rPr>
              <a:t>哈该书</a:t>
            </a:r>
            <a:r>
              <a:rPr lang="en-US" sz="3200" b="1" dirty="0">
                <a:solidFill>
                  <a:srgbClr val="FFFFFF"/>
                </a:solidFill>
                <a:latin typeface="Arial"/>
                <a:cs typeface="Arial"/>
              </a:rPr>
              <a:t> deals with ________ the _______.</a:t>
            </a:r>
            <a:r>
              <a:rPr lang="en-US" sz="3200" dirty="0">
                <a:solidFill>
                  <a:srgbClr val="000000"/>
                </a:solidFill>
                <a:latin typeface="Arial"/>
                <a:cs typeface="Arial"/>
              </a:rPr>
              <a:t> </a:t>
            </a:r>
          </a:p>
          <a:p>
            <a:pPr>
              <a:lnSpc>
                <a:spcPct val="90000"/>
              </a:lnSpc>
              <a:spcBef>
                <a:spcPct val="50000"/>
              </a:spcBef>
              <a:buFontTx/>
              <a:buAutoNum type="arabicPeriod"/>
              <a:defRPr/>
            </a:pPr>
            <a:r>
              <a:rPr lang="en-US" sz="3200" b="1" dirty="0">
                <a:solidFill>
                  <a:srgbClr val="FFFFFF"/>
                </a:solidFill>
                <a:latin typeface="Arial"/>
                <a:cs typeface="Arial"/>
              </a:rPr>
              <a:t>A key person in this book is __________.</a:t>
            </a:r>
          </a:p>
          <a:p>
            <a:pPr>
              <a:lnSpc>
                <a:spcPct val="90000"/>
              </a:lnSpc>
              <a:spcBef>
                <a:spcPct val="50000"/>
              </a:spcBef>
              <a:buFontTx/>
              <a:buAutoNum type="arabicPeriod"/>
              <a:defRPr/>
            </a:pPr>
            <a:r>
              <a:rPr lang="ko-KR" altLang="en-US" sz="3200" b="1" dirty="0" err="1">
                <a:solidFill>
                  <a:srgbClr val="FFFFFF"/>
                </a:solidFill>
                <a:latin typeface="Arial"/>
                <a:cs typeface="Arial"/>
              </a:rPr>
              <a:t>哈该书</a:t>
            </a:r>
            <a:r>
              <a:rPr lang="fr-FR" altLang="ja-JP" sz="3200" b="1" dirty="0">
                <a:solidFill>
                  <a:srgbClr val="FFFFFF"/>
                </a:solidFill>
                <a:latin typeface="Arial"/>
                <a:cs typeface="Arial"/>
              </a:rPr>
              <a:t>'</a:t>
            </a:r>
            <a:r>
              <a:rPr lang="en-US" sz="3200" b="1" dirty="0">
                <a:solidFill>
                  <a:srgbClr val="FFFFFF"/>
                </a:solidFill>
                <a:latin typeface="Arial"/>
                <a:cs typeface="Arial"/>
              </a:rPr>
              <a:t>s message is similar to Jesus</a:t>
            </a:r>
            <a:r>
              <a:rPr lang="fr-FR" altLang="ja-JP" sz="3200" b="1" dirty="0">
                <a:solidFill>
                  <a:srgbClr val="FFFFFF"/>
                </a:solidFill>
                <a:latin typeface="Arial"/>
                <a:cs typeface="Arial"/>
              </a:rPr>
              <a:t>'</a:t>
            </a:r>
            <a:r>
              <a:rPr lang="en-US" sz="3200" b="1" dirty="0">
                <a:solidFill>
                  <a:srgbClr val="FFFFFF"/>
                </a:solidFill>
                <a:latin typeface="Arial"/>
                <a:cs typeface="Arial"/>
              </a:rPr>
              <a:t> words in ___________.</a:t>
            </a:r>
          </a:p>
        </p:txBody>
      </p:sp>
    </p:spTree>
  </p:cSld>
  <p:clrMapOvr>
    <a:masterClrMapping/>
  </p:clrMapOvr>
  <p:transition spd="med">
    <p:randomBar dir="vert"/>
  </p:transition>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3970"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spcBef>
                <a:spcPct val="20000"/>
              </a:spcBef>
              <a:buFontTx/>
              <a:buChar char="•"/>
              <a:defRPr/>
            </a:pPr>
            <a:endParaRPr lang="en-US">
              <a:solidFill>
                <a:srgbClr val="000000"/>
              </a:solidFill>
            </a:endParaRPr>
          </a:p>
        </p:txBody>
      </p:sp>
      <p:sp>
        <p:nvSpPr>
          <p:cNvPr id="723971" name="Text Box 3"/>
          <p:cNvSpPr txBox="1">
            <a:spLocks noChangeArrowheads="1"/>
          </p:cNvSpPr>
          <p:nvPr/>
        </p:nvSpPr>
        <p:spPr bwMode="auto">
          <a:xfrm>
            <a:off x="304800" y="306388"/>
            <a:ext cx="8686800" cy="42989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a:solidFill>
                  <a:srgbClr val="FFFFFF"/>
                </a:solidFill>
                <a:latin typeface="Arial"/>
                <a:cs typeface="Arial"/>
              </a:rPr>
              <a:t>REVIEW QUIZ on </a:t>
            </a:r>
            <a:r>
              <a:rPr lang="ko-KR" altLang="en-US" sz="3600" b="1" dirty="0" err="1">
                <a:solidFill>
                  <a:srgbClr val="FFFFFF"/>
                </a:solidFill>
                <a:latin typeface="Arial"/>
                <a:cs typeface="Arial"/>
              </a:rPr>
              <a:t>哈该书</a:t>
            </a:r>
            <a:endParaRPr lang="en-US" sz="3200" b="1" dirty="0">
              <a:solidFill>
                <a:srgbClr val="FFFFFF"/>
              </a:solidFill>
              <a:latin typeface="Arial"/>
              <a:cs typeface="Arial"/>
            </a:endParaRPr>
          </a:p>
          <a:p>
            <a:pPr>
              <a:lnSpc>
                <a:spcPct val="90000"/>
              </a:lnSpc>
              <a:spcBef>
                <a:spcPct val="50000"/>
              </a:spcBef>
              <a:buFontTx/>
              <a:buAutoNum type="arabicPeriod"/>
              <a:defRPr/>
            </a:pPr>
            <a:r>
              <a:rPr lang="ko-KR" altLang="en-US" sz="3200" b="1" dirty="0" err="1">
                <a:solidFill>
                  <a:srgbClr val="FFFFFF"/>
                </a:solidFill>
                <a:latin typeface="Arial"/>
                <a:cs typeface="Arial"/>
              </a:rPr>
              <a:t>哈该书</a:t>
            </a:r>
            <a:r>
              <a:rPr lang="fr-FR" altLang="ja-JP" sz="3200" b="1" dirty="0">
                <a:solidFill>
                  <a:srgbClr val="FFFFFF"/>
                </a:solidFill>
                <a:latin typeface="Arial"/>
                <a:cs typeface="Arial"/>
              </a:rPr>
              <a:t>'</a:t>
            </a:r>
            <a:r>
              <a:rPr lang="en-US" sz="3200" b="1" dirty="0">
                <a:solidFill>
                  <a:srgbClr val="FFFFFF"/>
                </a:solidFill>
                <a:latin typeface="Arial"/>
                <a:cs typeface="Arial"/>
              </a:rPr>
              <a:t>s messages were written in </a:t>
            </a:r>
            <a:r>
              <a:rPr lang="en-US" sz="3200" b="1" u="sng" dirty="0">
                <a:solidFill>
                  <a:srgbClr val="FFFFFF"/>
                </a:solidFill>
                <a:latin typeface="Arial"/>
                <a:cs typeface="Arial"/>
              </a:rPr>
              <a:t>520</a:t>
            </a:r>
            <a:r>
              <a:rPr lang="en-US" sz="3200" b="1" dirty="0">
                <a:solidFill>
                  <a:srgbClr val="FFFFFF"/>
                </a:solidFill>
                <a:latin typeface="Arial"/>
                <a:cs typeface="Arial"/>
              </a:rPr>
              <a:t> B.C. </a:t>
            </a:r>
          </a:p>
          <a:p>
            <a:pPr>
              <a:lnSpc>
                <a:spcPct val="90000"/>
              </a:lnSpc>
              <a:spcBef>
                <a:spcPct val="50000"/>
              </a:spcBef>
              <a:buFontTx/>
              <a:buAutoNum type="arabicPeriod"/>
              <a:defRPr/>
            </a:pPr>
            <a:r>
              <a:rPr lang="ko-KR" altLang="en-US" sz="3200" b="1" dirty="0" err="1">
                <a:solidFill>
                  <a:srgbClr val="FFFFFF"/>
                </a:solidFill>
                <a:latin typeface="Arial"/>
                <a:cs typeface="Arial"/>
              </a:rPr>
              <a:t>哈该书</a:t>
            </a:r>
            <a:r>
              <a:rPr lang="en-US" sz="3200" b="1" dirty="0">
                <a:solidFill>
                  <a:srgbClr val="FFFFFF"/>
                </a:solidFill>
                <a:latin typeface="Arial"/>
                <a:cs typeface="Arial"/>
              </a:rPr>
              <a:t> deals with </a:t>
            </a:r>
            <a:r>
              <a:rPr lang="en-US" sz="3200" b="1" u="sng" dirty="0">
                <a:solidFill>
                  <a:srgbClr val="FFFFFF"/>
                </a:solidFill>
                <a:latin typeface="Arial"/>
                <a:cs typeface="Arial"/>
              </a:rPr>
              <a:t>rebuilding</a:t>
            </a:r>
            <a:r>
              <a:rPr lang="en-US" sz="3200" b="1" dirty="0">
                <a:solidFill>
                  <a:srgbClr val="FFFFFF"/>
                </a:solidFill>
                <a:latin typeface="Arial"/>
                <a:cs typeface="Arial"/>
              </a:rPr>
              <a:t> the </a:t>
            </a:r>
            <a:r>
              <a:rPr lang="en-US" sz="3200" b="1" u="sng" dirty="0">
                <a:solidFill>
                  <a:srgbClr val="FFFFFF"/>
                </a:solidFill>
                <a:latin typeface="Arial"/>
                <a:cs typeface="Arial"/>
              </a:rPr>
              <a:t>Temple</a:t>
            </a:r>
            <a:r>
              <a:rPr lang="en-US" sz="3200" b="1" dirty="0">
                <a:solidFill>
                  <a:srgbClr val="FFFFFF"/>
                </a:solidFill>
                <a:latin typeface="Arial"/>
                <a:cs typeface="Arial"/>
              </a:rPr>
              <a:t>.</a:t>
            </a:r>
            <a:r>
              <a:rPr lang="en-US" sz="3200" dirty="0">
                <a:solidFill>
                  <a:srgbClr val="000000"/>
                </a:solidFill>
                <a:latin typeface="Arial"/>
                <a:cs typeface="Arial"/>
              </a:rPr>
              <a:t> </a:t>
            </a:r>
          </a:p>
          <a:p>
            <a:pPr>
              <a:lnSpc>
                <a:spcPct val="90000"/>
              </a:lnSpc>
              <a:spcBef>
                <a:spcPct val="50000"/>
              </a:spcBef>
              <a:buFontTx/>
              <a:buAutoNum type="arabicPeriod"/>
              <a:defRPr/>
            </a:pPr>
            <a:r>
              <a:rPr lang="en-US" sz="3200" b="1" dirty="0">
                <a:solidFill>
                  <a:srgbClr val="FFFFFF"/>
                </a:solidFill>
                <a:latin typeface="Arial"/>
                <a:cs typeface="Arial"/>
              </a:rPr>
              <a:t>A key person in this book is __________.</a:t>
            </a:r>
          </a:p>
          <a:p>
            <a:pPr>
              <a:lnSpc>
                <a:spcPct val="90000"/>
              </a:lnSpc>
              <a:spcBef>
                <a:spcPct val="50000"/>
              </a:spcBef>
              <a:buFontTx/>
              <a:buAutoNum type="arabicPeriod"/>
              <a:defRPr/>
            </a:pPr>
            <a:r>
              <a:rPr lang="ko-KR" altLang="en-US" sz="3200" b="1" dirty="0" err="1">
                <a:solidFill>
                  <a:srgbClr val="FFFFFF"/>
                </a:solidFill>
                <a:latin typeface="Arial"/>
                <a:cs typeface="Arial"/>
              </a:rPr>
              <a:t>哈该书</a:t>
            </a:r>
            <a:r>
              <a:rPr lang="fr-FR" altLang="ja-JP" sz="3200" b="1" dirty="0">
                <a:solidFill>
                  <a:srgbClr val="FFFFFF"/>
                </a:solidFill>
                <a:latin typeface="Arial"/>
                <a:cs typeface="Arial"/>
              </a:rPr>
              <a:t>'</a:t>
            </a:r>
            <a:r>
              <a:rPr lang="en-US" sz="3200" b="1" dirty="0">
                <a:solidFill>
                  <a:srgbClr val="FFFFFF"/>
                </a:solidFill>
                <a:latin typeface="Arial"/>
                <a:cs typeface="Arial"/>
              </a:rPr>
              <a:t>s message is similar to Jesus</a:t>
            </a:r>
            <a:r>
              <a:rPr lang="fr-FR" altLang="ja-JP" sz="3200" b="1" dirty="0">
                <a:solidFill>
                  <a:srgbClr val="FFFFFF"/>
                </a:solidFill>
                <a:latin typeface="Arial"/>
                <a:cs typeface="Arial"/>
              </a:rPr>
              <a:t>'</a:t>
            </a:r>
            <a:r>
              <a:rPr lang="en-US" sz="3200" b="1" dirty="0">
                <a:solidFill>
                  <a:srgbClr val="FFFFFF"/>
                </a:solidFill>
                <a:latin typeface="Arial"/>
                <a:cs typeface="Arial"/>
              </a:rPr>
              <a:t> words in ___________.</a:t>
            </a:r>
          </a:p>
        </p:txBody>
      </p:sp>
    </p:spTree>
  </p:cSld>
  <p:clrMapOvr>
    <a:masterClrMapping/>
  </p:clrMapOvr>
  <p:transition spd="med">
    <p:randomBar dir="vert"/>
  </p:transition>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4994"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spcBef>
                <a:spcPct val="20000"/>
              </a:spcBef>
              <a:buFontTx/>
              <a:buChar char="•"/>
              <a:defRPr/>
            </a:pPr>
            <a:endParaRPr lang="en-US">
              <a:solidFill>
                <a:srgbClr val="000000"/>
              </a:solidFill>
            </a:endParaRPr>
          </a:p>
        </p:txBody>
      </p:sp>
      <p:sp>
        <p:nvSpPr>
          <p:cNvPr id="724995" name="Text Box 3"/>
          <p:cNvSpPr txBox="1">
            <a:spLocks noChangeArrowheads="1"/>
          </p:cNvSpPr>
          <p:nvPr/>
        </p:nvSpPr>
        <p:spPr bwMode="auto">
          <a:xfrm>
            <a:off x="304800" y="306388"/>
            <a:ext cx="8686800" cy="42989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a:solidFill>
                  <a:srgbClr val="FFFFFF"/>
                </a:solidFill>
                <a:latin typeface="Arial"/>
                <a:cs typeface="Arial"/>
              </a:rPr>
              <a:t>REVIEW QUIZ on </a:t>
            </a:r>
            <a:r>
              <a:rPr lang="ko-KR" altLang="en-US" sz="3600" b="1" dirty="0" err="1">
                <a:solidFill>
                  <a:srgbClr val="FFFFFF"/>
                </a:solidFill>
                <a:latin typeface="Arial"/>
                <a:cs typeface="Arial"/>
              </a:rPr>
              <a:t>哈该书</a:t>
            </a:r>
            <a:endParaRPr lang="en-US" sz="3200" b="1" dirty="0">
              <a:solidFill>
                <a:srgbClr val="FFFFFF"/>
              </a:solidFill>
              <a:latin typeface="Arial"/>
              <a:cs typeface="Arial"/>
            </a:endParaRPr>
          </a:p>
          <a:p>
            <a:pPr>
              <a:lnSpc>
                <a:spcPct val="90000"/>
              </a:lnSpc>
              <a:spcBef>
                <a:spcPct val="50000"/>
              </a:spcBef>
              <a:buFontTx/>
              <a:buAutoNum type="arabicPeriod"/>
              <a:defRPr/>
            </a:pPr>
            <a:r>
              <a:rPr lang="ko-KR" altLang="en-US" sz="3200" b="1" dirty="0" err="1">
                <a:solidFill>
                  <a:srgbClr val="FFFFFF"/>
                </a:solidFill>
                <a:latin typeface="Arial"/>
                <a:cs typeface="Arial"/>
              </a:rPr>
              <a:t>哈该书</a:t>
            </a:r>
            <a:r>
              <a:rPr lang="fr-FR" altLang="ja-JP" sz="3200" b="1" dirty="0">
                <a:solidFill>
                  <a:srgbClr val="FFFFFF"/>
                </a:solidFill>
                <a:latin typeface="Arial"/>
                <a:cs typeface="Arial"/>
              </a:rPr>
              <a:t>'</a:t>
            </a:r>
            <a:r>
              <a:rPr lang="en-US" sz="3200" b="1" dirty="0">
                <a:solidFill>
                  <a:srgbClr val="FFFFFF"/>
                </a:solidFill>
                <a:latin typeface="Arial"/>
                <a:cs typeface="Arial"/>
              </a:rPr>
              <a:t>s messages were written in </a:t>
            </a:r>
            <a:r>
              <a:rPr lang="en-US" sz="3200" b="1" u="sng" dirty="0">
                <a:solidFill>
                  <a:srgbClr val="FFFFFF"/>
                </a:solidFill>
                <a:latin typeface="Arial"/>
                <a:cs typeface="Arial"/>
              </a:rPr>
              <a:t>520</a:t>
            </a:r>
            <a:r>
              <a:rPr lang="en-US" sz="3200" b="1" dirty="0">
                <a:solidFill>
                  <a:srgbClr val="FFFFFF"/>
                </a:solidFill>
                <a:latin typeface="Arial"/>
                <a:cs typeface="Arial"/>
              </a:rPr>
              <a:t> B.C. </a:t>
            </a:r>
          </a:p>
          <a:p>
            <a:pPr>
              <a:lnSpc>
                <a:spcPct val="90000"/>
              </a:lnSpc>
              <a:spcBef>
                <a:spcPct val="50000"/>
              </a:spcBef>
              <a:buFontTx/>
              <a:buAutoNum type="arabicPeriod"/>
              <a:defRPr/>
            </a:pPr>
            <a:r>
              <a:rPr lang="ko-KR" altLang="en-US" sz="3200" b="1" dirty="0" err="1">
                <a:solidFill>
                  <a:srgbClr val="FFFFFF"/>
                </a:solidFill>
                <a:latin typeface="Arial"/>
                <a:cs typeface="Arial"/>
              </a:rPr>
              <a:t>哈该书</a:t>
            </a:r>
            <a:r>
              <a:rPr lang="en-US" sz="3200" b="1" dirty="0">
                <a:solidFill>
                  <a:srgbClr val="FFFFFF"/>
                </a:solidFill>
                <a:latin typeface="Arial"/>
                <a:cs typeface="Arial"/>
              </a:rPr>
              <a:t> deals with </a:t>
            </a:r>
            <a:r>
              <a:rPr lang="en-US" sz="3200" b="1" u="sng" dirty="0">
                <a:solidFill>
                  <a:srgbClr val="FFFFFF"/>
                </a:solidFill>
                <a:latin typeface="Arial"/>
                <a:cs typeface="Arial"/>
              </a:rPr>
              <a:t>rebuilding</a:t>
            </a:r>
            <a:r>
              <a:rPr lang="en-US" sz="3200" b="1" dirty="0">
                <a:solidFill>
                  <a:srgbClr val="FFFFFF"/>
                </a:solidFill>
                <a:latin typeface="Arial"/>
                <a:cs typeface="Arial"/>
              </a:rPr>
              <a:t> the </a:t>
            </a:r>
            <a:r>
              <a:rPr lang="en-US" sz="3200" b="1" u="sng" dirty="0">
                <a:solidFill>
                  <a:srgbClr val="FFFFFF"/>
                </a:solidFill>
                <a:latin typeface="Arial"/>
                <a:cs typeface="Arial"/>
              </a:rPr>
              <a:t>Temple</a:t>
            </a:r>
            <a:r>
              <a:rPr lang="en-US" sz="3200" b="1" dirty="0">
                <a:solidFill>
                  <a:srgbClr val="FFFFFF"/>
                </a:solidFill>
                <a:latin typeface="Arial"/>
                <a:cs typeface="Arial"/>
              </a:rPr>
              <a:t>.</a:t>
            </a:r>
            <a:r>
              <a:rPr lang="en-US" sz="3200" dirty="0">
                <a:solidFill>
                  <a:srgbClr val="000000"/>
                </a:solidFill>
                <a:latin typeface="Arial"/>
                <a:cs typeface="Arial"/>
              </a:rPr>
              <a:t> </a:t>
            </a:r>
          </a:p>
          <a:p>
            <a:pPr>
              <a:lnSpc>
                <a:spcPct val="90000"/>
              </a:lnSpc>
              <a:spcBef>
                <a:spcPct val="50000"/>
              </a:spcBef>
              <a:buFontTx/>
              <a:buAutoNum type="arabicPeriod"/>
              <a:defRPr/>
            </a:pPr>
            <a:r>
              <a:rPr lang="en-US" sz="3200" b="1" dirty="0">
                <a:solidFill>
                  <a:srgbClr val="FFFFFF"/>
                </a:solidFill>
                <a:latin typeface="Arial"/>
                <a:cs typeface="Arial"/>
              </a:rPr>
              <a:t>A key person in this book is </a:t>
            </a:r>
            <a:r>
              <a:rPr lang="en-US" sz="3200" b="1" u="sng" dirty="0">
                <a:solidFill>
                  <a:srgbClr val="FFFFFF"/>
                </a:solidFill>
                <a:latin typeface="Arial"/>
                <a:cs typeface="Arial"/>
              </a:rPr>
              <a:t>Zerubbabel</a:t>
            </a:r>
            <a:r>
              <a:rPr lang="en-US" sz="3200" b="1" dirty="0">
                <a:solidFill>
                  <a:srgbClr val="FFFFFF"/>
                </a:solidFill>
                <a:latin typeface="Arial"/>
                <a:cs typeface="Arial"/>
              </a:rPr>
              <a:t>.</a:t>
            </a:r>
          </a:p>
          <a:p>
            <a:pPr>
              <a:lnSpc>
                <a:spcPct val="90000"/>
              </a:lnSpc>
              <a:spcBef>
                <a:spcPct val="50000"/>
              </a:spcBef>
              <a:buFontTx/>
              <a:buAutoNum type="arabicPeriod"/>
              <a:defRPr/>
            </a:pPr>
            <a:r>
              <a:rPr lang="ko-KR" altLang="en-US" sz="3200" b="1" dirty="0" err="1">
                <a:solidFill>
                  <a:srgbClr val="FFFFFF"/>
                </a:solidFill>
                <a:latin typeface="Arial"/>
                <a:cs typeface="Arial"/>
              </a:rPr>
              <a:t>哈该书</a:t>
            </a:r>
            <a:r>
              <a:rPr lang="fr-FR" altLang="ja-JP" sz="3200" b="1" dirty="0">
                <a:solidFill>
                  <a:srgbClr val="FFFFFF"/>
                </a:solidFill>
                <a:latin typeface="Arial"/>
                <a:cs typeface="Arial"/>
              </a:rPr>
              <a:t>'</a:t>
            </a:r>
            <a:r>
              <a:rPr lang="en-US" sz="3200" b="1" dirty="0">
                <a:solidFill>
                  <a:srgbClr val="FFFFFF"/>
                </a:solidFill>
                <a:latin typeface="Arial"/>
                <a:cs typeface="Arial"/>
              </a:rPr>
              <a:t>s message is similar to Jesus</a:t>
            </a:r>
            <a:r>
              <a:rPr lang="fr-FR" altLang="ja-JP" sz="3200" b="1" dirty="0">
                <a:solidFill>
                  <a:srgbClr val="FFFFFF"/>
                </a:solidFill>
                <a:latin typeface="Arial"/>
                <a:cs typeface="Arial"/>
              </a:rPr>
              <a:t>'</a:t>
            </a:r>
            <a:r>
              <a:rPr lang="en-US" sz="3200" b="1" dirty="0">
                <a:solidFill>
                  <a:srgbClr val="FFFFFF"/>
                </a:solidFill>
                <a:latin typeface="Arial"/>
                <a:cs typeface="Arial"/>
              </a:rPr>
              <a:t> words in ___________.</a:t>
            </a:r>
          </a:p>
        </p:txBody>
      </p:sp>
    </p:spTree>
  </p:cSld>
  <p:clrMapOvr>
    <a:masterClrMapping/>
  </p:clrMapOvr>
  <p:transition spd="med">
    <p:randomBar dir="vert"/>
  </p:transition>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08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spcBef>
                <a:spcPct val="20000"/>
              </a:spcBef>
              <a:buFontTx/>
              <a:buChar char="•"/>
              <a:defRPr/>
            </a:pPr>
            <a:endParaRPr lang="en-US">
              <a:solidFill>
                <a:srgbClr val="000000"/>
              </a:solidFill>
            </a:endParaRPr>
          </a:p>
        </p:txBody>
      </p:sp>
      <p:sp>
        <p:nvSpPr>
          <p:cNvPr id="686083" name="Text Box 3"/>
          <p:cNvSpPr txBox="1">
            <a:spLocks noChangeArrowheads="1"/>
          </p:cNvSpPr>
          <p:nvPr/>
        </p:nvSpPr>
        <p:spPr bwMode="auto">
          <a:xfrm>
            <a:off x="304800" y="306388"/>
            <a:ext cx="8686800" cy="42989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a:solidFill>
                  <a:srgbClr val="FFFFFF"/>
                </a:solidFill>
                <a:latin typeface="Arial"/>
                <a:cs typeface="Arial"/>
              </a:rPr>
              <a:t>REVIEW QUIZ on </a:t>
            </a:r>
            <a:r>
              <a:rPr lang="ko-KR" altLang="en-US" sz="3600" b="1" dirty="0" err="1">
                <a:solidFill>
                  <a:srgbClr val="FFFFFF"/>
                </a:solidFill>
                <a:latin typeface="Arial"/>
                <a:cs typeface="Arial"/>
              </a:rPr>
              <a:t>哈该书</a:t>
            </a:r>
            <a:endParaRPr lang="en-US" sz="3200" b="1" dirty="0">
              <a:solidFill>
                <a:srgbClr val="FFFFFF"/>
              </a:solidFill>
              <a:latin typeface="Arial"/>
              <a:cs typeface="Arial"/>
            </a:endParaRPr>
          </a:p>
          <a:p>
            <a:pPr>
              <a:lnSpc>
                <a:spcPct val="90000"/>
              </a:lnSpc>
              <a:spcBef>
                <a:spcPct val="50000"/>
              </a:spcBef>
              <a:buFontTx/>
              <a:buAutoNum type="arabicPeriod"/>
              <a:defRPr/>
            </a:pPr>
            <a:r>
              <a:rPr lang="ko-KR" altLang="en-US" sz="3200" b="1" dirty="0" err="1">
                <a:solidFill>
                  <a:srgbClr val="FFFFFF"/>
                </a:solidFill>
                <a:latin typeface="Arial"/>
                <a:cs typeface="Arial"/>
              </a:rPr>
              <a:t>哈该书</a:t>
            </a:r>
            <a:r>
              <a:rPr lang="fr-FR" altLang="ja-JP" sz="3200" b="1" dirty="0">
                <a:solidFill>
                  <a:srgbClr val="FFFFFF"/>
                </a:solidFill>
                <a:latin typeface="Arial"/>
                <a:cs typeface="Arial"/>
              </a:rPr>
              <a:t>'</a:t>
            </a:r>
            <a:r>
              <a:rPr lang="en-US" sz="3200" b="1" dirty="0">
                <a:solidFill>
                  <a:srgbClr val="FFFFFF"/>
                </a:solidFill>
                <a:latin typeface="Arial"/>
                <a:cs typeface="Arial"/>
              </a:rPr>
              <a:t>s messages were written in </a:t>
            </a:r>
            <a:r>
              <a:rPr lang="en-US" sz="3200" b="1" u="sng" dirty="0">
                <a:solidFill>
                  <a:srgbClr val="FFFFFF"/>
                </a:solidFill>
                <a:latin typeface="Arial"/>
                <a:cs typeface="Arial"/>
              </a:rPr>
              <a:t>520</a:t>
            </a:r>
            <a:r>
              <a:rPr lang="en-US" sz="3200" b="1" dirty="0">
                <a:solidFill>
                  <a:srgbClr val="FFFFFF"/>
                </a:solidFill>
                <a:latin typeface="Arial"/>
                <a:cs typeface="Arial"/>
              </a:rPr>
              <a:t> B.C. </a:t>
            </a:r>
          </a:p>
          <a:p>
            <a:pPr>
              <a:lnSpc>
                <a:spcPct val="90000"/>
              </a:lnSpc>
              <a:spcBef>
                <a:spcPct val="50000"/>
              </a:spcBef>
              <a:buFontTx/>
              <a:buAutoNum type="arabicPeriod"/>
              <a:defRPr/>
            </a:pPr>
            <a:r>
              <a:rPr lang="ko-KR" altLang="en-US" sz="3200" b="1" dirty="0" err="1">
                <a:solidFill>
                  <a:srgbClr val="FFFFFF"/>
                </a:solidFill>
                <a:latin typeface="Arial"/>
                <a:cs typeface="Arial"/>
              </a:rPr>
              <a:t>哈该书</a:t>
            </a:r>
            <a:r>
              <a:rPr lang="en-US" sz="3200" b="1" dirty="0">
                <a:solidFill>
                  <a:srgbClr val="FFFFFF"/>
                </a:solidFill>
                <a:latin typeface="Arial"/>
                <a:cs typeface="Arial"/>
              </a:rPr>
              <a:t> deals with </a:t>
            </a:r>
            <a:r>
              <a:rPr lang="en-US" sz="3200" b="1" u="sng" dirty="0">
                <a:solidFill>
                  <a:srgbClr val="FFFFFF"/>
                </a:solidFill>
                <a:latin typeface="Arial"/>
                <a:cs typeface="Arial"/>
              </a:rPr>
              <a:t>rebuilding</a:t>
            </a:r>
            <a:r>
              <a:rPr lang="en-US" sz="3200" b="1" dirty="0">
                <a:solidFill>
                  <a:srgbClr val="FFFFFF"/>
                </a:solidFill>
                <a:latin typeface="Arial"/>
                <a:cs typeface="Arial"/>
              </a:rPr>
              <a:t> the </a:t>
            </a:r>
            <a:r>
              <a:rPr lang="en-US" sz="3200" b="1" u="sng" dirty="0">
                <a:solidFill>
                  <a:srgbClr val="FFFFFF"/>
                </a:solidFill>
                <a:latin typeface="Arial"/>
                <a:cs typeface="Arial"/>
              </a:rPr>
              <a:t>Temple</a:t>
            </a:r>
            <a:r>
              <a:rPr lang="en-US" sz="3200" b="1" dirty="0">
                <a:solidFill>
                  <a:srgbClr val="FFFFFF"/>
                </a:solidFill>
                <a:latin typeface="Arial"/>
                <a:cs typeface="Arial"/>
              </a:rPr>
              <a:t>.</a:t>
            </a:r>
            <a:r>
              <a:rPr lang="en-US" sz="3200" dirty="0">
                <a:solidFill>
                  <a:srgbClr val="000000"/>
                </a:solidFill>
                <a:latin typeface="Arial"/>
                <a:cs typeface="Arial"/>
              </a:rPr>
              <a:t> </a:t>
            </a:r>
          </a:p>
          <a:p>
            <a:pPr>
              <a:lnSpc>
                <a:spcPct val="90000"/>
              </a:lnSpc>
              <a:spcBef>
                <a:spcPct val="50000"/>
              </a:spcBef>
              <a:buFontTx/>
              <a:buAutoNum type="arabicPeriod"/>
              <a:defRPr/>
            </a:pPr>
            <a:r>
              <a:rPr lang="en-US" sz="3200" b="1" dirty="0">
                <a:solidFill>
                  <a:srgbClr val="FFFFFF"/>
                </a:solidFill>
                <a:latin typeface="Arial"/>
                <a:cs typeface="Arial"/>
              </a:rPr>
              <a:t>A key person in this book is </a:t>
            </a:r>
            <a:r>
              <a:rPr lang="en-US" sz="3200" b="1" u="sng" dirty="0">
                <a:solidFill>
                  <a:srgbClr val="FFFFFF"/>
                </a:solidFill>
                <a:latin typeface="Arial"/>
                <a:cs typeface="Arial"/>
              </a:rPr>
              <a:t>Zerubbabel</a:t>
            </a:r>
            <a:r>
              <a:rPr lang="en-US" sz="3200" b="1" dirty="0">
                <a:solidFill>
                  <a:srgbClr val="FFFFFF"/>
                </a:solidFill>
                <a:latin typeface="Arial"/>
                <a:cs typeface="Arial"/>
              </a:rPr>
              <a:t>.</a:t>
            </a:r>
          </a:p>
          <a:p>
            <a:pPr>
              <a:lnSpc>
                <a:spcPct val="90000"/>
              </a:lnSpc>
              <a:spcBef>
                <a:spcPct val="50000"/>
              </a:spcBef>
              <a:buFontTx/>
              <a:buAutoNum type="arabicPeriod"/>
              <a:defRPr/>
            </a:pPr>
            <a:r>
              <a:rPr lang="ko-KR" altLang="en-US" sz="3200" b="1" dirty="0" err="1">
                <a:solidFill>
                  <a:srgbClr val="FFFFFF"/>
                </a:solidFill>
                <a:latin typeface="Arial"/>
                <a:cs typeface="Arial"/>
              </a:rPr>
              <a:t>哈该书</a:t>
            </a:r>
            <a:r>
              <a:rPr lang="fr-FR" altLang="ja-JP" sz="3200" b="1" dirty="0">
                <a:solidFill>
                  <a:srgbClr val="FFFFFF"/>
                </a:solidFill>
                <a:latin typeface="Arial"/>
                <a:cs typeface="Arial"/>
              </a:rPr>
              <a:t>'</a:t>
            </a:r>
            <a:r>
              <a:rPr lang="en-US" sz="3200" b="1" dirty="0">
                <a:solidFill>
                  <a:srgbClr val="FFFFFF"/>
                </a:solidFill>
                <a:latin typeface="Arial"/>
                <a:cs typeface="Arial"/>
              </a:rPr>
              <a:t>s message is similar to Jesus</a:t>
            </a:r>
            <a:r>
              <a:rPr lang="fr-FR" altLang="ja-JP" sz="3200" b="1" dirty="0">
                <a:solidFill>
                  <a:srgbClr val="FFFFFF"/>
                </a:solidFill>
                <a:latin typeface="Arial"/>
                <a:cs typeface="Arial"/>
              </a:rPr>
              <a:t>'</a:t>
            </a:r>
            <a:r>
              <a:rPr lang="en-US" sz="3200" b="1" dirty="0">
                <a:solidFill>
                  <a:srgbClr val="FFFFFF"/>
                </a:solidFill>
                <a:latin typeface="Arial"/>
                <a:cs typeface="Arial"/>
              </a:rPr>
              <a:t> words in </a:t>
            </a:r>
            <a:r>
              <a:rPr lang="en-US" sz="3200" b="1" u="sng" dirty="0">
                <a:solidFill>
                  <a:srgbClr val="FFFFFF"/>
                </a:solidFill>
                <a:latin typeface="Arial"/>
                <a:cs typeface="Arial"/>
              </a:rPr>
              <a:t>Matthew 6:33</a:t>
            </a:r>
            <a:r>
              <a:rPr lang="en-US" sz="3200" b="1" dirty="0">
                <a:solidFill>
                  <a:srgbClr val="FFFFFF"/>
                </a:solidFill>
                <a:latin typeface="Arial"/>
                <a:cs typeface="Arial"/>
              </a:rPr>
              <a:t>.</a:t>
            </a:r>
          </a:p>
        </p:txBody>
      </p:sp>
    </p:spTree>
  </p:cSld>
  <p:clrMapOvr>
    <a:masterClrMapping/>
  </p:clrMapOvr>
  <p:transition spd="med">
    <p:randomBar dir="ver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426054429"/>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4000" b="1">
                <a:solidFill>
                  <a:srgbClr val="FFFFFF"/>
                </a:solidFill>
                <a:latin typeface="Arial" charset="0"/>
                <a:ea typeface="SimSun" charset="0"/>
                <a:cs typeface="SimSun" charset="0"/>
              </a:rPr>
              <a:t>免费获取这讲解</a:t>
            </a:r>
            <a:r>
              <a:rPr lang="en-US" altLang="ja-JP" sz="4000" b="1">
                <a:solidFill>
                  <a:srgbClr val="FFFFFF"/>
                </a:solidFill>
                <a:latin typeface="Arial" charset="0"/>
                <a:cs typeface="Arial" charset="0"/>
              </a:rPr>
              <a:t>!</a:t>
            </a:r>
            <a:endParaRPr lang="en-US" sz="1400" b="1">
              <a:solidFill>
                <a:srgbClr val="FFFFFF"/>
              </a:solidFill>
              <a:latin typeface="Arial" charset="0"/>
              <a:cs typeface="Arial" charset="0"/>
            </a:endParaRPr>
          </a:p>
        </p:txBody>
      </p:sp>
      <p:sp>
        <p:nvSpPr>
          <p:cNvPr id="575489"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7953966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3. </a:t>
            </a:r>
            <a:r>
              <a:rPr lang="zh-CN" altLang="en-US" sz="4800" b="1" dirty="0">
                <a:effectLst>
                  <a:glow rad="127000">
                    <a:schemeClr val="tx1"/>
                  </a:glow>
                </a:effectLst>
                <a:latin typeface="Arial" charset="0"/>
                <a:ea typeface="ＭＳ Ｐゴシック" charset="0"/>
                <a:cs typeface="ＭＳ Ｐゴシック" charset="0"/>
              </a:rPr>
              <a:t>更新你的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敬拜</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124744"/>
            <a:ext cx="9144000" cy="4777740"/>
          </a:xfrm>
          <a:prstGeom prst="rect">
            <a:avLst/>
          </a:prstGeom>
        </p:spPr>
      </p:pic>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2:10-19</a:t>
            </a:r>
          </a:p>
        </p:txBody>
      </p:sp>
    </p:spTree>
    <p:extLst>
      <p:ext uri="{BB962C8B-B14F-4D97-AF65-F5344CB8AC3E}">
        <p14:creationId xmlns:p14="http://schemas.microsoft.com/office/powerpoint/2010/main" val="128544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02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11064"/>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4. </a:t>
            </a:r>
            <a:r>
              <a:rPr lang="zh-CN" altLang="en-US" sz="4800" b="1" dirty="0">
                <a:effectLst>
                  <a:glow rad="127000">
                    <a:schemeClr val="tx1"/>
                  </a:glow>
                </a:effectLst>
                <a:latin typeface="Arial" charset="0"/>
                <a:ea typeface="ＭＳ Ｐゴシック" charset="0"/>
                <a:cs typeface="ＭＳ Ｐゴシック" charset="0"/>
              </a:rPr>
              <a:t>重新构想神的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国度</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2:20-23</a:t>
            </a:r>
          </a:p>
        </p:txBody>
      </p:sp>
      <p:sp>
        <p:nvSpPr>
          <p:cNvPr id="3" name="TextBox 2">
            <a:extLst>
              <a:ext uri="{FF2B5EF4-FFF2-40B4-BE49-F238E27FC236}">
                <a16:creationId xmlns:a16="http://schemas.microsoft.com/office/drawing/2014/main" id="{9076ABAE-B93A-490B-BB85-7881393EF305}"/>
              </a:ext>
            </a:extLst>
          </p:cNvPr>
          <p:cNvSpPr txBox="1"/>
          <p:nvPr/>
        </p:nvSpPr>
        <p:spPr>
          <a:xfrm>
            <a:off x="2411760" y="3030051"/>
            <a:ext cx="6264696" cy="830997"/>
          </a:xfrm>
          <a:prstGeom prst="rect">
            <a:avLst/>
          </a:prstGeom>
          <a:noFill/>
        </p:spPr>
        <p:txBody>
          <a:bodyPr wrap="square" rtlCol="0">
            <a:spAutoFit/>
          </a:bodyPr>
          <a:lstStyle/>
          <a:p>
            <a:r>
              <a:rPr lang="zh-CN" altLang="en-US" sz="4800" b="1" dirty="0">
                <a:solidFill>
                  <a:schemeClr val="bg1"/>
                </a:solidFill>
                <a:effectLst>
                  <a:glow rad="127000">
                    <a:schemeClr val="tx1"/>
                  </a:glow>
                </a:effectLst>
                <a:latin typeface="Arial" charset="0"/>
              </a:rPr>
              <a:t>神是重建的神</a:t>
            </a:r>
            <a:endParaRPr lang="en-SG" sz="4800" b="1" dirty="0">
              <a:solidFill>
                <a:schemeClr val="bg1"/>
              </a:solidFill>
              <a:effectLst>
                <a:glow rad="127000">
                  <a:schemeClr val="tx1"/>
                </a:glow>
              </a:effectLst>
              <a:latin typeface="Arial" charset="0"/>
            </a:endParaRPr>
          </a:p>
        </p:txBody>
      </p:sp>
    </p:spTree>
    <p:extLst>
      <p:ext uri="{BB962C8B-B14F-4D97-AF65-F5344CB8AC3E}">
        <p14:creationId xmlns:p14="http://schemas.microsoft.com/office/powerpoint/2010/main" val="41495040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1426" name="Picture 2" descr="Flowers 005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1603" name="Rectangle 3"/>
          <p:cNvSpPr>
            <a:spLocks noGrp="1" noChangeArrowheads="1"/>
          </p:cNvSpPr>
          <p:nvPr>
            <p:ph type="ctrTitle"/>
          </p:nvPr>
        </p:nvSpPr>
        <p:spPr>
          <a:xfrm>
            <a:off x="228600" y="304800"/>
            <a:ext cx="8915400" cy="838200"/>
          </a:xfrm>
          <a:effectLst>
            <a:outerShdw blurRad="63500" dist="107763" dir="18900000" algn="ctr" rotWithShape="0">
              <a:srgbClr val="000000">
                <a:alpha val="74998"/>
              </a:srgbClr>
            </a:outerShdw>
          </a:effectLst>
        </p:spPr>
        <p:txBody>
          <a:bodyPr/>
          <a:lstStyle/>
          <a:p>
            <a:pPr eaLnBrk="1" hangingPunct="1">
              <a:defRPr/>
            </a:pPr>
            <a:r>
              <a:rPr lang="zh-CN" altLang="en-US" sz="6000" b="1" u="sng" dirty="0">
                <a:latin typeface="Arial" charset="0"/>
                <a:cs typeface="+mj-cs"/>
              </a:rPr>
              <a:t>永恒的优先次序</a:t>
            </a:r>
            <a:endParaRPr lang="en-US" sz="5400" b="1" dirty="0">
              <a:latin typeface="Arial" charset="0"/>
              <a:cs typeface="+mj-cs"/>
            </a:endParaRPr>
          </a:p>
        </p:txBody>
      </p:sp>
      <p:sp>
        <p:nvSpPr>
          <p:cNvPr id="281604" name="Rectangle 4"/>
          <p:cNvSpPr>
            <a:spLocks noGrp="1" noChangeArrowheads="1"/>
          </p:cNvSpPr>
          <p:nvPr>
            <p:ph type="subTitle" idx="1"/>
          </p:nvPr>
        </p:nvSpPr>
        <p:spPr>
          <a:xfrm>
            <a:off x="1371600" y="1371600"/>
            <a:ext cx="6934200" cy="2971800"/>
          </a:xfrm>
          <a:effectLst/>
        </p:spPr>
        <p:txBody>
          <a:bodyPr/>
          <a:lstStyle/>
          <a:p>
            <a:pPr marL="609600" indent="-609600" eaLnBrk="1" hangingPunct="1">
              <a:buFont typeface="Arial" charset="0"/>
              <a:buAutoNum type="arabicPeriod"/>
              <a:defRPr/>
            </a:pPr>
            <a:r>
              <a:rPr lang="zh-CN" altLang="en-US" sz="5400" b="1" dirty="0">
                <a:solidFill>
                  <a:schemeClr val="tx2"/>
                </a:solidFill>
                <a:effectLst>
                  <a:glow rad="292100">
                    <a:schemeClr val="bg1">
                      <a:alpha val="75000"/>
                    </a:schemeClr>
                  </a:glow>
                </a:effectLst>
                <a:latin typeface="Arial" charset="0"/>
                <a:cs typeface="+mn-cs"/>
              </a:rPr>
              <a:t>神</a:t>
            </a:r>
            <a:endParaRPr lang="en-US" sz="5400" b="1" dirty="0">
              <a:solidFill>
                <a:schemeClr val="tx2"/>
              </a:solidFill>
              <a:effectLst>
                <a:glow rad="292100">
                  <a:schemeClr val="bg1">
                    <a:alpha val="75000"/>
                  </a:schemeClr>
                </a:glow>
              </a:effectLst>
              <a:latin typeface="Arial" charset="0"/>
              <a:cs typeface="+mn-cs"/>
            </a:endParaRPr>
          </a:p>
          <a:p>
            <a:pPr marL="609600" indent="-609600" eaLnBrk="1" hangingPunct="1">
              <a:buFont typeface="Arial" charset="0"/>
              <a:buAutoNum type="arabicPeriod"/>
              <a:defRPr/>
            </a:pPr>
            <a:r>
              <a:rPr lang="zh-CN" altLang="en-US" sz="5400" b="1" dirty="0">
                <a:solidFill>
                  <a:schemeClr val="tx2"/>
                </a:solidFill>
                <a:effectLst>
                  <a:glow rad="292100">
                    <a:schemeClr val="bg1">
                      <a:alpha val="75000"/>
                    </a:schemeClr>
                  </a:glow>
                </a:effectLst>
                <a:latin typeface="Arial" charset="0"/>
                <a:cs typeface="+mn-cs"/>
              </a:rPr>
              <a:t>神的话</a:t>
            </a:r>
            <a:endParaRPr lang="en-US" sz="5400" b="1" dirty="0">
              <a:solidFill>
                <a:schemeClr val="tx2"/>
              </a:solidFill>
              <a:effectLst>
                <a:glow rad="292100">
                  <a:schemeClr val="bg1">
                    <a:alpha val="75000"/>
                  </a:schemeClr>
                </a:glow>
              </a:effectLst>
              <a:latin typeface="Arial" charset="0"/>
              <a:cs typeface="+mn-cs"/>
            </a:endParaRPr>
          </a:p>
          <a:p>
            <a:pPr marL="609600" indent="-609600" eaLnBrk="1" hangingPunct="1">
              <a:buFont typeface="Arial" charset="0"/>
              <a:buAutoNum type="arabicPeriod"/>
              <a:defRPr/>
            </a:pPr>
            <a:r>
              <a:rPr lang="zh-CN" altLang="en-US" sz="5400" b="1" dirty="0">
                <a:solidFill>
                  <a:schemeClr val="tx2"/>
                </a:solidFill>
                <a:effectLst>
                  <a:glow rad="292100">
                    <a:schemeClr val="bg1">
                      <a:alpha val="75000"/>
                    </a:schemeClr>
                  </a:glow>
                </a:effectLst>
                <a:latin typeface="Arial" charset="0"/>
                <a:cs typeface="+mn-cs"/>
              </a:rPr>
              <a:t>人的灵魂</a:t>
            </a:r>
            <a:endParaRPr lang="en-US" sz="5400" b="1" dirty="0">
              <a:solidFill>
                <a:schemeClr val="tx2"/>
              </a:solidFill>
              <a:effectLst>
                <a:glow rad="292100">
                  <a:schemeClr val="bg1">
                    <a:alpha val="75000"/>
                  </a:schemeClr>
                </a:glow>
              </a:effectLst>
              <a:latin typeface="Arial" charset="0"/>
              <a:cs typeface="+mn-cs"/>
            </a:endParaRPr>
          </a:p>
        </p:txBody>
      </p:sp>
    </p:spTree>
    <p:extLst>
      <p:ext uri="{BB962C8B-B14F-4D97-AF65-F5344CB8AC3E}">
        <p14:creationId xmlns:p14="http://schemas.microsoft.com/office/powerpoint/2010/main" val="5258995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81604">
                                            <p:txEl>
                                              <p:pRg st="0" end="0"/>
                                            </p:txEl>
                                          </p:spTgt>
                                        </p:tgtEl>
                                        <p:attrNameLst>
                                          <p:attrName>style.visibility</p:attrName>
                                        </p:attrNameLst>
                                      </p:cBhvr>
                                      <p:to>
                                        <p:strVal val="visible"/>
                                      </p:to>
                                    </p:set>
                                    <p:animScale>
                                      <p:cBhvr>
                                        <p:cTn id="7" dur="2000" decel="50000" fill="hold">
                                          <p:stCondLst>
                                            <p:cond delay="0"/>
                                          </p:stCondLst>
                                        </p:cTn>
                                        <p:tgtEl>
                                          <p:spTgt spid="28160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281604">
                                            <p:txEl>
                                              <p:pRg st="0" end="0"/>
                                            </p:txEl>
                                          </p:spTgt>
                                        </p:tgtEl>
                                        <p:attrNameLst>
                                          <p:attrName>ppt_x</p:attrName>
                                          <p:attrName>ppt_y</p:attrName>
                                        </p:attrNameLst>
                                      </p:cBhvr>
                                    </p:animMotion>
                                    <p:animEffect transition="in" filter="fade">
                                      <p:cBhvr>
                                        <p:cTn id="9" dur="2000"/>
                                        <p:tgtEl>
                                          <p:spTgt spid="28160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81604">
                                            <p:txEl>
                                              <p:pRg st="1" end="1"/>
                                            </p:txEl>
                                          </p:spTgt>
                                        </p:tgtEl>
                                        <p:attrNameLst>
                                          <p:attrName>style.visibility</p:attrName>
                                        </p:attrNameLst>
                                      </p:cBhvr>
                                      <p:to>
                                        <p:strVal val="visible"/>
                                      </p:to>
                                    </p:set>
                                    <p:animScale>
                                      <p:cBhvr>
                                        <p:cTn id="14" dur="2000" decel="50000" fill="hold">
                                          <p:stCondLst>
                                            <p:cond delay="0"/>
                                          </p:stCondLst>
                                        </p:cTn>
                                        <p:tgtEl>
                                          <p:spTgt spid="28160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2000" decel="50000" fill="hold">
                                          <p:stCondLst>
                                            <p:cond delay="0"/>
                                          </p:stCondLst>
                                        </p:cTn>
                                        <p:tgtEl>
                                          <p:spTgt spid="281604">
                                            <p:txEl>
                                              <p:pRg st="1" end="1"/>
                                            </p:txEl>
                                          </p:spTgt>
                                        </p:tgtEl>
                                        <p:attrNameLst>
                                          <p:attrName>ppt_x</p:attrName>
                                          <p:attrName>ppt_y</p:attrName>
                                        </p:attrNameLst>
                                      </p:cBhvr>
                                    </p:animMotion>
                                    <p:animEffect transition="in" filter="fade">
                                      <p:cBhvr>
                                        <p:cTn id="16" dur="2000"/>
                                        <p:tgtEl>
                                          <p:spTgt spid="281604">
                                            <p:txEl>
                                              <p:pRg st="1" end="1"/>
                                            </p:txEl>
                                          </p:spTgt>
                                        </p:tgtEl>
                                      </p:cBhvr>
                                    </p:animEffect>
                                  </p:childTnLst>
                                </p:cTn>
                              </p:par>
                            </p:childTnLst>
                          </p:cTn>
                        </p:par>
                      </p:childTnLst>
                    </p:cTn>
                  </p:par>
                  <p:par>
                    <p:cTn id="17" fill="hold">
                      <p:stCondLst>
                        <p:cond delay="indefinite"/>
                      </p:stCondLst>
                      <p:childTnLst>
                        <p:par>
                          <p:cTn id="18" fill="hold" nodeType="after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81604">
                                            <p:txEl>
                                              <p:pRg st="2" end="2"/>
                                            </p:txEl>
                                          </p:spTgt>
                                        </p:tgtEl>
                                        <p:attrNameLst>
                                          <p:attrName>style.visibility</p:attrName>
                                        </p:attrNameLst>
                                      </p:cBhvr>
                                      <p:to>
                                        <p:strVal val="visible"/>
                                      </p:to>
                                    </p:set>
                                    <p:animScale>
                                      <p:cBhvr>
                                        <p:cTn id="21" dur="2000" decel="50000" fill="hold">
                                          <p:stCondLst>
                                            <p:cond delay="0"/>
                                          </p:stCondLst>
                                        </p:cTn>
                                        <p:tgtEl>
                                          <p:spTgt spid="28160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2000" decel="50000" fill="hold">
                                          <p:stCondLst>
                                            <p:cond delay="0"/>
                                          </p:stCondLst>
                                        </p:cTn>
                                        <p:tgtEl>
                                          <p:spTgt spid="281604">
                                            <p:txEl>
                                              <p:pRg st="2" end="2"/>
                                            </p:txEl>
                                          </p:spTgt>
                                        </p:tgtEl>
                                        <p:attrNameLst>
                                          <p:attrName>ppt_x</p:attrName>
                                          <p:attrName>ppt_y</p:attrName>
                                        </p:attrNameLst>
                                      </p:cBhvr>
                                    </p:animMotion>
                                    <p:animEffect transition="in" filter="fade">
                                      <p:cBhvr>
                                        <p:cTn id="23" dur="2000"/>
                                        <p:tgtEl>
                                          <p:spTgt spid="2816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7200" b="1">
                <a:solidFill>
                  <a:srgbClr val="FFFFFF"/>
                </a:solidFill>
                <a:effectLst>
                  <a:glow rad="127000">
                    <a:srgbClr val="000000"/>
                  </a:glow>
                </a:effectLst>
                <a:latin typeface="Arial" charset="0"/>
                <a:ea typeface="ＭＳ Ｐゴシック" charset="0"/>
                <a:cs typeface="ＭＳ Ｐゴシック" charset="0"/>
              </a:rPr>
              <a:t>优先次序</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640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22215854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43556951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pattFill prst="pct90">
          <a:fgClr>
            <a:schemeClr val="bg2"/>
          </a:fgClr>
          <a:bgClr>
            <a:schemeClr val="bg2"/>
          </a:bgClr>
        </a:pattFill>
        <a:effectLst/>
      </p:bgPr>
    </p:bg>
    <p:spTree>
      <p:nvGrpSpPr>
        <p:cNvPr id="1" name=""/>
        <p:cNvGrpSpPr/>
        <p:nvPr/>
      </p:nvGrpSpPr>
      <p:grpSpPr>
        <a:xfrm>
          <a:off x="0" y="0"/>
          <a:ext cx="0" cy="0"/>
          <a:chOff x="0" y="0"/>
          <a:chExt cx="0" cy="0"/>
        </a:xfrm>
      </p:grpSpPr>
      <p:pic>
        <p:nvPicPr>
          <p:cNvPr id="494594" name="Picture 1" descr="HaggaiByGiovanniPisan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1412875"/>
            <a:ext cx="3783013"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4595" name="Rectangle 2"/>
          <p:cNvSpPr>
            <a:spLocks noGrp="1" noChangeArrowheads="1"/>
          </p:cNvSpPr>
          <p:nvPr>
            <p:ph type="title"/>
          </p:nvPr>
        </p:nvSpPr>
        <p:spPr>
          <a:xfrm>
            <a:off x="179388" y="188913"/>
            <a:ext cx="8231187" cy="685800"/>
          </a:xfrm>
        </p:spPr>
        <p:txBody>
          <a:bodyPr/>
          <a:lstStyle/>
          <a:p>
            <a:pPr eaLnBrk="1" hangingPunct="1"/>
            <a:r>
              <a:rPr lang="zh-CN" altLang="en-US" sz="2800" b="1" u="sng">
                <a:solidFill>
                  <a:srgbClr val="FFFF00"/>
                </a:solidFill>
                <a:latin typeface="Arial" charset="0"/>
                <a:cs typeface="Arial" charset="0"/>
              </a:rPr>
              <a:t>反对</a:t>
            </a:r>
            <a:r>
              <a:rPr lang="en-US" altLang="ja-JP" sz="2800" b="1" u="sng">
                <a:solidFill>
                  <a:srgbClr val="FFFF00"/>
                </a:solidFill>
                <a:latin typeface="Arial" charset="0"/>
                <a:cs typeface="Arial" charset="0"/>
              </a:rPr>
              <a:t> </a:t>
            </a:r>
            <a:r>
              <a:rPr lang="zh-CN" altLang="en-US" sz="2800" b="1" u="sng">
                <a:latin typeface="Arial" charset="0"/>
                <a:cs typeface="Arial" charset="0"/>
              </a:rPr>
              <a:t>哈该为作者的论点：</a:t>
            </a:r>
            <a:endParaRPr lang="en-US" sz="2800" b="1" u="sng">
              <a:latin typeface="Arial" charset="0"/>
              <a:cs typeface="Arial" charset="0"/>
            </a:endParaRPr>
          </a:p>
        </p:txBody>
      </p:sp>
      <p:sp>
        <p:nvSpPr>
          <p:cNvPr id="494596"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641</a:t>
            </a:r>
          </a:p>
        </p:txBody>
      </p:sp>
      <p:sp>
        <p:nvSpPr>
          <p:cNvPr id="494597" name="Rectangle 3"/>
          <p:cNvSpPr txBox="1">
            <a:spLocks noChangeArrowheads="1"/>
          </p:cNvSpPr>
          <p:nvPr/>
        </p:nvSpPr>
        <p:spPr bwMode="auto">
          <a:xfrm>
            <a:off x="3851275" y="981075"/>
            <a:ext cx="5184775"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00FFFF"/>
              </a:buClr>
              <a:buSzPct val="75000"/>
              <a:buFont typeface="Wingdings" charset="0"/>
              <a:buChar char="n"/>
            </a:pPr>
            <a:r>
              <a:rPr lang="zh-CN" altLang="en-US" sz="2800" b="1">
                <a:solidFill>
                  <a:srgbClr val="FFFFFF"/>
                </a:solidFill>
                <a:latin typeface="Arial" charset="0"/>
                <a:cs typeface="Arial" charset="0"/>
              </a:rPr>
              <a:t>大部分的旧约先知书收集先知的话语，但是哈该书</a:t>
            </a:r>
            <a:r>
              <a:rPr lang="zh-CN" altLang="en-US" sz="2800" b="1" i="1">
                <a:solidFill>
                  <a:srgbClr val="FFFF00"/>
                </a:solidFill>
                <a:latin typeface="Arial" charset="0"/>
                <a:cs typeface="Arial" charset="0"/>
              </a:rPr>
              <a:t>报告</a:t>
            </a:r>
            <a:r>
              <a:rPr lang="en-US" altLang="ja-JP" sz="2800" b="1">
                <a:solidFill>
                  <a:srgbClr val="FFFF00"/>
                </a:solidFill>
                <a:latin typeface="Arial" charset="0"/>
                <a:cs typeface="Arial" charset="0"/>
              </a:rPr>
              <a:t> </a:t>
            </a:r>
            <a:r>
              <a:rPr lang="zh-CN" altLang="en-US" sz="2800" b="1">
                <a:solidFill>
                  <a:srgbClr val="FFFFFF"/>
                </a:solidFill>
                <a:latin typeface="Arial" charset="0"/>
                <a:cs typeface="Arial" charset="0"/>
              </a:rPr>
              <a:t>先知的话语以及这些话语如何影响了听者。</a:t>
            </a:r>
            <a:endParaRPr lang="en-US" altLang="zh-CN" sz="2800" b="1">
              <a:solidFill>
                <a:srgbClr val="FFFFFF"/>
              </a:solidFill>
              <a:latin typeface="Arial" charset="0"/>
              <a:cs typeface="Arial" charset="0"/>
            </a:endParaRPr>
          </a:p>
          <a:p>
            <a:pPr eaLnBrk="1" hangingPunct="1">
              <a:lnSpc>
                <a:spcPct val="90000"/>
              </a:lnSpc>
              <a:spcBef>
                <a:spcPct val="20000"/>
              </a:spcBef>
              <a:buClr>
                <a:srgbClr val="00FFFF"/>
              </a:buClr>
              <a:buSzPct val="75000"/>
              <a:buFont typeface="Wingdings" charset="0"/>
              <a:buChar char="n"/>
            </a:pPr>
            <a:endParaRPr lang="en-US" sz="2800" b="1">
              <a:solidFill>
                <a:srgbClr val="FFFFFF"/>
              </a:solidFill>
              <a:latin typeface="Arial" charset="0"/>
              <a:cs typeface="Arial" charset="0"/>
            </a:endParaRPr>
          </a:p>
          <a:p>
            <a:pPr eaLnBrk="1" hangingPunct="1">
              <a:lnSpc>
                <a:spcPct val="90000"/>
              </a:lnSpc>
              <a:spcBef>
                <a:spcPct val="20000"/>
              </a:spcBef>
              <a:buClr>
                <a:srgbClr val="00FFFF"/>
              </a:buClr>
              <a:buSzPct val="75000"/>
              <a:buFont typeface="Wingdings" charset="0"/>
              <a:buChar char="n"/>
            </a:pPr>
            <a:r>
              <a:rPr lang="zh-CN" altLang="en-US" sz="2800" b="1">
                <a:solidFill>
                  <a:srgbClr val="FFFFFF"/>
                </a:solidFill>
                <a:latin typeface="Arial" charset="0"/>
                <a:cs typeface="Arial" charset="0"/>
              </a:rPr>
              <a:t>“先知”的头衔被加入哈该的名（</a:t>
            </a:r>
            <a:r>
              <a:rPr lang="en-US" altLang="ja-JP" sz="2800" b="1">
                <a:solidFill>
                  <a:srgbClr val="FFFFFF"/>
                </a:solidFill>
                <a:latin typeface="Arial" charset="0"/>
                <a:cs typeface="Arial" charset="0"/>
              </a:rPr>
              <a:t>1:1, 3, 12; 2:10</a:t>
            </a:r>
            <a:r>
              <a:rPr lang="zh-CN" altLang="en-US" sz="2800" b="1">
                <a:solidFill>
                  <a:srgbClr val="FFFFFF"/>
                </a:solidFill>
                <a:latin typeface="Arial" charset="0"/>
                <a:cs typeface="Arial" charset="0"/>
              </a:rPr>
              <a:t>）。</a:t>
            </a:r>
            <a:br>
              <a:rPr lang="en-US" altLang="ja-JP" sz="2800" b="1">
                <a:solidFill>
                  <a:srgbClr val="FFFFFF"/>
                </a:solidFill>
                <a:latin typeface="Arial" charset="0"/>
                <a:cs typeface="Arial" charset="0"/>
              </a:rPr>
            </a:br>
            <a:endParaRPr lang="en-US" altLang="ja-JP" sz="2800" b="1">
              <a:solidFill>
                <a:srgbClr val="FFFFFF"/>
              </a:solidFill>
              <a:latin typeface="Arial" charset="0"/>
              <a:cs typeface="Arial" charset="0"/>
            </a:endParaRPr>
          </a:p>
          <a:p>
            <a:pPr eaLnBrk="1" hangingPunct="1">
              <a:lnSpc>
                <a:spcPct val="90000"/>
              </a:lnSpc>
              <a:spcBef>
                <a:spcPct val="20000"/>
              </a:spcBef>
              <a:buClr>
                <a:srgbClr val="00FFFF"/>
              </a:buClr>
              <a:buSzPct val="75000"/>
              <a:buFont typeface="Wingdings" charset="0"/>
              <a:buChar char="n"/>
            </a:pPr>
            <a:r>
              <a:rPr lang="zh-CN" altLang="en-US" sz="2800" b="1">
                <a:solidFill>
                  <a:srgbClr val="FFFFFF"/>
                </a:solidFill>
                <a:latin typeface="Arial" charset="0"/>
                <a:cs typeface="Arial" charset="0"/>
              </a:rPr>
              <a:t>哈该书多处以</a:t>
            </a:r>
            <a:r>
              <a:rPr lang="zh-CN" altLang="en-US" sz="2800" b="1">
                <a:solidFill>
                  <a:srgbClr val="FFFF00"/>
                </a:solidFill>
                <a:latin typeface="Arial" charset="0"/>
                <a:cs typeface="Arial" charset="0"/>
              </a:rPr>
              <a:t>第三人称</a:t>
            </a:r>
            <a:r>
              <a:rPr lang="zh-CN" altLang="en-US" sz="2800" b="1">
                <a:solidFill>
                  <a:srgbClr val="FFFFFF"/>
                </a:solidFill>
                <a:latin typeface="Arial" charset="0"/>
                <a:cs typeface="Arial" charset="0"/>
              </a:rPr>
              <a:t>提及哈该。</a:t>
            </a:r>
            <a:endParaRPr lang="en-GB" sz="2800" b="1">
              <a:solidFill>
                <a:srgbClr val="FFFFFF"/>
              </a:solidFill>
              <a:latin typeface="Arial" charset="0"/>
              <a:cs typeface="Arial" charset="0"/>
            </a:endParaRPr>
          </a:p>
        </p:txBody>
      </p:sp>
    </p:spTree>
  </p:cSld>
  <p:clrMapOvr>
    <a:masterClrMapping/>
  </p:clrMapOvr>
  <p:transition>
    <p:blinds/>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pattFill prst="pct90">
          <a:fgClr>
            <a:schemeClr val="bg2"/>
          </a:fgClr>
          <a:bgClr>
            <a:schemeClr val="bg2"/>
          </a:bgClr>
        </a:pattFill>
        <a:effectLst/>
      </p:bgPr>
    </p:bg>
    <p:spTree>
      <p:nvGrpSpPr>
        <p:cNvPr id="1" name=""/>
        <p:cNvGrpSpPr/>
        <p:nvPr/>
      </p:nvGrpSpPr>
      <p:grpSpPr>
        <a:xfrm>
          <a:off x="0" y="0"/>
          <a:ext cx="0" cy="0"/>
          <a:chOff x="0" y="0"/>
          <a:chExt cx="0" cy="0"/>
        </a:xfrm>
      </p:grpSpPr>
      <p:pic>
        <p:nvPicPr>
          <p:cNvPr id="495618" name="Picture 1" descr="HaggaiByGiovanniPisan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1412875"/>
            <a:ext cx="3783013"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19" name="Rectangle 2"/>
          <p:cNvSpPr>
            <a:spLocks noGrp="1" noChangeArrowheads="1"/>
          </p:cNvSpPr>
          <p:nvPr>
            <p:ph type="title"/>
          </p:nvPr>
        </p:nvSpPr>
        <p:spPr>
          <a:xfrm>
            <a:off x="179388" y="188913"/>
            <a:ext cx="8231187" cy="685800"/>
          </a:xfrm>
        </p:spPr>
        <p:txBody>
          <a:bodyPr/>
          <a:lstStyle/>
          <a:p>
            <a:pPr eaLnBrk="1" hangingPunct="1"/>
            <a:r>
              <a:rPr lang="en-US" sz="2800" b="1">
                <a:latin typeface="Arial" charset="0"/>
                <a:cs typeface="Arial" charset="0"/>
              </a:rPr>
              <a:t> </a:t>
            </a:r>
            <a:r>
              <a:rPr lang="zh-CN" altLang="en-US" sz="2800" b="1" u="sng">
                <a:solidFill>
                  <a:srgbClr val="FFFF00"/>
                </a:solidFill>
                <a:latin typeface="Arial" charset="0"/>
                <a:cs typeface="Arial" charset="0"/>
              </a:rPr>
              <a:t>赞成</a:t>
            </a:r>
            <a:r>
              <a:rPr lang="zh-CN" altLang="en-US" sz="2800" b="1" u="sng">
                <a:latin typeface="Arial" charset="0"/>
                <a:cs typeface="Arial" charset="0"/>
              </a:rPr>
              <a:t>哈该为作者的论点：</a:t>
            </a:r>
            <a:endParaRPr lang="en-US" sz="2800" b="1" u="sng">
              <a:latin typeface="Arial" charset="0"/>
              <a:cs typeface="Arial" charset="0"/>
            </a:endParaRPr>
          </a:p>
        </p:txBody>
      </p:sp>
      <p:sp>
        <p:nvSpPr>
          <p:cNvPr id="495620"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641</a:t>
            </a:r>
          </a:p>
        </p:txBody>
      </p:sp>
      <p:sp>
        <p:nvSpPr>
          <p:cNvPr id="495621" name="Rectangle 3"/>
          <p:cNvSpPr txBox="1">
            <a:spLocks noChangeArrowheads="1"/>
          </p:cNvSpPr>
          <p:nvPr/>
        </p:nvSpPr>
        <p:spPr bwMode="auto">
          <a:xfrm>
            <a:off x="3851275" y="1196975"/>
            <a:ext cx="51847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00FFFF"/>
              </a:buClr>
              <a:buSzPct val="75000"/>
              <a:buFont typeface="Wingdings" charset="0"/>
              <a:buChar char="n"/>
            </a:pPr>
            <a:r>
              <a:rPr lang="zh-CN" altLang="en-US" sz="2800" b="1">
                <a:solidFill>
                  <a:srgbClr val="FFFFFF"/>
                </a:solidFill>
                <a:latin typeface="Arial" charset="0"/>
                <a:cs typeface="Arial" charset="0"/>
              </a:rPr>
              <a:t>只有从这本书和以斯拉记的两段经文认识哈该</a:t>
            </a:r>
            <a:r>
              <a:rPr lang="zh-CN" altLang="en-US" sz="2800" b="1">
                <a:solidFill>
                  <a:srgbClr val="FFFF00"/>
                </a:solidFill>
                <a:latin typeface="Arial" charset="0"/>
                <a:cs typeface="Arial" charset="0"/>
              </a:rPr>
              <a:t>两段经文</a:t>
            </a:r>
            <a:r>
              <a:rPr lang="en-US" altLang="ja-JP" sz="2800" b="1">
                <a:solidFill>
                  <a:srgbClr val="FFFFFF"/>
                </a:solidFill>
                <a:latin typeface="Arial" charset="0"/>
                <a:cs typeface="Arial" charset="0"/>
              </a:rPr>
              <a:t> (5:1; 6:14)</a:t>
            </a:r>
            <a:r>
              <a:rPr lang="zh-CN" altLang="en-US" sz="2800" b="1">
                <a:solidFill>
                  <a:srgbClr val="FFFFFF"/>
                </a:solidFill>
                <a:latin typeface="Arial" charset="0"/>
                <a:cs typeface="Arial" charset="0"/>
              </a:rPr>
              <a:t>。</a:t>
            </a:r>
            <a:endParaRPr lang="en-US" altLang="ja-JP" sz="2800" b="1">
              <a:solidFill>
                <a:srgbClr val="FFFFFF"/>
              </a:solidFill>
              <a:latin typeface="Arial" charset="0"/>
              <a:cs typeface="Arial" charset="0"/>
            </a:endParaRPr>
          </a:p>
          <a:p>
            <a:pPr eaLnBrk="1" hangingPunct="1">
              <a:lnSpc>
                <a:spcPct val="90000"/>
              </a:lnSpc>
              <a:spcBef>
                <a:spcPct val="20000"/>
              </a:spcBef>
              <a:buClr>
                <a:srgbClr val="00FFFF"/>
              </a:buClr>
              <a:buSzPct val="75000"/>
            </a:pPr>
            <a:endParaRPr lang="en-US" sz="2800" b="1">
              <a:solidFill>
                <a:srgbClr val="FFFFFF"/>
              </a:solidFill>
              <a:latin typeface="Arial" charset="0"/>
              <a:cs typeface="Arial" charset="0"/>
            </a:endParaRPr>
          </a:p>
          <a:p>
            <a:pPr eaLnBrk="1" hangingPunct="1">
              <a:lnSpc>
                <a:spcPct val="90000"/>
              </a:lnSpc>
              <a:spcBef>
                <a:spcPct val="20000"/>
              </a:spcBef>
              <a:buClr>
                <a:srgbClr val="00FFFF"/>
              </a:buClr>
              <a:buSzPct val="75000"/>
              <a:buFont typeface="Wingdings" charset="0"/>
              <a:buChar char="n"/>
            </a:pPr>
            <a:r>
              <a:rPr lang="zh-CN" altLang="en-US" sz="2800" b="1">
                <a:solidFill>
                  <a:srgbClr val="FFFFFF"/>
                </a:solidFill>
                <a:latin typeface="Arial" charset="0"/>
                <a:cs typeface="Arial" charset="0"/>
              </a:rPr>
              <a:t>在古文里，</a:t>
            </a:r>
            <a:r>
              <a:rPr lang="zh-CN" altLang="en-US" sz="2800" b="1">
                <a:solidFill>
                  <a:srgbClr val="FFFF00"/>
                </a:solidFill>
                <a:latin typeface="Arial" charset="0"/>
                <a:cs typeface="Arial" charset="0"/>
              </a:rPr>
              <a:t>作者时常使用第三人称</a:t>
            </a:r>
            <a:r>
              <a:rPr lang="zh-CN" altLang="en-US" sz="2800" b="1">
                <a:solidFill>
                  <a:srgbClr val="FFFFFF"/>
                </a:solidFill>
                <a:latin typeface="Arial" charset="0"/>
                <a:cs typeface="Arial" charset="0"/>
              </a:rPr>
              <a:t>（例：摩西、约拿）。</a:t>
            </a:r>
            <a:br>
              <a:rPr lang="en-US" altLang="ja-JP" sz="2800" b="1">
                <a:solidFill>
                  <a:srgbClr val="FFFFFF"/>
                </a:solidFill>
                <a:latin typeface="Arial" charset="0"/>
                <a:cs typeface="Arial" charset="0"/>
              </a:rPr>
            </a:br>
            <a:endParaRPr lang="en-US" altLang="ja-JP" sz="2800" b="1">
              <a:solidFill>
                <a:srgbClr val="FFFFFF"/>
              </a:solidFill>
              <a:latin typeface="Arial" charset="0"/>
              <a:cs typeface="Arial" charset="0"/>
            </a:endParaRPr>
          </a:p>
          <a:p>
            <a:pPr eaLnBrk="1" hangingPunct="1">
              <a:lnSpc>
                <a:spcPct val="90000"/>
              </a:lnSpc>
              <a:spcBef>
                <a:spcPct val="20000"/>
              </a:spcBef>
              <a:buClr>
                <a:srgbClr val="00FFFF"/>
              </a:buClr>
              <a:buSzPct val="75000"/>
              <a:buFont typeface="Wingdings" charset="0"/>
              <a:buChar char="n"/>
            </a:pPr>
            <a:r>
              <a:rPr lang="zh-CN" altLang="en-US" sz="2800" b="1">
                <a:solidFill>
                  <a:srgbClr val="FFFFFF"/>
                </a:solidFill>
                <a:latin typeface="Arial" charset="0"/>
                <a:cs typeface="Arial" charset="0"/>
              </a:rPr>
              <a:t>哈该的</a:t>
            </a:r>
            <a:r>
              <a:rPr lang="zh-CN" altLang="en-US" sz="2800" b="1">
                <a:solidFill>
                  <a:srgbClr val="FFFF00"/>
                </a:solidFill>
                <a:latin typeface="Arial" charset="0"/>
                <a:cs typeface="Arial" charset="0"/>
              </a:rPr>
              <a:t>名总共出现九次</a:t>
            </a:r>
            <a:r>
              <a:rPr lang="zh-CN" altLang="en-US" sz="2800" b="1">
                <a:solidFill>
                  <a:srgbClr val="FFFFFF"/>
                </a:solidFill>
                <a:latin typeface="Arial" charset="0"/>
                <a:cs typeface="Arial" charset="0"/>
              </a:rPr>
              <a:t>（</a:t>
            </a:r>
            <a:r>
              <a:rPr lang="en-US" altLang="ja-JP" sz="2800" b="1">
                <a:solidFill>
                  <a:srgbClr val="FFFFFF"/>
                </a:solidFill>
                <a:latin typeface="Arial" charset="0"/>
                <a:cs typeface="Arial" charset="0"/>
              </a:rPr>
              <a:t>1:1, 3, 12-13; 2:1, 10, 13-14, 20</a:t>
            </a:r>
            <a:r>
              <a:rPr lang="zh-CN" altLang="en-US" sz="2800" b="1">
                <a:solidFill>
                  <a:srgbClr val="FFFFFF"/>
                </a:solidFill>
                <a:latin typeface="Arial" charset="0"/>
                <a:cs typeface="Arial" charset="0"/>
              </a:rPr>
              <a:t>）。</a:t>
            </a:r>
            <a:endParaRPr lang="en-US" sz="2800" b="1">
              <a:solidFill>
                <a:srgbClr val="FFFFFF"/>
              </a:solidFill>
              <a:latin typeface="Arial" charset="0"/>
              <a:cs typeface="Arial" charset="0"/>
            </a:endParaRPr>
          </a:p>
        </p:txBody>
      </p:sp>
    </p:spTree>
  </p:cSld>
  <p:clrMapOvr>
    <a:masterClrMapping/>
  </p:clrMapOvr>
  <p:transition>
    <p:blinds/>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pattFill prst="pct90">
          <a:fgClr>
            <a:schemeClr val="bg2"/>
          </a:fgClr>
          <a:bgClr>
            <a:schemeClr val="bg2"/>
          </a:bgClr>
        </a:pattFill>
        <a:effectLst/>
      </p:bgPr>
    </p:bg>
    <p:spTree>
      <p:nvGrpSpPr>
        <p:cNvPr id="1" name=""/>
        <p:cNvGrpSpPr/>
        <p:nvPr/>
      </p:nvGrpSpPr>
      <p:grpSpPr>
        <a:xfrm>
          <a:off x="0" y="0"/>
          <a:ext cx="0" cy="0"/>
          <a:chOff x="0" y="0"/>
          <a:chExt cx="0" cy="0"/>
        </a:xfrm>
      </p:grpSpPr>
      <p:pic>
        <p:nvPicPr>
          <p:cNvPr id="496642" name="Picture 1" descr="HaggaiByGiovanniPisan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1412875"/>
            <a:ext cx="3783013"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6643" name="Rectangle 2"/>
          <p:cNvSpPr>
            <a:spLocks noGrp="1" noChangeArrowheads="1"/>
          </p:cNvSpPr>
          <p:nvPr>
            <p:ph type="title"/>
          </p:nvPr>
        </p:nvSpPr>
        <p:spPr>
          <a:xfrm>
            <a:off x="179388" y="188913"/>
            <a:ext cx="8231187" cy="685800"/>
          </a:xfrm>
        </p:spPr>
        <p:txBody>
          <a:bodyPr/>
          <a:lstStyle/>
          <a:p>
            <a:pPr eaLnBrk="1" hangingPunct="1"/>
            <a:r>
              <a:rPr lang="zh-CN" altLang="en-US" sz="2800" b="1">
                <a:latin typeface="Arial" charset="0"/>
                <a:cs typeface="Arial" charset="0"/>
              </a:rPr>
              <a:t>关于作者的结论</a:t>
            </a:r>
            <a:endParaRPr lang="en-US" sz="2800" b="1" u="sng">
              <a:latin typeface="Arial" charset="0"/>
              <a:cs typeface="Arial" charset="0"/>
            </a:endParaRPr>
          </a:p>
        </p:txBody>
      </p:sp>
      <p:sp>
        <p:nvSpPr>
          <p:cNvPr id="496644"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641</a:t>
            </a:r>
          </a:p>
        </p:txBody>
      </p:sp>
      <p:sp>
        <p:nvSpPr>
          <p:cNvPr id="5" name="Rectangle 3"/>
          <p:cNvSpPr txBox="1">
            <a:spLocks noChangeArrowheads="1"/>
          </p:cNvSpPr>
          <p:nvPr/>
        </p:nvSpPr>
        <p:spPr bwMode="auto">
          <a:xfrm>
            <a:off x="3851275" y="836613"/>
            <a:ext cx="5184775" cy="59055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0000"/>
              </a:lnSpc>
              <a:spcBef>
                <a:spcPct val="20000"/>
              </a:spcBef>
              <a:buClr>
                <a:srgbClr val="00FFFF"/>
              </a:buClr>
              <a:buSzPct val="75000"/>
              <a:buFont typeface="Wingdings" charset="0"/>
              <a:buChar char="n"/>
              <a:defRPr/>
            </a:pPr>
            <a:r>
              <a:rPr lang="zh-CN" altLang="en-US" sz="2800" b="1">
                <a:solidFill>
                  <a:srgbClr val="FFFFFF"/>
                </a:solidFill>
                <a:effectLst>
                  <a:outerShdw blurRad="38100" dist="38100" dir="2700000" algn="tl">
                    <a:srgbClr val="000000"/>
                  </a:outerShdw>
                </a:effectLst>
                <a:latin typeface="Arial" charset="0"/>
                <a:cs typeface="Times New Roman" charset="0"/>
              </a:rPr>
              <a:t>反对哈该为原作者只是一个提议而不是总结。哈该可能是故意以一个客观的角度来呈现自己， 比如称自己为‘先知’或 用第三人称指向他自己。</a:t>
            </a:r>
            <a:br>
              <a:rPr lang="en-US" altLang="ja-JP" sz="2800" b="1">
                <a:solidFill>
                  <a:srgbClr val="FFFFFF"/>
                </a:solidFill>
                <a:effectLst>
                  <a:outerShdw blurRad="38100" dist="38100" dir="2700000" algn="tl">
                    <a:srgbClr val="000000"/>
                  </a:outerShdw>
                </a:effectLst>
                <a:latin typeface="Arial" charset="0"/>
                <a:cs typeface="Times New Roman" charset="0"/>
              </a:rPr>
            </a:br>
            <a:endParaRPr lang="en-US" altLang="ja-JP" sz="2800" b="1">
              <a:solidFill>
                <a:srgbClr val="FFFFFF"/>
              </a:solidFill>
              <a:effectLst>
                <a:outerShdw blurRad="38100" dist="38100" dir="2700000" algn="tl">
                  <a:srgbClr val="000000"/>
                </a:outerShdw>
              </a:effectLst>
              <a:latin typeface="Arial" charset="0"/>
              <a:cs typeface="Times New Roman" charset="0"/>
            </a:endParaRPr>
          </a:p>
          <a:p>
            <a:pPr eaLnBrk="1" hangingPunct="1">
              <a:lnSpc>
                <a:spcPct val="90000"/>
              </a:lnSpc>
              <a:spcBef>
                <a:spcPct val="20000"/>
              </a:spcBef>
              <a:buClr>
                <a:srgbClr val="00FFFF"/>
              </a:buClr>
              <a:buSzPct val="75000"/>
              <a:buFont typeface="Wingdings" charset="0"/>
              <a:buChar char="n"/>
              <a:defRPr/>
            </a:pPr>
            <a:r>
              <a:rPr lang="zh-CN" altLang="en-US" sz="2800" b="1">
                <a:solidFill>
                  <a:srgbClr val="FFFFFF"/>
                </a:solidFill>
                <a:effectLst>
                  <a:outerShdw blurRad="38100" dist="38100" dir="2700000" algn="tl">
                    <a:srgbClr val="000000"/>
                  </a:outerShdw>
                </a:effectLst>
                <a:latin typeface="Arial" charset="0"/>
                <a:cs typeface="Times New Roman" charset="0"/>
              </a:rPr>
              <a:t>就算哈该不是哈该书的原作者，一般学者都同意 ‘作者</a:t>
            </a:r>
            <a:r>
              <a:rPr lang="en-US" altLang="zh-CN" sz="2800" b="1">
                <a:solidFill>
                  <a:srgbClr val="FFFFFF"/>
                </a:solidFill>
                <a:effectLst>
                  <a:outerShdw blurRad="38100" dist="38100" dir="2700000" algn="tl">
                    <a:srgbClr val="000000"/>
                  </a:outerShdw>
                </a:effectLst>
                <a:latin typeface="Arial" charset="0"/>
                <a:cs typeface="Times New Roman" charset="0"/>
              </a:rPr>
              <a:t>/</a:t>
            </a:r>
            <a:r>
              <a:rPr lang="zh-CN" altLang="en-US" sz="2800" b="1">
                <a:solidFill>
                  <a:srgbClr val="FFFFFF"/>
                </a:solidFill>
                <a:effectLst>
                  <a:outerShdw blurRad="38100" dist="38100" dir="2700000" algn="tl">
                    <a:srgbClr val="000000"/>
                  </a:outerShdw>
                </a:effectLst>
                <a:latin typeface="Arial" charset="0"/>
                <a:cs typeface="Times New Roman" charset="0"/>
              </a:rPr>
              <a:t>编者’ 不可能把先知所预言的内容在先知去世已久后才记载下来。</a:t>
            </a:r>
          </a:p>
        </p:txBody>
      </p:sp>
    </p:spTree>
  </p:cSld>
  <p:clrMapOvr>
    <a:masterClrMapping/>
  </p:clrMapOvr>
  <p:transition>
    <p:blinds/>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9126"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a:ex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作个被上帝复兴的人 </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39886450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536" y="1700808"/>
            <a:ext cx="8388424" cy="3196992"/>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Sometimes things don</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go our way even when we follow God</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 leading.</a:t>
            </a:r>
          </a:p>
        </p:txBody>
      </p:sp>
    </p:spTree>
    <p:extLst>
      <p:ext uri="{BB962C8B-B14F-4D97-AF65-F5344CB8AC3E}">
        <p14:creationId xmlns:p14="http://schemas.microsoft.com/office/powerpoint/2010/main" val="2028786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536" y="1700808"/>
            <a:ext cx="8388424" cy="3196992"/>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Is God trying to get your attention despite the sacrifices you</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ve made for him?</a:t>
            </a:r>
          </a:p>
        </p:txBody>
      </p:sp>
    </p:spTree>
    <p:extLst>
      <p:ext uri="{BB962C8B-B14F-4D97-AF65-F5344CB8AC3E}">
        <p14:creationId xmlns:p14="http://schemas.microsoft.com/office/powerpoint/2010/main" val="3455306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a:ex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当你只看到管教时怎么能看到神的</a:t>
            </a:r>
            <a:br>
              <a:rPr lang="en-US" b="1" dirty="0">
                <a:effectLst>
                  <a:glow rad="127000">
                    <a:schemeClr val="tx1"/>
                  </a:glow>
                </a:effectLst>
                <a:latin typeface="Arial" charset="0"/>
                <a:ea typeface="ＭＳ Ｐゴシック" charset="0"/>
                <a:cs typeface="ＭＳ Ｐゴシック" charset="0"/>
              </a:rPr>
            </a:br>
            <a:r>
              <a:rPr lang="zh-CN" altLang="en-US" sz="6000" b="1" dirty="0">
                <a:solidFill>
                  <a:srgbClr val="FFFF00"/>
                </a:solidFill>
                <a:effectLst>
                  <a:glow rad="127000">
                    <a:schemeClr val="tx1"/>
                  </a:glow>
                </a:effectLst>
                <a:latin typeface="Arial" charset="0"/>
                <a:ea typeface="ＭＳ Ｐゴシック" charset="0"/>
                <a:cs typeface="ＭＳ Ｐゴシック" charset="0"/>
              </a:rPr>
              <a:t>祝福</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5996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44824"/>
            <a:ext cx="9144000" cy="769349"/>
          </a:xfrm>
          <a:effectLst>
            <a:outerShdw blurRad="63500" dist="35921" dir="2700000" algn="ctr" rotWithShape="0">
              <a:schemeClr val="tx2">
                <a:alpha val="74998"/>
              </a:schemeClr>
            </a:outerShdw>
          </a:effectLst>
          <a:extLst/>
        </p:spPr>
        <p:txBody>
          <a:bodyPr/>
          <a:lstStyle/>
          <a:p>
            <a:pPr>
              <a:defRPr/>
            </a:pPr>
            <a:r>
              <a:rPr lang="en-US" sz="9600" b="1" dirty="0">
                <a:effectLst>
                  <a:glow rad="127000">
                    <a:schemeClr val="tx1"/>
                  </a:glow>
                </a:effectLst>
                <a:latin typeface="Arial" charset="0"/>
                <a:ea typeface="ＭＳ Ｐゴシック" charset="0"/>
                <a:cs typeface="ＭＳ Ｐゴシック" charset="0"/>
              </a:rPr>
              <a:t>Background</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72031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44280"/>
            <a:ext cx="9144000" cy="6381527"/>
          </a:xfrm>
          <a:prstGeom prst="rect">
            <a:avLst/>
          </a:prstGeom>
        </p:spPr>
      </p:pic>
      <p:grpSp>
        <p:nvGrpSpPr>
          <p:cNvPr id="4" name="Group 3"/>
          <p:cNvGrpSpPr/>
          <p:nvPr/>
        </p:nvGrpSpPr>
        <p:grpSpPr>
          <a:xfrm>
            <a:off x="1305036" y="2143764"/>
            <a:ext cx="6595099" cy="2586495"/>
            <a:chOff x="1305036" y="2143764"/>
            <a:chExt cx="6595099" cy="2586495"/>
          </a:xfrm>
        </p:grpSpPr>
        <p:sp>
          <p:nvSpPr>
            <p:cNvPr id="3" name="Rectangle 2"/>
            <p:cNvSpPr/>
            <p:nvPr/>
          </p:nvSpPr>
          <p:spPr bwMode="auto">
            <a:xfrm>
              <a:off x="1468167" y="2143764"/>
              <a:ext cx="5895972" cy="108353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p:cNvSpPr/>
            <p:nvPr/>
          </p:nvSpPr>
          <p:spPr bwMode="auto">
            <a:xfrm>
              <a:off x="1305036" y="3646727"/>
              <a:ext cx="6595099" cy="108353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Rectangle 6"/>
            <p:cNvSpPr/>
            <p:nvPr/>
          </p:nvSpPr>
          <p:spPr bwMode="auto">
            <a:xfrm>
              <a:off x="2248859" y="3151564"/>
              <a:ext cx="1724513" cy="59419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63130" y="2071872"/>
            <a:ext cx="9144000" cy="829727"/>
          </a:xfrm>
          <a:effectLst/>
          <a:extLst/>
        </p:spPr>
        <p:txBody>
          <a:bodyPr anchor="t"/>
          <a:lstStyle/>
          <a:p>
            <a:pPr>
              <a:defRPr/>
            </a:pPr>
            <a:r>
              <a:rPr lang="en-US" sz="8000" b="1" dirty="0">
                <a:solidFill>
                  <a:srgbClr val="FF0000"/>
                </a:solidFill>
                <a:effectLst/>
                <a:latin typeface="Geneva"/>
                <a:ea typeface="ＭＳ Ｐゴシック" charset="0"/>
                <a:cs typeface="Geneva"/>
              </a:rPr>
              <a:t>M</a:t>
            </a:r>
            <a:r>
              <a:rPr lang="en-US" sz="6000" b="1" dirty="0">
                <a:solidFill>
                  <a:srgbClr val="FF0000"/>
                </a:solidFill>
                <a:effectLst/>
                <a:latin typeface="Geneva"/>
                <a:ea typeface="ＭＳ Ｐゴシック" charset="0"/>
                <a:cs typeface="Geneva"/>
              </a:rPr>
              <a:t>INOR </a:t>
            </a:r>
            <a:r>
              <a:rPr lang="en-US" sz="8000" b="1" dirty="0">
                <a:solidFill>
                  <a:srgbClr val="FF0000"/>
                </a:solidFill>
                <a:effectLst/>
                <a:latin typeface="Geneva"/>
                <a:ea typeface="ＭＳ Ｐゴシック" charset="0"/>
                <a:cs typeface="Geneva"/>
              </a:rPr>
              <a:t>P</a:t>
            </a:r>
            <a:r>
              <a:rPr lang="en-US" sz="6000" b="1" dirty="0">
                <a:solidFill>
                  <a:srgbClr val="FF0000"/>
                </a:solidFill>
                <a:effectLst/>
                <a:latin typeface="Geneva"/>
                <a:ea typeface="ＭＳ Ｐゴシック" charset="0"/>
                <a:cs typeface="Geneva"/>
              </a:rPr>
              <a:t>ROPHETS</a:t>
            </a:r>
          </a:p>
        </p:txBody>
      </p:sp>
      <p:sp>
        <p:nvSpPr>
          <p:cNvPr id="9" name="Rectangle 2"/>
          <p:cNvSpPr txBox="1">
            <a:spLocks noChangeArrowheads="1"/>
          </p:cNvSpPr>
          <p:nvPr/>
        </p:nvSpPr>
        <p:spPr bwMode="auto">
          <a:xfrm>
            <a:off x="86653" y="3290045"/>
            <a:ext cx="9144000" cy="8297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Geneva"/>
                <a:ea typeface="ＭＳ Ｐゴシック" charset="0"/>
                <a:cs typeface="Geneva"/>
              </a:rPr>
              <a:t>M</a:t>
            </a:r>
            <a:r>
              <a:rPr kumimoji="0" lang="en-US" sz="6000" b="1" i="0" u="none" strike="noStrike" kern="1200" cap="none" spc="0" normalizeH="0" baseline="0" noProof="0" dirty="0">
                <a:ln>
                  <a:noFill/>
                </a:ln>
                <a:solidFill>
                  <a:srgbClr val="FF0000"/>
                </a:solidFill>
                <a:effectLst/>
                <a:uLnTx/>
                <a:uFillTx/>
                <a:latin typeface="Geneva"/>
                <a:ea typeface="ＭＳ Ｐゴシック" charset="0"/>
                <a:cs typeface="Geneva"/>
              </a:rPr>
              <a:t>AJOR </a:t>
            </a:r>
            <a:r>
              <a:rPr kumimoji="0" lang="en-US" sz="8000" b="1" i="0" u="none" strike="noStrike" kern="1200" cap="none" spc="0" normalizeH="0" baseline="0" noProof="0" dirty="0">
                <a:ln>
                  <a:noFill/>
                </a:ln>
                <a:solidFill>
                  <a:srgbClr val="FF0000"/>
                </a:solidFill>
                <a:effectLst/>
                <a:uLnTx/>
                <a:uFillTx/>
                <a:latin typeface="Geneva"/>
                <a:ea typeface="ＭＳ Ｐゴシック" charset="0"/>
                <a:cs typeface="Geneva"/>
              </a:rPr>
              <a:t>M</a:t>
            </a:r>
            <a:r>
              <a:rPr kumimoji="0" lang="en-US" sz="6000" b="1" i="0" u="none" strike="noStrike" kern="1200" cap="none" spc="0" normalizeH="0" baseline="0" noProof="0" dirty="0">
                <a:ln>
                  <a:noFill/>
                </a:ln>
                <a:solidFill>
                  <a:srgbClr val="FF0000"/>
                </a:solidFill>
                <a:effectLst/>
                <a:uLnTx/>
                <a:uFillTx/>
                <a:latin typeface="Geneva"/>
                <a:ea typeface="ＭＳ Ｐゴシック" charset="0"/>
                <a:cs typeface="Geneva"/>
              </a:rPr>
              <a:t>ESSAGE</a:t>
            </a:r>
          </a:p>
        </p:txBody>
      </p:sp>
      <p:sp>
        <p:nvSpPr>
          <p:cNvPr id="10" name="Rectangle 2"/>
          <p:cNvSpPr txBox="1">
            <a:spLocks noChangeArrowheads="1"/>
          </p:cNvSpPr>
          <p:nvPr/>
        </p:nvSpPr>
        <p:spPr bwMode="auto">
          <a:xfrm>
            <a:off x="1121558" y="3121038"/>
            <a:ext cx="3810242" cy="8297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Geneva"/>
                <a:ea typeface="ＭＳ Ｐゴシック" charset="0"/>
                <a:cs typeface="Geneva"/>
              </a:rPr>
              <a:t>with a</a:t>
            </a:r>
          </a:p>
        </p:txBody>
      </p:sp>
    </p:spTree>
    <p:extLst>
      <p:ext uri="{BB962C8B-B14F-4D97-AF65-F5344CB8AC3E}">
        <p14:creationId xmlns:p14="http://schemas.microsoft.com/office/powerpoint/2010/main" val="260639654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干旱临到因为忽略圣殿的重建</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640</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842304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0" y="0"/>
            <a:ext cx="94488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algn="ctr">
              <a:defRPr/>
            </a:pPr>
            <a:r>
              <a:rPr lang="en-US" b="1">
                <a:effectLst>
                  <a:outerShdw blurRad="38100" dist="38100" dir="2700000" algn="tl">
                    <a:srgbClr val="000000"/>
                  </a:outerShdw>
                </a:effectLst>
                <a:ea typeface="MS PGothic" charset="0"/>
                <a:cs typeface="MS PGothic" charset="0"/>
              </a:rPr>
              <a:t>h</a:t>
            </a:r>
          </a:p>
        </p:txBody>
      </p:sp>
      <p:sp>
        <p:nvSpPr>
          <p:cNvPr id="136195" name="Text Box 3"/>
          <p:cNvSpPr txBox="1">
            <a:spLocks noChangeArrowheads="1"/>
          </p:cNvSpPr>
          <p:nvPr/>
        </p:nvSpPr>
        <p:spPr bwMode="auto">
          <a:xfrm>
            <a:off x="61722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650</a:t>
            </a:r>
          </a:p>
        </p:txBody>
      </p:sp>
      <p:sp>
        <p:nvSpPr>
          <p:cNvPr id="136196" name="Text Box 4"/>
          <p:cNvSpPr txBox="1">
            <a:spLocks noChangeArrowheads="1"/>
          </p:cNvSpPr>
          <p:nvPr/>
        </p:nvSpPr>
        <p:spPr bwMode="auto">
          <a:xfrm>
            <a:off x="41148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800</a:t>
            </a:r>
          </a:p>
        </p:txBody>
      </p:sp>
      <p:sp>
        <p:nvSpPr>
          <p:cNvPr id="136197" name="Text Box 5"/>
          <p:cNvSpPr txBox="1">
            <a:spLocks noChangeArrowheads="1"/>
          </p:cNvSpPr>
          <p:nvPr/>
        </p:nvSpPr>
        <p:spPr bwMode="auto">
          <a:xfrm>
            <a:off x="27432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900</a:t>
            </a:r>
          </a:p>
        </p:txBody>
      </p:sp>
      <p:sp>
        <p:nvSpPr>
          <p:cNvPr id="136198" name="Text Box 6"/>
          <p:cNvSpPr txBox="1">
            <a:spLocks noChangeArrowheads="1"/>
          </p:cNvSpPr>
          <p:nvPr/>
        </p:nvSpPr>
        <p:spPr bwMode="auto">
          <a:xfrm>
            <a:off x="20574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950</a:t>
            </a:r>
          </a:p>
        </p:txBody>
      </p:sp>
      <p:sp>
        <p:nvSpPr>
          <p:cNvPr id="136199" name="Text Box 7"/>
          <p:cNvSpPr txBox="1">
            <a:spLocks noChangeArrowheads="1"/>
          </p:cNvSpPr>
          <p:nvPr/>
        </p:nvSpPr>
        <p:spPr bwMode="auto">
          <a:xfrm>
            <a:off x="13716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1000</a:t>
            </a:r>
          </a:p>
        </p:txBody>
      </p:sp>
      <p:sp>
        <p:nvSpPr>
          <p:cNvPr id="136200" name="Text Box 8"/>
          <p:cNvSpPr txBox="1">
            <a:spLocks noChangeArrowheads="1"/>
          </p:cNvSpPr>
          <p:nvPr/>
        </p:nvSpPr>
        <p:spPr bwMode="auto">
          <a:xfrm>
            <a:off x="81534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500</a:t>
            </a:r>
          </a:p>
        </p:txBody>
      </p:sp>
      <p:grpSp>
        <p:nvGrpSpPr>
          <p:cNvPr id="497672" name="Group 9"/>
          <p:cNvGrpSpPr>
            <a:grpSpLocks/>
          </p:cNvGrpSpPr>
          <p:nvPr/>
        </p:nvGrpSpPr>
        <p:grpSpPr bwMode="auto">
          <a:xfrm>
            <a:off x="66675" y="3044825"/>
            <a:ext cx="9534525" cy="844550"/>
            <a:chOff x="42" y="1918"/>
            <a:chExt cx="6006" cy="532"/>
          </a:xfrm>
        </p:grpSpPr>
        <p:grpSp>
          <p:nvGrpSpPr>
            <p:cNvPr id="497694" name="Group 10"/>
            <p:cNvGrpSpPr>
              <a:grpSpLocks/>
            </p:cNvGrpSpPr>
            <p:nvPr/>
          </p:nvGrpSpPr>
          <p:grpSpPr bwMode="auto">
            <a:xfrm>
              <a:off x="96" y="1918"/>
              <a:ext cx="1296" cy="530"/>
              <a:chOff x="96" y="1918"/>
              <a:chExt cx="1296" cy="530"/>
            </a:xfrm>
          </p:grpSpPr>
          <p:sp>
            <p:nvSpPr>
              <p:cNvPr id="13620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0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0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0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grpSp>
          <p:nvGrpSpPr>
            <p:cNvPr id="497695" name="Group 15"/>
            <p:cNvGrpSpPr>
              <a:grpSpLocks/>
            </p:cNvGrpSpPr>
            <p:nvPr/>
          </p:nvGrpSpPr>
          <p:grpSpPr bwMode="auto">
            <a:xfrm>
              <a:off x="1824" y="1920"/>
              <a:ext cx="1296" cy="530"/>
              <a:chOff x="96" y="1918"/>
              <a:chExt cx="1296" cy="530"/>
            </a:xfrm>
          </p:grpSpPr>
          <p:sp>
            <p:nvSpPr>
              <p:cNvPr id="13620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0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1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1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grpSp>
          <p:nvGrpSpPr>
            <p:cNvPr id="497696" name="Group 20"/>
            <p:cNvGrpSpPr>
              <a:grpSpLocks/>
            </p:cNvGrpSpPr>
            <p:nvPr/>
          </p:nvGrpSpPr>
          <p:grpSpPr bwMode="auto">
            <a:xfrm>
              <a:off x="3552" y="1920"/>
              <a:ext cx="1296" cy="530"/>
              <a:chOff x="96" y="1918"/>
              <a:chExt cx="1296" cy="530"/>
            </a:xfrm>
          </p:grpSpPr>
          <p:sp>
            <p:nvSpPr>
              <p:cNvPr id="13621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1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1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1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3621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1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1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36220" name="Text Box 28"/>
          <p:cNvSpPr txBox="1">
            <a:spLocks noChangeArrowheads="1"/>
          </p:cNvSpPr>
          <p:nvPr/>
        </p:nvSpPr>
        <p:spPr bwMode="auto">
          <a:xfrm>
            <a:off x="75438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550</a:t>
            </a:r>
          </a:p>
        </p:txBody>
      </p:sp>
      <p:sp>
        <p:nvSpPr>
          <p:cNvPr id="136221" name="Text Box 29"/>
          <p:cNvSpPr txBox="1">
            <a:spLocks noChangeArrowheads="1"/>
          </p:cNvSpPr>
          <p:nvPr/>
        </p:nvSpPr>
        <p:spPr bwMode="auto">
          <a:xfrm>
            <a:off x="34290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850</a:t>
            </a:r>
          </a:p>
        </p:txBody>
      </p:sp>
      <p:sp>
        <p:nvSpPr>
          <p:cNvPr id="136222" name="Text Box 30"/>
          <p:cNvSpPr txBox="1">
            <a:spLocks noChangeArrowheads="1"/>
          </p:cNvSpPr>
          <p:nvPr/>
        </p:nvSpPr>
        <p:spPr bwMode="auto">
          <a:xfrm>
            <a:off x="6858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1050</a:t>
            </a:r>
          </a:p>
        </p:txBody>
      </p:sp>
      <p:sp>
        <p:nvSpPr>
          <p:cNvPr id="136223" name="Text Box 31"/>
          <p:cNvSpPr txBox="1">
            <a:spLocks noChangeArrowheads="1"/>
          </p:cNvSpPr>
          <p:nvPr/>
        </p:nvSpPr>
        <p:spPr bwMode="auto">
          <a:xfrm>
            <a:off x="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1100</a:t>
            </a:r>
          </a:p>
        </p:txBody>
      </p:sp>
      <p:sp>
        <p:nvSpPr>
          <p:cNvPr id="136224" name="Text Box 32"/>
          <p:cNvSpPr txBox="1">
            <a:spLocks noChangeArrowheads="1"/>
          </p:cNvSpPr>
          <p:nvPr/>
        </p:nvSpPr>
        <p:spPr bwMode="auto">
          <a:xfrm>
            <a:off x="87630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solidFill>
                  <a:schemeClr val="bg1"/>
                </a:solidFill>
                <a:cs typeface="+mn-cs"/>
              </a:rPr>
              <a:t> 450</a:t>
            </a:r>
          </a:p>
        </p:txBody>
      </p:sp>
      <p:sp>
        <p:nvSpPr>
          <p:cNvPr id="136225" name="Text Box 33"/>
          <p:cNvSpPr txBox="1">
            <a:spLocks noChangeArrowheads="1"/>
          </p:cNvSpPr>
          <p:nvPr/>
        </p:nvSpPr>
        <p:spPr bwMode="auto">
          <a:xfrm>
            <a:off x="304800" y="1155700"/>
            <a:ext cx="2514600" cy="13731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00FFFF"/>
                </a:solidFill>
                <a:cs typeface="SimSun" charset="0"/>
              </a:rPr>
              <a:t>联合王国</a:t>
            </a:r>
            <a:endParaRPr lang="en-US" altLang="ja-JP" sz="3600" b="1">
              <a:solidFill>
                <a:srgbClr val="00FFFF"/>
              </a:solidFill>
              <a:cs typeface="SimSun" charset="0"/>
            </a:endParaRPr>
          </a:p>
          <a:p>
            <a:pPr algn="ctr" eaLnBrk="1" hangingPunct="1">
              <a:spcBef>
                <a:spcPct val="50000"/>
              </a:spcBef>
            </a:pPr>
            <a:r>
              <a:rPr lang="en-US" sz="3200" b="1">
                <a:solidFill>
                  <a:srgbClr val="00FFFF"/>
                </a:solidFill>
                <a:cs typeface="SimSun" charset="0"/>
              </a:rPr>
              <a:t>1050-930</a:t>
            </a:r>
          </a:p>
        </p:txBody>
      </p:sp>
      <p:sp>
        <p:nvSpPr>
          <p:cNvPr id="136226" name="Text Box 34"/>
          <p:cNvSpPr txBox="1">
            <a:spLocks noChangeArrowheads="1"/>
          </p:cNvSpPr>
          <p:nvPr/>
        </p:nvSpPr>
        <p:spPr bwMode="auto">
          <a:xfrm>
            <a:off x="5334000" y="6096000"/>
            <a:ext cx="43434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66FF66"/>
                </a:solidFill>
                <a:cs typeface="SimSun" charset="0"/>
              </a:rPr>
              <a:t>被掳时期</a:t>
            </a:r>
            <a:r>
              <a:rPr lang="en-US" altLang="ja-JP" sz="3600" b="1">
                <a:solidFill>
                  <a:srgbClr val="66FF66"/>
                </a:solidFill>
                <a:cs typeface="SimSun" charset="0"/>
              </a:rPr>
              <a:t>  </a:t>
            </a:r>
            <a:r>
              <a:rPr lang="en-US" altLang="ja-JP" sz="3200" b="1">
                <a:solidFill>
                  <a:srgbClr val="66FF66"/>
                </a:solidFill>
                <a:cs typeface="SimSun" charset="0"/>
              </a:rPr>
              <a:t>586-536</a:t>
            </a:r>
            <a:endParaRPr lang="en-US" sz="3200" b="1">
              <a:solidFill>
                <a:srgbClr val="66FF66"/>
              </a:solidFill>
              <a:cs typeface="SimSun" charset="0"/>
            </a:endParaRPr>
          </a:p>
        </p:txBody>
      </p:sp>
      <p:sp>
        <p:nvSpPr>
          <p:cNvPr id="136227" name="AutoShape 3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a:ea typeface="MS PGothic" charset="0"/>
              <a:cs typeface="MS PGothic" charset="0"/>
            </a:endParaRPr>
          </a:p>
        </p:txBody>
      </p:sp>
      <p:sp>
        <p:nvSpPr>
          <p:cNvPr id="136228" name="AutoShape 36"/>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36229" name="AutoShape 37"/>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a:ea typeface="MS PGothic" charset="0"/>
              <a:cs typeface="MS PGothic" charset="0"/>
            </a:endParaRPr>
          </a:p>
        </p:txBody>
      </p:sp>
      <p:sp>
        <p:nvSpPr>
          <p:cNvPr id="136230" name="Text Box 38"/>
          <p:cNvSpPr txBox="1">
            <a:spLocks noChangeArrowheads="1"/>
          </p:cNvSpPr>
          <p:nvPr/>
        </p:nvSpPr>
        <p:spPr bwMode="auto">
          <a:xfrm>
            <a:off x="4724400" y="4067175"/>
            <a:ext cx="600075"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7 5 0 </a:t>
            </a:r>
          </a:p>
        </p:txBody>
      </p:sp>
      <p:sp>
        <p:nvSpPr>
          <p:cNvPr id="136231" name="AutoShape 39"/>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a:ea typeface="MS PGothic" charset="0"/>
              <a:cs typeface="MS PGothic" charset="0"/>
            </a:endParaRPr>
          </a:p>
        </p:txBody>
      </p:sp>
      <p:sp>
        <p:nvSpPr>
          <p:cNvPr id="136232" name="Text Box 40"/>
          <p:cNvSpPr txBox="1">
            <a:spLocks noChangeArrowheads="1"/>
          </p:cNvSpPr>
          <p:nvPr/>
        </p:nvSpPr>
        <p:spPr bwMode="auto">
          <a:xfrm>
            <a:off x="3124200" y="212725"/>
            <a:ext cx="27432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a:effectLst>
                  <a:outerShdw blurRad="38100" dist="38100" dir="2700000" algn="tl">
                    <a:srgbClr val="000000"/>
                  </a:outerShdw>
                </a:effectLst>
                <a:cs typeface="SimSun" charset="0"/>
              </a:rPr>
              <a:t>哈该</a:t>
            </a:r>
          </a:p>
        </p:txBody>
      </p:sp>
      <p:sp>
        <p:nvSpPr>
          <p:cNvPr id="136233" name="AutoShape 41"/>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a:ea typeface="MS PGothic" charset="0"/>
              <a:cs typeface="MS PGothic" charset="0"/>
            </a:endParaRPr>
          </a:p>
        </p:txBody>
      </p:sp>
      <p:sp>
        <p:nvSpPr>
          <p:cNvPr id="136234" name="Text Box 42"/>
          <p:cNvSpPr txBox="1">
            <a:spLocks noChangeArrowheads="1"/>
          </p:cNvSpPr>
          <p:nvPr/>
        </p:nvSpPr>
        <p:spPr bwMode="auto">
          <a:xfrm>
            <a:off x="5343525" y="4067175"/>
            <a:ext cx="600075"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7 0 0 </a:t>
            </a:r>
          </a:p>
        </p:txBody>
      </p:sp>
      <p:sp>
        <p:nvSpPr>
          <p:cNvPr id="136235" name="Text Box 43"/>
          <p:cNvSpPr txBox="1">
            <a:spLocks noChangeArrowheads="1"/>
          </p:cNvSpPr>
          <p:nvPr/>
        </p:nvSpPr>
        <p:spPr bwMode="auto">
          <a:xfrm>
            <a:off x="7620000" y="685800"/>
            <a:ext cx="8382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3200" b="1">
                <a:cs typeface="+mn-cs"/>
              </a:rPr>
              <a:t>520</a:t>
            </a:r>
          </a:p>
        </p:txBody>
      </p:sp>
      <p:sp>
        <p:nvSpPr>
          <p:cNvPr id="136236" name="Text Box 44"/>
          <p:cNvSpPr txBox="1">
            <a:spLocks noChangeArrowheads="1"/>
          </p:cNvSpPr>
          <p:nvPr/>
        </p:nvSpPr>
        <p:spPr bwMode="auto">
          <a:xfrm>
            <a:off x="68580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600</a:t>
            </a:r>
          </a:p>
        </p:txBody>
      </p:sp>
      <p:sp>
        <p:nvSpPr>
          <p:cNvPr id="136237" name="Text Box 45"/>
          <p:cNvSpPr txBox="1">
            <a:spLocks noChangeArrowheads="1"/>
          </p:cNvSpPr>
          <p:nvPr/>
        </p:nvSpPr>
        <p:spPr bwMode="auto">
          <a:xfrm>
            <a:off x="2590800" y="1155700"/>
            <a:ext cx="2514600" cy="13731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00"/>
                </a:solidFill>
                <a:cs typeface="SimSun" charset="0"/>
              </a:rPr>
              <a:t>南北国</a:t>
            </a:r>
            <a:endParaRPr lang="en-US" altLang="ja-JP" sz="3600" b="1">
              <a:solidFill>
                <a:srgbClr val="FFFF00"/>
              </a:solidFill>
              <a:cs typeface="SimSun" charset="0"/>
            </a:endParaRPr>
          </a:p>
          <a:p>
            <a:pPr algn="ctr" eaLnBrk="1" hangingPunct="1">
              <a:spcBef>
                <a:spcPct val="50000"/>
              </a:spcBef>
            </a:pPr>
            <a:r>
              <a:rPr lang="en-US" sz="3200" b="1">
                <a:solidFill>
                  <a:srgbClr val="FFFF00"/>
                </a:solidFill>
                <a:cs typeface="SimSun" charset="0"/>
              </a:rPr>
              <a:t>930-722</a:t>
            </a:r>
          </a:p>
        </p:txBody>
      </p:sp>
      <p:sp>
        <p:nvSpPr>
          <p:cNvPr id="136238" name="AutoShape 46"/>
          <p:cNvSpPr>
            <a:spLocks noChangeArrowheads="1"/>
          </p:cNvSpPr>
          <p:nvPr/>
        </p:nvSpPr>
        <p:spPr bwMode="auto">
          <a:xfrm flipV="1">
            <a:off x="7734300" y="1219200"/>
            <a:ext cx="609600" cy="2590800"/>
          </a:xfrm>
          <a:prstGeom prst="upArrow">
            <a:avLst>
              <a:gd name="adj1" fmla="val 50000"/>
              <a:gd name="adj2" fmla="val 106250"/>
            </a:avLst>
          </a:prstGeom>
          <a:solidFill>
            <a:schemeClr val="tx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36239" name="Text Box 47"/>
          <p:cNvSpPr txBox="1">
            <a:spLocks noChangeArrowheads="1"/>
          </p:cNvSpPr>
          <p:nvPr/>
        </p:nvSpPr>
        <p:spPr bwMode="auto">
          <a:xfrm>
            <a:off x="7010400" y="1143000"/>
            <a:ext cx="2514600" cy="21050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chemeClr val="folHlink"/>
                </a:solidFill>
                <a:effectLst>
                  <a:outerShdw blurRad="38100" dist="38100" dir="2700000" algn="tl">
                    <a:srgbClr val="000000"/>
                  </a:outerShdw>
                </a:effectLst>
                <a:cs typeface="SimSun" charset="0"/>
              </a:rPr>
              <a:t>回归时期</a:t>
            </a:r>
            <a:endParaRPr lang="en-US" altLang="ja-JP" sz="3600" b="1">
              <a:solidFill>
                <a:schemeClr val="folHlink"/>
              </a:solidFill>
              <a:effectLst>
                <a:outerShdw blurRad="38100" dist="38100" dir="2700000" algn="tl">
                  <a:srgbClr val="000000"/>
                </a:outerShdw>
              </a:effectLst>
              <a:cs typeface="SimSun" charset="0"/>
            </a:endParaRPr>
          </a:p>
          <a:p>
            <a:pPr algn="ctr" eaLnBrk="1" hangingPunct="1">
              <a:spcBef>
                <a:spcPct val="50000"/>
              </a:spcBef>
            </a:pPr>
            <a:r>
              <a:rPr lang="en-US" sz="3200" b="1">
                <a:solidFill>
                  <a:schemeClr val="folHlink"/>
                </a:solidFill>
                <a:effectLst>
                  <a:outerShdw blurRad="38100" dist="38100" dir="2700000" algn="tl">
                    <a:srgbClr val="000000"/>
                  </a:outerShdw>
                </a:effectLst>
                <a:cs typeface="SimSun" charset="0"/>
              </a:rPr>
              <a:t>536-425</a:t>
            </a:r>
          </a:p>
          <a:p>
            <a:pPr algn="ctr" eaLnBrk="1" hangingPunct="1">
              <a:spcBef>
                <a:spcPct val="50000"/>
              </a:spcBef>
            </a:pPr>
            <a:endParaRPr lang="en-US" sz="3200" b="1">
              <a:solidFill>
                <a:schemeClr val="folHlink"/>
              </a:solidFill>
              <a:effectLst>
                <a:outerShdw blurRad="38100" dist="38100" dir="2700000" algn="tl">
                  <a:srgbClr val="000000"/>
                </a:outerShdw>
              </a:effectLst>
              <a:cs typeface="SimSun" charset="0"/>
            </a:endParaRPr>
          </a:p>
        </p:txBody>
      </p:sp>
      <p:sp>
        <p:nvSpPr>
          <p:cNvPr id="136240" name="Text Box 48"/>
          <p:cNvSpPr txBox="1">
            <a:spLocks noChangeArrowheads="1"/>
          </p:cNvSpPr>
          <p:nvPr/>
        </p:nvSpPr>
        <p:spPr bwMode="auto">
          <a:xfrm>
            <a:off x="4876800" y="1155700"/>
            <a:ext cx="2514600" cy="13731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99FF"/>
                </a:solidFill>
                <a:cs typeface="SimSun" charset="0"/>
              </a:rPr>
              <a:t>北国陷落</a:t>
            </a:r>
            <a:endParaRPr lang="en-US" altLang="ja-JP" sz="3600" b="1">
              <a:solidFill>
                <a:srgbClr val="FF99FF"/>
              </a:solidFill>
              <a:cs typeface="SimSun" charset="0"/>
            </a:endParaRPr>
          </a:p>
          <a:p>
            <a:pPr algn="ctr" eaLnBrk="1" hangingPunct="1">
              <a:spcBef>
                <a:spcPct val="50000"/>
              </a:spcBef>
            </a:pPr>
            <a:r>
              <a:rPr lang="en-US" sz="3200" b="1">
                <a:solidFill>
                  <a:srgbClr val="FF99FF"/>
                </a:solidFill>
                <a:cs typeface="SimSun" charset="0"/>
              </a:rPr>
              <a:t>722-586</a:t>
            </a:r>
          </a:p>
        </p:txBody>
      </p:sp>
    </p:spTree>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Rectangle 2"/>
          <p:cNvSpPr txBox="1">
            <a:spLocks noChangeArrowheads="1"/>
          </p:cNvSpPr>
          <p:nvPr/>
        </p:nvSpPr>
        <p:spPr bwMode="auto">
          <a:xfrm>
            <a:off x="-2201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Loyal</a:t>
            </a: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Caring</a:t>
            </a:r>
          </a:p>
        </p:txBody>
      </p:sp>
      <p:sp>
        <p:nvSpPr>
          <p:cNvPr id="10" name="Rectangle 2"/>
          <p:cNvSpPr txBox="1">
            <a:spLocks noChangeArrowheads="1"/>
          </p:cNvSpPr>
          <p:nvPr/>
        </p:nvSpPr>
        <p:spPr bwMode="auto">
          <a:xfrm>
            <a:off x="-267161" y="6127149"/>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Hopeful</a:t>
            </a:r>
          </a:p>
        </p:txBody>
      </p:sp>
      <p:sp>
        <p:nvSpPr>
          <p:cNvPr id="900098" name="Rectangle 2"/>
          <p:cNvSpPr>
            <a:spLocks noGrp="1" noChangeArrowheads="1"/>
          </p:cNvSpPr>
          <p:nvPr>
            <p:ph type="ctrTitle"/>
          </p:nvPr>
        </p:nvSpPr>
        <p:spPr>
          <a:xfrm>
            <a:off x="1337734" y="1574801"/>
            <a:ext cx="2844800" cy="1334975"/>
          </a:xfrm>
          <a:effectLst>
            <a:outerShdw blurRad="63500" dist="35921" dir="2700000" algn="ctr" rotWithShape="0">
              <a:schemeClr val="tx2">
                <a:alpha val="74998"/>
              </a:schemeClr>
            </a:outerShdw>
          </a:effectLst>
          <a:extLst/>
        </p:spPr>
        <p:txBody>
          <a:bodyPr anchor="t"/>
          <a:lstStyle/>
          <a:p>
            <a:pPr>
              <a:defRPr/>
            </a:pPr>
            <a:r>
              <a:rPr lang="en-US" sz="8800" b="1" dirty="0">
                <a:effectLst>
                  <a:glow rad="254000">
                    <a:schemeClr val="tx1"/>
                  </a:glow>
                </a:effectLst>
                <a:latin typeface="Arial" charset="0"/>
                <a:ea typeface="ＭＳ Ｐゴシック" charset="0"/>
                <a:cs typeface="ＭＳ Ｐゴシック" charset="0"/>
              </a:rPr>
              <a:t>Be...</a:t>
            </a:r>
          </a:p>
        </p:txBody>
      </p:sp>
      <p:sp>
        <p:nvSpPr>
          <p:cNvPr id="11" name="Rectangle 2"/>
          <p:cNvSpPr txBox="1">
            <a:spLocks noChangeArrowheads="1"/>
          </p:cNvSpPr>
          <p:nvPr/>
        </p:nvSpPr>
        <p:spPr bwMode="auto">
          <a:xfrm>
            <a:off x="2218266"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Disciplined</a:t>
            </a:r>
          </a:p>
        </p:txBody>
      </p:sp>
      <p:sp>
        <p:nvSpPr>
          <p:cNvPr id="12" name="Rectangle 2"/>
          <p:cNvSpPr txBox="1">
            <a:spLocks noChangeArrowheads="1"/>
          </p:cNvSpPr>
          <p:nvPr/>
        </p:nvSpPr>
        <p:spPr bwMode="auto">
          <a:xfrm>
            <a:off x="2052703"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Generous</a:t>
            </a:r>
          </a:p>
        </p:txBody>
      </p:sp>
      <p:sp>
        <p:nvSpPr>
          <p:cNvPr id="13" name="Rectangle 2"/>
          <p:cNvSpPr txBox="1">
            <a:spLocks noChangeArrowheads="1"/>
          </p:cNvSpPr>
          <p:nvPr/>
        </p:nvSpPr>
        <p:spPr bwMode="auto">
          <a:xfrm>
            <a:off x="1815641" y="6127149"/>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glow rad="254000">
                    <a:srgbClr val="000000"/>
                  </a:glow>
                </a:effectLst>
                <a:uLnTx/>
                <a:uFillTx/>
                <a:latin typeface="Arial" charset="0"/>
                <a:ea typeface="ＭＳ Ｐゴシック" charset="0"/>
                <a:cs typeface="ＭＳ Ｐゴシック" charset="0"/>
              </a:rPr>
              <a:t>Restored</a:t>
            </a:r>
          </a:p>
        </p:txBody>
      </p:sp>
      <p:sp>
        <p:nvSpPr>
          <p:cNvPr id="14" name="Rectangle 2"/>
          <p:cNvSpPr txBox="1">
            <a:spLocks noChangeArrowheads="1"/>
          </p:cNvSpPr>
          <p:nvPr/>
        </p:nvSpPr>
        <p:spPr bwMode="auto">
          <a:xfrm>
            <a:off x="45889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Just</a:t>
            </a:r>
          </a:p>
        </p:txBody>
      </p:sp>
      <p:sp>
        <p:nvSpPr>
          <p:cNvPr id="15" name="Rectangle 2"/>
          <p:cNvSpPr txBox="1">
            <a:spLocks noChangeArrowheads="1"/>
          </p:cNvSpPr>
          <p:nvPr/>
        </p:nvSpPr>
        <p:spPr bwMode="auto">
          <a:xfrm>
            <a:off x="4474165"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Patient</a:t>
            </a: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Humble</a:t>
            </a:r>
          </a:p>
        </p:txBody>
      </p:sp>
      <p:sp>
        <p:nvSpPr>
          <p:cNvPr id="18" name="Rectangle 2"/>
          <p:cNvSpPr txBox="1">
            <a:spLocks noChangeArrowheads="1"/>
          </p:cNvSpPr>
          <p:nvPr/>
        </p:nvSpPr>
        <p:spPr bwMode="auto">
          <a:xfrm>
            <a:off x="6756398" y="3646116"/>
            <a:ext cx="2442623"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Amazed</a:t>
            </a:r>
          </a:p>
        </p:txBody>
      </p:sp>
    </p:spTree>
    <p:extLst>
      <p:ext uri="{BB962C8B-B14F-4D97-AF65-F5344CB8AC3E}">
        <p14:creationId xmlns:p14="http://schemas.microsoft.com/office/powerpoint/2010/main" val="2635866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0" grpId="0"/>
      <p:bldP spid="900098" grpId="0"/>
      <p:bldP spid="11" grpId="0"/>
      <p:bldP spid="12" grpId="0"/>
      <p:bldP spid="13" grpId="0"/>
      <p:bldP spid="14" grpId="0"/>
      <p:bldP spid="15" grpId="0"/>
      <p:bldP spid="17"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8690"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kumimoji="0" lang="en-US" sz="4000">
                <a:solidFill>
                  <a:schemeClr val="bg1"/>
                </a:solidFill>
                <a:latin typeface="Arial" charset="0"/>
                <a:ea typeface="Osaka" charset="0"/>
                <a:cs typeface="Arial" charset="0"/>
              </a:rPr>
              <a:t>Two 70-Year Exiles</a:t>
            </a:r>
          </a:p>
        </p:txBody>
      </p:sp>
      <p:sp>
        <p:nvSpPr>
          <p:cNvPr id="498691" name="Rectangle 2"/>
          <p:cNvSpPr>
            <a:spLocks noChangeArrowheads="1"/>
          </p:cNvSpPr>
          <p:nvPr/>
        </p:nvSpPr>
        <p:spPr bwMode="auto">
          <a:xfrm>
            <a:off x="5638800" y="35052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FFFFFF"/>
              </a:solidFill>
              <a:latin typeface="Arial" charset="0"/>
              <a:ea typeface="Osaka" charset="0"/>
              <a:cs typeface="Osaka" charset="0"/>
            </a:endParaRPr>
          </a:p>
        </p:txBody>
      </p:sp>
      <p:sp>
        <p:nvSpPr>
          <p:cNvPr id="498692" name="Rectangle 3"/>
          <p:cNvSpPr>
            <a:spLocks noChangeArrowheads="1"/>
          </p:cNvSpPr>
          <p:nvPr/>
        </p:nvSpPr>
        <p:spPr bwMode="auto">
          <a:xfrm>
            <a:off x="0" y="35052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FFFFFF"/>
              </a:solidFill>
              <a:latin typeface="Arial" charset="0"/>
              <a:ea typeface="Osaka" charset="0"/>
              <a:cs typeface="Osaka" charset="0"/>
            </a:endParaRPr>
          </a:p>
        </p:txBody>
      </p:sp>
      <p:sp>
        <p:nvSpPr>
          <p:cNvPr id="498693"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ea typeface="Osaka" charset="0"/>
                <a:cs typeface="Osaka" charset="0"/>
              </a:rPr>
              <a:t>560</a:t>
            </a:r>
          </a:p>
        </p:txBody>
      </p:sp>
      <p:sp>
        <p:nvSpPr>
          <p:cNvPr id="14341" name="Rectangle 5"/>
          <p:cNvSpPr>
            <a:spLocks noChangeArrowheads="1"/>
          </p:cNvSpPr>
          <p:nvPr/>
        </p:nvSpPr>
        <p:spPr bwMode="auto">
          <a:xfrm>
            <a:off x="2133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586</a:t>
            </a:r>
          </a:p>
        </p:txBody>
      </p:sp>
      <p:sp>
        <p:nvSpPr>
          <p:cNvPr id="49159" name="WordArt 6"/>
          <p:cNvSpPr>
            <a:spLocks noChangeArrowheads="1" noChangeShapeType="1" noTextEdit="1"/>
          </p:cNvSpPr>
          <p:nvPr/>
        </p:nvSpPr>
        <p:spPr bwMode="auto">
          <a:xfrm>
            <a:off x="1905000" y="114300"/>
            <a:ext cx="5381625" cy="647700"/>
          </a:xfrm>
          <a:prstGeom prst="rect">
            <a:avLst/>
          </a:prstGeom>
        </p:spPr>
        <p:txBody>
          <a:bodyPr wrap="none" fromWordArt="1">
            <a:prstTxWarp prst="textPlain">
              <a:avLst>
                <a:gd name="adj" fmla="val 50000"/>
              </a:avLst>
            </a:prstTxWarp>
          </a:bodyPr>
          <a:lstStyle/>
          <a:p>
            <a:pPr algn="ctr">
              <a:defRPr/>
            </a:pPr>
            <a:r>
              <a:rPr lang="zh-CN" altLang="en-US" sz="3200"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a:ea typeface="MS PGothic" pitchFamily="34" charset="-128"/>
                <a:cs typeface="Arial"/>
              </a:rPr>
              <a:t>两个</a:t>
            </a:r>
            <a:r>
              <a:rPr lang="en-US" altLang="zh-CN" sz="3200"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a:ea typeface="MS PGothic" pitchFamily="34" charset="-128"/>
                <a:cs typeface="Arial"/>
              </a:rPr>
              <a:t>70</a:t>
            </a:r>
            <a:r>
              <a:rPr lang="zh-CN" altLang="en-US" sz="3200"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a:ea typeface="MS PGothic" pitchFamily="34" charset="-128"/>
                <a:cs typeface="Arial"/>
              </a:rPr>
              <a:t>年的被掳时期</a:t>
            </a:r>
            <a:endParaRPr lang="en-SG" sz="3200"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a:ea typeface="MS PGothic" pitchFamily="34" charset="-128"/>
              <a:cs typeface="Arial"/>
            </a:endParaRPr>
          </a:p>
        </p:txBody>
      </p:sp>
      <p:sp>
        <p:nvSpPr>
          <p:cNvPr id="14343" name="Rectangle 7"/>
          <p:cNvSpPr>
            <a:spLocks noChangeArrowheads="1"/>
          </p:cNvSpPr>
          <p:nvPr/>
        </p:nvSpPr>
        <p:spPr bwMode="auto">
          <a:xfrm>
            <a:off x="2590800" y="1524000"/>
            <a:ext cx="2057400" cy="1143000"/>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zh-CN" altLang="en-US" sz="3200" b="1">
                <a:solidFill>
                  <a:srgbClr val="FFFFFF"/>
                </a:solidFill>
                <a:latin typeface="Arial" charset="0"/>
                <a:ea typeface="Osaka" charset="0"/>
                <a:cs typeface="Osaka" charset="0"/>
              </a:rPr>
              <a:t>人民</a:t>
            </a:r>
            <a:r>
              <a:rPr lang="en-US" altLang="ja-JP" sz="3200" b="1">
                <a:solidFill>
                  <a:srgbClr val="FFFFFF"/>
                </a:solidFill>
                <a:latin typeface="Arial" charset="0"/>
                <a:cs typeface="Arial" charset="0"/>
              </a:rPr>
              <a:t> </a:t>
            </a:r>
          </a:p>
          <a:p>
            <a:pPr algn="ctr">
              <a:spcBef>
                <a:spcPct val="20000"/>
              </a:spcBef>
              <a:buClr>
                <a:srgbClr val="99CC00"/>
              </a:buClr>
              <a:buSzPct val="110000"/>
            </a:pPr>
            <a:r>
              <a:rPr lang="zh-CN" altLang="en-US" sz="3200" b="1">
                <a:solidFill>
                  <a:srgbClr val="FFFFFF"/>
                </a:solidFill>
                <a:latin typeface="Arial" charset="0"/>
                <a:ea typeface="Osaka" charset="0"/>
                <a:cs typeface="Osaka" charset="0"/>
              </a:rPr>
              <a:t>被掳</a:t>
            </a:r>
            <a:endParaRPr lang="en-US" sz="3200" b="1">
              <a:solidFill>
                <a:srgbClr val="FFFFFF"/>
              </a:solidFill>
              <a:latin typeface="Arial" charset="0"/>
              <a:ea typeface="Osaka" charset="0"/>
              <a:cs typeface="Osaka" charset="0"/>
            </a:endParaRPr>
          </a:p>
        </p:txBody>
      </p:sp>
      <p:sp>
        <p:nvSpPr>
          <p:cNvPr id="14344" name="Rectangle 8"/>
          <p:cNvSpPr>
            <a:spLocks noChangeArrowheads="1"/>
          </p:cNvSpPr>
          <p:nvPr/>
        </p:nvSpPr>
        <p:spPr bwMode="auto">
          <a:xfrm>
            <a:off x="4114800" y="41148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zh-CN" altLang="en-US" sz="3200" b="1">
                <a:solidFill>
                  <a:srgbClr val="FFFF00"/>
                </a:solidFill>
                <a:latin typeface="Arial" charset="0"/>
                <a:ea typeface="Osaka" charset="0"/>
                <a:cs typeface="Osaka" charset="0"/>
              </a:rPr>
              <a:t>圣殿</a:t>
            </a:r>
            <a:endParaRPr lang="en-US" altLang="zh-CN" sz="3200" b="1">
              <a:solidFill>
                <a:srgbClr val="FFFF00"/>
              </a:solidFill>
              <a:latin typeface="Arial" charset="0"/>
              <a:ea typeface="Osaka" charset="0"/>
              <a:cs typeface="Osaka" charset="0"/>
            </a:endParaRPr>
          </a:p>
          <a:p>
            <a:pPr algn="ctr">
              <a:spcBef>
                <a:spcPct val="20000"/>
              </a:spcBef>
              <a:buClr>
                <a:srgbClr val="99CC00"/>
              </a:buClr>
              <a:buSzPct val="110000"/>
            </a:pPr>
            <a:r>
              <a:rPr lang="zh-CN" altLang="en-US" sz="3200" b="1">
                <a:solidFill>
                  <a:srgbClr val="FFFF00"/>
                </a:solidFill>
                <a:latin typeface="Arial" charset="0"/>
                <a:ea typeface="Osaka" charset="0"/>
                <a:cs typeface="Osaka" charset="0"/>
              </a:rPr>
              <a:t>被掳</a:t>
            </a:r>
            <a:endParaRPr lang="en-US" sz="3200" b="1">
              <a:solidFill>
                <a:srgbClr val="FFFF00"/>
              </a:solidFill>
              <a:latin typeface="Arial" charset="0"/>
              <a:ea typeface="Osaka" charset="0"/>
              <a:cs typeface="Osaka" charset="0"/>
            </a:endParaRPr>
          </a:p>
        </p:txBody>
      </p:sp>
      <p:sp>
        <p:nvSpPr>
          <p:cNvPr id="14345" name="Rectangle 9"/>
          <p:cNvSpPr>
            <a:spLocks noChangeArrowheads="1"/>
          </p:cNvSpPr>
          <p:nvPr/>
        </p:nvSpPr>
        <p:spPr bwMode="auto">
          <a:xfrm>
            <a:off x="5181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539</a:t>
            </a:r>
          </a:p>
        </p:txBody>
      </p:sp>
      <p:sp>
        <p:nvSpPr>
          <p:cNvPr id="14346" name="Rectangle 10"/>
          <p:cNvSpPr>
            <a:spLocks noChangeArrowheads="1"/>
          </p:cNvSpPr>
          <p:nvPr/>
        </p:nvSpPr>
        <p:spPr bwMode="auto">
          <a:xfrm>
            <a:off x="58674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536</a:t>
            </a:r>
          </a:p>
        </p:txBody>
      </p:sp>
      <p:sp>
        <p:nvSpPr>
          <p:cNvPr id="14347" name="Rectangle 11"/>
          <p:cNvSpPr>
            <a:spLocks noChangeArrowheads="1"/>
          </p:cNvSpPr>
          <p:nvPr/>
        </p:nvSpPr>
        <p:spPr bwMode="auto">
          <a:xfrm>
            <a:off x="7467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516</a:t>
            </a:r>
          </a:p>
        </p:txBody>
      </p:sp>
      <p:sp>
        <p:nvSpPr>
          <p:cNvPr id="14348" name="Rectangle 12"/>
          <p:cNvSpPr>
            <a:spLocks noChangeArrowheads="1"/>
          </p:cNvSpPr>
          <p:nvPr/>
        </p:nvSpPr>
        <p:spPr bwMode="auto">
          <a:xfrm>
            <a:off x="5334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605</a:t>
            </a:r>
          </a:p>
        </p:txBody>
      </p:sp>
      <p:sp>
        <p:nvSpPr>
          <p:cNvPr id="14349" name="Line 13"/>
          <p:cNvSpPr>
            <a:spLocks noChangeShapeType="1"/>
          </p:cNvSpPr>
          <p:nvPr/>
        </p:nvSpPr>
        <p:spPr bwMode="auto">
          <a:xfrm>
            <a:off x="990600" y="2667000"/>
            <a:ext cx="5410200" cy="0"/>
          </a:xfrm>
          <a:prstGeom prst="line">
            <a:avLst/>
          </a:prstGeom>
          <a:noFill/>
          <a:ln w="76200">
            <a:solidFill>
              <a:schemeClr val="tx1"/>
            </a:solidFill>
            <a:round/>
            <a:headEnd type="triangle" w="med" len="med"/>
            <a:tailEnd type="triangle" w="med" len="med"/>
          </a:ln>
          <a:effectLst>
            <a:outerShdw blurRad="63500" dist="38099" dir="2700000" algn="ctr" rotWithShape="0">
              <a:schemeClr val="bg1">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ea typeface="MS PGothic" charset="0"/>
              <a:cs typeface="MS PGothic" charset="0"/>
            </a:endParaRPr>
          </a:p>
        </p:txBody>
      </p:sp>
      <p:sp>
        <p:nvSpPr>
          <p:cNvPr id="14350" name="Line 14"/>
          <p:cNvSpPr>
            <a:spLocks noChangeShapeType="1"/>
          </p:cNvSpPr>
          <p:nvPr/>
        </p:nvSpPr>
        <p:spPr bwMode="auto">
          <a:xfrm>
            <a:off x="2590800" y="4191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1" name="Picture 2" descr="31 Babylonian"/>
          <p:cNvPicPr>
            <a:picLocks noGrp="1" noChangeAspect="1" noChangeArrowheads="1"/>
          </p:cNvPicPr>
          <p:nvPr>
            <p:ph sz="half" idx="2"/>
          </p:nvPr>
        </p:nvPicPr>
        <p:blipFill>
          <a:blip r:embed="rId2" cstate="screen">
            <a:extLst>
              <a:ext uri="{28A0092B-C50C-407E-A947-70E740481C1C}">
                <a14:useLocalDpi xmlns:a14="http://schemas.microsoft.com/office/drawing/2010/main" val="0"/>
              </a:ext>
            </a:extLst>
          </a:blip>
          <a:srcRect/>
          <a:stretch>
            <a:fillRect/>
          </a:stretch>
        </p:blipFill>
        <p:spPr>
          <a:xfrm>
            <a:off x="0" y="0"/>
            <a:ext cx="9144000" cy="6142038"/>
          </a:xfrm>
          <a:noFill/>
          <a:extLst>
            <a:ext uri="{909E8E84-426E-40DD-AFC4-6F175D3DCCD1}">
              <a14:hiddenFill xmlns:a14="http://schemas.microsoft.com/office/drawing/2010/main">
                <a:solidFill>
                  <a:srgbClr val="FFFFFF"/>
                </a:solidFill>
              </a14:hiddenFill>
            </a:ext>
          </a:extLst>
        </p:spPr>
      </p:pic>
      <p:sp>
        <p:nvSpPr>
          <p:cNvPr id="86026" name="Rectangle 10"/>
          <p:cNvSpPr>
            <a:spLocks noChangeArrowheads="1"/>
          </p:cNvSpPr>
          <p:nvPr/>
        </p:nvSpPr>
        <p:spPr bwMode="auto">
          <a:xfrm>
            <a:off x="-76200" y="4419600"/>
            <a:ext cx="9448800" cy="2438400"/>
          </a:xfrm>
          <a:prstGeom prst="rect">
            <a:avLst/>
          </a:prstGeom>
          <a:solidFill>
            <a:schemeClr val="bg2"/>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86020" name="Rectangle 4"/>
          <p:cNvSpPr>
            <a:spLocks noGrp="1" noChangeArrowheads="1"/>
          </p:cNvSpPr>
          <p:nvPr>
            <p:ph type="body" sz="half" idx="1"/>
          </p:nvPr>
        </p:nvSpPr>
        <p:spPr>
          <a:xfrm>
            <a:off x="76200" y="2286000"/>
            <a:ext cx="2895600" cy="1143000"/>
          </a:xfrm>
          <a:solidFill>
            <a:schemeClr val="bg1"/>
          </a:solidFill>
        </p:spPr>
        <p:txBody>
          <a:bodyPr/>
          <a:lstStyle/>
          <a:p>
            <a:pPr eaLnBrk="1" hangingPunct="1"/>
            <a:r>
              <a:rPr lang="zh-CN" altLang="en-US" sz="2800" b="1">
                <a:latin typeface="Times New Roman" charset="0"/>
                <a:cs typeface="SimSun" charset="0"/>
              </a:rPr>
              <a:t>被放逐</a:t>
            </a:r>
          </a:p>
          <a:p>
            <a:pPr eaLnBrk="1" hangingPunct="1"/>
            <a:r>
              <a:rPr lang="zh-CN" altLang="en-US" sz="2800" b="1">
                <a:latin typeface="Times New Roman" charset="0"/>
                <a:cs typeface="SimSun" charset="0"/>
              </a:rPr>
              <a:t>发展</a:t>
            </a:r>
          </a:p>
          <a:p>
            <a:pPr eaLnBrk="1" hangingPunct="1"/>
            <a:endParaRPr lang="en-US" sz="2800" b="1">
              <a:latin typeface="Times New Roman" charset="0"/>
              <a:cs typeface="SimSun" charset="0"/>
            </a:endParaRPr>
          </a:p>
        </p:txBody>
      </p:sp>
      <p:sp>
        <p:nvSpPr>
          <p:cNvPr id="506884" name="Text Box 5"/>
          <p:cNvSpPr txBox="1">
            <a:spLocks noChangeArrowheads="1"/>
          </p:cNvSpPr>
          <p:nvPr/>
        </p:nvSpPr>
        <p:spPr bwMode="auto">
          <a:xfrm>
            <a:off x="8382000" y="76200"/>
            <a:ext cx="685800" cy="4572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641</a:t>
            </a:r>
          </a:p>
        </p:txBody>
      </p:sp>
      <p:sp>
        <p:nvSpPr>
          <p:cNvPr id="86022" name="AutoShape 6"/>
          <p:cNvSpPr>
            <a:spLocks noChangeArrowheads="1"/>
          </p:cNvSpPr>
          <p:nvPr/>
        </p:nvSpPr>
        <p:spPr bwMode="auto">
          <a:xfrm>
            <a:off x="4876800" y="2590800"/>
            <a:ext cx="3733800" cy="1752600"/>
          </a:xfrm>
          <a:prstGeom prst="wedgeRoundRectCallout">
            <a:avLst>
              <a:gd name="adj1" fmla="val -109481"/>
              <a:gd name="adj2" fmla="val -21468"/>
              <a:gd name="adj3" fmla="val 16667"/>
            </a:avLst>
          </a:prstGeom>
          <a:solidFill>
            <a:schemeClr val="accent1"/>
          </a:solidFill>
          <a:ln w="12700" cap="sq">
            <a:solidFill>
              <a:schemeClr val="tx1"/>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Times New Roman" charset="0"/>
                <a:ea typeface="ＭＳ Ｐゴシック" charset="0"/>
                <a:cs typeface="SimSun" charset="0"/>
              </a:rPr>
              <a:t>分离</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Times New Roman" charset="0"/>
                <a:ea typeface="ＭＳ Ｐゴシック" charset="0"/>
                <a:cs typeface="SimSun" charset="0"/>
              </a:rPr>
              <a:t>犹太教教堂</a:t>
            </a:r>
            <a:endParaRPr kumimoji="0" lang="en-US" altLang="ja-JP" sz="3200" b="1" i="0" u="none" strike="noStrike" kern="1200" cap="none" spc="0" normalizeH="0" baseline="0" noProof="0">
              <a:ln>
                <a:noFill/>
              </a:ln>
              <a:solidFill>
                <a:srgbClr val="000000"/>
              </a:solidFill>
              <a:effectLst/>
              <a:uLnTx/>
              <a:uFillTx/>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Times New Roman" charset="0"/>
                <a:ea typeface="ＭＳ Ｐゴシック" charset="0"/>
                <a:cs typeface="SimSun" charset="0"/>
              </a:rPr>
              <a:t>已经没有偶像崇拜</a:t>
            </a:r>
          </a:p>
        </p:txBody>
      </p:sp>
      <p:sp>
        <p:nvSpPr>
          <p:cNvPr id="86023" name="Rectangle 7"/>
          <p:cNvSpPr>
            <a:spLocks noChangeArrowheads="1"/>
          </p:cNvSpPr>
          <p:nvPr/>
        </p:nvSpPr>
        <p:spPr bwMode="auto">
          <a:xfrm>
            <a:off x="0" y="4419600"/>
            <a:ext cx="9144000" cy="2438400"/>
          </a:xfrm>
          <a:prstGeom prst="rect">
            <a:avLst/>
          </a:prstGeom>
          <a:solidFill>
            <a:schemeClr val="bg2"/>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Lucida Sans" charset="0"/>
                <a:ea typeface="ＭＳ Ｐゴシック" charset="0"/>
                <a:cs typeface="SimSun" charset="0"/>
              </a:rPr>
              <a:t>虽然他们已经有许多圣殿，然而犹太人仍然要重建耶路撒冷圣殿。</a:t>
            </a:r>
          </a:p>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zh-CN" altLang="en-US" sz="2400" b="1" i="0" u="none" strike="noStrike" kern="1200" cap="none" spc="0" normalizeH="0" baseline="0" noProof="0">
                <a:ln>
                  <a:noFill/>
                </a:ln>
                <a:solidFill>
                  <a:srgbClr val="FFFFFF"/>
                </a:solidFill>
                <a:effectLst/>
                <a:uLnTx/>
                <a:uFillTx/>
                <a:latin typeface="Lucida Sans" charset="0"/>
                <a:ea typeface="ＭＳ Ｐゴシック" charset="0"/>
                <a:cs typeface="SimSun" charset="0"/>
              </a:rPr>
              <a:t>公元前</a:t>
            </a:r>
            <a:r>
              <a:rPr kumimoji="0" lang="zh-CN" altLang="en-US" sz="2400" b="1" i="0" u="none" strike="noStrike" kern="1200" cap="none" spc="0" normalizeH="0" baseline="0" noProof="0">
                <a:ln>
                  <a:noFill/>
                </a:ln>
                <a:solidFill>
                  <a:srgbClr val="FFFFFF"/>
                </a:solidFill>
                <a:effectLst/>
                <a:uLnTx/>
                <a:uFillTx/>
                <a:latin typeface="Lucida Sans" charset="0"/>
                <a:ea typeface="MS PGothic" charset="0"/>
                <a:cs typeface="Times New Roman" charset="0"/>
              </a:rPr>
              <a:t>539</a:t>
            </a:r>
            <a:r>
              <a:rPr kumimoji="0" lang="zh-CN" altLang="en-US" sz="2400" b="1" i="0" u="none" strike="noStrike" kern="1200" cap="none" spc="0" normalizeH="0" baseline="0" noProof="0">
                <a:ln>
                  <a:noFill/>
                </a:ln>
                <a:solidFill>
                  <a:srgbClr val="FFFFFF"/>
                </a:solidFill>
                <a:effectLst/>
                <a:uLnTx/>
                <a:uFillTx/>
                <a:latin typeface="Lucida Sans" charset="0"/>
                <a:ea typeface="ＭＳ Ｐゴシック" charset="0"/>
                <a:cs typeface="SimSun" charset="0"/>
              </a:rPr>
              <a:t>年波斯王古列下令</a:t>
            </a:r>
            <a:r>
              <a:rPr kumimoji="0" lang="zh-CN" altLang="en-US" sz="2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所罗巴伯带领被掳的圣民</a:t>
            </a:r>
            <a:r>
              <a:rPr kumimoji="0" lang="zh-CN" altLang="en-US" sz="2400" b="1" i="0" u="none" strike="noStrike" kern="1200" cap="none" spc="0" normalizeH="0" baseline="0" noProof="0">
                <a:ln>
                  <a:noFill/>
                </a:ln>
                <a:solidFill>
                  <a:srgbClr val="FFFFFF"/>
                </a:solidFill>
                <a:effectLst/>
                <a:uLnTx/>
                <a:uFillTx/>
                <a:latin typeface="Lucida Sans" charset="0"/>
                <a:ea typeface="ＭＳ Ｐゴシック" charset="0"/>
                <a:cs typeface="SimSun" charset="0"/>
              </a:rPr>
              <a:t>回到犹大地。回归的圣民开始重建圣殿，奠立神的殿的根基。</a:t>
            </a:r>
            <a:r>
              <a:rPr kumimoji="0" lang="en-US" altLang="zh-CN" sz="24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 (</a:t>
            </a:r>
            <a:r>
              <a:rPr kumimoji="0" lang="zh-CN" altLang="en-US" sz="2400" b="1" i="0" u="none" strike="noStrike" kern="1200" cap="none" spc="0" normalizeH="0" baseline="0" noProof="0">
                <a:ln>
                  <a:noFill/>
                </a:ln>
                <a:solidFill>
                  <a:srgbClr val="FFFFFF"/>
                </a:solidFill>
                <a:effectLst/>
                <a:uLnTx/>
                <a:uFillTx/>
                <a:latin typeface="Lucida Sans" charset="0"/>
                <a:ea typeface="ＭＳ Ｐゴシック" charset="0"/>
                <a:cs typeface="SimSun" charset="0"/>
              </a:rPr>
              <a:t>拉</a:t>
            </a:r>
            <a:r>
              <a:rPr kumimoji="0" lang="zh-CN" altLang="en-US" sz="2400" b="1" i="0" u="none" strike="noStrike" kern="1200" cap="none" spc="0" normalizeH="0" baseline="0" noProof="0">
                <a:ln>
                  <a:noFill/>
                </a:ln>
                <a:solidFill>
                  <a:srgbClr val="FFFFFF"/>
                </a:solidFill>
                <a:effectLst/>
                <a:uLnTx/>
                <a:uFillTx/>
                <a:latin typeface="Lucida Sans" charset="0"/>
                <a:ea typeface="MS PGothic" charset="0"/>
                <a:cs typeface="MS PGothic" charset="0"/>
              </a:rPr>
              <a:t> 5:16).  </a:t>
            </a:r>
            <a:endParaRPr kumimoji="0" lang="zh-CN" altLang="en-GB" sz="2400" b="1" i="0" u="none" strike="noStrike" kern="1200" cap="none" spc="0" normalizeH="0" baseline="0" noProof="0">
              <a:ln>
                <a:noFill/>
              </a:ln>
              <a:solidFill>
                <a:srgbClr val="FFFFFF"/>
              </a:solidFill>
              <a:effectLst/>
              <a:uLnTx/>
              <a:uFillTx/>
              <a:latin typeface="Lucida Sans" charset="0"/>
              <a:ea typeface="MS PGothic" charset="0"/>
              <a:cs typeface="MS PGothic" charset="0"/>
            </a:endParaRPr>
          </a:p>
        </p:txBody>
      </p:sp>
      <p:sp>
        <p:nvSpPr>
          <p:cNvPr id="86024" name="AutoShape 8"/>
          <p:cNvSpPr>
            <a:spLocks noChangeArrowheads="1"/>
          </p:cNvSpPr>
          <p:nvPr/>
        </p:nvSpPr>
        <p:spPr bwMode="auto">
          <a:xfrm rot="-876140">
            <a:off x="3276600" y="1447800"/>
            <a:ext cx="2590800" cy="914400"/>
          </a:xfrm>
          <a:prstGeom prst="curvedDownArrow">
            <a:avLst>
              <a:gd name="adj1" fmla="val 56667"/>
              <a:gd name="adj2" fmla="val 113333"/>
              <a:gd name="adj3" fmla="val 33333"/>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6025" name="AutoShape 9"/>
          <p:cNvSpPr>
            <a:spLocks noChangeArrowheads="1"/>
          </p:cNvSpPr>
          <p:nvPr/>
        </p:nvSpPr>
        <p:spPr bwMode="auto">
          <a:xfrm rot="20855632" flipH="1">
            <a:off x="3124200" y="1981200"/>
            <a:ext cx="2590800" cy="914400"/>
          </a:xfrm>
          <a:prstGeom prst="curvedDownArrow">
            <a:avLst>
              <a:gd name="adj1" fmla="val 56667"/>
              <a:gd name="adj2" fmla="val 113333"/>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677274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60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86024"/>
                                        </p:tgtEl>
                                        <p:attrNameLst>
                                          <p:attrName>style.visibility</p:attrName>
                                        </p:attrNameLst>
                                      </p:cBhvr>
                                      <p:to>
                                        <p:strVal val="visible"/>
                                      </p:to>
                                    </p:set>
                                    <p:animEffect transition="in" filter="wipe(left)">
                                      <p:cBhvr>
                                        <p:cTn id="11" dur="500"/>
                                        <p:tgtEl>
                                          <p:spTgt spid="8602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86022">
                                            <p:bg/>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86022">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86022">
                                            <p:txEl>
                                              <p:pRg st="1" end="1"/>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86022">
                                            <p:txEl>
                                              <p:pRg st="2" end="2"/>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86025"/>
                                        </p:tgtEl>
                                        <p:attrNameLst>
                                          <p:attrName>style.visibility</p:attrName>
                                        </p:attrNameLst>
                                      </p:cBhvr>
                                      <p:to>
                                        <p:strVal val="visible"/>
                                      </p:to>
                                    </p:set>
                                    <p:animEffect transition="in" filter="wipe(right)">
                                      <p:cBhvr>
                                        <p:cTn id="32" dur="500"/>
                                        <p:tgtEl>
                                          <p:spTgt spid="8602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6023">
                                            <p:bg/>
                                          </p:spTgt>
                                        </p:tgtEl>
                                        <p:attrNameLst>
                                          <p:attrName>style.visibility</p:attrName>
                                        </p:attrNameLst>
                                      </p:cBhvr>
                                      <p:to>
                                        <p:strVal val="visible"/>
                                      </p:to>
                                    </p:set>
                                    <p:animEffect transition="in" filter="fade">
                                      <p:cBhvr>
                                        <p:cTn id="37" dur="500"/>
                                        <p:tgtEl>
                                          <p:spTgt spid="86023">
                                            <p:bg/>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6023">
                                            <p:txEl>
                                              <p:pRg st="0" end="0"/>
                                            </p:txEl>
                                          </p:spTgt>
                                        </p:tgtEl>
                                        <p:attrNameLst>
                                          <p:attrName>style.visibility</p:attrName>
                                        </p:attrNameLst>
                                      </p:cBhvr>
                                      <p:to>
                                        <p:strVal val="visible"/>
                                      </p:to>
                                    </p:set>
                                    <p:animEffect transition="in" filter="fade">
                                      <p:cBhvr>
                                        <p:cTn id="42" dur="500"/>
                                        <p:tgtEl>
                                          <p:spTgt spid="86023">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6023">
                                            <p:txEl>
                                              <p:pRg st="1" end="1"/>
                                            </p:txEl>
                                          </p:spTgt>
                                        </p:tgtEl>
                                        <p:attrNameLst>
                                          <p:attrName>style.visibility</p:attrName>
                                        </p:attrNameLst>
                                      </p:cBhvr>
                                      <p:to>
                                        <p:strVal val="visible"/>
                                      </p:to>
                                    </p:set>
                                    <p:animEffect transition="in" filter="fade">
                                      <p:cBhvr>
                                        <p:cTn id="47" dur="500"/>
                                        <p:tgtEl>
                                          <p:spTgt spid="860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nimBg="1" autoUpdateAnimBg="0"/>
      <p:bldP spid="86022" grpId="0" build="p" animBg="1" autoUpdateAnimBg="0"/>
      <p:bldP spid="86023" grpId="0" build="p" animBg="1" autoUpdateAnimBg="0"/>
      <p:bldP spid="86024" grpId="0" animBg="1"/>
      <p:bldP spid="86025"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en-US" sz="5400" b="1" kern="1200" dirty="0">
                <a:solidFill>
                  <a:schemeClr val="tx1"/>
                </a:solidFill>
                <a:effectLst>
                  <a:glow rad="355600">
                    <a:schemeClr val="bg2"/>
                  </a:glow>
                </a:effectLst>
                <a:latin typeface="Arial" charset="0"/>
                <a:ea typeface="ＭＳ Ｐゴシック" charset="0"/>
                <a:cs typeface="Times New Roman" charset="0"/>
              </a:rPr>
              <a:t>Opposition to Rebuilding</a:t>
            </a:r>
          </a:p>
        </p:txBody>
      </p:sp>
      <p:sp>
        <p:nvSpPr>
          <p:cNvPr id="123907" name="Text Box 4"/>
          <p:cNvSpPr txBox="1">
            <a:spLocks noChangeArrowheads="1"/>
          </p:cNvSpPr>
          <p:nvPr/>
        </p:nvSpPr>
        <p:spPr bwMode="auto">
          <a:xfrm>
            <a:off x="845820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ail" charset="0"/>
                <a:ea typeface="ＭＳ Ｐゴシック" charset="0"/>
                <a:cs typeface="Arail" charset="0"/>
              </a:rPr>
              <a:t>641</a:t>
            </a:r>
          </a:p>
        </p:txBody>
      </p:sp>
      <p:sp>
        <p:nvSpPr>
          <p:cNvPr id="6" name="Rectangle 3"/>
          <p:cNvSpPr txBox="1">
            <a:spLocks noChangeArrowheads="1"/>
          </p:cNvSpPr>
          <p:nvPr/>
        </p:nvSpPr>
        <p:spPr bwMode="auto">
          <a:xfrm>
            <a:off x="0" y="260648"/>
            <a:ext cx="3873197"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Tx/>
              <a:buNone/>
              <a:tabLst/>
              <a:defRPr/>
            </a:pPr>
            <a:r>
              <a:rPr kumimoji="0" lang="en-US" sz="5400" b="1" i="0" u="none" strike="noStrike" kern="1200" cap="none" spc="0" normalizeH="0" baseline="0" noProof="0">
                <a:ln>
                  <a:noFill/>
                </a:ln>
                <a:solidFill>
                  <a:srgbClr val="FFFFFF"/>
                </a:solidFill>
                <a:effectLst>
                  <a:glow rad="355600">
                    <a:srgbClr val="000000"/>
                  </a:glow>
                </a:effectLst>
                <a:uLnTx/>
                <a:uFillTx/>
                <a:latin typeface="Arial" charset="0"/>
                <a:ea typeface="ＭＳ Ｐゴシック" charset="0"/>
                <a:cs typeface="Times New Roman" charset="0"/>
              </a:rPr>
              <a:t>External</a:t>
            </a:r>
            <a:endParaRPr kumimoji="0" lang="en-GB" sz="5400" b="1" i="0" u="none" strike="noStrike" kern="1200" cap="none" spc="0" normalizeH="0" baseline="0" noProof="0">
              <a:ln>
                <a:noFill/>
              </a:ln>
              <a:solidFill>
                <a:srgbClr val="FFFFFF"/>
              </a:solidFill>
              <a:effectLst>
                <a:glow rad="355600">
                  <a:srgbClr val="000000"/>
                </a:glow>
              </a:effectLst>
              <a:uLnTx/>
              <a:uFillTx/>
              <a:latin typeface="Arial" charset="0"/>
              <a:ea typeface="ＭＳ Ｐゴシック" charset="0"/>
              <a:cs typeface="Times New Roman" charset="0"/>
            </a:endParaRPr>
          </a:p>
        </p:txBody>
      </p:sp>
      <p:sp>
        <p:nvSpPr>
          <p:cNvPr id="2" name="Right Arrow 1"/>
          <p:cNvSpPr/>
          <p:nvPr/>
        </p:nvSpPr>
        <p:spPr bwMode="auto">
          <a:xfrm rot="3832726">
            <a:off x="1671068" y="130673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8" name="Right Arrow 7"/>
          <p:cNvSpPr/>
          <p:nvPr/>
        </p:nvSpPr>
        <p:spPr bwMode="auto">
          <a:xfrm rot="5602414">
            <a:off x="4119340" y="1162718"/>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9" name="Right Arrow 8"/>
          <p:cNvSpPr/>
          <p:nvPr/>
        </p:nvSpPr>
        <p:spPr bwMode="auto">
          <a:xfrm rot="8829936">
            <a:off x="6711628" y="101870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0" name="Right Arrow 9"/>
          <p:cNvSpPr/>
          <p:nvPr/>
        </p:nvSpPr>
        <p:spPr bwMode="auto">
          <a:xfrm rot="19317366">
            <a:off x="1402732" y="351136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1" name="Right Arrow 10"/>
          <p:cNvSpPr/>
          <p:nvPr/>
        </p:nvSpPr>
        <p:spPr bwMode="auto">
          <a:xfrm rot="14808999">
            <a:off x="3903316" y="3827014"/>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2" name="Right Arrow 11"/>
          <p:cNvSpPr/>
          <p:nvPr/>
        </p:nvSpPr>
        <p:spPr bwMode="auto">
          <a:xfrm rot="12131303">
            <a:off x="7070078" y="314198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Tree>
    <p:extLst>
      <p:ext uri="{BB962C8B-B14F-4D97-AF65-F5344CB8AC3E}">
        <p14:creationId xmlns:p14="http://schemas.microsoft.com/office/powerpoint/2010/main" val="1236858630"/>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30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par>
                          <p:cTn id="30" fill="hold">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8" grpId="0" animBg="1"/>
      <p:bldP spid="9" grpId="0" animBg="1"/>
      <p:bldP spid="10"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2097"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40291" name="Text Box 3"/>
          <p:cNvSpPr txBox="1">
            <a:spLocks noChangeArrowheads="1"/>
          </p:cNvSpPr>
          <p:nvPr/>
        </p:nvSpPr>
        <p:spPr bwMode="auto">
          <a:xfrm>
            <a:off x="4191000" y="6202363"/>
            <a:ext cx="4800600" cy="57943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Ezra 4:23-24 (NIV)</a:t>
            </a:r>
          </a:p>
        </p:txBody>
      </p:sp>
      <p:sp>
        <p:nvSpPr>
          <p:cNvPr id="140292" name="Text Box 4"/>
          <p:cNvSpPr txBox="1">
            <a:spLocks noChangeArrowheads="1"/>
          </p:cNvSpPr>
          <p:nvPr/>
        </p:nvSpPr>
        <p:spPr bwMode="auto">
          <a:xfrm>
            <a:off x="762000" y="1343025"/>
            <a:ext cx="8001000" cy="45243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536 BC: As soon as the copy of the letter of King </a:t>
            </a:r>
            <a:r>
              <a:rPr kumimoji="0" lang="en-US" sz="3200" b="1" i="1" u="none" strike="noStrike" kern="1200" cap="none" spc="0" normalizeH="0" baseline="0" noProof="0" dirty="0" err="1">
                <a:ln>
                  <a:noFill/>
                </a:ln>
                <a:solidFill>
                  <a:srgbClr val="FFFFFF"/>
                </a:solidFill>
                <a:effectLst/>
                <a:uLnTx/>
                <a:uFillTx/>
                <a:latin typeface="Arial"/>
                <a:ea typeface="ＭＳ Ｐゴシック" charset="0"/>
                <a:cs typeface="Arial"/>
              </a:rPr>
              <a:t>Artaxerxes</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 was read to </a:t>
            </a:r>
            <a:r>
              <a:rPr kumimoji="0" lang="en-US" sz="3200" b="1" i="1" u="none" strike="noStrike" kern="1200" cap="none" spc="0" normalizeH="0" baseline="0" noProof="0" dirty="0" err="1">
                <a:ln>
                  <a:noFill/>
                </a:ln>
                <a:solidFill>
                  <a:srgbClr val="FFFFFF"/>
                </a:solidFill>
                <a:effectLst/>
                <a:uLnTx/>
                <a:uFillTx/>
                <a:latin typeface="Arial"/>
                <a:ea typeface="ＭＳ Ｐゴシック" charset="0"/>
                <a:cs typeface="Arial"/>
              </a:rPr>
              <a:t>Rehum</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 and </a:t>
            </a:r>
            <a:r>
              <a:rPr kumimoji="0" lang="en-US" sz="3200" b="1" i="1" u="none" strike="noStrike" kern="1200" cap="none" spc="0" normalizeH="0" baseline="0" noProof="0" dirty="0" err="1">
                <a:ln>
                  <a:noFill/>
                </a:ln>
                <a:solidFill>
                  <a:srgbClr val="FFFFFF"/>
                </a:solidFill>
                <a:effectLst/>
                <a:uLnTx/>
                <a:uFillTx/>
                <a:latin typeface="Arial"/>
                <a:ea typeface="ＭＳ Ｐゴシック" charset="0"/>
                <a:cs typeface="Arial"/>
              </a:rPr>
              <a:t>Shimshai</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 the secretary and their associates, they went immediately to the Jews in Jerusalem and compelled them by force to stop. Thus the work on the house of God in Jerusalem came to a standstill until the second year of the reign of Darius king of Persia [520 BC]. </a:t>
            </a:r>
          </a:p>
        </p:txBody>
      </p:sp>
      <p:sp>
        <p:nvSpPr>
          <p:cNvPr id="5" name="Title 4"/>
          <p:cNvSpPr>
            <a:spLocks noGrp="1"/>
          </p:cNvSpPr>
          <p:nvPr>
            <p:ph type="title" idx="4294967295"/>
          </p:nvPr>
        </p:nvSpPr>
        <p:spPr>
          <a:xfrm>
            <a:off x="0" y="0"/>
            <a:ext cx="9144000" cy="1143000"/>
          </a:xfrm>
        </p:spPr>
        <p:txBody>
          <a:bodyPr/>
          <a:lstStyle/>
          <a:p>
            <a:pPr>
              <a:defRPr/>
            </a:pPr>
            <a:r>
              <a:rPr lang="en-US" sz="4000">
                <a:latin typeface="Arial"/>
                <a:ea typeface="ＭＳ Ｐゴシック" charset="0"/>
                <a:cs typeface="Arial"/>
              </a:rPr>
              <a:t>The Context: </a:t>
            </a:r>
            <a:br>
              <a:rPr lang="en-US" sz="4000">
                <a:latin typeface="Arial"/>
                <a:ea typeface="ＭＳ Ｐゴシック" charset="0"/>
                <a:cs typeface="Arial"/>
              </a:rPr>
            </a:br>
            <a:r>
              <a:rPr lang="en-US" sz="4000">
                <a:latin typeface="Arial"/>
                <a:ea typeface="ＭＳ Ｐゴシック" charset="0"/>
                <a:cs typeface="Arial"/>
              </a:rPr>
              <a:t>Opposition to Temple Rebuilding</a:t>
            </a:r>
          </a:p>
        </p:txBody>
      </p:sp>
    </p:spTree>
    <p:extLst>
      <p:ext uri="{BB962C8B-B14F-4D97-AF65-F5344CB8AC3E}">
        <p14:creationId xmlns:p14="http://schemas.microsoft.com/office/powerpoint/2010/main" val="4176305754"/>
      </p:ext>
    </p:extLst>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en-US" sz="5400" b="1" kern="1200" dirty="0">
                <a:solidFill>
                  <a:schemeClr val="tx1"/>
                </a:solidFill>
                <a:effectLst>
                  <a:glow rad="355600">
                    <a:schemeClr val="bg2"/>
                  </a:glow>
                </a:effectLst>
                <a:latin typeface="Arial" charset="0"/>
                <a:ea typeface="ＭＳ Ｐゴシック" charset="0"/>
                <a:cs typeface="Times New Roman" charset="0"/>
              </a:rPr>
              <a:t>Opposition to Rebuilding</a:t>
            </a:r>
          </a:p>
        </p:txBody>
      </p:sp>
      <p:sp>
        <p:nvSpPr>
          <p:cNvPr id="123907" name="Text Box 4"/>
          <p:cNvSpPr txBox="1">
            <a:spLocks noChangeArrowheads="1"/>
          </p:cNvSpPr>
          <p:nvPr/>
        </p:nvSpPr>
        <p:spPr bwMode="auto">
          <a:xfrm>
            <a:off x="845820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ail" charset="0"/>
                <a:ea typeface="ＭＳ Ｐゴシック" charset="0"/>
                <a:cs typeface="Arail" charset="0"/>
              </a:rPr>
              <a:t>641</a:t>
            </a:r>
          </a:p>
        </p:txBody>
      </p:sp>
      <p:sp>
        <p:nvSpPr>
          <p:cNvPr id="123908" name="Rectangle 3"/>
          <p:cNvSpPr txBox="1">
            <a:spLocks noChangeArrowheads="1"/>
          </p:cNvSpPr>
          <p:nvPr/>
        </p:nvSpPr>
        <p:spPr bwMode="auto">
          <a:xfrm>
            <a:off x="2699792" y="2636912"/>
            <a:ext cx="3873197"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Tx/>
              <a:buNone/>
              <a:tabLst/>
              <a:defRPr/>
            </a:pPr>
            <a:r>
              <a:rPr kumimoji="0" lang="en-US" sz="5400" b="1" i="0" u="none" strike="noStrike" kern="1200" cap="none" spc="0" normalizeH="0" baseline="0" noProof="0">
                <a:ln>
                  <a:noFill/>
                </a:ln>
                <a:solidFill>
                  <a:srgbClr val="FFFFFF"/>
                </a:solidFill>
                <a:effectLst>
                  <a:glow rad="863600">
                    <a:srgbClr val="000000"/>
                  </a:glow>
                </a:effectLst>
                <a:uLnTx/>
                <a:uFillTx/>
                <a:latin typeface="Arial" charset="0"/>
                <a:ea typeface="ＭＳ Ｐゴシック" charset="0"/>
                <a:cs typeface="Times New Roman" charset="0"/>
              </a:rPr>
              <a:t>Internal</a:t>
            </a:r>
            <a:endParaRPr kumimoji="0" lang="en-GB" sz="5400" b="1" i="0" u="none" strike="noStrike" kern="1200" cap="none" spc="0" normalizeH="0" baseline="0" noProof="0">
              <a:ln>
                <a:noFill/>
              </a:ln>
              <a:solidFill>
                <a:srgbClr val="FFFFFF"/>
              </a:solidFill>
              <a:effectLst>
                <a:glow rad="863600">
                  <a:srgbClr val="000000"/>
                </a:glow>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794647135"/>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 calcmode="lin" valueType="num">
                                      <p:cBhvr>
                                        <p:cTn id="7" dur="1000" fill="hold"/>
                                        <p:tgtEl>
                                          <p:spTgt spid="123908"/>
                                        </p:tgtEl>
                                        <p:attrNameLst>
                                          <p:attrName>ppt_w</p:attrName>
                                        </p:attrNameLst>
                                      </p:cBhvr>
                                      <p:tavLst>
                                        <p:tav tm="0">
                                          <p:val>
                                            <p:strVal val="#ppt_w*0.70"/>
                                          </p:val>
                                        </p:tav>
                                        <p:tav tm="100000">
                                          <p:val>
                                            <p:strVal val="#ppt_w"/>
                                          </p:val>
                                        </p:tav>
                                      </p:tavLst>
                                    </p:anim>
                                    <p:anim calcmode="lin" valueType="num">
                                      <p:cBhvr>
                                        <p:cTn id="8" dur="1000" fill="hold"/>
                                        <p:tgtEl>
                                          <p:spTgt spid="123908"/>
                                        </p:tgtEl>
                                        <p:attrNameLst>
                                          <p:attrName>ppt_h</p:attrName>
                                        </p:attrNameLst>
                                      </p:cBhvr>
                                      <p:tavLst>
                                        <p:tav tm="0">
                                          <p:val>
                                            <p:strVal val="#ppt_h"/>
                                          </p:val>
                                        </p:tav>
                                        <p:tav tm="100000">
                                          <p:val>
                                            <p:strVal val="#ppt_h"/>
                                          </p:val>
                                        </p:tav>
                                      </p:tavLst>
                                    </p:anim>
                                    <p:animEffect transition="in" filter="fade">
                                      <p:cBhvr>
                                        <p:cTn id="9" dur="10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1026"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39267" name="Text Box 1027"/>
          <p:cNvSpPr txBox="1">
            <a:spLocks noChangeArrowheads="1"/>
          </p:cNvSpPr>
          <p:nvPr/>
        </p:nvSpPr>
        <p:spPr bwMode="auto">
          <a:xfrm>
            <a:off x="3352800" y="6400800"/>
            <a:ext cx="60960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鸟瞰圣经[</a:t>
            </a: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Walk Through The Bible</a:t>
            </a:r>
            <a:r>
              <a:rPr kumimoji="0" lang="en-US" altLang="zh-CN" sz="2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a:t>
            </a: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 </a:t>
            </a: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©1989</a:t>
            </a:r>
          </a:p>
        </p:txBody>
      </p:sp>
      <p:sp>
        <p:nvSpPr>
          <p:cNvPr id="139268" name="Text Box 1028"/>
          <p:cNvSpPr txBox="1">
            <a:spLocks noChangeArrowheads="1"/>
          </p:cNvSpPr>
          <p:nvPr/>
        </p:nvSpPr>
        <p:spPr bwMode="auto">
          <a:xfrm>
            <a:off x="381000" y="84138"/>
            <a:ext cx="5029200" cy="8239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MS PGothic" charset="0"/>
                <a:cs typeface="MS PGothic" charset="0"/>
              </a:rPr>
              <a:t>“</a:t>
            </a:r>
            <a:r>
              <a:rPr kumimoji="0" lang="zh-CN" alt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圣殿”</a:t>
            </a:r>
          </a:p>
        </p:txBody>
      </p:sp>
      <p:sp>
        <p:nvSpPr>
          <p:cNvPr id="139269" name="Text Box 1029"/>
          <p:cNvSpPr txBox="1">
            <a:spLocks noChangeArrowheads="1"/>
          </p:cNvSpPr>
          <p:nvPr/>
        </p:nvSpPr>
        <p:spPr bwMode="auto">
          <a:xfrm>
            <a:off x="3429000" y="0"/>
            <a:ext cx="5334000" cy="8239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48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哈该</a:t>
            </a:r>
          </a:p>
        </p:txBody>
      </p:sp>
      <p:pic>
        <p:nvPicPr>
          <p:cNvPr id="509957" name="Picture 1030" descr="Haggai"/>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95400" y="1143000"/>
            <a:ext cx="6324600"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83207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39268"/>
                                        </p:tgtEl>
                                        <p:attrNameLst>
                                          <p:attrName>style.visibility</p:attrName>
                                        </p:attrNameLst>
                                      </p:cBhvr>
                                      <p:to>
                                        <p:strVal val="visible"/>
                                      </p:to>
                                    </p:set>
                                    <p:animEffect transition="in" filter="dissolve">
                                      <p:cBhvr>
                                        <p:cTn id="7" dur="500"/>
                                        <p:tgtEl>
                                          <p:spTgt spid="139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977" name="Picture 1" descr="time eye.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0978" name="Rectangle 1026"/>
          <p:cNvSpPr>
            <a:spLocks noGrp="1" noChangeArrowheads="1"/>
          </p:cNvSpPr>
          <p:nvPr>
            <p:ph type="title"/>
          </p:nvPr>
        </p:nvSpPr>
        <p:spPr>
          <a:xfrm>
            <a:off x="304800" y="609600"/>
            <a:ext cx="8458200" cy="1219200"/>
          </a:xfrm>
        </p:spPr>
        <p:txBody>
          <a:bodyPr/>
          <a:lstStyle/>
          <a:p>
            <a:pPr algn="ctr" eaLnBrk="1" hangingPunct="1"/>
            <a:r>
              <a:rPr lang="zh-CN" altLang="en-US">
                <a:latin typeface="SimHei" charset="0"/>
                <a:ea typeface="SimHei" charset="0"/>
                <a:cs typeface="Times New Roman" charset="0"/>
              </a:rPr>
              <a:t> 日期</a:t>
            </a:r>
            <a:endParaRPr lang="en-US" sz="2400" b="1">
              <a:latin typeface="SimHei" charset="0"/>
              <a:ea typeface="SimHei" charset="0"/>
              <a:cs typeface="Times New Roman" charset="0"/>
            </a:endParaRPr>
          </a:p>
        </p:txBody>
      </p:sp>
      <p:sp>
        <p:nvSpPr>
          <p:cNvPr id="510979" name="Text Box 102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ail" charset="0"/>
                <a:ea typeface="ＭＳ Ｐゴシック" charset="0"/>
              </a:rPr>
              <a:t>641</a:t>
            </a:r>
          </a:p>
        </p:txBody>
      </p:sp>
      <p:sp>
        <p:nvSpPr>
          <p:cNvPr id="510980" name="Rectangle 1027"/>
          <p:cNvSpPr txBox="1">
            <a:spLocks noChangeArrowheads="1"/>
          </p:cNvSpPr>
          <p:nvPr/>
        </p:nvSpPr>
        <p:spPr bwMode="auto">
          <a:xfrm>
            <a:off x="1214438" y="2060575"/>
            <a:ext cx="6094412"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Lucida Sans" charset="0"/>
                <a:ea typeface="ＭＳ Ｐゴシック" charset="0"/>
                <a:cs typeface="SimSun" charset="0"/>
              </a:rPr>
              <a:t>这是全本圣经时间记录最准确的一卷书</a:t>
            </a:r>
            <a:r>
              <a:rPr kumimoji="0" lang="zh-CN" altLang="en-US" sz="36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 </a:t>
            </a:r>
            <a:r>
              <a:rPr kumimoji="0" lang="zh-CN" altLang="en-US" sz="3600" b="1" i="0" u="none" strike="noStrike" kern="1200" cap="none" spc="0" normalizeH="0" baseline="0" noProof="0">
                <a:ln>
                  <a:noFill/>
                </a:ln>
                <a:solidFill>
                  <a:srgbClr val="FFFFFF"/>
                </a:solidFill>
                <a:effectLst/>
                <a:uLnTx/>
                <a:uFillTx/>
                <a:latin typeface="Lucida Sans" charset="0"/>
                <a:ea typeface="ＭＳ Ｐゴシック" charset="0"/>
                <a:cs typeface="SimSun" charset="0"/>
              </a:rPr>
              <a:t>内容的记载于在</a:t>
            </a:r>
            <a:r>
              <a:rPr kumimoji="0" lang="zh-CN" altLang="en-GB" sz="3600" b="1" i="0" u="none" strike="noStrike" kern="1200" cap="none" spc="0" normalizeH="0" baseline="0" noProof="0">
                <a:ln>
                  <a:noFill/>
                </a:ln>
                <a:solidFill>
                  <a:srgbClr val="FFFFFF"/>
                </a:solidFill>
                <a:effectLst/>
                <a:uLnTx/>
                <a:uFillTx/>
                <a:latin typeface="Times" charset="0"/>
                <a:ea typeface="ＭＳ Ｐゴシック" charset="0"/>
                <a:cs typeface="SimSun" charset="0"/>
              </a:rPr>
              <a:t>公元前</a:t>
            </a:r>
            <a:r>
              <a:rPr kumimoji="0" lang="en-US" altLang="ja-JP" sz="36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520</a:t>
            </a:r>
            <a:r>
              <a:rPr kumimoji="0" lang="zh-CN" altLang="en-US" sz="3600" b="1" i="0" u="none" strike="noStrike" kern="1200" cap="none" spc="0" normalizeH="0" baseline="0" noProof="0">
                <a:ln>
                  <a:noFill/>
                </a:ln>
                <a:solidFill>
                  <a:srgbClr val="FFFFFF"/>
                </a:solidFill>
                <a:effectLst/>
                <a:uLnTx/>
                <a:uFillTx/>
                <a:latin typeface="Lucida Sans" charset="0"/>
                <a:ea typeface="ＭＳ Ｐゴシック" charset="0"/>
                <a:cs typeface="SimSun" charset="0"/>
              </a:rPr>
              <a:t>年，八月和十二月之间。</a:t>
            </a:r>
            <a:endParaRPr kumimoji="0" lang="zh-CN" altLang="en-GB" sz="3600" b="1" i="0" u="none" strike="noStrike" kern="1200" cap="none" spc="0" normalizeH="0" baseline="0" noProof="0">
              <a:ln>
                <a:noFill/>
              </a:ln>
              <a:solidFill>
                <a:srgbClr val="FFFFFF"/>
              </a:solidFill>
              <a:effectLst/>
              <a:uLnTx/>
              <a:uFillTx/>
              <a:latin typeface="Lucida Sans" charset="0"/>
              <a:ea typeface="ＭＳ Ｐゴシック" charset="0"/>
              <a:cs typeface="SimSun" charset="0"/>
            </a:endParaRPr>
          </a:p>
        </p:txBody>
      </p:sp>
    </p:spTree>
    <p:extLst>
      <p:ext uri="{BB962C8B-B14F-4D97-AF65-F5344CB8AC3E}">
        <p14:creationId xmlns:p14="http://schemas.microsoft.com/office/powerpoint/2010/main" val="3595901334"/>
      </p:ext>
    </p:extLst>
  </p:cSld>
  <p:clrMapOvr>
    <a:masterClrMapping/>
  </p:clrMapOvr>
  <p:transition>
    <p:blinds/>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026"/>
          <p:cNvSpPr>
            <a:spLocks noChangeArrowheads="1"/>
          </p:cNvSpPr>
          <p:nvPr/>
        </p:nvSpPr>
        <p:spPr bwMode="auto">
          <a:xfrm>
            <a:off x="-107950" y="-100013"/>
            <a:ext cx="9556750" cy="6958013"/>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MS PGothic" charset="0"/>
              <a:cs typeface="MS PGothic" charset="0"/>
            </a:endParaRPr>
          </a:p>
        </p:txBody>
      </p:sp>
      <p:sp>
        <p:nvSpPr>
          <p:cNvPr id="137219" name="Text Box 1027"/>
          <p:cNvSpPr txBox="1">
            <a:spLocks noChangeArrowheads="1"/>
          </p:cNvSpPr>
          <p:nvPr/>
        </p:nvSpPr>
        <p:spPr bwMode="auto">
          <a:xfrm>
            <a:off x="1981200" y="304800"/>
            <a:ext cx="5410200"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哈该书的日期记载</a:t>
            </a:r>
            <a:endPar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endParaRPr>
          </a:p>
        </p:txBody>
      </p:sp>
      <p:grpSp>
        <p:nvGrpSpPr>
          <p:cNvPr id="512003" name="Group 1028"/>
          <p:cNvGrpSpPr>
            <a:grpSpLocks/>
          </p:cNvGrpSpPr>
          <p:nvPr/>
        </p:nvGrpSpPr>
        <p:grpSpPr bwMode="auto">
          <a:xfrm>
            <a:off x="609600" y="4267200"/>
            <a:ext cx="8153400" cy="1660525"/>
            <a:chOff x="432" y="1948"/>
            <a:chExt cx="5136" cy="1046"/>
          </a:xfrm>
        </p:grpSpPr>
        <p:sp>
          <p:nvSpPr>
            <p:cNvPr id="137221" name="Line 1029"/>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37222" name="Text Box 1030"/>
            <p:cNvSpPr txBox="1">
              <a:spLocks noChangeArrowheads="1"/>
            </p:cNvSpPr>
            <p:nvPr/>
          </p:nvSpPr>
          <p:spPr bwMode="auto">
            <a:xfrm>
              <a:off x="4464" y="2476"/>
              <a:ext cx="606" cy="51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十二月</a:t>
              </a:r>
              <a:endParaRPr kumimoji="0" lang="en-US" altLang="zh-CN" sz="2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endParaRPr>
            </a:p>
          </p:txBody>
        </p:sp>
        <p:sp>
          <p:nvSpPr>
            <p:cNvPr id="137223" name="Line 1031"/>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37224" name="Text Box 1032"/>
            <p:cNvSpPr txBox="1">
              <a:spLocks noChangeArrowheads="1"/>
            </p:cNvSpPr>
            <p:nvPr/>
          </p:nvSpPr>
          <p:spPr bwMode="auto">
            <a:xfrm>
              <a:off x="1815" y="2476"/>
              <a:ext cx="798"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九月</a:t>
              </a:r>
            </a:p>
          </p:txBody>
        </p:sp>
        <p:sp>
          <p:nvSpPr>
            <p:cNvPr id="137225" name="Line 1033"/>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37226" name="Text Box 1034"/>
            <p:cNvSpPr txBox="1">
              <a:spLocks noChangeArrowheads="1"/>
            </p:cNvSpPr>
            <p:nvPr/>
          </p:nvSpPr>
          <p:spPr bwMode="auto">
            <a:xfrm>
              <a:off x="2706" y="2476"/>
              <a:ext cx="798"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十月</a:t>
              </a:r>
            </a:p>
          </p:txBody>
        </p:sp>
        <p:sp>
          <p:nvSpPr>
            <p:cNvPr id="137227" name="Line 1035"/>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37228" name="Text Box 1036"/>
            <p:cNvSpPr txBox="1">
              <a:spLocks noChangeArrowheads="1"/>
            </p:cNvSpPr>
            <p:nvPr/>
          </p:nvSpPr>
          <p:spPr bwMode="auto">
            <a:xfrm>
              <a:off x="3591" y="2476"/>
              <a:ext cx="768"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十一月</a:t>
              </a:r>
            </a:p>
          </p:txBody>
        </p:sp>
        <p:sp>
          <p:nvSpPr>
            <p:cNvPr id="137229" name="Line 1037"/>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37230" name="Text Box 1038"/>
            <p:cNvSpPr txBox="1">
              <a:spLocks noChangeArrowheads="1"/>
            </p:cNvSpPr>
            <p:nvPr/>
          </p:nvSpPr>
          <p:spPr bwMode="auto">
            <a:xfrm>
              <a:off x="933" y="2476"/>
              <a:ext cx="747"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八月</a:t>
              </a:r>
            </a:p>
          </p:txBody>
        </p:sp>
        <p:sp>
          <p:nvSpPr>
            <p:cNvPr id="137231" name="Line 1039"/>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37232" name="Line 1040"/>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grpSp>
      <p:sp>
        <p:nvSpPr>
          <p:cNvPr id="137234" name="AutoShape 1042"/>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37235" name="Text Box 1043"/>
          <p:cNvSpPr txBox="1">
            <a:spLocks noChangeArrowheads="1"/>
          </p:cNvSpPr>
          <p:nvPr/>
        </p:nvSpPr>
        <p:spPr bwMode="auto">
          <a:xfrm>
            <a:off x="1828800" y="1981200"/>
            <a:ext cx="14478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8/29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1:1</a:t>
            </a:r>
          </a:p>
        </p:txBody>
      </p:sp>
      <p:sp>
        <p:nvSpPr>
          <p:cNvPr id="137237" name="AutoShape 1045"/>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37238" name="Text Box 1046"/>
          <p:cNvSpPr txBox="1">
            <a:spLocks noChangeArrowheads="1"/>
          </p:cNvSpPr>
          <p:nvPr/>
        </p:nvSpPr>
        <p:spPr bwMode="auto">
          <a:xfrm>
            <a:off x="4114800" y="1981200"/>
            <a:ext cx="17526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10/17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2:1</a:t>
            </a:r>
          </a:p>
        </p:txBody>
      </p:sp>
      <p:sp>
        <p:nvSpPr>
          <p:cNvPr id="137240" name="Text Box 1048"/>
          <p:cNvSpPr txBox="1">
            <a:spLocks noChangeArrowheads="1"/>
          </p:cNvSpPr>
          <p:nvPr/>
        </p:nvSpPr>
        <p:spPr bwMode="auto">
          <a:xfrm>
            <a:off x="2895600" y="1981200"/>
            <a:ext cx="17526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9/21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1:15</a:t>
            </a:r>
          </a:p>
        </p:txBody>
      </p:sp>
      <p:sp>
        <p:nvSpPr>
          <p:cNvPr id="137241" name="AutoShape 1049"/>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37243" name="AutoShape 1051"/>
          <p:cNvSpPr>
            <a:spLocks noChangeArrowheads="1"/>
          </p:cNvSpPr>
          <p:nvPr/>
        </p:nvSpPr>
        <p:spPr bwMode="auto">
          <a:xfrm flipV="1">
            <a:off x="73533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37244" name="Text Box 1052"/>
          <p:cNvSpPr txBox="1">
            <a:spLocks noChangeArrowheads="1"/>
          </p:cNvSpPr>
          <p:nvPr/>
        </p:nvSpPr>
        <p:spPr bwMode="auto">
          <a:xfrm>
            <a:off x="5943600" y="1981200"/>
            <a:ext cx="32766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12/18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2:10, 18, 20</a:t>
            </a:r>
          </a:p>
        </p:txBody>
      </p:sp>
      <p:sp>
        <p:nvSpPr>
          <p:cNvPr id="137245" name="Text Box 1053"/>
          <p:cNvSpPr txBox="1">
            <a:spLocks noChangeArrowheads="1"/>
          </p:cNvSpPr>
          <p:nvPr/>
        </p:nvSpPr>
        <p:spPr bwMode="auto">
          <a:xfrm>
            <a:off x="3124200" y="5927725"/>
            <a:ext cx="41148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公元前 520 年</a:t>
            </a:r>
          </a:p>
        </p:txBody>
      </p:sp>
      <p:sp>
        <p:nvSpPr>
          <p:cNvPr id="137246" name="Text Box 1054"/>
          <p:cNvSpPr txBox="1">
            <a:spLocks noChangeArrowheads="1"/>
          </p:cNvSpPr>
          <p:nvPr/>
        </p:nvSpPr>
        <p:spPr bwMode="auto">
          <a:xfrm>
            <a:off x="2971800" y="1371600"/>
            <a:ext cx="1501775" cy="3968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恢复重建</a:t>
            </a:r>
            <a:endParaRPr kumimoji="0" lang="en-US" altLang="zh-CN"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endParaRPr>
          </a:p>
        </p:txBody>
      </p:sp>
      <p:sp>
        <p:nvSpPr>
          <p:cNvPr id="137247" name="Text Box 1055"/>
          <p:cNvSpPr txBox="1">
            <a:spLocks noChangeArrowheads="1"/>
          </p:cNvSpPr>
          <p:nvPr/>
        </p:nvSpPr>
        <p:spPr bwMode="auto">
          <a:xfrm>
            <a:off x="1828800" y="1295400"/>
            <a:ext cx="1371600" cy="8540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神谕</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#1</a:t>
            </a:r>
          </a:p>
        </p:txBody>
      </p:sp>
      <p:sp>
        <p:nvSpPr>
          <p:cNvPr id="137248" name="Text Box 1056"/>
          <p:cNvSpPr txBox="1">
            <a:spLocks noChangeArrowheads="1"/>
          </p:cNvSpPr>
          <p:nvPr/>
        </p:nvSpPr>
        <p:spPr bwMode="auto">
          <a:xfrm>
            <a:off x="4267200" y="1295400"/>
            <a:ext cx="1371600" cy="8540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神谕</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 #2</a:t>
            </a:r>
          </a:p>
        </p:txBody>
      </p:sp>
      <p:sp>
        <p:nvSpPr>
          <p:cNvPr id="137249" name="Text Box 1057"/>
          <p:cNvSpPr txBox="1">
            <a:spLocks noChangeArrowheads="1"/>
          </p:cNvSpPr>
          <p:nvPr/>
        </p:nvSpPr>
        <p:spPr bwMode="auto">
          <a:xfrm>
            <a:off x="6781800" y="1295400"/>
            <a:ext cx="1371600" cy="8540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神谕</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 #3-4</a:t>
            </a:r>
          </a:p>
        </p:txBody>
      </p:sp>
    </p:spTree>
    <p:extLst>
      <p:ext uri="{BB962C8B-B14F-4D97-AF65-F5344CB8AC3E}">
        <p14:creationId xmlns:p14="http://schemas.microsoft.com/office/powerpoint/2010/main" val="366699491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animEffect transition="in" filter="box(out)">
                                      <p:cBhvr>
                                        <p:cTn id="7" dur="500"/>
                                        <p:tgtEl>
                                          <p:spTgt spid="1372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 fill="hold" grpId="0" nodeType="clickEffect">
                                  <p:stCondLst>
                                    <p:cond delay="0"/>
                                  </p:stCondLst>
                                  <p:childTnLst>
                                    <p:set>
                                      <p:cBhvr>
                                        <p:cTn id="11" dur="1" fill="hold">
                                          <p:stCondLst>
                                            <p:cond delay="0"/>
                                          </p:stCondLst>
                                        </p:cTn>
                                        <p:tgtEl>
                                          <p:spTgt spid="137234"/>
                                        </p:tgtEl>
                                        <p:attrNameLst>
                                          <p:attrName>style.visibility</p:attrName>
                                        </p:attrNameLst>
                                      </p:cBhvr>
                                      <p:to>
                                        <p:strVal val="visible"/>
                                      </p:to>
                                    </p:set>
                                    <p:animEffect transition="in" filter="box(out)">
                                      <p:cBhvr>
                                        <p:cTn id="12" dur="500"/>
                                        <p:tgtEl>
                                          <p:spTgt spid="137234"/>
                                        </p:tgtEl>
                                      </p:cBhvr>
                                    </p:animEffect>
                                  </p:childTnLst>
                                </p:cTn>
                              </p:par>
                            </p:childTnLst>
                          </p:cTn>
                        </p:par>
                        <p:par>
                          <p:cTn id="13" fill="hold" nodeType="afterGroup">
                            <p:stCondLst>
                              <p:cond delay="500"/>
                            </p:stCondLst>
                            <p:childTnLst>
                              <p:par>
                                <p:cTn id="14" presetID="4" presetClass="entr" presetSubtype="16" fill="hold" grpId="0" nodeType="afterEffect">
                                  <p:stCondLst>
                                    <p:cond delay="0"/>
                                  </p:stCondLst>
                                  <p:childTnLst>
                                    <p:set>
                                      <p:cBhvr>
                                        <p:cTn id="15" dur="1" fill="hold">
                                          <p:stCondLst>
                                            <p:cond delay="0"/>
                                          </p:stCondLst>
                                        </p:cTn>
                                        <p:tgtEl>
                                          <p:spTgt spid="137247"/>
                                        </p:tgtEl>
                                        <p:attrNameLst>
                                          <p:attrName>style.visibility</p:attrName>
                                        </p:attrNameLst>
                                      </p:cBhvr>
                                      <p:to>
                                        <p:strVal val="visible"/>
                                      </p:to>
                                    </p:set>
                                    <p:animEffect transition="in" filter="box(in)">
                                      <p:cBhvr>
                                        <p:cTn id="16" dur="500"/>
                                        <p:tgtEl>
                                          <p:spTgt spid="137247"/>
                                        </p:tgtEl>
                                      </p:cBhvr>
                                    </p:animEffect>
                                  </p:childTnLst>
                                </p:cTn>
                              </p:par>
                            </p:childTnLst>
                          </p:cTn>
                        </p:par>
                        <p:par>
                          <p:cTn id="17" fill="hold" nodeType="afterGroup">
                            <p:stCondLst>
                              <p:cond delay="1000"/>
                            </p:stCondLst>
                            <p:childTnLst>
                              <p:par>
                                <p:cTn id="18" presetID="4" presetClass="entr" presetSubtype="1" fill="hold" grpId="0" nodeType="afterEffect">
                                  <p:stCondLst>
                                    <p:cond delay="0"/>
                                  </p:stCondLst>
                                  <p:childTnLst>
                                    <p:set>
                                      <p:cBhvr>
                                        <p:cTn id="19" dur="1" fill="hold">
                                          <p:stCondLst>
                                            <p:cond delay="0"/>
                                          </p:stCondLst>
                                        </p:cTn>
                                        <p:tgtEl>
                                          <p:spTgt spid="137235"/>
                                        </p:tgtEl>
                                        <p:attrNameLst>
                                          <p:attrName>style.visibility</p:attrName>
                                        </p:attrNameLst>
                                      </p:cBhvr>
                                      <p:to>
                                        <p:strVal val="visible"/>
                                      </p:to>
                                    </p:set>
                                    <p:animEffect transition="in" filter="box(out)">
                                      <p:cBhvr>
                                        <p:cTn id="20" dur="500"/>
                                        <p:tgtEl>
                                          <p:spTgt spid="13723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 fill="hold" grpId="0" nodeType="clickEffect">
                                  <p:stCondLst>
                                    <p:cond delay="0"/>
                                  </p:stCondLst>
                                  <p:childTnLst>
                                    <p:set>
                                      <p:cBhvr>
                                        <p:cTn id="24" dur="1" fill="hold">
                                          <p:stCondLst>
                                            <p:cond delay="0"/>
                                          </p:stCondLst>
                                        </p:cTn>
                                        <p:tgtEl>
                                          <p:spTgt spid="137241"/>
                                        </p:tgtEl>
                                        <p:attrNameLst>
                                          <p:attrName>style.visibility</p:attrName>
                                        </p:attrNameLst>
                                      </p:cBhvr>
                                      <p:to>
                                        <p:strVal val="visible"/>
                                      </p:to>
                                    </p:set>
                                    <p:animEffect transition="in" filter="box(out)">
                                      <p:cBhvr>
                                        <p:cTn id="25" dur="500"/>
                                        <p:tgtEl>
                                          <p:spTgt spid="137241"/>
                                        </p:tgtEl>
                                      </p:cBhvr>
                                    </p:animEffect>
                                  </p:childTnLst>
                                </p:cTn>
                              </p:par>
                            </p:childTnLst>
                          </p:cTn>
                        </p:par>
                        <p:par>
                          <p:cTn id="26" fill="hold" nodeType="afterGroup">
                            <p:stCondLst>
                              <p:cond delay="500"/>
                            </p:stCondLst>
                            <p:childTnLst>
                              <p:par>
                                <p:cTn id="27" presetID="4" presetClass="entr" presetSubtype="16" fill="hold" grpId="0" nodeType="afterEffect">
                                  <p:stCondLst>
                                    <p:cond delay="0"/>
                                  </p:stCondLst>
                                  <p:childTnLst>
                                    <p:set>
                                      <p:cBhvr>
                                        <p:cTn id="28" dur="1" fill="hold">
                                          <p:stCondLst>
                                            <p:cond delay="0"/>
                                          </p:stCondLst>
                                        </p:cTn>
                                        <p:tgtEl>
                                          <p:spTgt spid="137246"/>
                                        </p:tgtEl>
                                        <p:attrNameLst>
                                          <p:attrName>style.visibility</p:attrName>
                                        </p:attrNameLst>
                                      </p:cBhvr>
                                      <p:to>
                                        <p:strVal val="visible"/>
                                      </p:to>
                                    </p:set>
                                    <p:animEffect transition="in" filter="box(in)">
                                      <p:cBhvr>
                                        <p:cTn id="29" dur="500"/>
                                        <p:tgtEl>
                                          <p:spTgt spid="137246"/>
                                        </p:tgtEl>
                                      </p:cBhvr>
                                    </p:animEffect>
                                  </p:childTnLst>
                                </p:cTn>
                              </p:par>
                            </p:childTnLst>
                          </p:cTn>
                        </p:par>
                        <p:par>
                          <p:cTn id="30" fill="hold" nodeType="afterGroup">
                            <p:stCondLst>
                              <p:cond delay="1000"/>
                            </p:stCondLst>
                            <p:childTnLst>
                              <p:par>
                                <p:cTn id="31" presetID="4" presetClass="entr" presetSubtype="1" fill="hold" grpId="0" nodeType="afterEffect">
                                  <p:stCondLst>
                                    <p:cond delay="0"/>
                                  </p:stCondLst>
                                  <p:childTnLst>
                                    <p:set>
                                      <p:cBhvr>
                                        <p:cTn id="32" dur="1" fill="hold">
                                          <p:stCondLst>
                                            <p:cond delay="0"/>
                                          </p:stCondLst>
                                        </p:cTn>
                                        <p:tgtEl>
                                          <p:spTgt spid="137240"/>
                                        </p:tgtEl>
                                        <p:attrNameLst>
                                          <p:attrName>style.visibility</p:attrName>
                                        </p:attrNameLst>
                                      </p:cBhvr>
                                      <p:to>
                                        <p:strVal val="visible"/>
                                      </p:to>
                                    </p:set>
                                    <p:animEffect transition="in" filter="box(out)">
                                      <p:cBhvr>
                                        <p:cTn id="33" dur="500"/>
                                        <p:tgtEl>
                                          <p:spTgt spid="13724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1" fill="hold" grpId="0" nodeType="clickEffect">
                                  <p:stCondLst>
                                    <p:cond delay="0"/>
                                  </p:stCondLst>
                                  <p:childTnLst>
                                    <p:set>
                                      <p:cBhvr>
                                        <p:cTn id="37" dur="1" fill="hold">
                                          <p:stCondLst>
                                            <p:cond delay="0"/>
                                          </p:stCondLst>
                                        </p:cTn>
                                        <p:tgtEl>
                                          <p:spTgt spid="137237"/>
                                        </p:tgtEl>
                                        <p:attrNameLst>
                                          <p:attrName>style.visibility</p:attrName>
                                        </p:attrNameLst>
                                      </p:cBhvr>
                                      <p:to>
                                        <p:strVal val="visible"/>
                                      </p:to>
                                    </p:set>
                                    <p:animEffect transition="in" filter="box(out)">
                                      <p:cBhvr>
                                        <p:cTn id="38" dur="500"/>
                                        <p:tgtEl>
                                          <p:spTgt spid="137237"/>
                                        </p:tgtEl>
                                      </p:cBhvr>
                                    </p:animEffect>
                                  </p:childTnLst>
                                </p:cTn>
                              </p:par>
                            </p:childTnLst>
                          </p:cTn>
                        </p:par>
                        <p:par>
                          <p:cTn id="39" fill="hold" nodeType="afterGroup">
                            <p:stCondLst>
                              <p:cond delay="500"/>
                            </p:stCondLst>
                            <p:childTnLst>
                              <p:par>
                                <p:cTn id="40" presetID="4" presetClass="entr" presetSubtype="16" fill="hold" grpId="0" nodeType="afterEffect">
                                  <p:stCondLst>
                                    <p:cond delay="0"/>
                                  </p:stCondLst>
                                  <p:childTnLst>
                                    <p:set>
                                      <p:cBhvr>
                                        <p:cTn id="41" dur="1" fill="hold">
                                          <p:stCondLst>
                                            <p:cond delay="0"/>
                                          </p:stCondLst>
                                        </p:cTn>
                                        <p:tgtEl>
                                          <p:spTgt spid="137248"/>
                                        </p:tgtEl>
                                        <p:attrNameLst>
                                          <p:attrName>style.visibility</p:attrName>
                                        </p:attrNameLst>
                                      </p:cBhvr>
                                      <p:to>
                                        <p:strVal val="visible"/>
                                      </p:to>
                                    </p:set>
                                    <p:animEffect transition="in" filter="box(in)">
                                      <p:cBhvr>
                                        <p:cTn id="42" dur="500"/>
                                        <p:tgtEl>
                                          <p:spTgt spid="137248"/>
                                        </p:tgtEl>
                                      </p:cBhvr>
                                    </p:animEffect>
                                  </p:childTnLst>
                                </p:cTn>
                              </p:par>
                            </p:childTnLst>
                          </p:cTn>
                        </p:par>
                        <p:par>
                          <p:cTn id="43" fill="hold" nodeType="afterGroup">
                            <p:stCondLst>
                              <p:cond delay="1000"/>
                            </p:stCondLst>
                            <p:childTnLst>
                              <p:par>
                                <p:cTn id="44" presetID="4" presetClass="entr" presetSubtype="1" fill="hold" grpId="0" nodeType="afterEffect">
                                  <p:stCondLst>
                                    <p:cond delay="0"/>
                                  </p:stCondLst>
                                  <p:childTnLst>
                                    <p:set>
                                      <p:cBhvr>
                                        <p:cTn id="45" dur="1" fill="hold">
                                          <p:stCondLst>
                                            <p:cond delay="0"/>
                                          </p:stCondLst>
                                        </p:cTn>
                                        <p:tgtEl>
                                          <p:spTgt spid="137238"/>
                                        </p:tgtEl>
                                        <p:attrNameLst>
                                          <p:attrName>style.visibility</p:attrName>
                                        </p:attrNameLst>
                                      </p:cBhvr>
                                      <p:to>
                                        <p:strVal val="visible"/>
                                      </p:to>
                                    </p:set>
                                    <p:animEffect transition="in" filter="box(out)">
                                      <p:cBhvr>
                                        <p:cTn id="46" dur="500"/>
                                        <p:tgtEl>
                                          <p:spTgt spid="13723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ntr" presetSubtype="1" fill="hold" grpId="0" nodeType="clickEffect">
                                  <p:stCondLst>
                                    <p:cond delay="0"/>
                                  </p:stCondLst>
                                  <p:childTnLst>
                                    <p:set>
                                      <p:cBhvr>
                                        <p:cTn id="50" dur="1" fill="hold">
                                          <p:stCondLst>
                                            <p:cond delay="0"/>
                                          </p:stCondLst>
                                        </p:cTn>
                                        <p:tgtEl>
                                          <p:spTgt spid="137243"/>
                                        </p:tgtEl>
                                        <p:attrNameLst>
                                          <p:attrName>style.visibility</p:attrName>
                                        </p:attrNameLst>
                                      </p:cBhvr>
                                      <p:to>
                                        <p:strVal val="visible"/>
                                      </p:to>
                                    </p:set>
                                    <p:animEffect transition="in" filter="box(out)">
                                      <p:cBhvr>
                                        <p:cTn id="51" dur="500"/>
                                        <p:tgtEl>
                                          <p:spTgt spid="137243"/>
                                        </p:tgtEl>
                                      </p:cBhvr>
                                    </p:animEffect>
                                  </p:childTnLst>
                                </p:cTn>
                              </p:par>
                            </p:childTnLst>
                          </p:cTn>
                        </p:par>
                        <p:par>
                          <p:cTn id="52" fill="hold" nodeType="afterGroup">
                            <p:stCondLst>
                              <p:cond delay="500"/>
                            </p:stCondLst>
                            <p:childTnLst>
                              <p:par>
                                <p:cTn id="53" presetID="4" presetClass="entr" presetSubtype="16" fill="hold" grpId="0" nodeType="afterEffect">
                                  <p:stCondLst>
                                    <p:cond delay="0"/>
                                  </p:stCondLst>
                                  <p:childTnLst>
                                    <p:set>
                                      <p:cBhvr>
                                        <p:cTn id="54" dur="1" fill="hold">
                                          <p:stCondLst>
                                            <p:cond delay="0"/>
                                          </p:stCondLst>
                                        </p:cTn>
                                        <p:tgtEl>
                                          <p:spTgt spid="137249"/>
                                        </p:tgtEl>
                                        <p:attrNameLst>
                                          <p:attrName>style.visibility</p:attrName>
                                        </p:attrNameLst>
                                      </p:cBhvr>
                                      <p:to>
                                        <p:strVal val="visible"/>
                                      </p:to>
                                    </p:set>
                                    <p:animEffect transition="in" filter="box(in)">
                                      <p:cBhvr>
                                        <p:cTn id="55" dur="500"/>
                                        <p:tgtEl>
                                          <p:spTgt spid="137249"/>
                                        </p:tgtEl>
                                      </p:cBhvr>
                                    </p:animEffect>
                                  </p:childTnLst>
                                </p:cTn>
                              </p:par>
                            </p:childTnLst>
                          </p:cTn>
                        </p:par>
                        <p:par>
                          <p:cTn id="56" fill="hold" nodeType="afterGroup">
                            <p:stCondLst>
                              <p:cond delay="1000"/>
                            </p:stCondLst>
                            <p:childTnLst>
                              <p:par>
                                <p:cTn id="57" presetID="4" presetClass="entr" presetSubtype="1" fill="hold" grpId="0" nodeType="afterEffect">
                                  <p:stCondLst>
                                    <p:cond delay="0"/>
                                  </p:stCondLst>
                                  <p:childTnLst>
                                    <p:set>
                                      <p:cBhvr>
                                        <p:cTn id="58" dur="1" fill="hold">
                                          <p:stCondLst>
                                            <p:cond delay="0"/>
                                          </p:stCondLst>
                                        </p:cTn>
                                        <p:tgtEl>
                                          <p:spTgt spid="137244"/>
                                        </p:tgtEl>
                                        <p:attrNameLst>
                                          <p:attrName>style.visibility</p:attrName>
                                        </p:attrNameLst>
                                      </p:cBhvr>
                                      <p:to>
                                        <p:strVal val="visible"/>
                                      </p:to>
                                    </p:set>
                                    <p:animEffect transition="in" filter="box(out)">
                                      <p:cBhvr>
                                        <p:cTn id="59" dur="500"/>
                                        <p:tgtEl>
                                          <p:spTgt spid="137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build="p" autoUpdateAnimBg="0"/>
      <p:bldP spid="137234" grpId="0" animBg="1" autoUpdateAnimBg="0"/>
      <p:bldP spid="137235" grpId="0" autoUpdateAnimBg="0"/>
      <p:bldP spid="137237" grpId="0" animBg="1" autoUpdateAnimBg="0"/>
      <p:bldP spid="137238" grpId="0" autoUpdateAnimBg="0"/>
      <p:bldP spid="137240" grpId="0" autoUpdateAnimBg="0"/>
      <p:bldP spid="137241" grpId="0" animBg="1" autoUpdateAnimBg="0"/>
      <p:bldP spid="137243" grpId="0" animBg="1" autoUpdateAnimBg="0"/>
      <p:bldP spid="137244" grpId="0" autoUpdateAnimBg="0"/>
      <p:bldP spid="137246" grpId="0" autoUpdateAnimBg="0"/>
      <p:bldP spid="137247" grpId="0" autoUpdateAnimBg="0"/>
      <p:bldP spid="137248" grpId="0" autoUpdateAnimBg="0"/>
      <p:bldP spid="137249"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437657"/>
            <a:ext cx="9144000"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a:solidFill>
                  <a:srgbClr val="FFFFFF"/>
                </a:solidFill>
                <a:effectLst>
                  <a:glow rad="127000">
                    <a:srgbClr val="000000"/>
                  </a:glow>
                </a:effectLst>
                <a:latin typeface="Arial" charset="0"/>
                <a:ea typeface="ＭＳ Ｐゴシック" charset="0"/>
                <a:cs typeface="ＭＳ Ｐゴシック" charset="0"/>
              </a:rPr>
              <a:t>(</a:t>
            </a:r>
            <a:r>
              <a:rPr lang="zh-CN" altLang="en-US" sz="3600" b="1">
                <a:solidFill>
                  <a:srgbClr val="FFFFFF"/>
                </a:solidFill>
                <a:effectLst>
                  <a:glow rad="127000">
                    <a:srgbClr val="000000"/>
                  </a:glow>
                </a:effectLst>
                <a:latin typeface="Arial" charset="0"/>
                <a:ea typeface="ＭＳ Ｐゴシック" charset="0"/>
                <a:cs typeface="ＭＳ Ｐゴシック" charset="0"/>
              </a:rPr>
              <a:t>上帝对犹</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大</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你们期望丰收，反倒歉收；你们收到家里的，我就吹去。”为甚么呢？万军之耶和华说：“因为我的殿宇荒废，你们各人却为自己的房屋奔驰。</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哈该 </a:t>
            </a:r>
            <a:r>
              <a:rPr lang="en-US" sz="3600" b="1" dirty="0">
                <a:solidFill>
                  <a:srgbClr val="FFFFFF"/>
                </a:solidFill>
                <a:effectLst>
                  <a:glow rad="127000">
                    <a:srgbClr val="000000"/>
                  </a:glow>
                </a:effectLst>
                <a:latin typeface="Arial" charset="0"/>
                <a:ea typeface="ＭＳ Ｐゴシック" charset="0"/>
                <a:cs typeface="ＭＳ Ｐゴシック" charset="0"/>
              </a:rPr>
              <a:t>1:9). </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哈该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640</a:t>
            </a:r>
          </a:p>
        </p:txBody>
      </p:sp>
    </p:spTree>
    <p:extLst>
      <p:ext uri="{BB962C8B-B14F-4D97-AF65-F5344CB8AC3E}">
        <p14:creationId xmlns:p14="http://schemas.microsoft.com/office/powerpoint/2010/main" val="393740701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2"/>
          <p:cNvSpPr>
            <a:spLocks noChangeArrowheads="1"/>
          </p:cNvSpPr>
          <p:nvPr/>
        </p:nvSpPr>
        <p:spPr bwMode="auto">
          <a:xfrm>
            <a:off x="0" y="0"/>
            <a:ext cx="9144000" cy="6858000"/>
          </a:xfrm>
          <a:prstGeom prst="rect">
            <a:avLst/>
          </a:prstGeom>
          <a:gradFill rotWithShape="1">
            <a:gsLst>
              <a:gs pos="0">
                <a:srgbClr val="339933"/>
              </a:gs>
              <a:gs pos="100000">
                <a:srgbClr val="0066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pic>
        <p:nvPicPr>
          <p:cNvPr id="513026" name="Picture 3" descr="jerusalem_view"/>
          <p:cNvPicPr>
            <a:picLocks noChangeAspect="1" noChangeArrowheads="1"/>
          </p:cNvPicPr>
          <p:nvPr/>
        </p:nvPicPr>
        <p:blipFill>
          <a:blip r:embed="rId2" cstate="screen">
            <a:extLst>
              <a:ext uri="{28A0092B-C50C-407E-A947-70E740481C1C}">
                <a14:useLocalDpi xmlns:a14="http://schemas.microsoft.com/office/drawing/2010/main" val="0"/>
              </a:ext>
            </a:extLst>
          </a:blip>
          <a:srcRect l="1564" r="49474" b="51361"/>
          <a:stretch>
            <a:fillRect/>
          </a:stretch>
        </p:blipFill>
        <p:spPr bwMode="auto">
          <a:xfrm>
            <a:off x="2138363" y="0"/>
            <a:ext cx="4795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4" descr="jerusalem-cityofdavi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9038"/>
            <a:ext cx="9144000"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5" name="Oval 5"/>
          <p:cNvSpPr>
            <a:spLocks noChangeArrowheads="1"/>
          </p:cNvSpPr>
          <p:nvPr/>
        </p:nvSpPr>
        <p:spPr bwMode="auto">
          <a:xfrm>
            <a:off x="7924800" y="1371600"/>
            <a:ext cx="1219200" cy="1066800"/>
          </a:xfrm>
          <a:prstGeom prst="ellipse">
            <a:avLst/>
          </a:prstGeom>
          <a:noFill/>
          <a:ln w="57150">
            <a:solidFill>
              <a:srgbClr val="FFFF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38246" name="Text Box 6"/>
          <p:cNvSpPr txBox="1">
            <a:spLocks noChangeArrowheads="1"/>
          </p:cNvSpPr>
          <p:nvPr/>
        </p:nvSpPr>
        <p:spPr bwMode="auto">
          <a:xfrm>
            <a:off x="2667000" y="76200"/>
            <a:ext cx="4191000" cy="457200"/>
          </a:xfrm>
          <a:prstGeom prst="rect">
            <a:avLst/>
          </a:prstGeom>
          <a:solidFill>
            <a:srgbClr val="000000"/>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大卫和所罗门时代的耶路撒冷</a:t>
            </a:r>
            <a:endParaRPr kumimoji="0" lang="en-GB"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endParaRPr>
          </a:p>
        </p:txBody>
      </p:sp>
      <p:sp>
        <p:nvSpPr>
          <p:cNvPr id="138247" name="Text Box 7"/>
          <p:cNvSpPr txBox="1">
            <a:spLocks noChangeArrowheads="1"/>
          </p:cNvSpPr>
          <p:nvPr/>
        </p:nvSpPr>
        <p:spPr bwMode="auto">
          <a:xfrm>
            <a:off x="3276600" y="533400"/>
            <a:ext cx="2286000" cy="457200"/>
          </a:xfrm>
          <a:prstGeom prst="rect">
            <a:avLst/>
          </a:prstGeom>
          <a:solidFill>
            <a:srgbClr val="000000"/>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大卫的城 （大约公元前960年</a:t>
            </a:r>
            <a:r>
              <a:rPr kumimoji="0" lang="zh-CN" altLang="en-GB" sz="2400" b="0"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a:t>
            </a:r>
          </a:p>
        </p:txBody>
      </p:sp>
      <p:sp>
        <p:nvSpPr>
          <p:cNvPr id="138248" name="Text Box 8"/>
          <p:cNvSpPr txBox="1">
            <a:spLocks noChangeArrowheads="1"/>
          </p:cNvSpPr>
          <p:nvPr/>
        </p:nvSpPr>
        <p:spPr bwMode="auto">
          <a:xfrm>
            <a:off x="3276600" y="914400"/>
            <a:ext cx="2286000" cy="274638"/>
          </a:xfrm>
          <a:prstGeom prst="rect">
            <a:avLst/>
          </a:prstGeom>
          <a:solidFill>
            <a:srgbClr val="000000"/>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所罗门的扩建 （公元前924年）</a:t>
            </a:r>
          </a:p>
        </p:txBody>
      </p:sp>
      <p:sp>
        <p:nvSpPr>
          <p:cNvPr id="9" name="Title 5"/>
          <p:cNvSpPr txBox="1">
            <a:spLocks/>
          </p:cNvSpPr>
          <p:nvPr/>
        </p:nvSpPr>
        <p:spPr bwMode="auto">
          <a:xfrm>
            <a:off x="0" y="893440"/>
            <a:ext cx="2438400" cy="2895600"/>
          </a:xfrm>
          <a:prstGeom prst="rect">
            <a:avLst/>
          </a:prstGeom>
          <a:noFill/>
          <a:ln w="9525">
            <a:noFill/>
            <a:miter lim="800000"/>
            <a:headEnd/>
            <a:tailEnd/>
          </a:ln>
          <a:effectLst/>
        </p:spPr>
        <p:txBody>
          <a:bodyPr lIns="92075" tIns="46038" rIns="92075" bIns="46038"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0" cap="none" spc="0" normalizeH="0" baseline="0" noProof="0" dirty="0">
                <a:ln>
                  <a:noFill/>
                </a:ln>
                <a:solidFill>
                  <a:srgbClr val="FFCC66"/>
                </a:solidFill>
                <a:effectLst>
                  <a:glow rad="254000">
                    <a:srgbClr val="000000">
                      <a:alpha val="75000"/>
                    </a:srgbClr>
                  </a:glow>
                </a:effectLst>
                <a:uLnTx/>
                <a:uFillTx/>
                <a:latin typeface="Arial"/>
                <a:ea typeface="ＭＳ Ｐゴシック" charset="0"/>
                <a:cs typeface="Arial" charset="0"/>
              </a:rPr>
              <a:t>圣殿山的所在地</a:t>
            </a:r>
            <a:endParaRPr kumimoji="0" lang="en-US" sz="5400" b="0" i="0" u="none" strike="noStrike" kern="0" cap="none" spc="0" normalizeH="0" baseline="0" noProof="0" dirty="0">
              <a:ln>
                <a:noFill/>
              </a:ln>
              <a:solidFill>
                <a:srgbClr val="FFCC66"/>
              </a:solidFill>
              <a:effectLst>
                <a:glow rad="254000">
                  <a:srgbClr val="000000">
                    <a:alpha val="75000"/>
                  </a:srgbClr>
                </a:glow>
              </a:effectLst>
              <a:uLnTx/>
              <a:uFillTx/>
              <a:latin typeface="Arial"/>
              <a:ea typeface="ＭＳ Ｐゴシック" charset="0"/>
              <a:cs typeface="Arial" charset="0"/>
            </a:endParaRPr>
          </a:p>
        </p:txBody>
      </p:sp>
    </p:spTree>
    <p:extLst>
      <p:ext uri="{BB962C8B-B14F-4D97-AF65-F5344CB8AC3E}">
        <p14:creationId xmlns:p14="http://schemas.microsoft.com/office/powerpoint/2010/main" val="27625845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38244"/>
                                        </p:tgtEl>
                                        <p:attrNameLst>
                                          <p:attrName>style.visibility</p:attrName>
                                        </p:attrNameLst>
                                      </p:cBhvr>
                                      <p:to>
                                        <p:strVal val="visible"/>
                                      </p:to>
                                    </p:set>
                                    <p:animEffect transition="in" filter="wheel(4)">
                                      <p:cBhvr>
                                        <p:cTn id="7" dur="500"/>
                                        <p:tgtEl>
                                          <p:spTgt spid="138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38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5"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4049" name="Picture 1" descr="haggai literary structu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1026"/>
          <p:cNvSpPr>
            <a:spLocks noGrp="1" noChangeArrowheads="1"/>
          </p:cNvSpPr>
          <p:nvPr>
            <p:ph type="title"/>
          </p:nvPr>
        </p:nvSpPr>
        <p:spPr>
          <a:xfrm>
            <a:off x="255588" y="44450"/>
            <a:ext cx="5395912" cy="914400"/>
          </a:xfrm>
        </p:spPr>
        <p:txBody>
          <a:bodyPr/>
          <a:lstStyle/>
          <a:p>
            <a:pPr eaLnBrk="1" hangingPunct="1">
              <a:defRPr/>
            </a:pPr>
            <a:r>
              <a:rPr lang="zh-CN" altLang="en-US" sz="4800">
                <a:latin typeface="Matisse ITC" charset="0"/>
                <a:ea typeface="SimSun" charset="0"/>
                <a:cs typeface="ＭＳ Ｐゴシック" charset="0"/>
              </a:rPr>
              <a:t>架构</a:t>
            </a:r>
            <a:endParaRPr lang="en-US" sz="2800">
              <a:effectLst>
                <a:outerShdw blurRad="38100" dist="38100" dir="2700000" algn="tl">
                  <a:srgbClr val="FFFFFF"/>
                </a:outerShdw>
              </a:effectLst>
              <a:latin typeface="Arial" charset="0"/>
              <a:ea typeface="Times New Roman" charset="0"/>
              <a:cs typeface="Times New Roman" charset="0"/>
            </a:endParaRPr>
          </a:p>
        </p:txBody>
      </p:sp>
      <p:sp>
        <p:nvSpPr>
          <p:cNvPr id="79876" name="Text Box 1028"/>
          <p:cNvSpPr txBox="1">
            <a:spLocks noChangeArrowheads="1"/>
          </p:cNvSpPr>
          <p:nvPr/>
        </p:nvSpPr>
        <p:spPr bwMode="auto">
          <a:xfrm>
            <a:off x="8458200" y="11113"/>
            <a:ext cx="698500" cy="461962"/>
          </a:xfrm>
          <a:prstGeom prst="rect">
            <a:avLst/>
          </a:prstGeom>
          <a:noFill/>
          <a:ln w="12700" cap="sq">
            <a:noFill/>
            <a:miter lim="800000"/>
            <a:headEnd type="none" w="sm" len="sm"/>
            <a:tailEnd type="none" w="sm" len="sm"/>
          </a:ln>
        </p:spPr>
        <p:txBody>
          <a:bodyPr wrap="none">
            <a:spAutoFit/>
          </a:bodyPr>
          <a:lstStyle>
            <a:lvl1pPr>
              <a:defRPr sz="3200">
                <a:solidFill>
                  <a:schemeClr val="tx1"/>
                </a:solidFill>
                <a:latin typeface="Times New Roman" charset="0"/>
                <a:ea typeface="MS PGothic" charset="0"/>
                <a:cs typeface="MS PGothic" charset="0"/>
              </a:defRPr>
            </a:lvl1pPr>
            <a:lvl2pPr>
              <a:defRPr sz="3200">
                <a:solidFill>
                  <a:schemeClr val="tx1"/>
                </a:solidFill>
                <a:latin typeface="Times New Roman" charset="0"/>
                <a:ea typeface="MS PGothic" charset="0"/>
                <a:cs typeface="MS PGothic" charset="0"/>
              </a:defRPr>
            </a:lvl2pPr>
            <a:lvl3pPr>
              <a:defRPr sz="3200">
                <a:solidFill>
                  <a:schemeClr val="tx1"/>
                </a:solidFill>
                <a:latin typeface="Times New Roman" charset="0"/>
                <a:ea typeface="MS PGothic" charset="0"/>
                <a:cs typeface="MS PGothic" charset="0"/>
              </a:defRPr>
            </a:lvl3pPr>
            <a:lvl4pPr>
              <a:defRPr sz="3200">
                <a:solidFill>
                  <a:schemeClr val="tx1"/>
                </a:solidFill>
                <a:latin typeface="Times New Roman" charset="0"/>
                <a:ea typeface="MS PGothic" charset="0"/>
                <a:cs typeface="MS PGothic" charset="0"/>
              </a:defRPr>
            </a:lvl4pPr>
            <a:lvl5pPr>
              <a:defRPr sz="3200">
                <a:solidFill>
                  <a:schemeClr val="tx1"/>
                </a:solidFill>
                <a:latin typeface="Times New Roman" charset="0"/>
                <a:ea typeface="MS PGothic" charset="0"/>
                <a:cs typeface="MS PGothic" charset="0"/>
              </a:defRPr>
            </a:lvl5pPr>
            <a:lvl6pPr eaLnBrk="0" hangingPunct="0">
              <a:defRPr sz="3200">
                <a:solidFill>
                  <a:schemeClr val="tx1"/>
                </a:solidFill>
                <a:latin typeface="Times New Roman" charset="0"/>
                <a:ea typeface="MS PGothic" charset="0"/>
                <a:cs typeface="MS PGothic" charset="0"/>
              </a:defRPr>
            </a:lvl6pPr>
            <a:lvl7pPr eaLnBrk="0" hangingPunct="0">
              <a:defRPr sz="3200">
                <a:solidFill>
                  <a:schemeClr val="tx1"/>
                </a:solidFill>
                <a:latin typeface="Times New Roman" charset="0"/>
                <a:ea typeface="MS PGothic" charset="0"/>
                <a:cs typeface="MS PGothic" charset="0"/>
              </a:defRPr>
            </a:lvl7pPr>
            <a:lvl8pPr eaLnBrk="0" hangingPunct="0">
              <a:defRPr sz="3200">
                <a:solidFill>
                  <a:schemeClr val="tx1"/>
                </a:solidFill>
                <a:latin typeface="Times New Roman" charset="0"/>
                <a:ea typeface="MS PGothic" charset="0"/>
                <a:cs typeface="MS PGothic" charset="0"/>
              </a:defRPr>
            </a:lvl8pPr>
            <a:lvl9pPr eaLnBrk="0" hangingPunct="0">
              <a:defRPr sz="32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S PGothic" charset="0"/>
                <a:cs typeface="Arial" charset="0"/>
              </a:rPr>
              <a:t>642</a:t>
            </a:r>
          </a:p>
        </p:txBody>
      </p:sp>
      <p:sp>
        <p:nvSpPr>
          <p:cNvPr id="180229" name="Text Box 1029"/>
          <p:cNvSpPr txBox="1">
            <a:spLocks noChangeArrowheads="1"/>
          </p:cNvSpPr>
          <p:nvPr/>
        </p:nvSpPr>
        <p:spPr bwMode="auto">
          <a:xfrm>
            <a:off x="941512" y="4000128"/>
            <a:ext cx="7239000" cy="2062103"/>
          </a:xfrm>
          <a:prstGeom prst="rect">
            <a:avLst/>
          </a:prstGeom>
          <a:noFill/>
          <a:ln w="9525">
            <a:no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 typeface="Times" charset="0"/>
              <a:buAutoNum type="arabicPeriod"/>
              <a:tabLst/>
              <a:defRPr/>
            </a:pPr>
            <a:r>
              <a:rPr kumimoji="0" lang="zh-CN" altLang="en-US" sz="32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Times New Roman" charset="0"/>
              </a:rPr>
              <a:t>日期</a:t>
            </a:r>
          </a:p>
          <a:p>
            <a:pPr marL="457200" marR="0" lvl="0" indent="-457200" algn="l" defTabSz="914400" rtl="0" eaLnBrk="1" fontAlgn="base" latinLnBrk="0" hangingPunct="1">
              <a:lnSpc>
                <a:spcPct val="100000"/>
              </a:lnSpc>
              <a:spcBef>
                <a:spcPct val="50000"/>
              </a:spcBef>
              <a:spcAft>
                <a:spcPct val="0"/>
              </a:spcAft>
              <a:buClrTx/>
              <a:buSzTx/>
              <a:buFont typeface="Times" charset="0"/>
              <a:buAutoNum type="arabicPeriod"/>
              <a:tabLst/>
              <a:defRPr/>
            </a:pPr>
            <a:r>
              <a:rPr kumimoji="0" lang="zh-CN" altLang="en-US" sz="32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Times New Roman" charset="0"/>
              </a:rPr>
              <a:t>神使者的公式</a:t>
            </a:r>
            <a:r>
              <a:rPr kumimoji="0" lang="en-US" altLang="zh-CN" sz="32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Times New Roman" charset="0"/>
              </a:rPr>
              <a:t>: “</a:t>
            </a:r>
            <a:r>
              <a:rPr kumimoji="0" lang="zh-CN" altLang="en-US" sz="32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Times New Roman" charset="0"/>
              </a:rPr>
              <a:t>万军之耶和华这样说”</a:t>
            </a:r>
          </a:p>
          <a:p>
            <a:pPr marL="457200" marR="0" lvl="0" indent="-457200" algn="l" defTabSz="914400" rtl="0" eaLnBrk="1" fontAlgn="base" latinLnBrk="0" hangingPunct="1">
              <a:lnSpc>
                <a:spcPct val="100000"/>
              </a:lnSpc>
              <a:spcBef>
                <a:spcPct val="50000"/>
              </a:spcBef>
              <a:spcAft>
                <a:spcPct val="0"/>
              </a:spcAft>
              <a:buClrTx/>
              <a:buSzTx/>
              <a:buFont typeface="Times" charset="0"/>
              <a:buAutoNum type="arabicPeriod"/>
              <a:tabLst/>
              <a:defRPr/>
            </a:pPr>
            <a:r>
              <a:rPr kumimoji="0" lang="zh-CN" altLang="en-US" sz="32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Times New Roman" charset="0"/>
              </a:rPr>
              <a:t>先知预言的内容</a:t>
            </a:r>
          </a:p>
        </p:txBody>
      </p:sp>
      <p:sp>
        <p:nvSpPr>
          <p:cNvPr id="6" name="Rectangle 1027"/>
          <p:cNvSpPr txBox="1">
            <a:spLocks noChangeArrowheads="1"/>
          </p:cNvSpPr>
          <p:nvPr/>
        </p:nvSpPr>
        <p:spPr bwMode="auto">
          <a:xfrm>
            <a:off x="179512" y="2780928"/>
            <a:ext cx="7772400" cy="1143000"/>
          </a:xfrm>
          <a:prstGeom prst="rect">
            <a:avLst/>
          </a:prstGeom>
          <a:noFill/>
          <a:ln w="9525">
            <a:noFill/>
            <a:miter lim="800000"/>
            <a:headEnd/>
            <a:tailEnd/>
          </a:ln>
          <a:effectLst/>
        </p:spPr>
        <p:txBody>
          <a:bodyPr/>
          <a:lstStyle>
            <a:lvl1pPr marL="609600" indent="-6096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609600" marR="0" lvl="0" indent="-6096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zh-CN" altLang="en-US" sz="32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Times New Roman" charset="0"/>
              </a:rPr>
              <a:t>哈该书有四次的神谕。</a:t>
            </a:r>
          </a:p>
          <a:p>
            <a:pPr marL="609600" marR="0" lvl="0" indent="-6096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zh-CN" altLang="en-US" sz="32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Times New Roman" charset="0"/>
              </a:rPr>
              <a:t>每次的神谕都有相同的架构</a:t>
            </a:r>
            <a:r>
              <a:rPr kumimoji="0" lang="en-US" altLang="zh-CN" sz="32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Times New Roman" charset="0"/>
              </a:rPr>
              <a:t>:</a:t>
            </a:r>
          </a:p>
          <a:p>
            <a:pPr marL="609600" marR="0" lvl="0" indent="-6096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endParaRPr kumimoji="0" lang="en-GB" sz="32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Times New Roman" charset="0"/>
            </a:endParaRPr>
          </a:p>
        </p:txBody>
      </p:sp>
    </p:spTree>
    <p:extLst>
      <p:ext uri="{BB962C8B-B14F-4D97-AF65-F5344CB8AC3E}">
        <p14:creationId xmlns:p14="http://schemas.microsoft.com/office/powerpoint/2010/main" val="58003370"/>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0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utoUpdateAnimBg="0"/>
      <p:bldP spid="6"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76872"/>
            <a:ext cx="9162256" cy="458112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047603"/>
          </a:xfrm>
          <a:effectLst>
            <a:outerShdw blurRad="63500" dist="35921" dir="2700000" algn="ctr" rotWithShape="0">
              <a:schemeClr val="tx2">
                <a:alpha val="74998"/>
              </a:schemeClr>
            </a:outerShdw>
          </a:effectLst>
          <a:ex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dirty="0">
                <a:effectLst>
                  <a:glow rad="127000">
                    <a:schemeClr val="tx1"/>
                  </a:glow>
                </a:effectLst>
                <a:latin typeface="Arial" charset="0"/>
                <a:ea typeface="ＭＳ Ｐゴシック" charset="0"/>
                <a:cs typeface="ＭＳ Ｐゴシック" charset="0"/>
              </a:rPr>
              <a:t>On August 29 of the second year of King Darius</a:t>
            </a:r>
            <a:r>
              <a:rPr lang="mr-IN" sz="3200" dirty="0">
                <a:effectLst>
                  <a:glow rad="127000">
                    <a:schemeClr val="tx1"/>
                  </a:glow>
                </a:effectLst>
                <a:latin typeface="Arial" charset="0"/>
                <a:ea typeface="ＭＳ Ｐゴシック" charset="0"/>
                <a:cs typeface="ＭＳ Ｐゴシック" charset="0"/>
              </a:rPr>
              <a:t>'</a:t>
            </a:r>
            <a:r>
              <a:rPr lang="en-US" sz="3200" dirty="0">
                <a:effectLst>
                  <a:glow rad="127000">
                    <a:schemeClr val="tx1"/>
                  </a:glow>
                </a:effectLst>
                <a:latin typeface="Arial" charset="0"/>
                <a:ea typeface="ＭＳ Ｐゴシック" charset="0"/>
                <a:cs typeface="ＭＳ Ｐゴシック" charset="0"/>
              </a:rPr>
              <a:t>s reign, the L</a:t>
            </a:r>
            <a:r>
              <a:rPr lang="en-US" sz="2800" dirty="0">
                <a:effectLst>
                  <a:glow rad="127000">
                    <a:schemeClr val="tx1"/>
                  </a:glow>
                </a:effectLst>
                <a:latin typeface="Arial" charset="0"/>
                <a:ea typeface="ＭＳ Ｐゴシック" charset="0"/>
                <a:cs typeface="ＭＳ Ｐゴシック" charset="0"/>
              </a:rPr>
              <a:t>ORD</a:t>
            </a:r>
            <a:r>
              <a:rPr lang="en-US" sz="3200" dirty="0">
                <a:effectLst>
                  <a:glow rad="127000">
                    <a:schemeClr val="tx1"/>
                  </a:glow>
                </a:effectLst>
                <a:latin typeface="Arial" charset="0"/>
                <a:ea typeface="ＭＳ Ｐゴシック" charset="0"/>
                <a:cs typeface="ＭＳ Ｐゴシック" charset="0"/>
              </a:rPr>
              <a:t> gave a message through the prophet </a:t>
            </a:r>
            <a:r>
              <a:rPr lang="ko-KR" altLang="en-US" sz="3200" dirty="0" err="1">
                <a:effectLst>
                  <a:glow rad="127000">
                    <a:schemeClr val="tx1"/>
                  </a:glow>
                </a:effectLst>
                <a:latin typeface="Arial" charset="0"/>
                <a:ea typeface="ＭＳ Ｐゴシック" charset="0"/>
                <a:cs typeface="ＭＳ Ｐゴシック" charset="0"/>
              </a:rPr>
              <a:t>哈该书</a:t>
            </a:r>
            <a:r>
              <a:rPr lang="en-US" sz="3200" dirty="0">
                <a:effectLst>
                  <a:glow rad="127000">
                    <a:schemeClr val="tx1"/>
                  </a:glow>
                </a:effectLst>
                <a:latin typeface="Arial" charset="0"/>
                <a:ea typeface="ＭＳ Ｐゴシック" charset="0"/>
                <a:cs typeface="ＭＳ Ｐゴシック" charset="0"/>
              </a:rPr>
              <a:t> to Zerubbabel son of Shealtiel, governor of Judah, and to Jeshua son of Jehozadak, the high priest</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(1:1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1170588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488450" name="Rectangle 27"/>
          <p:cNvSpPr>
            <a:spLocks noGrp="1" noChangeArrowheads="1"/>
          </p:cNvSpPr>
          <p:nvPr>
            <p:ph type="ctrTitle"/>
          </p:nvPr>
        </p:nvSpPr>
        <p:spPr>
          <a:xfrm>
            <a:off x="1295400" y="0"/>
            <a:ext cx="6477000" cy="1295400"/>
          </a:xfrm>
          <a:solidFill>
            <a:srgbClr val="004200"/>
          </a:solidFill>
        </p:spPr>
        <p:txBody>
          <a:bodyPr/>
          <a:lstStyle/>
          <a:p>
            <a:pPr eaLnBrk="1" hangingPunct="1">
              <a:defRPr/>
            </a:pPr>
            <a:r>
              <a:rPr lang="en-US" sz="2000">
                <a:solidFill>
                  <a:srgbClr val="004200"/>
                </a:solidFill>
                <a:latin typeface="Arial" charset="0"/>
                <a:ea typeface="Osaka" charset="0"/>
                <a:cs typeface="Arial" charset="0"/>
              </a:rPr>
              <a:t>The Postexilic Era</a:t>
            </a:r>
          </a:p>
        </p:txBody>
      </p:sp>
      <p:sp>
        <p:nvSpPr>
          <p:cNvPr id="500739" name="Rectangle 2"/>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FFFF66"/>
              </a:solidFill>
              <a:latin typeface="Arial" charset="0"/>
              <a:ea typeface="Osaka" charset="0"/>
              <a:cs typeface="Osaka" charset="0"/>
            </a:endParaRPr>
          </a:p>
        </p:txBody>
      </p:sp>
      <p:sp>
        <p:nvSpPr>
          <p:cNvPr id="500740" name="Rectangle 3"/>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FFFF66"/>
              </a:solidFill>
              <a:latin typeface="Arial" charset="0"/>
              <a:ea typeface="Osaka" charset="0"/>
              <a:cs typeface="Osaka" charset="0"/>
            </a:endParaRPr>
          </a:p>
        </p:txBody>
      </p:sp>
      <p:sp>
        <p:nvSpPr>
          <p:cNvPr id="22532" name="Text Box 4"/>
          <p:cNvSpPr txBox="1">
            <a:spLocks noChangeArrowheads="1"/>
          </p:cNvSpPr>
          <p:nvPr/>
        </p:nvSpPr>
        <p:spPr bwMode="auto">
          <a:xfrm>
            <a:off x="7848600" y="71438"/>
            <a:ext cx="1314450"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a:defRPr/>
            </a:pPr>
            <a:r>
              <a:rPr lang="en-US" b="1">
                <a:solidFill>
                  <a:srgbClr val="FFFFFF"/>
                </a:solidFill>
                <a:latin typeface="Arial"/>
                <a:ea typeface="+mn-ea"/>
                <a:cs typeface="Arial"/>
              </a:rPr>
              <a:t>295-296</a:t>
            </a:r>
          </a:p>
        </p:txBody>
      </p:sp>
      <p:sp>
        <p:nvSpPr>
          <p:cNvPr id="22533" name="Rectangle 5"/>
          <p:cNvSpPr>
            <a:spLocks noChangeArrowheads="1"/>
          </p:cNvSpPr>
          <p:nvPr/>
        </p:nvSpPr>
        <p:spPr bwMode="auto">
          <a:xfrm>
            <a:off x="838200" y="2971800"/>
            <a:ext cx="990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586</a:t>
            </a:r>
          </a:p>
        </p:txBody>
      </p:sp>
      <p:sp>
        <p:nvSpPr>
          <p:cNvPr id="500743" name="WordArt 6"/>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algn="ctr"/>
            <a:r>
              <a:rPr lang="zh-TW" altLang="en-US" sz="32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MS PGothic"/>
                <a:ea typeface="MS PGothic"/>
                <a:cs typeface="MS PGothic"/>
              </a:rPr>
              <a:t>被掳归回后的时期</a:t>
            </a:r>
            <a:endParaRPr lang="en-US" sz="32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MS PGothic"/>
              <a:ea typeface="MS PGothic"/>
              <a:cs typeface="MS PGothic"/>
            </a:endParaRPr>
          </a:p>
        </p:txBody>
      </p:sp>
      <p:sp>
        <p:nvSpPr>
          <p:cNvPr id="22535" name="Rectangle 7"/>
          <p:cNvSpPr>
            <a:spLocks noChangeArrowheads="1"/>
          </p:cNvSpPr>
          <p:nvPr/>
        </p:nvSpPr>
        <p:spPr bwMode="auto">
          <a:xfrm>
            <a:off x="2362200" y="2971800"/>
            <a:ext cx="990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539</a:t>
            </a:r>
          </a:p>
        </p:txBody>
      </p:sp>
      <p:sp>
        <p:nvSpPr>
          <p:cNvPr id="22536" name="Rectangle 8"/>
          <p:cNvSpPr>
            <a:spLocks noChangeArrowheads="1"/>
          </p:cNvSpPr>
          <p:nvPr/>
        </p:nvSpPr>
        <p:spPr bwMode="auto">
          <a:xfrm>
            <a:off x="3048000" y="2971800"/>
            <a:ext cx="990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536</a:t>
            </a:r>
          </a:p>
        </p:txBody>
      </p:sp>
      <p:sp>
        <p:nvSpPr>
          <p:cNvPr id="22537" name="Rectangle 9"/>
          <p:cNvSpPr>
            <a:spLocks noChangeArrowheads="1"/>
          </p:cNvSpPr>
          <p:nvPr/>
        </p:nvSpPr>
        <p:spPr bwMode="auto">
          <a:xfrm>
            <a:off x="4800600" y="2971800"/>
            <a:ext cx="838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516</a:t>
            </a:r>
          </a:p>
        </p:txBody>
      </p:sp>
      <p:sp>
        <p:nvSpPr>
          <p:cNvPr id="22538" name="Rectangle 10"/>
          <p:cNvSpPr>
            <a:spLocks noChangeArrowheads="1"/>
          </p:cNvSpPr>
          <p:nvPr/>
        </p:nvSpPr>
        <p:spPr bwMode="auto">
          <a:xfrm>
            <a:off x="-76200" y="2971800"/>
            <a:ext cx="990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605</a:t>
            </a:r>
          </a:p>
        </p:txBody>
      </p:sp>
      <p:sp>
        <p:nvSpPr>
          <p:cNvPr id="22539" name="Rectangle 11"/>
          <p:cNvSpPr>
            <a:spLocks noChangeArrowheads="1"/>
          </p:cNvSpPr>
          <p:nvPr/>
        </p:nvSpPr>
        <p:spPr bwMode="auto">
          <a:xfrm>
            <a:off x="4038600" y="1866900"/>
            <a:ext cx="1676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zh-CN" altLang="en-US" dirty="0">
                <a:solidFill>
                  <a:srgbClr val="FFFFFF"/>
                </a:solidFill>
                <a:latin typeface="Arial"/>
                <a:ea typeface="+mn-ea"/>
                <a:cs typeface="Arial"/>
              </a:rPr>
              <a:t>哈该</a:t>
            </a:r>
            <a:endParaRPr lang="en-US" dirty="0">
              <a:solidFill>
                <a:srgbClr val="FFFFFF"/>
              </a:solidFill>
              <a:latin typeface="Arial"/>
              <a:ea typeface="+mn-ea"/>
              <a:cs typeface="Arial"/>
            </a:endParaRPr>
          </a:p>
        </p:txBody>
      </p:sp>
      <p:sp>
        <p:nvSpPr>
          <p:cNvPr id="22540" name="Rectangle 12"/>
          <p:cNvSpPr>
            <a:spLocks noChangeArrowheads="1"/>
          </p:cNvSpPr>
          <p:nvPr/>
        </p:nvSpPr>
        <p:spPr bwMode="auto">
          <a:xfrm>
            <a:off x="4038600" y="22860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pPr>
            <a:r>
              <a:rPr lang="zh-CN" altLang="en-US">
                <a:solidFill>
                  <a:srgbClr val="FFFFFF"/>
                </a:solidFill>
                <a:latin typeface="Arial" charset="0"/>
                <a:ea typeface="Osaka" charset="0"/>
                <a:cs typeface="Osaka" charset="0"/>
              </a:rPr>
              <a:t>撒迦利亚 </a:t>
            </a:r>
            <a:endParaRPr lang="en-US">
              <a:solidFill>
                <a:srgbClr val="FFFFFF"/>
              </a:solidFill>
              <a:latin typeface="Arial" charset="0"/>
              <a:ea typeface="Osaka" charset="0"/>
              <a:cs typeface="Osaka" charset="0"/>
            </a:endParaRPr>
          </a:p>
        </p:txBody>
      </p:sp>
      <p:sp>
        <p:nvSpPr>
          <p:cNvPr id="22541" name="Rectangle 13"/>
          <p:cNvSpPr>
            <a:spLocks noChangeArrowheads="1"/>
          </p:cNvSpPr>
          <p:nvPr/>
        </p:nvSpPr>
        <p:spPr bwMode="auto">
          <a:xfrm>
            <a:off x="7467600" y="2247900"/>
            <a:ext cx="14478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zh-CN" altLang="en-US" dirty="0">
                <a:solidFill>
                  <a:srgbClr val="FFFFFF"/>
                </a:solidFill>
                <a:latin typeface="Arial"/>
                <a:ea typeface="+mn-ea"/>
                <a:cs typeface="Arial"/>
              </a:rPr>
              <a:t>玛拉基</a:t>
            </a:r>
            <a:endParaRPr lang="en-US" dirty="0">
              <a:solidFill>
                <a:srgbClr val="FFFFFF"/>
              </a:solidFill>
              <a:latin typeface="Arial"/>
              <a:ea typeface="+mn-ea"/>
              <a:cs typeface="Arial"/>
            </a:endParaRPr>
          </a:p>
        </p:txBody>
      </p:sp>
      <p:sp>
        <p:nvSpPr>
          <p:cNvPr id="22542" name="Rectangle 14"/>
          <p:cNvSpPr>
            <a:spLocks noChangeArrowheads="1"/>
          </p:cNvSpPr>
          <p:nvPr/>
        </p:nvSpPr>
        <p:spPr bwMode="auto">
          <a:xfrm>
            <a:off x="3886200" y="2971800"/>
            <a:ext cx="838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520</a:t>
            </a:r>
          </a:p>
        </p:txBody>
      </p:sp>
      <p:sp>
        <p:nvSpPr>
          <p:cNvPr id="22543" name="Rectangle 15"/>
          <p:cNvSpPr>
            <a:spLocks noChangeArrowheads="1"/>
          </p:cNvSpPr>
          <p:nvPr/>
        </p:nvSpPr>
        <p:spPr bwMode="auto">
          <a:xfrm>
            <a:off x="838200" y="1295400"/>
            <a:ext cx="2209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zh-CN" altLang="en-US" dirty="0">
                <a:solidFill>
                  <a:srgbClr val="FFFFFF"/>
                </a:solidFill>
                <a:latin typeface="Arial"/>
                <a:ea typeface="+mn-ea"/>
                <a:cs typeface="Arial"/>
              </a:rPr>
              <a:t>圣殿工作</a:t>
            </a:r>
            <a:endParaRPr lang="en-US" dirty="0">
              <a:solidFill>
                <a:srgbClr val="FFFFFF"/>
              </a:solidFill>
              <a:latin typeface="Arial"/>
              <a:ea typeface="+mn-ea"/>
              <a:cs typeface="Arial"/>
            </a:endParaRPr>
          </a:p>
        </p:txBody>
      </p:sp>
      <p:sp>
        <p:nvSpPr>
          <p:cNvPr id="22544" name="Rectangle 16"/>
          <p:cNvSpPr>
            <a:spLocks noChangeArrowheads="1"/>
          </p:cNvSpPr>
          <p:nvPr/>
        </p:nvSpPr>
        <p:spPr bwMode="auto">
          <a:xfrm>
            <a:off x="7053263" y="5105400"/>
            <a:ext cx="113823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zh-CN" altLang="en-US" dirty="0">
                <a:solidFill>
                  <a:srgbClr val="FFFFFF"/>
                </a:solidFill>
                <a:latin typeface="Arial"/>
                <a:ea typeface="+mn-ea"/>
                <a:cs typeface="Arial"/>
              </a:rPr>
              <a:t>以斯拉</a:t>
            </a:r>
            <a:endParaRPr lang="en-US" dirty="0">
              <a:solidFill>
                <a:srgbClr val="FFFFFF"/>
              </a:solidFill>
              <a:latin typeface="Arial"/>
              <a:ea typeface="+mn-ea"/>
              <a:cs typeface="Arial"/>
            </a:endParaRPr>
          </a:p>
        </p:txBody>
      </p:sp>
      <p:sp>
        <p:nvSpPr>
          <p:cNvPr id="22545" name="Rectangle 17"/>
          <p:cNvSpPr>
            <a:spLocks noChangeArrowheads="1"/>
          </p:cNvSpPr>
          <p:nvPr/>
        </p:nvSpPr>
        <p:spPr bwMode="auto">
          <a:xfrm>
            <a:off x="7543800" y="5562600"/>
            <a:ext cx="1676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zh-CN" altLang="en-US" dirty="0">
                <a:solidFill>
                  <a:srgbClr val="FFFFFF"/>
                </a:solidFill>
                <a:latin typeface="Arial"/>
                <a:ea typeface="+mn-ea"/>
                <a:cs typeface="Arial"/>
              </a:rPr>
              <a:t>尼希米</a:t>
            </a:r>
            <a:endParaRPr lang="en-US" dirty="0">
              <a:solidFill>
                <a:srgbClr val="FFFFFF"/>
              </a:solidFill>
              <a:latin typeface="Arial"/>
              <a:ea typeface="+mn-ea"/>
              <a:cs typeface="Arial"/>
            </a:endParaRPr>
          </a:p>
        </p:txBody>
      </p:sp>
      <p:sp>
        <p:nvSpPr>
          <p:cNvPr id="500755" name="Rectangle 18"/>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p:spPr>
        <p:txBody>
          <a:bodyPr wrap="none" anchor="ctr"/>
          <a:lstStyle/>
          <a:p>
            <a:pPr algn="ctr" eaLnBrk="0" hangingPunct="0"/>
            <a:endParaRPr lang="en-US" sz="2000">
              <a:solidFill>
                <a:srgbClr val="408000"/>
              </a:solidFill>
              <a:latin typeface="Arial" charset="0"/>
              <a:ea typeface="Osaka" charset="0"/>
              <a:cs typeface="Osaka" charset="0"/>
            </a:endParaRPr>
          </a:p>
        </p:txBody>
      </p:sp>
      <p:sp>
        <p:nvSpPr>
          <p:cNvPr id="500756" name="Rectangle 19"/>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p:spPr>
        <p:txBody>
          <a:bodyPr wrap="none" anchor="ctr"/>
          <a:lstStyle/>
          <a:p>
            <a:pPr algn="ctr" eaLnBrk="0" hangingPunct="0"/>
            <a:endParaRPr lang="en-US" sz="2000">
              <a:solidFill>
                <a:srgbClr val="408000"/>
              </a:solidFill>
              <a:latin typeface="Arial" charset="0"/>
              <a:ea typeface="Osaka" charset="0"/>
              <a:cs typeface="Osaka" charset="0"/>
            </a:endParaRPr>
          </a:p>
        </p:txBody>
      </p:sp>
      <p:sp>
        <p:nvSpPr>
          <p:cNvPr id="500757" name="Rectangle 20"/>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p:spPr>
        <p:txBody>
          <a:bodyPr wrap="none" anchor="ctr"/>
          <a:lstStyle/>
          <a:p>
            <a:pPr algn="ctr" eaLnBrk="0" hangingPunct="0"/>
            <a:endParaRPr lang="en-US" sz="2000">
              <a:solidFill>
                <a:srgbClr val="408000"/>
              </a:solidFill>
              <a:latin typeface="Arial" charset="0"/>
              <a:ea typeface="Osaka" charset="0"/>
              <a:cs typeface="Osaka" charset="0"/>
            </a:endParaRPr>
          </a:p>
        </p:txBody>
      </p:sp>
      <p:sp>
        <p:nvSpPr>
          <p:cNvPr id="22549" name="Rectangle 21"/>
          <p:cNvSpPr>
            <a:spLocks noChangeArrowheads="1"/>
          </p:cNvSpPr>
          <p:nvPr/>
        </p:nvSpPr>
        <p:spPr bwMode="auto">
          <a:xfrm>
            <a:off x="2667000" y="51054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pPr>
            <a:r>
              <a:rPr lang="zh-CN" altLang="en-US">
                <a:solidFill>
                  <a:srgbClr val="FFFFFF"/>
                </a:solidFill>
                <a:latin typeface="Arial" charset="0"/>
                <a:ea typeface="Osaka" charset="0"/>
                <a:cs typeface="Osaka" charset="0"/>
              </a:rPr>
              <a:t>所罗巴伯 </a:t>
            </a:r>
            <a:endParaRPr lang="en-US">
              <a:solidFill>
                <a:srgbClr val="FFFFFF"/>
              </a:solidFill>
              <a:latin typeface="Arial" charset="0"/>
              <a:ea typeface="Osaka" charset="0"/>
              <a:cs typeface="Osaka" charset="0"/>
            </a:endParaRPr>
          </a:p>
        </p:txBody>
      </p:sp>
      <p:sp>
        <p:nvSpPr>
          <p:cNvPr id="22550" name="Rectangle 22"/>
          <p:cNvSpPr>
            <a:spLocks noChangeArrowheads="1"/>
          </p:cNvSpPr>
          <p:nvPr/>
        </p:nvSpPr>
        <p:spPr bwMode="auto">
          <a:xfrm>
            <a:off x="7543800" y="2971800"/>
            <a:ext cx="1600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444-425</a:t>
            </a:r>
          </a:p>
        </p:txBody>
      </p:sp>
      <p:sp>
        <p:nvSpPr>
          <p:cNvPr id="22551" name="Rectangle 23"/>
          <p:cNvSpPr>
            <a:spLocks noChangeArrowheads="1"/>
          </p:cNvSpPr>
          <p:nvPr/>
        </p:nvSpPr>
        <p:spPr bwMode="auto">
          <a:xfrm>
            <a:off x="5867400" y="5105400"/>
            <a:ext cx="1143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zh-CN" altLang="en-US" dirty="0">
                <a:solidFill>
                  <a:srgbClr val="FFFFFF"/>
                </a:solidFill>
                <a:latin typeface="Arial"/>
                <a:ea typeface="+mn-ea"/>
                <a:cs typeface="Arial"/>
              </a:rPr>
              <a:t>以斯帖</a:t>
            </a:r>
            <a:endParaRPr lang="en-US" dirty="0">
              <a:solidFill>
                <a:srgbClr val="FFFFFF"/>
              </a:solidFill>
              <a:latin typeface="Arial"/>
              <a:ea typeface="+mn-ea"/>
              <a:cs typeface="Arial"/>
            </a:endParaRPr>
          </a:p>
        </p:txBody>
      </p:sp>
      <p:sp>
        <p:nvSpPr>
          <p:cNvPr id="22552" name="Rectangle 24"/>
          <p:cNvSpPr>
            <a:spLocks noChangeArrowheads="1"/>
          </p:cNvSpPr>
          <p:nvPr/>
        </p:nvSpPr>
        <p:spPr bwMode="auto">
          <a:xfrm>
            <a:off x="5638800" y="2971800"/>
            <a:ext cx="1600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483-473</a:t>
            </a:r>
          </a:p>
        </p:txBody>
      </p:sp>
      <p:sp>
        <p:nvSpPr>
          <p:cNvPr id="22553" name="Rectangle 25"/>
          <p:cNvSpPr>
            <a:spLocks noChangeArrowheads="1"/>
          </p:cNvSpPr>
          <p:nvPr/>
        </p:nvSpPr>
        <p:spPr bwMode="auto">
          <a:xfrm>
            <a:off x="76200" y="1981200"/>
            <a:ext cx="1676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zh-CN" altLang="en-US" b="1" i="1" dirty="0">
                <a:solidFill>
                  <a:srgbClr val="FFFFFF"/>
                </a:solidFill>
                <a:latin typeface="Arial"/>
                <a:ea typeface="+mn-ea"/>
                <a:cs typeface="Arial"/>
              </a:rPr>
              <a:t>先知：</a:t>
            </a:r>
            <a:endParaRPr lang="en-US" b="1" i="1" dirty="0">
              <a:solidFill>
                <a:srgbClr val="FFFFFF"/>
              </a:solidFill>
              <a:latin typeface="Arial"/>
              <a:ea typeface="+mn-ea"/>
              <a:cs typeface="Arial"/>
            </a:endParaRPr>
          </a:p>
        </p:txBody>
      </p:sp>
      <p:sp>
        <p:nvSpPr>
          <p:cNvPr id="22554" name="Rectangle 26"/>
          <p:cNvSpPr>
            <a:spLocks noChangeArrowheads="1"/>
          </p:cNvSpPr>
          <p:nvPr/>
        </p:nvSpPr>
        <p:spPr bwMode="auto">
          <a:xfrm>
            <a:off x="76200" y="5219700"/>
            <a:ext cx="1828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zh-CN" altLang="en-US" b="1" i="1" dirty="0">
                <a:solidFill>
                  <a:srgbClr val="FFFFFF"/>
                </a:solidFill>
                <a:latin typeface="Arial"/>
                <a:ea typeface="+mn-ea"/>
                <a:cs typeface="Arial"/>
              </a:rPr>
              <a:t>其他：</a:t>
            </a:r>
            <a:endParaRPr lang="en-US" b="1" i="1" dirty="0">
              <a:solidFill>
                <a:srgbClr val="FFFFFF"/>
              </a:solidFill>
              <a:latin typeface="Arial"/>
              <a:ea typeface="+mn-ea"/>
              <a:cs typeface="Arial"/>
            </a:endParaRPr>
          </a:p>
        </p:txBody>
      </p:sp>
      <p:sp>
        <p:nvSpPr>
          <p:cNvPr id="22556" name="Rectangle 28"/>
          <p:cNvSpPr>
            <a:spLocks noChangeArrowheads="1"/>
          </p:cNvSpPr>
          <p:nvPr/>
        </p:nvSpPr>
        <p:spPr bwMode="auto">
          <a:xfrm>
            <a:off x="0" y="6115050"/>
            <a:ext cx="2819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zh-CN" altLang="en-US" b="1" i="1" dirty="0">
                <a:solidFill>
                  <a:srgbClr val="FFFFFF"/>
                </a:solidFill>
                <a:latin typeface="Arial"/>
                <a:ea typeface="+mn-ea"/>
                <a:cs typeface="Arial"/>
              </a:rPr>
              <a:t>波斯王：</a:t>
            </a:r>
            <a:endParaRPr lang="en-US" b="1" i="1" dirty="0">
              <a:solidFill>
                <a:srgbClr val="FFFFFF"/>
              </a:solidFill>
              <a:latin typeface="Arial"/>
              <a:ea typeface="+mn-ea"/>
              <a:cs typeface="Arial"/>
            </a:endParaRPr>
          </a:p>
        </p:txBody>
      </p:sp>
      <p:sp>
        <p:nvSpPr>
          <p:cNvPr id="22557" name="Rectangle 29"/>
          <p:cNvSpPr>
            <a:spLocks noChangeArrowheads="1"/>
          </p:cNvSpPr>
          <p:nvPr/>
        </p:nvSpPr>
        <p:spPr bwMode="auto">
          <a:xfrm>
            <a:off x="2209800" y="6096000"/>
            <a:ext cx="14478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zh-CN" altLang="en-US" dirty="0">
                <a:solidFill>
                  <a:srgbClr val="FFFFFF"/>
                </a:solidFill>
                <a:latin typeface="Arial"/>
                <a:ea typeface="+mn-ea"/>
                <a:cs typeface="Arial"/>
              </a:rPr>
              <a:t>古列</a:t>
            </a:r>
            <a:endParaRPr lang="en-US" dirty="0">
              <a:solidFill>
                <a:srgbClr val="FFFFFF"/>
              </a:solidFill>
              <a:latin typeface="Arial"/>
              <a:ea typeface="+mn-ea"/>
              <a:cs typeface="Arial"/>
            </a:endParaRPr>
          </a:p>
        </p:txBody>
      </p:sp>
      <p:sp>
        <p:nvSpPr>
          <p:cNvPr id="22558" name="Rectangle 30"/>
          <p:cNvSpPr>
            <a:spLocks noChangeArrowheads="1"/>
          </p:cNvSpPr>
          <p:nvPr/>
        </p:nvSpPr>
        <p:spPr bwMode="auto">
          <a:xfrm>
            <a:off x="3962400" y="6096000"/>
            <a:ext cx="14478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zh-CN" altLang="en-US" dirty="0">
                <a:solidFill>
                  <a:srgbClr val="FFFFFF"/>
                </a:solidFill>
                <a:latin typeface="Arial"/>
                <a:ea typeface="+mn-ea"/>
                <a:cs typeface="Arial"/>
              </a:rPr>
              <a:t>大利乌</a:t>
            </a:r>
            <a:endParaRPr lang="en-US" dirty="0">
              <a:solidFill>
                <a:srgbClr val="FFFFFF"/>
              </a:solidFill>
              <a:latin typeface="Arial"/>
              <a:ea typeface="+mn-ea"/>
              <a:cs typeface="Arial"/>
            </a:endParaRPr>
          </a:p>
        </p:txBody>
      </p:sp>
      <p:sp>
        <p:nvSpPr>
          <p:cNvPr id="22559" name="Rectangle 31"/>
          <p:cNvSpPr>
            <a:spLocks noChangeArrowheads="1"/>
          </p:cNvSpPr>
          <p:nvPr/>
        </p:nvSpPr>
        <p:spPr bwMode="auto">
          <a:xfrm>
            <a:off x="5334000" y="6096000"/>
            <a:ext cx="19050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zh-CN" altLang="en-US" dirty="0">
                <a:solidFill>
                  <a:srgbClr val="FFFFFF"/>
                </a:solidFill>
                <a:latin typeface="Arial"/>
                <a:ea typeface="+mn-ea"/>
                <a:cs typeface="Arial"/>
              </a:rPr>
              <a:t>薛西</a:t>
            </a:r>
            <a:endParaRPr lang="en-US" dirty="0">
              <a:solidFill>
                <a:srgbClr val="FFFFFF"/>
              </a:solidFill>
              <a:latin typeface="Arial"/>
              <a:ea typeface="+mn-ea"/>
              <a:cs typeface="Arial"/>
            </a:endParaRPr>
          </a:p>
        </p:txBody>
      </p:sp>
      <p:sp>
        <p:nvSpPr>
          <p:cNvPr id="22560" name="Rectangle 32"/>
          <p:cNvSpPr>
            <a:spLocks noChangeArrowheads="1"/>
          </p:cNvSpPr>
          <p:nvPr/>
        </p:nvSpPr>
        <p:spPr bwMode="auto">
          <a:xfrm>
            <a:off x="7010400" y="6096000"/>
            <a:ext cx="1905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pPr>
            <a:r>
              <a:rPr lang="zh-CN" altLang="en-US">
                <a:solidFill>
                  <a:srgbClr val="FFFFFF"/>
                </a:solidFill>
                <a:latin typeface="Arial" charset="0"/>
                <a:ea typeface="Osaka" charset="0"/>
                <a:cs typeface="Osaka" charset="0"/>
              </a:rPr>
              <a:t>亚达薛西 </a:t>
            </a:r>
            <a:endParaRPr lang="en-US">
              <a:solidFill>
                <a:srgbClr val="FFFFFF"/>
              </a:solidFill>
              <a:latin typeface="Arial" charset="0"/>
              <a:ea typeface="Osaka" charset="0"/>
              <a:cs typeface="Osaka" charset="0"/>
            </a:endParaRPr>
          </a:p>
        </p:txBody>
      </p:sp>
      <p:pic>
        <p:nvPicPr>
          <p:cNvPr id="500769" name="Picture 33" descr="1Tem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0770" name="Picture 34" descr="thu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8"/>
                                        </p:tgtEl>
                                        <p:attrNameLst>
                                          <p:attrName>style.visibility</p:attrName>
                                        </p:attrNameLst>
                                      </p:cBhvr>
                                      <p:to>
                                        <p:strVal val="visible"/>
                                      </p:to>
                                    </p:set>
                                    <p:anim calcmode="lin" valueType="num">
                                      <p:cBhvr additive="base">
                                        <p:cTn id="7" dur="500" fill="hold"/>
                                        <p:tgtEl>
                                          <p:spTgt spid="22538"/>
                                        </p:tgtEl>
                                        <p:attrNameLst>
                                          <p:attrName>ppt_x</p:attrName>
                                        </p:attrNameLst>
                                      </p:cBhvr>
                                      <p:tavLst>
                                        <p:tav tm="0">
                                          <p:val>
                                            <p:strVal val="0-#ppt_w/2"/>
                                          </p:val>
                                        </p:tav>
                                        <p:tav tm="100000">
                                          <p:val>
                                            <p:strVal val="#ppt_x"/>
                                          </p:val>
                                        </p:tav>
                                      </p:tavLst>
                                    </p:anim>
                                    <p:anim calcmode="lin" valueType="num">
                                      <p:cBhvr additive="base">
                                        <p:cTn id="8" dur="500" fill="hold"/>
                                        <p:tgtEl>
                                          <p:spTgt spid="225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3"/>
                                        </p:tgtEl>
                                        <p:attrNameLst>
                                          <p:attrName>style.visibility</p:attrName>
                                        </p:attrNameLst>
                                      </p:cBhvr>
                                      <p:to>
                                        <p:strVal val="visible"/>
                                      </p:to>
                                    </p:set>
                                    <p:anim calcmode="lin" valueType="num">
                                      <p:cBhvr additive="base">
                                        <p:cTn id="13" dur="500" fill="hold"/>
                                        <p:tgtEl>
                                          <p:spTgt spid="22533"/>
                                        </p:tgtEl>
                                        <p:attrNameLst>
                                          <p:attrName>ppt_x</p:attrName>
                                        </p:attrNameLst>
                                      </p:cBhvr>
                                      <p:tavLst>
                                        <p:tav tm="0">
                                          <p:val>
                                            <p:strVal val="0-#ppt_w/2"/>
                                          </p:val>
                                        </p:tav>
                                        <p:tav tm="100000">
                                          <p:val>
                                            <p:strVal val="#ppt_x"/>
                                          </p:val>
                                        </p:tav>
                                      </p:tavLst>
                                    </p:anim>
                                    <p:anim calcmode="lin" valueType="num">
                                      <p:cBhvr additive="base">
                                        <p:cTn id="14"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5"/>
                                        </p:tgtEl>
                                        <p:attrNameLst>
                                          <p:attrName>style.visibility</p:attrName>
                                        </p:attrNameLst>
                                      </p:cBhvr>
                                      <p:to>
                                        <p:strVal val="visible"/>
                                      </p:to>
                                    </p:set>
                                    <p:anim calcmode="lin" valueType="num">
                                      <p:cBhvr additive="base">
                                        <p:cTn id="19" dur="500" fill="hold"/>
                                        <p:tgtEl>
                                          <p:spTgt spid="22535"/>
                                        </p:tgtEl>
                                        <p:attrNameLst>
                                          <p:attrName>ppt_x</p:attrName>
                                        </p:attrNameLst>
                                      </p:cBhvr>
                                      <p:tavLst>
                                        <p:tav tm="0">
                                          <p:val>
                                            <p:strVal val="0-#ppt_w/2"/>
                                          </p:val>
                                        </p:tav>
                                        <p:tav tm="100000">
                                          <p:val>
                                            <p:strVal val="#ppt_x"/>
                                          </p:val>
                                        </p:tav>
                                      </p:tavLst>
                                    </p:anim>
                                    <p:anim calcmode="lin" valueType="num">
                                      <p:cBhvr additive="base">
                                        <p:cTn id="20" dur="500" fill="hold"/>
                                        <p:tgtEl>
                                          <p:spTgt spid="22535"/>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22549"/>
                                        </p:tgtEl>
                                        <p:attrNameLst>
                                          <p:attrName>style.visibility</p:attrName>
                                        </p:attrNameLst>
                                      </p:cBhvr>
                                      <p:to>
                                        <p:strVal val="visible"/>
                                      </p:to>
                                    </p:set>
                                    <p:anim calcmode="lin" valueType="num">
                                      <p:cBhvr additive="base">
                                        <p:cTn id="24" dur="500" fill="hold"/>
                                        <p:tgtEl>
                                          <p:spTgt spid="22549"/>
                                        </p:tgtEl>
                                        <p:attrNameLst>
                                          <p:attrName>ppt_x</p:attrName>
                                        </p:attrNameLst>
                                      </p:cBhvr>
                                      <p:tavLst>
                                        <p:tav tm="0">
                                          <p:val>
                                            <p:strVal val="0-#ppt_w/2"/>
                                          </p:val>
                                        </p:tav>
                                        <p:tav tm="100000">
                                          <p:val>
                                            <p:strVal val="#ppt_x"/>
                                          </p:val>
                                        </p:tav>
                                      </p:tavLst>
                                    </p:anim>
                                    <p:anim calcmode="lin" valueType="num">
                                      <p:cBhvr additive="base">
                                        <p:cTn id="25" dur="500" fill="hold"/>
                                        <p:tgtEl>
                                          <p:spTgt spid="22549"/>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2536"/>
                                        </p:tgtEl>
                                        <p:attrNameLst>
                                          <p:attrName>style.visibility</p:attrName>
                                        </p:attrNameLst>
                                      </p:cBhvr>
                                      <p:to>
                                        <p:strVal val="visible"/>
                                      </p:to>
                                    </p:set>
                                    <p:anim calcmode="lin" valueType="num">
                                      <p:cBhvr additive="base">
                                        <p:cTn id="30" dur="500" fill="hold"/>
                                        <p:tgtEl>
                                          <p:spTgt spid="22536"/>
                                        </p:tgtEl>
                                        <p:attrNameLst>
                                          <p:attrName>ppt_x</p:attrName>
                                        </p:attrNameLst>
                                      </p:cBhvr>
                                      <p:tavLst>
                                        <p:tav tm="0">
                                          <p:val>
                                            <p:strVal val="0-#ppt_w/2"/>
                                          </p:val>
                                        </p:tav>
                                        <p:tav tm="100000">
                                          <p:val>
                                            <p:strVal val="#ppt_x"/>
                                          </p:val>
                                        </p:tav>
                                      </p:tavLst>
                                    </p:anim>
                                    <p:anim calcmode="lin" valueType="num">
                                      <p:cBhvr additive="base">
                                        <p:cTn id="31" dur="500" fill="hold"/>
                                        <p:tgtEl>
                                          <p:spTgt spid="22536"/>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2542"/>
                                        </p:tgtEl>
                                        <p:attrNameLst>
                                          <p:attrName>style.visibility</p:attrName>
                                        </p:attrNameLst>
                                      </p:cBhvr>
                                      <p:to>
                                        <p:strVal val="visible"/>
                                      </p:to>
                                    </p:set>
                                    <p:anim calcmode="lin" valueType="num">
                                      <p:cBhvr additive="base">
                                        <p:cTn id="36" dur="500" fill="hold"/>
                                        <p:tgtEl>
                                          <p:spTgt spid="22542"/>
                                        </p:tgtEl>
                                        <p:attrNameLst>
                                          <p:attrName>ppt_x</p:attrName>
                                        </p:attrNameLst>
                                      </p:cBhvr>
                                      <p:tavLst>
                                        <p:tav tm="0">
                                          <p:val>
                                            <p:strVal val="0-#ppt_w/2"/>
                                          </p:val>
                                        </p:tav>
                                        <p:tav tm="100000">
                                          <p:val>
                                            <p:strVal val="#ppt_x"/>
                                          </p:val>
                                        </p:tav>
                                      </p:tavLst>
                                    </p:anim>
                                    <p:anim calcmode="lin" valueType="num">
                                      <p:cBhvr additive="base">
                                        <p:cTn id="37" dur="500" fill="hold"/>
                                        <p:tgtEl>
                                          <p:spTgt spid="22542"/>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22539"/>
                                        </p:tgtEl>
                                        <p:attrNameLst>
                                          <p:attrName>style.visibility</p:attrName>
                                        </p:attrNameLst>
                                      </p:cBhvr>
                                      <p:to>
                                        <p:strVal val="visible"/>
                                      </p:to>
                                    </p:set>
                                    <p:anim calcmode="lin" valueType="num">
                                      <p:cBhvr additive="base">
                                        <p:cTn id="41" dur="500" fill="hold"/>
                                        <p:tgtEl>
                                          <p:spTgt spid="22539"/>
                                        </p:tgtEl>
                                        <p:attrNameLst>
                                          <p:attrName>ppt_x</p:attrName>
                                        </p:attrNameLst>
                                      </p:cBhvr>
                                      <p:tavLst>
                                        <p:tav tm="0">
                                          <p:val>
                                            <p:strVal val="0-#ppt_w/2"/>
                                          </p:val>
                                        </p:tav>
                                        <p:tav tm="100000">
                                          <p:val>
                                            <p:strVal val="#ppt_x"/>
                                          </p:val>
                                        </p:tav>
                                      </p:tavLst>
                                    </p:anim>
                                    <p:anim calcmode="lin" valueType="num">
                                      <p:cBhvr additive="base">
                                        <p:cTn id="42" dur="500" fill="hold"/>
                                        <p:tgtEl>
                                          <p:spTgt spid="22539"/>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000"/>
                            </p:stCondLst>
                            <p:childTnLst>
                              <p:par>
                                <p:cTn id="44" presetID="2" presetClass="entr" presetSubtype="8" fill="hold" grpId="0" nodeType="afterEffect">
                                  <p:stCondLst>
                                    <p:cond delay="0"/>
                                  </p:stCondLst>
                                  <p:childTnLst>
                                    <p:set>
                                      <p:cBhvr>
                                        <p:cTn id="45" dur="1" fill="hold">
                                          <p:stCondLst>
                                            <p:cond delay="0"/>
                                          </p:stCondLst>
                                        </p:cTn>
                                        <p:tgtEl>
                                          <p:spTgt spid="22540"/>
                                        </p:tgtEl>
                                        <p:attrNameLst>
                                          <p:attrName>style.visibility</p:attrName>
                                        </p:attrNameLst>
                                      </p:cBhvr>
                                      <p:to>
                                        <p:strVal val="visible"/>
                                      </p:to>
                                    </p:set>
                                    <p:anim calcmode="lin" valueType="num">
                                      <p:cBhvr additive="base">
                                        <p:cTn id="46" dur="500" fill="hold"/>
                                        <p:tgtEl>
                                          <p:spTgt spid="22540"/>
                                        </p:tgtEl>
                                        <p:attrNameLst>
                                          <p:attrName>ppt_x</p:attrName>
                                        </p:attrNameLst>
                                      </p:cBhvr>
                                      <p:tavLst>
                                        <p:tav tm="0">
                                          <p:val>
                                            <p:strVal val="0-#ppt_w/2"/>
                                          </p:val>
                                        </p:tav>
                                        <p:tav tm="100000">
                                          <p:val>
                                            <p:strVal val="#ppt_x"/>
                                          </p:val>
                                        </p:tav>
                                      </p:tavLst>
                                    </p:anim>
                                    <p:anim calcmode="lin" valueType="num">
                                      <p:cBhvr additive="base">
                                        <p:cTn id="47" dur="500" fill="hold"/>
                                        <p:tgtEl>
                                          <p:spTgt spid="22540"/>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22537"/>
                                        </p:tgtEl>
                                        <p:attrNameLst>
                                          <p:attrName>style.visibility</p:attrName>
                                        </p:attrNameLst>
                                      </p:cBhvr>
                                      <p:to>
                                        <p:strVal val="visible"/>
                                      </p:to>
                                    </p:set>
                                    <p:anim calcmode="lin" valueType="num">
                                      <p:cBhvr additive="base">
                                        <p:cTn id="52" dur="500" fill="hold"/>
                                        <p:tgtEl>
                                          <p:spTgt spid="22537"/>
                                        </p:tgtEl>
                                        <p:attrNameLst>
                                          <p:attrName>ppt_x</p:attrName>
                                        </p:attrNameLst>
                                      </p:cBhvr>
                                      <p:tavLst>
                                        <p:tav tm="0">
                                          <p:val>
                                            <p:strVal val="0-#ppt_w/2"/>
                                          </p:val>
                                        </p:tav>
                                        <p:tav tm="100000">
                                          <p:val>
                                            <p:strVal val="#ppt_x"/>
                                          </p:val>
                                        </p:tav>
                                      </p:tavLst>
                                    </p:anim>
                                    <p:anim calcmode="lin" valueType="num">
                                      <p:cBhvr additive="base">
                                        <p:cTn id="53"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22552"/>
                                        </p:tgtEl>
                                        <p:attrNameLst>
                                          <p:attrName>style.visibility</p:attrName>
                                        </p:attrNameLst>
                                      </p:cBhvr>
                                      <p:to>
                                        <p:strVal val="visible"/>
                                      </p:to>
                                    </p:set>
                                    <p:anim calcmode="lin" valueType="num">
                                      <p:cBhvr additive="base">
                                        <p:cTn id="58" dur="500" fill="hold"/>
                                        <p:tgtEl>
                                          <p:spTgt spid="22552"/>
                                        </p:tgtEl>
                                        <p:attrNameLst>
                                          <p:attrName>ppt_x</p:attrName>
                                        </p:attrNameLst>
                                      </p:cBhvr>
                                      <p:tavLst>
                                        <p:tav tm="0">
                                          <p:val>
                                            <p:strVal val="0-#ppt_w/2"/>
                                          </p:val>
                                        </p:tav>
                                        <p:tav tm="100000">
                                          <p:val>
                                            <p:strVal val="#ppt_x"/>
                                          </p:val>
                                        </p:tav>
                                      </p:tavLst>
                                    </p:anim>
                                    <p:anim calcmode="lin" valueType="num">
                                      <p:cBhvr additive="base">
                                        <p:cTn id="59" dur="500" fill="hold"/>
                                        <p:tgtEl>
                                          <p:spTgt spid="22552"/>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500"/>
                            </p:stCondLst>
                            <p:childTnLst>
                              <p:par>
                                <p:cTn id="61" presetID="2" presetClass="entr" presetSubtype="8" fill="hold" grpId="0" nodeType="afterEffect">
                                  <p:stCondLst>
                                    <p:cond delay="0"/>
                                  </p:stCondLst>
                                  <p:childTnLst>
                                    <p:set>
                                      <p:cBhvr>
                                        <p:cTn id="62" dur="1" fill="hold">
                                          <p:stCondLst>
                                            <p:cond delay="0"/>
                                          </p:stCondLst>
                                        </p:cTn>
                                        <p:tgtEl>
                                          <p:spTgt spid="22551"/>
                                        </p:tgtEl>
                                        <p:attrNameLst>
                                          <p:attrName>style.visibility</p:attrName>
                                        </p:attrNameLst>
                                      </p:cBhvr>
                                      <p:to>
                                        <p:strVal val="visible"/>
                                      </p:to>
                                    </p:set>
                                    <p:anim calcmode="lin" valueType="num">
                                      <p:cBhvr additive="base">
                                        <p:cTn id="63" dur="500" fill="hold"/>
                                        <p:tgtEl>
                                          <p:spTgt spid="22551"/>
                                        </p:tgtEl>
                                        <p:attrNameLst>
                                          <p:attrName>ppt_x</p:attrName>
                                        </p:attrNameLst>
                                      </p:cBhvr>
                                      <p:tavLst>
                                        <p:tav tm="0">
                                          <p:val>
                                            <p:strVal val="0-#ppt_w/2"/>
                                          </p:val>
                                        </p:tav>
                                        <p:tav tm="100000">
                                          <p:val>
                                            <p:strVal val="#ppt_x"/>
                                          </p:val>
                                        </p:tav>
                                      </p:tavLst>
                                    </p:anim>
                                    <p:anim calcmode="lin" valueType="num">
                                      <p:cBhvr additive="base">
                                        <p:cTn id="64" dur="500" fill="hold"/>
                                        <p:tgtEl>
                                          <p:spTgt spid="22551"/>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22550"/>
                                        </p:tgtEl>
                                        <p:attrNameLst>
                                          <p:attrName>style.visibility</p:attrName>
                                        </p:attrNameLst>
                                      </p:cBhvr>
                                      <p:to>
                                        <p:strVal val="visible"/>
                                      </p:to>
                                    </p:set>
                                    <p:anim calcmode="lin" valueType="num">
                                      <p:cBhvr additive="base">
                                        <p:cTn id="69" dur="500" fill="hold"/>
                                        <p:tgtEl>
                                          <p:spTgt spid="22550"/>
                                        </p:tgtEl>
                                        <p:attrNameLst>
                                          <p:attrName>ppt_x</p:attrName>
                                        </p:attrNameLst>
                                      </p:cBhvr>
                                      <p:tavLst>
                                        <p:tav tm="0">
                                          <p:val>
                                            <p:strVal val="0-#ppt_w/2"/>
                                          </p:val>
                                        </p:tav>
                                        <p:tav tm="100000">
                                          <p:val>
                                            <p:strVal val="#ppt_x"/>
                                          </p:val>
                                        </p:tav>
                                      </p:tavLst>
                                    </p:anim>
                                    <p:anim calcmode="lin" valueType="num">
                                      <p:cBhvr additive="base">
                                        <p:cTn id="70" dur="500" fill="hold"/>
                                        <p:tgtEl>
                                          <p:spTgt spid="22550"/>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22544"/>
                                        </p:tgtEl>
                                        <p:attrNameLst>
                                          <p:attrName>style.visibility</p:attrName>
                                        </p:attrNameLst>
                                      </p:cBhvr>
                                      <p:to>
                                        <p:strVal val="visible"/>
                                      </p:to>
                                    </p:set>
                                    <p:anim calcmode="lin" valueType="num">
                                      <p:cBhvr additive="base">
                                        <p:cTn id="75" dur="500" fill="hold"/>
                                        <p:tgtEl>
                                          <p:spTgt spid="22544"/>
                                        </p:tgtEl>
                                        <p:attrNameLst>
                                          <p:attrName>ppt_x</p:attrName>
                                        </p:attrNameLst>
                                      </p:cBhvr>
                                      <p:tavLst>
                                        <p:tav tm="0">
                                          <p:val>
                                            <p:strVal val="0-#ppt_w/2"/>
                                          </p:val>
                                        </p:tav>
                                        <p:tav tm="100000">
                                          <p:val>
                                            <p:strVal val="#ppt_x"/>
                                          </p:val>
                                        </p:tav>
                                      </p:tavLst>
                                    </p:anim>
                                    <p:anim calcmode="lin" valueType="num">
                                      <p:cBhvr additive="base">
                                        <p:cTn id="76" dur="500" fill="hold"/>
                                        <p:tgtEl>
                                          <p:spTgt spid="22544"/>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22545"/>
                                        </p:tgtEl>
                                        <p:attrNameLst>
                                          <p:attrName>style.visibility</p:attrName>
                                        </p:attrNameLst>
                                      </p:cBhvr>
                                      <p:to>
                                        <p:strVal val="visible"/>
                                      </p:to>
                                    </p:set>
                                    <p:anim calcmode="lin" valueType="num">
                                      <p:cBhvr additive="base">
                                        <p:cTn id="81" dur="500" fill="hold"/>
                                        <p:tgtEl>
                                          <p:spTgt spid="22545"/>
                                        </p:tgtEl>
                                        <p:attrNameLst>
                                          <p:attrName>ppt_x</p:attrName>
                                        </p:attrNameLst>
                                      </p:cBhvr>
                                      <p:tavLst>
                                        <p:tav tm="0">
                                          <p:val>
                                            <p:strVal val="0-#ppt_w/2"/>
                                          </p:val>
                                        </p:tav>
                                        <p:tav tm="100000">
                                          <p:val>
                                            <p:strVal val="#ppt_x"/>
                                          </p:val>
                                        </p:tav>
                                      </p:tavLst>
                                    </p:anim>
                                    <p:anim calcmode="lin" valueType="num">
                                      <p:cBhvr additive="base">
                                        <p:cTn id="82" dur="500" fill="hold"/>
                                        <p:tgtEl>
                                          <p:spTgt spid="22545"/>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22541"/>
                                        </p:tgtEl>
                                        <p:attrNameLst>
                                          <p:attrName>style.visibility</p:attrName>
                                        </p:attrNameLst>
                                      </p:cBhvr>
                                      <p:to>
                                        <p:strVal val="visible"/>
                                      </p:to>
                                    </p:set>
                                    <p:anim calcmode="lin" valueType="num">
                                      <p:cBhvr additive="base">
                                        <p:cTn id="87" dur="500" fill="hold"/>
                                        <p:tgtEl>
                                          <p:spTgt spid="22541"/>
                                        </p:tgtEl>
                                        <p:attrNameLst>
                                          <p:attrName>ppt_x</p:attrName>
                                        </p:attrNameLst>
                                      </p:cBhvr>
                                      <p:tavLst>
                                        <p:tav tm="0">
                                          <p:val>
                                            <p:strVal val="0-#ppt_w/2"/>
                                          </p:val>
                                        </p:tav>
                                        <p:tav tm="100000">
                                          <p:val>
                                            <p:strVal val="#ppt_x"/>
                                          </p:val>
                                        </p:tav>
                                      </p:tavLst>
                                    </p:anim>
                                    <p:anim calcmode="lin" valueType="num">
                                      <p:cBhvr additive="base">
                                        <p:cTn id="88" dur="500" fill="hold"/>
                                        <p:tgtEl>
                                          <p:spTgt spid="22541"/>
                                        </p:tgtEl>
                                        <p:attrNameLst>
                                          <p:attrName>ppt_y</p:attrName>
                                        </p:attrNameLst>
                                      </p:cBhvr>
                                      <p:tavLst>
                                        <p:tav tm="0">
                                          <p:val>
                                            <p:strVal val="#ppt_y"/>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8" fill="hold" grpId="0" nodeType="clickEffect">
                                  <p:stCondLst>
                                    <p:cond delay="0"/>
                                  </p:stCondLst>
                                  <p:childTnLst>
                                    <p:set>
                                      <p:cBhvr>
                                        <p:cTn id="92" dur="1" fill="hold">
                                          <p:stCondLst>
                                            <p:cond delay="0"/>
                                          </p:stCondLst>
                                        </p:cTn>
                                        <p:tgtEl>
                                          <p:spTgt spid="22557"/>
                                        </p:tgtEl>
                                        <p:attrNameLst>
                                          <p:attrName>style.visibility</p:attrName>
                                        </p:attrNameLst>
                                      </p:cBhvr>
                                      <p:to>
                                        <p:strVal val="visible"/>
                                      </p:to>
                                    </p:set>
                                    <p:anim calcmode="lin" valueType="num">
                                      <p:cBhvr additive="base">
                                        <p:cTn id="93" dur="500" fill="hold"/>
                                        <p:tgtEl>
                                          <p:spTgt spid="22557"/>
                                        </p:tgtEl>
                                        <p:attrNameLst>
                                          <p:attrName>ppt_x</p:attrName>
                                        </p:attrNameLst>
                                      </p:cBhvr>
                                      <p:tavLst>
                                        <p:tav tm="0">
                                          <p:val>
                                            <p:strVal val="0-#ppt_w/2"/>
                                          </p:val>
                                        </p:tav>
                                        <p:tav tm="100000">
                                          <p:val>
                                            <p:strVal val="#ppt_x"/>
                                          </p:val>
                                        </p:tav>
                                      </p:tavLst>
                                    </p:anim>
                                    <p:anim calcmode="lin" valueType="num">
                                      <p:cBhvr additive="base">
                                        <p:cTn id="94" dur="500" fill="hold"/>
                                        <p:tgtEl>
                                          <p:spTgt spid="22557"/>
                                        </p:tgtEl>
                                        <p:attrNameLst>
                                          <p:attrName>ppt_y</p:attrName>
                                        </p:attrNameLst>
                                      </p:cBhvr>
                                      <p:tavLst>
                                        <p:tav tm="0">
                                          <p:val>
                                            <p:strVal val="#ppt_y"/>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8" fill="hold" grpId="0" nodeType="clickEffect">
                                  <p:stCondLst>
                                    <p:cond delay="0"/>
                                  </p:stCondLst>
                                  <p:childTnLst>
                                    <p:set>
                                      <p:cBhvr>
                                        <p:cTn id="98" dur="1" fill="hold">
                                          <p:stCondLst>
                                            <p:cond delay="0"/>
                                          </p:stCondLst>
                                        </p:cTn>
                                        <p:tgtEl>
                                          <p:spTgt spid="22558"/>
                                        </p:tgtEl>
                                        <p:attrNameLst>
                                          <p:attrName>style.visibility</p:attrName>
                                        </p:attrNameLst>
                                      </p:cBhvr>
                                      <p:to>
                                        <p:strVal val="visible"/>
                                      </p:to>
                                    </p:set>
                                    <p:anim calcmode="lin" valueType="num">
                                      <p:cBhvr additive="base">
                                        <p:cTn id="99" dur="500" fill="hold"/>
                                        <p:tgtEl>
                                          <p:spTgt spid="22558"/>
                                        </p:tgtEl>
                                        <p:attrNameLst>
                                          <p:attrName>ppt_x</p:attrName>
                                        </p:attrNameLst>
                                      </p:cBhvr>
                                      <p:tavLst>
                                        <p:tav tm="0">
                                          <p:val>
                                            <p:strVal val="0-#ppt_w/2"/>
                                          </p:val>
                                        </p:tav>
                                        <p:tav tm="100000">
                                          <p:val>
                                            <p:strVal val="#ppt_x"/>
                                          </p:val>
                                        </p:tav>
                                      </p:tavLst>
                                    </p:anim>
                                    <p:anim calcmode="lin" valueType="num">
                                      <p:cBhvr additive="base">
                                        <p:cTn id="100" dur="500" fill="hold"/>
                                        <p:tgtEl>
                                          <p:spTgt spid="22558"/>
                                        </p:tgtEl>
                                        <p:attrNameLst>
                                          <p:attrName>ppt_y</p:attrName>
                                        </p:attrNameLst>
                                      </p:cBhvr>
                                      <p:tavLst>
                                        <p:tav tm="0">
                                          <p:val>
                                            <p:strVal val="#ppt_y"/>
                                          </p:val>
                                        </p:tav>
                                        <p:tav tm="100000">
                                          <p:val>
                                            <p:strVal val="#ppt_y"/>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 presetClass="entr" presetSubtype="8" fill="hold" grpId="0" nodeType="clickEffect">
                                  <p:stCondLst>
                                    <p:cond delay="0"/>
                                  </p:stCondLst>
                                  <p:childTnLst>
                                    <p:set>
                                      <p:cBhvr>
                                        <p:cTn id="104" dur="1" fill="hold">
                                          <p:stCondLst>
                                            <p:cond delay="0"/>
                                          </p:stCondLst>
                                        </p:cTn>
                                        <p:tgtEl>
                                          <p:spTgt spid="22559"/>
                                        </p:tgtEl>
                                        <p:attrNameLst>
                                          <p:attrName>style.visibility</p:attrName>
                                        </p:attrNameLst>
                                      </p:cBhvr>
                                      <p:to>
                                        <p:strVal val="visible"/>
                                      </p:to>
                                    </p:set>
                                    <p:anim calcmode="lin" valueType="num">
                                      <p:cBhvr additive="base">
                                        <p:cTn id="105" dur="500" fill="hold"/>
                                        <p:tgtEl>
                                          <p:spTgt spid="22559"/>
                                        </p:tgtEl>
                                        <p:attrNameLst>
                                          <p:attrName>ppt_x</p:attrName>
                                        </p:attrNameLst>
                                      </p:cBhvr>
                                      <p:tavLst>
                                        <p:tav tm="0">
                                          <p:val>
                                            <p:strVal val="0-#ppt_w/2"/>
                                          </p:val>
                                        </p:tav>
                                        <p:tav tm="100000">
                                          <p:val>
                                            <p:strVal val="#ppt_x"/>
                                          </p:val>
                                        </p:tav>
                                      </p:tavLst>
                                    </p:anim>
                                    <p:anim calcmode="lin" valueType="num">
                                      <p:cBhvr additive="base">
                                        <p:cTn id="106" dur="500" fill="hold"/>
                                        <p:tgtEl>
                                          <p:spTgt spid="22559"/>
                                        </p:tgtEl>
                                        <p:attrNameLst>
                                          <p:attrName>ppt_y</p:attrName>
                                        </p:attrNameLst>
                                      </p:cBhvr>
                                      <p:tavLst>
                                        <p:tav tm="0">
                                          <p:val>
                                            <p:strVal val="#ppt_y"/>
                                          </p:val>
                                        </p:tav>
                                        <p:tav tm="100000">
                                          <p:val>
                                            <p:strVal val="#ppt_y"/>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ntr" presetSubtype="8" fill="hold" grpId="0" nodeType="clickEffect">
                                  <p:stCondLst>
                                    <p:cond delay="0"/>
                                  </p:stCondLst>
                                  <p:childTnLst>
                                    <p:set>
                                      <p:cBhvr>
                                        <p:cTn id="110" dur="1" fill="hold">
                                          <p:stCondLst>
                                            <p:cond delay="0"/>
                                          </p:stCondLst>
                                        </p:cTn>
                                        <p:tgtEl>
                                          <p:spTgt spid="22560"/>
                                        </p:tgtEl>
                                        <p:attrNameLst>
                                          <p:attrName>style.visibility</p:attrName>
                                        </p:attrNameLst>
                                      </p:cBhvr>
                                      <p:to>
                                        <p:strVal val="visible"/>
                                      </p:to>
                                    </p:set>
                                    <p:anim calcmode="lin" valueType="num">
                                      <p:cBhvr additive="base">
                                        <p:cTn id="111" dur="500" fill="hold"/>
                                        <p:tgtEl>
                                          <p:spTgt spid="22560"/>
                                        </p:tgtEl>
                                        <p:attrNameLst>
                                          <p:attrName>ppt_x</p:attrName>
                                        </p:attrNameLst>
                                      </p:cBhvr>
                                      <p:tavLst>
                                        <p:tav tm="0">
                                          <p:val>
                                            <p:strVal val="0-#ppt_w/2"/>
                                          </p:val>
                                        </p:tav>
                                        <p:tav tm="100000">
                                          <p:val>
                                            <p:strVal val="#ppt_x"/>
                                          </p:val>
                                        </p:tav>
                                      </p:tavLst>
                                    </p:anim>
                                    <p:anim calcmode="lin" valueType="num">
                                      <p:cBhvr additive="base">
                                        <p:cTn id="112" dur="500" fill="hold"/>
                                        <p:tgtEl>
                                          <p:spTgt spid="225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utoUpdateAnimBg="0"/>
      <p:bldP spid="22535" grpId="0" autoUpdateAnimBg="0"/>
      <p:bldP spid="22536" grpId="0" autoUpdateAnimBg="0"/>
      <p:bldP spid="22537" grpId="0" autoUpdateAnimBg="0"/>
      <p:bldP spid="22538" grpId="0" autoUpdateAnimBg="0"/>
      <p:bldP spid="22539" grpId="0" autoUpdateAnimBg="0"/>
      <p:bldP spid="22540" grpId="0" autoUpdateAnimBg="0"/>
      <p:bldP spid="22541" grpId="0" autoUpdateAnimBg="0"/>
      <p:bldP spid="22542" grpId="0" autoUpdateAnimBg="0"/>
      <p:bldP spid="22544" grpId="0" autoUpdateAnimBg="0"/>
      <p:bldP spid="22545" grpId="0" autoUpdateAnimBg="0"/>
      <p:bldP spid="22549" grpId="0" autoUpdateAnimBg="0"/>
      <p:bldP spid="22550" grpId="0" autoUpdateAnimBg="0"/>
      <p:bldP spid="22551" grpId="0" autoUpdateAnimBg="0"/>
      <p:bldP spid="22552" grpId="0" autoUpdateAnimBg="0"/>
      <p:bldP spid="22557" grpId="0" autoUpdateAnimBg="0"/>
      <p:bldP spid="22558" grpId="0" autoUpdateAnimBg="0"/>
      <p:bldP spid="22559" grpId="0" autoUpdateAnimBg="0"/>
      <p:bldP spid="22560"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1"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133122" name="Group 4"/>
          <p:cNvGrpSpPr>
            <a:grpSpLocks/>
          </p:cNvGrpSpPr>
          <p:nvPr/>
        </p:nvGrpSpPr>
        <p:grpSpPr bwMode="auto">
          <a:xfrm>
            <a:off x="609600" y="4235450"/>
            <a:ext cx="8153400" cy="1484313"/>
            <a:chOff x="432" y="1948"/>
            <a:chExt cx="5136" cy="935"/>
          </a:xfrm>
        </p:grpSpPr>
        <p:sp>
          <p:nvSpPr>
            <p:cNvPr id="141317"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1318" name="Text Box 6"/>
            <p:cNvSpPr txBox="1">
              <a:spLocks noChangeArrowheads="1"/>
            </p:cNvSpPr>
            <p:nvPr/>
          </p:nvSpPr>
          <p:spPr bwMode="auto">
            <a:xfrm>
              <a:off x="4464" y="2476"/>
              <a:ext cx="687"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Dec</a:t>
              </a:r>
            </a:p>
          </p:txBody>
        </p:sp>
        <p:sp>
          <p:nvSpPr>
            <p:cNvPr id="141319"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1320" name="Text Box 8"/>
            <p:cNvSpPr txBox="1">
              <a:spLocks noChangeArrowheads="1"/>
            </p:cNvSpPr>
            <p:nvPr/>
          </p:nvSpPr>
          <p:spPr bwMode="auto">
            <a:xfrm>
              <a:off x="1815"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 Sep</a:t>
              </a:r>
            </a:p>
          </p:txBody>
        </p:sp>
        <p:sp>
          <p:nvSpPr>
            <p:cNvPr id="141321"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1322" name="Text Box 10"/>
            <p:cNvSpPr txBox="1">
              <a:spLocks noChangeArrowheads="1"/>
            </p:cNvSpPr>
            <p:nvPr/>
          </p:nvSpPr>
          <p:spPr bwMode="auto">
            <a:xfrm>
              <a:off x="2706"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 Oct</a:t>
              </a:r>
            </a:p>
          </p:txBody>
        </p:sp>
        <p:sp>
          <p:nvSpPr>
            <p:cNvPr id="141323"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1324" name="Text Box 12"/>
            <p:cNvSpPr txBox="1">
              <a:spLocks noChangeArrowheads="1"/>
            </p:cNvSpPr>
            <p:nvPr/>
          </p:nvSpPr>
          <p:spPr bwMode="auto">
            <a:xfrm>
              <a:off x="3591" y="2476"/>
              <a:ext cx="76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 Nov</a:t>
              </a:r>
            </a:p>
          </p:txBody>
        </p:sp>
        <p:sp>
          <p:nvSpPr>
            <p:cNvPr id="141325"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1326" name="Text Box 14"/>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 Aug</a:t>
              </a:r>
            </a:p>
          </p:txBody>
        </p:sp>
        <p:sp>
          <p:nvSpPr>
            <p:cNvPr id="141327"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1328"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141330" name="AutoShape 18"/>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1331" name="Text Box 19"/>
          <p:cNvSpPr txBox="1">
            <a:spLocks noChangeArrowheads="1"/>
          </p:cNvSpPr>
          <p:nvPr/>
        </p:nvSpPr>
        <p:spPr bwMode="auto">
          <a:xfrm>
            <a:off x="1828800" y="1981200"/>
            <a:ext cx="1447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8/29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1:1</a:t>
            </a:r>
          </a:p>
        </p:txBody>
      </p:sp>
      <p:sp>
        <p:nvSpPr>
          <p:cNvPr id="141332" name="Text Box 20"/>
          <p:cNvSpPr txBox="1">
            <a:spLocks noChangeArrowheads="1"/>
          </p:cNvSpPr>
          <p:nvPr/>
        </p:nvSpPr>
        <p:spPr bwMode="auto">
          <a:xfrm>
            <a:off x="3124200" y="5927725"/>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520 B.C.</a:t>
            </a:r>
          </a:p>
        </p:txBody>
      </p:sp>
      <p:sp>
        <p:nvSpPr>
          <p:cNvPr id="20" name="Title 19"/>
          <p:cNvSpPr>
            <a:spLocks noGrp="1"/>
          </p:cNvSpPr>
          <p:nvPr>
            <p:ph type="title" idx="4294967295"/>
          </p:nvPr>
        </p:nvSpPr>
        <p:spPr/>
        <p:txBody>
          <a:bodyPr/>
          <a:lstStyle/>
          <a:p>
            <a:pPr>
              <a:defRPr/>
            </a:pPr>
            <a:r>
              <a:rPr lang="en-US" sz="3600">
                <a:latin typeface="Arial"/>
                <a:ea typeface="ＭＳ Ｐゴシック" charset="0"/>
                <a:cs typeface="Arial"/>
              </a:rPr>
              <a:t>Prophecy #1: God Speaks Regarding  Temple Neglect</a:t>
            </a:r>
          </a:p>
        </p:txBody>
      </p:sp>
    </p:spTree>
    <p:extLst>
      <p:ext uri="{BB962C8B-B14F-4D97-AF65-F5344CB8AC3E}">
        <p14:creationId xmlns:p14="http://schemas.microsoft.com/office/powerpoint/2010/main" val="84160019"/>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026"/>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6" name="Rectangle 1027"/>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7" name="Rectangle 1028"/>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8" name="Rectangle 1029"/>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9" name="Rectangle 1030"/>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0" name="Rectangle 1031"/>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1" name="Rectangle 1032"/>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2" name="Text Box 1033"/>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342</a:t>
            </a:r>
          </a:p>
        </p:txBody>
      </p:sp>
      <p:sp>
        <p:nvSpPr>
          <p:cNvPr id="413706" name="Rectangle 1034"/>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931</a:t>
            </a:r>
          </a:p>
        </p:txBody>
      </p:sp>
      <p:sp>
        <p:nvSpPr>
          <p:cNvPr id="413707" name="Rectangle 1035"/>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722</a:t>
            </a:r>
          </a:p>
        </p:txBody>
      </p:sp>
      <p:sp>
        <p:nvSpPr>
          <p:cNvPr id="413708" name="Rectangle 1036"/>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586</a:t>
            </a:r>
          </a:p>
        </p:txBody>
      </p:sp>
      <p:sp>
        <p:nvSpPr>
          <p:cNvPr id="413709" name="Rectangle 1037"/>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MS PGothic" charset="0"/>
                <a:cs typeface="+mn-cs"/>
              </a:rPr>
              <a:t>俄巴底亚</a:t>
            </a:r>
            <a:endParaRPr kumimoji="0" lang="en-US" sz="28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0" name="Rectangle 1038"/>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约拿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1" name="Rectangle 1039"/>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阿摩司</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2" name="Rectangle 1040"/>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何西阿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3" name="Rectangle 1041"/>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以赛亚</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4" name="Rectangle 1042"/>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弥迦</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5" name="Rectangle 1043"/>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那鸿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6" name="Rectangle 1044"/>
          <p:cNvSpPr>
            <a:spLocks noChangeArrowheads="1"/>
          </p:cNvSpPr>
          <p:nvPr/>
        </p:nvSpPr>
        <p:spPr bwMode="auto">
          <a:xfrm>
            <a:off x="6781800" y="40386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西番亚</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7" name="Rectangle 1045"/>
          <p:cNvSpPr>
            <a:spLocks noChangeArrowheads="1"/>
          </p:cNvSpPr>
          <p:nvPr/>
        </p:nvSpPr>
        <p:spPr bwMode="auto">
          <a:xfrm>
            <a:off x="-76200" y="58674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哈巴谷</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8" name="Rectangle 1046"/>
          <p:cNvSpPr>
            <a:spLocks noChangeArrowheads="1"/>
          </p:cNvSpPr>
          <p:nvPr/>
        </p:nvSpPr>
        <p:spPr bwMode="auto">
          <a:xfrm>
            <a:off x="-76200" y="5486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MS PGothic" charset="0"/>
                <a:cs typeface="+mn-cs"/>
              </a:rPr>
              <a:t>约珥</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9" name="Rectangle 1047"/>
          <p:cNvSpPr>
            <a:spLocks noChangeArrowheads="1"/>
          </p:cNvSpPr>
          <p:nvPr/>
        </p:nvSpPr>
        <p:spPr bwMode="auto">
          <a:xfrm>
            <a:off x="533400" y="4800600"/>
            <a:ext cx="2057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耶利米</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0" name="Rectangle 1048"/>
          <p:cNvSpPr>
            <a:spLocks noChangeArrowheads="1"/>
          </p:cNvSpPr>
          <p:nvPr/>
        </p:nvSpPr>
        <p:spPr bwMode="auto">
          <a:xfrm>
            <a:off x="1066800" y="5105400"/>
            <a:ext cx="25908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耶利米哀歌</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1" name="Rectangle 1049"/>
          <p:cNvSpPr>
            <a:spLocks noChangeArrowheads="1"/>
          </p:cNvSpPr>
          <p:nvPr/>
        </p:nvSpPr>
        <p:spPr bwMode="auto">
          <a:xfrm>
            <a:off x="1447800" y="5486400"/>
            <a:ext cx="1524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但以理</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2" name="Rectangle 1050"/>
          <p:cNvSpPr>
            <a:spLocks noChangeArrowheads="1"/>
          </p:cNvSpPr>
          <p:nvPr/>
        </p:nvSpPr>
        <p:spPr bwMode="auto">
          <a:xfrm>
            <a:off x="1828800" y="5867400"/>
            <a:ext cx="152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以西结</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3" name="Rectangle 1051"/>
          <p:cNvSpPr>
            <a:spLocks noChangeArrowheads="1"/>
          </p:cNvSpPr>
          <p:nvPr/>
        </p:nvSpPr>
        <p:spPr bwMode="auto">
          <a:xfrm>
            <a:off x="3657600" y="5524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哈该</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164893" name="Rectangle 1054"/>
          <p:cNvSpPr>
            <a:spLocks noGrp="1" noChangeArrowheads="1"/>
          </p:cNvSpPr>
          <p:nvPr>
            <p:ph type="ctrTitle"/>
          </p:nvPr>
        </p:nvSpPr>
        <p:spPr>
          <a:xfrm>
            <a:off x="1600200" y="0"/>
            <a:ext cx="6477000" cy="914400"/>
          </a:xfrm>
          <a:solidFill>
            <a:schemeClr val="bg2"/>
          </a:solidFill>
        </p:spPr>
        <p:txBody>
          <a:bodyPr/>
          <a:lstStyle/>
          <a:p>
            <a:pPr eaLnBrk="1" hangingPunct="1"/>
            <a:r>
              <a:rPr lang="en-US">
                <a:solidFill>
                  <a:srgbClr val="000000"/>
                </a:solidFill>
                <a:latin typeface="Times New Roman" charset="0"/>
                <a:ea typeface="MS PGothic" charset="0"/>
              </a:rPr>
              <a:t>Placing the Prophets</a:t>
            </a:r>
            <a:endParaRPr lang="en-US">
              <a:latin typeface="Times New Roman" charset="0"/>
              <a:ea typeface="MS PGothic" charset="0"/>
            </a:endParaRPr>
          </a:p>
        </p:txBody>
      </p:sp>
      <p:sp>
        <p:nvSpPr>
          <p:cNvPr id="164894" name="Rectangle 1055"/>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ja-JP" altLang="en-US" sz="3200" b="0" i="0" u="none" strike="noStrike" kern="1200" cap="none" spc="0" normalizeH="0" baseline="0" noProof="0">
                <a:ln>
                  <a:noFill/>
                </a:ln>
                <a:solidFill>
                  <a:srgbClr val="EAEAEA"/>
                </a:solidFill>
                <a:effectLst/>
                <a:uLnTx/>
                <a:uFillTx/>
                <a:latin typeface="Times New Roman" charset="0"/>
                <a:ea typeface="MS PGothic" charset="0"/>
                <a:cs typeface="+mn-cs"/>
              </a:rPr>
              <a:t>关键 </a:t>
            </a:r>
            <a:r>
              <a:rPr kumimoji="1" lang="zh-CN" altLang="en-US" sz="3200" b="0" i="0" u="none" strike="noStrike" kern="1200" cap="none" spc="0" normalizeH="0" baseline="0" noProof="0">
                <a:ln>
                  <a:noFill/>
                </a:ln>
                <a:solidFill>
                  <a:srgbClr val="EAEAEA"/>
                </a:solidFill>
                <a:effectLst/>
                <a:uLnTx/>
                <a:uFillTx/>
                <a:latin typeface="Times New Roman" charset="0"/>
                <a:ea typeface="MS PGothic" charset="0"/>
                <a:cs typeface="+mn-cs"/>
              </a:rPr>
              <a:t>时代</a:t>
            </a:r>
            <a:endParaRPr kumimoji="1" lang="en-US" sz="32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95" name="WordArt 1056"/>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HT" alt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charset="0"/>
                <a:ea typeface="MS PGothic" charset="0"/>
                <a:cs typeface="+mn-cs"/>
              </a:rPr>
              <a:t>先知的位置 </a:t>
            </a:r>
            <a:endParaRPr kumimoji="1"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charset="0"/>
              <a:ea typeface="MS PGothic" charset="0"/>
              <a:cs typeface="+mn-cs"/>
            </a:endParaRPr>
          </a:p>
        </p:txBody>
      </p:sp>
      <p:sp>
        <p:nvSpPr>
          <p:cNvPr id="33" name="Cloud 32">
            <a:extLst>
              <a:ext uri="{FF2B5EF4-FFF2-40B4-BE49-F238E27FC236}">
                <a16:creationId xmlns:a16="http://schemas.microsoft.com/office/drawing/2014/main" id="{69795CEC-A823-244F-9BAE-E3204A0FCDA1}"/>
              </a:ext>
            </a:extLst>
          </p:cNvPr>
          <p:cNvSpPr/>
          <p:nvPr/>
        </p:nvSpPr>
        <p:spPr bwMode="auto">
          <a:xfrm>
            <a:off x="1763688" y="5733256"/>
            <a:ext cx="1800200" cy="1124744"/>
          </a:xfrm>
          <a:prstGeom prst="cloud">
            <a:avLst/>
          </a:prstGeom>
          <a:solidFill>
            <a:srgbClr val="0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28" charset="0"/>
              <a:ea typeface="ＭＳ Ｐゴシック" charset="0"/>
            </a:endParaRPr>
          </a:p>
        </p:txBody>
      </p:sp>
    </p:spTree>
    <p:extLst>
      <p:ext uri="{BB962C8B-B14F-4D97-AF65-F5344CB8AC3E}">
        <p14:creationId xmlns:p14="http://schemas.microsoft.com/office/powerpoint/2010/main" val="1504252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3706"/>
                                        </p:tgtEl>
                                        <p:attrNameLst>
                                          <p:attrName>style.visibility</p:attrName>
                                        </p:attrNameLst>
                                      </p:cBhvr>
                                      <p:to>
                                        <p:strVal val="visible"/>
                                      </p:to>
                                    </p:set>
                                    <p:anim calcmode="lin" valueType="num">
                                      <p:cBhvr additive="base">
                                        <p:cTn id="7" dur="500" fill="hold"/>
                                        <p:tgtEl>
                                          <p:spTgt spid="413706"/>
                                        </p:tgtEl>
                                        <p:attrNameLst>
                                          <p:attrName>ppt_x</p:attrName>
                                        </p:attrNameLst>
                                      </p:cBhvr>
                                      <p:tavLst>
                                        <p:tav tm="0">
                                          <p:val>
                                            <p:strVal val="0-#ppt_w/2"/>
                                          </p:val>
                                        </p:tav>
                                        <p:tav tm="100000">
                                          <p:val>
                                            <p:strVal val="#ppt_x"/>
                                          </p:val>
                                        </p:tav>
                                      </p:tavLst>
                                    </p:anim>
                                    <p:anim calcmode="lin" valueType="num">
                                      <p:cBhvr additive="base">
                                        <p:cTn id="8" dur="500" fill="hold"/>
                                        <p:tgtEl>
                                          <p:spTgt spid="41370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3707"/>
                                        </p:tgtEl>
                                        <p:attrNameLst>
                                          <p:attrName>style.visibility</p:attrName>
                                        </p:attrNameLst>
                                      </p:cBhvr>
                                      <p:to>
                                        <p:strVal val="visible"/>
                                      </p:to>
                                    </p:set>
                                    <p:anim calcmode="lin" valueType="num">
                                      <p:cBhvr additive="base">
                                        <p:cTn id="13" dur="500" fill="hold"/>
                                        <p:tgtEl>
                                          <p:spTgt spid="413707"/>
                                        </p:tgtEl>
                                        <p:attrNameLst>
                                          <p:attrName>ppt_x</p:attrName>
                                        </p:attrNameLst>
                                      </p:cBhvr>
                                      <p:tavLst>
                                        <p:tav tm="0">
                                          <p:val>
                                            <p:strVal val="0-#ppt_w/2"/>
                                          </p:val>
                                        </p:tav>
                                        <p:tav tm="100000">
                                          <p:val>
                                            <p:strVal val="#ppt_x"/>
                                          </p:val>
                                        </p:tav>
                                      </p:tavLst>
                                    </p:anim>
                                    <p:anim calcmode="lin" valueType="num">
                                      <p:cBhvr additive="base">
                                        <p:cTn id="14" dur="500" fill="hold"/>
                                        <p:tgtEl>
                                          <p:spTgt spid="41370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3708"/>
                                        </p:tgtEl>
                                        <p:attrNameLst>
                                          <p:attrName>style.visibility</p:attrName>
                                        </p:attrNameLst>
                                      </p:cBhvr>
                                      <p:to>
                                        <p:strVal val="visible"/>
                                      </p:to>
                                    </p:set>
                                    <p:anim calcmode="lin" valueType="num">
                                      <p:cBhvr additive="base">
                                        <p:cTn id="19" dur="500" fill="hold"/>
                                        <p:tgtEl>
                                          <p:spTgt spid="413708"/>
                                        </p:tgtEl>
                                        <p:attrNameLst>
                                          <p:attrName>ppt_x</p:attrName>
                                        </p:attrNameLst>
                                      </p:cBhvr>
                                      <p:tavLst>
                                        <p:tav tm="0">
                                          <p:val>
                                            <p:strVal val="0-#ppt_w/2"/>
                                          </p:val>
                                        </p:tav>
                                        <p:tav tm="100000">
                                          <p:val>
                                            <p:strVal val="#ppt_x"/>
                                          </p:val>
                                        </p:tav>
                                      </p:tavLst>
                                    </p:anim>
                                    <p:anim calcmode="lin" valueType="num">
                                      <p:cBhvr additive="base">
                                        <p:cTn id="20" dur="500" fill="hold"/>
                                        <p:tgtEl>
                                          <p:spTgt spid="41370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3709"/>
                                        </p:tgtEl>
                                        <p:attrNameLst>
                                          <p:attrName>style.visibility</p:attrName>
                                        </p:attrNameLst>
                                      </p:cBhvr>
                                      <p:to>
                                        <p:strVal val="visible"/>
                                      </p:to>
                                    </p:set>
                                    <p:anim calcmode="lin" valueType="num">
                                      <p:cBhvr additive="base">
                                        <p:cTn id="25" dur="500" fill="hold"/>
                                        <p:tgtEl>
                                          <p:spTgt spid="413709"/>
                                        </p:tgtEl>
                                        <p:attrNameLst>
                                          <p:attrName>ppt_x</p:attrName>
                                        </p:attrNameLst>
                                      </p:cBhvr>
                                      <p:tavLst>
                                        <p:tav tm="0">
                                          <p:val>
                                            <p:strVal val="0-#ppt_w/2"/>
                                          </p:val>
                                        </p:tav>
                                        <p:tav tm="100000">
                                          <p:val>
                                            <p:strVal val="#ppt_x"/>
                                          </p:val>
                                        </p:tav>
                                      </p:tavLst>
                                    </p:anim>
                                    <p:anim calcmode="lin" valueType="num">
                                      <p:cBhvr additive="base">
                                        <p:cTn id="26" dur="500" fill="hold"/>
                                        <p:tgtEl>
                                          <p:spTgt spid="41370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3710"/>
                                        </p:tgtEl>
                                        <p:attrNameLst>
                                          <p:attrName>style.visibility</p:attrName>
                                        </p:attrNameLst>
                                      </p:cBhvr>
                                      <p:to>
                                        <p:strVal val="visible"/>
                                      </p:to>
                                    </p:set>
                                    <p:anim calcmode="lin" valueType="num">
                                      <p:cBhvr additive="base">
                                        <p:cTn id="31" dur="500" fill="hold"/>
                                        <p:tgtEl>
                                          <p:spTgt spid="413710"/>
                                        </p:tgtEl>
                                        <p:attrNameLst>
                                          <p:attrName>ppt_x</p:attrName>
                                        </p:attrNameLst>
                                      </p:cBhvr>
                                      <p:tavLst>
                                        <p:tav tm="0">
                                          <p:val>
                                            <p:strVal val="0-#ppt_w/2"/>
                                          </p:val>
                                        </p:tav>
                                        <p:tav tm="100000">
                                          <p:val>
                                            <p:strVal val="#ppt_x"/>
                                          </p:val>
                                        </p:tav>
                                      </p:tavLst>
                                    </p:anim>
                                    <p:anim calcmode="lin" valueType="num">
                                      <p:cBhvr additive="base">
                                        <p:cTn id="32" dur="500" fill="hold"/>
                                        <p:tgtEl>
                                          <p:spTgt spid="413710"/>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3711"/>
                                        </p:tgtEl>
                                        <p:attrNameLst>
                                          <p:attrName>style.visibility</p:attrName>
                                        </p:attrNameLst>
                                      </p:cBhvr>
                                      <p:to>
                                        <p:strVal val="visible"/>
                                      </p:to>
                                    </p:set>
                                    <p:anim calcmode="lin" valueType="num">
                                      <p:cBhvr additive="base">
                                        <p:cTn id="37" dur="500" fill="hold"/>
                                        <p:tgtEl>
                                          <p:spTgt spid="413711"/>
                                        </p:tgtEl>
                                        <p:attrNameLst>
                                          <p:attrName>ppt_x</p:attrName>
                                        </p:attrNameLst>
                                      </p:cBhvr>
                                      <p:tavLst>
                                        <p:tav tm="0">
                                          <p:val>
                                            <p:strVal val="0-#ppt_w/2"/>
                                          </p:val>
                                        </p:tav>
                                        <p:tav tm="100000">
                                          <p:val>
                                            <p:strVal val="#ppt_x"/>
                                          </p:val>
                                        </p:tav>
                                      </p:tavLst>
                                    </p:anim>
                                    <p:anim calcmode="lin" valueType="num">
                                      <p:cBhvr additive="base">
                                        <p:cTn id="38" dur="500" fill="hold"/>
                                        <p:tgtEl>
                                          <p:spTgt spid="413711"/>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3712"/>
                                        </p:tgtEl>
                                        <p:attrNameLst>
                                          <p:attrName>style.visibility</p:attrName>
                                        </p:attrNameLst>
                                      </p:cBhvr>
                                      <p:to>
                                        <p:strVal val="visible"/>
                                      </p:to>
                                    </p:set>
                                    <p:anim calcmode="lin" valueType="num">
                                      <p:cBhvr additive="base">
                                        <p:cTn id="43" dur="500" fill="hold"/>
                                        <p:tgtEl>
                                          <p:spTgt spid="413712"/>
                                        </p:tgtEl>
                                        <p:attrNameLst>
                                          <p:attrName>ppt_x</p:attrName>
                                        </p:attrNameLst>
                                      </p:cBhvr>
                                      <p:tavLst>
                                        <p:tav tm="0">
                                          <p:val>
                                            <p:strVal val="0-#ppt_w/2"/>
                                          </p:val>
                                        </p:tav>
                                        <p:tav tm="100000">
                                          <p:val>
                                            <p:strVal val="#ppt_x"/>
                                          </p:val>
                                        </p:tav>
                                      </p:tavLst>
                                    </p:anim>
                                    <p:anim calcmode="lin" valueType="num">
                                      <p:cBhvr additive="base">
                                        <p:cTn id="44" dur="500" fill="hold"/>
                                        <p:tgtEl>
                                          <p:spTgt spid="413712"/>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13713"/>
                                        </p:tgtEl>
                                        <p:attrNameLst>
                                          <p:attrName>style.visibility</p:attrName>
                                        </p:attrNameLst>
                                      </p:cBhvr>
                                      <p:to>
                                        <p:strVal val="visible"/>
                                      </p:to>
                                    </p:set>
                                    <p:anim calcmode="lin" valueType="num">
                                      <p:cBhvr additive="base">
                                        <p:cTn id="49" dur="500" fill="hold"/>
                                        <p:tgtEl>
                                          <p:spTgt spid="413713"/>
                                        </p:tgtEl>
                                        <p:attrNameLst>
                                          <p:attrName>ppt_x</p:attrName>
                                        </p:attrNameLst>
                                      </p:cBhvr>
                                      <p:tavLst>
                                        <p:tav tm="0">
                                          <p:val>
                                            <p:strVal val="0-#ppt_w/2"/>
                                          </p:val>
                                        </p:tav>
                                        <p:tav tm="100000">
                                          <p:val>
                                            <p:strVal val="#ppt_x"/>
                                          </p:val>
                                        </p:tav>
                                      </p:tavLst>
                                    </p:anim>
                                    <p:anim calcmode="lin" valueType="num">
                                      <p:cBhvr additive="base">
                                        <p:cTn id="50" dur="500" fill="hold"/>
                                        <p:tgtEl>
                                          <p:spTgt spid="413713"/>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13714"/>
                                        </p:tgtEl>
                                        <p:attrNameLst>
                                          <p:attrName>style.visibility</p:attrName>
                                        </p:attrNameLst>
                                      </p:cBhvr>
                                      <p:to>
                                        <p:strVal val="visible"/>
                                      </p:to>
                                    </p:set>
                                    <p:anim calcmode="lin" valueType="num">
                                      <p:cBhvr additive="base">
                                        <p:cTn id="55" dur="500" fill="hold"/>
                                        <p:tgtEl>
                                          <p:spTgt spid="413714"/>
                                        </p:tgtEl>
                                        <p:attrNameLst>
                                          <p:attrName>ppt_x</p:attrName>
                                        </p:attrNameLst>
                                      </p:cBhvr>
                                      <p:tavLst>
                                        <p:tav tm="0">
                                          <p:val>
                                            <p:strVal val="0-#ppt_w/2"/>
                                          </p:val>
                                        </p:tav>
                                        <p:tav tm="100000">
                                          <p:val>
                                            <p:strVal val="#ppt_x"/>
                                          </p:val>
                                        </p:tav>
                                      </p:tavLst>
                                    </p:anim>
                                    <p:anim calcmode="lin" valueType="num">
                                      <p:cBhvr additive="base">
                                        <p:cTn id="56" dur="500" fill="hold"/>
                                        <p:tgtEl>
                                          <p:spTgt spid="41371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13715"/>
                                        </p:tgtEl>
                                        <p:attrNameLst>
                                          <p:attrName>style.visibility</p:attrName>
                                        </p:attrNameLst>
                                      </p:cBhvr>
                                      <p:to>
                                        <p:strVal val="visible"/>
                                      </p:to>
                                    </p:set>
                                    <p:anim calcmode="lin" valueType="num">
                                      <p:cBhvr additive="base">
                                        <p:cTn id="61" dur="500" fill="hold"/>
                                        <p:tgtEl>
                                          <p:spTgt spid="413715"/>
                                        </p:tgtEl>
                                        <p:attrNameLst>
                                          <p:attrName>ppt_x</p:attrName>
                                        </p:attrNameLst>
                                      </p:cBhvr>
                                      <p:tavLst>
                                        <p:tav tm="0">
                                          <p:val>
                                            <p:strVal val="0-#ppt_w/2"/>
                                          </p:val>
                                        </p:tav>
                                        <p:tav tm="100000">
                                          <p:val>
                                            <p:strVal val="#ppt_x"/>
                                          </p:val>
                                        </p:tav>
                                      </p:tavLst>
                                    </p:anim>
                                    <p:anim calcmode="lin" valueType="num">
                                      <p:cBhvr additive="base">
                                        <p:cTn id="62" dur="500" fill="hold"/>
                                        <p:tgtEl>
                                          <p:spTgt spid="413715"/>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13716"/>
                                        </p:tgtEl>
                                        <p:attrNameLst>
                                          <p:attrName>style.visibility</p:attrName>
                                        </p:attrNameLst>
                                      </p:cBhvr>
                                      <p:to>
                                        <p:strVal val="visible"/>
                                      </p:to>
                                    </p:set>
                                    <p:anim calcmode="lin" valueType="num">
                                      <p:cBhvr additive="base">
                                        <p:cTn id="67" dur="500" fill="hold"/>
                                        <p:tgtEl>
                                          <p:spTgt spid="413716"/>
                                        </p:tgtEl>
                                        <p:attrNameLst>
                                          <p:attrName>ppt_x</p:attrName>
                                        </p:attrNameLst>
                                      </p:cBhvr>
                                      <p:tavLst>
                                        <p:tav tm="0">
                                          <p:val>
                                            <p:strVal val="0-#ppt_w/2"/>
                                          </p:val>
                                        </p:tav>
                                        <p:tav tm="100000">
                                          <p:val>
                                            <p:strVal val="#ppt_x"/>
                                          </p:val>
                                        </p:tav>
                                      </p:tavLst>
                                    </p:anim>
                                    <p:anim calcmode="lin" valueType="num">
                                      <p:cBhvr additive="base">
                                        <p:cTn id="68" dur="500" fill="hold"/>
                                        <p:tgtEl>
                                          <p:spTgt spid="413716"/>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13718"/>
                                        </p:tgtEl>
                                        <p:attrNameLst>
                                          <p:attrName>style.visibility</p:attrName>
                                        </p:attrNameLst>
                                      </p:cBhvr>
                                      <p:to>
                                        <p:strVal val="visible"/>
                                      </p:to>
                                    </p:set>
                                    <p:anim calcmode="lin" valueType="num">
                                      <p:cBhvr additive="base">
                                        <p:cTn id="73" dur="500" fill="hold"/>
                                        <p:tgtEl>
                                          <p:spTgt spid="413718"/>
                                        </p:tgtEl>
                                        <p:attrNameLst>
                                          <p:attrName>ppt_x</p:attrName>
                                        </p:attrNameLst>
                                      </p:cBhvr>
                                      <p:tavLst>
                                        <p:tav tm="0">
                                          <p:val>
                                            <p:strVal val="0-#ppt_w/2"/>
                                          </p:val>
                                        </p:tav>
                                        <p:tav tm="100000">
                                          <p:val>
                                            <p:strVal val="#ppt_x"/>
                                          </p:val>
                                        </p:tav>
                                      </p:tavLst>
                                    </p:anim>
                                    <p:anim calcmode="lin" valueType="num">
                                      <p:cBhvr additive="base">
                                        <p:cTn id="74" dur="500" fill="hold"/>
                                        <p:tgtEl>
                                          <p:spTgt spid="41371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13717"/>
                                        </p:tgtEl>
                                        <p:attrNameLst>
                                          <p:attrName>style.visibility</p:attrName>
                                        </p:attrNameLst>
                                      </p:cBhvr>
                                      <p:to>
                                        <p:strVal val="visible"/>
                                      </p:to>
                                    </p:set>
                                    <p:anim calcmode="lin" valueType="num">
                                      <p:cBhvr additive="base">
                                        <p:cTn id="79" dur="500" fill="hold"/>
                                        <p:tgtEl>
                                          <p:spTgt spid="413717"/>
                                        </p:tgtEl>
                                        <p:attrNameLst>
                                          <p:attrName>ppt_x</p:attrName>
                                        </p:attrNameLst>
                                      </p:cBhvr>
                                      <p:tavLst>
                                        <p:tav tm="0">
                                          <p:val>
                                            <p:strVal val="0-#ppt_w/2"/>
                                          </p:val>
                                        </p:tav>
                                        <p:tav tm="100000">
                                          <p:val>
                                            <p:strVal val="#ppt_x"/>
                                          </p:val>
                                        </p:tav>
                                      </p:tavLst>
                                    </p:anim>
                                    <p:anim calcmode="lin" valueType="num">
                                      <p:cBhvr additive="base">
                                        <p:cTn id="80" dur="500" fill="hold"/>
                                        <p:tgtEl>
                                          <p:spTgt spid="413717"/>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13719"/>
                                        </p:tgtEl>
                                        <p:attrNameLst>
                                          <p:attrName>style.visibility</p:attrName>
                                        </p:attrNameLst>
                                      </p:cBhvr>
                                      <p:to>
                                        <p:strVal val="visible"/>
                                      </p:to>
                                    </p:set>
                                    <p:anim calcmode="lin" valueType="num">
                                      <p:cBhvr additive="base">
                                        <p:cTn id="85" dur="500" fill="hold"/>
                                        <p:tgtEl>
                                          <p:spTgt spid="413719"/>
                                        </p:tgtEl>
                                        <p:attrNameLst>
                                          <p:attrName>ppt_x</p:attrName>
                                        </p:attrNameLst>
                                      </p:cBhvr>
                                      <p:tavLst>
                                        <p:tav tm="0">
                                          <p:val>
                                            <p:strVal val="0-#ppt_w/2"/>
                                          </p:val>
                                        </p:tav>
                                        <p:tav tm="100000">
                                          <p:val>
                                            <p:strVal val="#ppt_x"/>
                                          </p:val>
                                        </p:tav>
                                      </p:tavLst>
                                    </p:anim>
                                    <p:anim calcmode="lin" valueType="num">
                                      <p:cBhvr additive="base">
                                        <p:cTn id="86" dur="500" fill="hold"/>
                                        <p:tgtEl>
                                          <p:spTgt spid="413719"/>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13720"/>
                                        </p:tgtEl>
                                        <p:attrNameLst>
                                          <p:attrName>style.visibility</p:attrName>
                                        </p:attrNameLst>
                                      </p:cBhvr>
                                      <p:to>
                                        <p:strVal val="visible"/>
                                      </p:to>
                                    </p:set>
                                    <p:anim calcmode="lin" valueType="num">
                                      <p:cBhvr additive="base">
                                        <p:cTn id="91" dur="500" fill="hold"/>
                                        <p:tgtEl>
                                          <p:spTgt spid="413720"/>
                                        </p:tgtEl>
                                        <p:attrNameLst>
                                          <p:attrName>ppt_x</p:attrName>
                                        </p:attrNameLst>
                                      </p:cBhvr>
                                      <p:tavLst>
                                        <p:tav tm="0">
                                          <p:val>
                                            <p:strVal val="0-#ppt_w/2"/>
                                          </p:val>
                                        </p:tav>
                                        <p:tav tm="100000">
                                          <p:val>
                                            <p:strVal val="#ppt_x"/>
                                          </p:val>
                                        </p:tav>
                                      </p:tavLst>
                                    </p:anim>
                                    <p:anim calcmode="lin" valueType="num">
                                      <p:cBhvr additive="base">
                                        <p:cTn id="92" dur="500" fill="hold"/>
                                        <p:tgtEl>
                                          <p:spTgt spid="413720"/>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413721"/>
                                        </p:tgtEl>
                                        <p:attrNameLst>
                                          <p:attrName>style.visibility</p:attrName>
                                        </p:attrNameLst>
                                      </p:cBhvr>
                                      <p:to>
                                        <p:strVal val="visible"/>
                                      </p:to>
                                    </p:set>
                                    <p:anim calcmode="lin" valueType="num">
                                      <p:cBhvr additive="base">
                                        <p:cTn id="97" dur="500" fill="hold"/>
                                        <p:tgtEl>
                                          <p:spTgt spid="413721"/>
                                        </p:tgtEl>
                                        <p:attrNameLst>
                                          <p:attrName>ppt_x</p:attrName>
                                        </p:attrNameLst>
                                      </p:cBhvr>
                                      <p:tavLst>
                                        <p:tav tm="0">
                                          <p:val>
                                            <p:strVal val="0-#ppt_w/2"/>
                                          </p:val>
                                        </p:tav>
                                        <p:tav tm="100000">
                                          <p:val>
                                            <p:strVal val="#ppt_x"/>
                                          </p:val>
                                        </p:tav>
                                      </p:tavLst>
                                    </p:anim>
                                    <p:anim calcmode="lin" valueType="num">
                                      <p:cBhvr additive="base">
                                        <p:cTn id="98" dur="500" fill="hold"/>
                                        <p:tgtEl>
                                          <p:spTgt spid="413721"/>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413722"/>
                                        </p:tgtEl>
                                        <p:attrNameLst>
                                          <p:attrName>style.visibility</p:attrName>
                                        </p:attrNameLst>
                                      </p:cBhvr>
                                      <p:to>
                                        <p:strVal val="visible"/>
                                      </p:to>
                                    </p:set>
                                    <p:anim calcmode="lin" valueType="num">
                                      <p:cBhvr additive="base">
                                        <p:cTn id="103" dur="500" fill="hold"/>
                                        <p:tgtEl>
                                          <p:spTgt spid="413722"/>
                                        </p:tgtEl>
                                        <p:attrNameLst>
                                          <p:attrName>ppt_x</p:attrName>
                                        </p:attrNameLst>
                                      </p:cBhvr>
                                      <p:tavLst>
                                        <p:tav tm="0">
                                          <p:val>
                                            <p:strVal val="0-#ppt_w/2"/>
                                          </p:val>
                                        </p:tav>
                                        <p:tav tm="100000">
                                          <p:val>
                                            <p:strVal val="#ppt_x"/>
                                          </p:val>
                                        </p:tav>
                                      </p:tavLst>
                                    </p:anim>
                                    <p:anim calcmode="lin" valueType="num">
                                      <p:cBhvr additive="base">
                                        <p:cTn id="104" dur="500" fill="hold"/>
                                        <p:tgtEl>
                                          <p:spTgt spid="413722"/>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413723"/>
                                        </p:tgtEl>
                                        <p:attrNameLst>
                                          <p:attrName>style.visibility</p:attrName>
                                        </p:attrNameLst>
                                      </p:cBhvr>
                                      <p:to>
                                        <p:strVal val="visible"/>
                                      </p:to>
                                    </p:set>
                                    <p:anim calcmode="lin" valueType="num">
                                      <p:cBhvr additive="base">
                                        <p:cTn id="109" dur="500" fill="hold"/>
                                        <p:tgtEl>
                                          <p:spTgt spid="413723"/>
                                        </p:tgtEl>
                                        <p:attrNameLst>
                                          <p:attrName>ppt_x</p:attrName>
                                        </p:attrNameLst>
                                      </p:cBhvr>
                                      <p:tavLst>
                                        <p:tav tm="0">
                                          <p:val>
                                            <p:strVal val="0-#ppt_w/2"/>
                                          </p:val>
                                        </p:tav>
                                        <p:tav tm="100000">
                                          <p:val>
                                            <p:strVal val="#ppt_x"/>
                                          </p:val>
                                        </p:tav>
                                      </p:tavLst>
                                    </p:anim>
                                    <p:anim calcmode="lin" valueType="num">
                                      <p:cBhvr additive="base">
                                        <p:cTn id="110" dur="500" fill="hold"/>
                                        <p:tgtEl>
                                          <p:spTgt spid="413723"/>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5" presetClass="entr" presetSubtype="0" fill="hold" grpId="0" nodeType="clickEffect">
                                  <p:stCondLst>
                                    <p:cond delay="0"/>
                                  </p:stCondLst>
                                  <p:childTnLst>
                                    <p:set>
                                      <p:cBhvr>
                                        <p:cTn id="114" dur="1" fill="hold">
                                          <p:stCondLst>
                                            <p:cond delay="0"/>
                                          </p:stCondLst>
                                        </p:cTn>
                                        <p:tgtEl>
                                          <p:spTgt spid="33"/>
                                        </p:tgtEl>
                                        <p:attrNameLst>
                                          <p:attrName>style.visibility</p:attrName>
                                        </p:attrNameLst>
                                      </p:cBhvr>
                                      <p:to>
                                        <p:strVal val="visible"/>
                                      </p:to>
                                    </p:set>
                                    <p:anim calcmode="lin" valueType="num">
                                      <p:cBhvr>
                                        <p:cTn id="115" dur="1000" fill="hold"/>
                                        <p:tgtEl>
                                          <p:spTgt spid="33"/>
                                        </p:tgtEl>
                                        <p:attrNameLst>
                                          <p:attrName>ppt_w</p:attrName>
                                        </p:attrNameLst>
                                      </p:cBhvr>
                                      <p:tavLst>
                                        <p:tav tm="0">
                                          <p:val>
                                            <p:strVal val="#ppt_w*0.70"/>
                                          </p:val>
                                        </p:tav>
                                        <p:tav tm="100000">
                                          <p:val>
                                            <p:strVal val="#ppt_w"/>
                                          </p:val>
                                        </p:tav>
                                      </p:tavLst>
                                    </p:anim>
                                    <p:anim calcmode="lin" valueType="num">
                                      <p:cBhvr>
                                        <p:cTn id="116" dur="1000" fill="hold"/>
                                        <p:tgtEl>
                                          <p:spTgt spid="33"/>
                                        </p:tgtEl>
                                        <p:attrNameLst>
                                          <p:attrName>ppt_h</p:attrName>
                                        </p:attrNameLst>
                                      </p:cBhvr>
                                      <p:tavLst>
                                        <p:tav tm="0">
                                          <p:val>
                                            <p:strVal val="#ppt_h"/>
                                          </p:val>
                                        </p:tav>
                                        <p:tav tm="100000">
                                          <p:val>
                                            <p:strVal val="#ppt_h"/>
                                          </p:val>
                                        </p:tav>
                                      </p:tavLst>
                                    </p:anim>
                                    <p:animEffect transition="in" filter="fade">
                                      <p:cBhvr>
                                        <p:cTn id="11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6" grpId="0" autoUpdateAnimBg="0"/>
      <p:bldP spid="413707" grpId="0" autoUpdateAnimBg="0"/>
      <p:bldP spid="413708" grpId="0" autoUpdateAnimBg="0"/>
      <p:bldP spid="413709" grpId="0" autoUpdateAnimBg="0"/>
      <p:bldP spid="413710" grpId="0" autoUpdateAnimBg="0"/>
      <p:bldP spid="413711" grpId="0" autoUpdateAnimBg="0"/>
      <p:bldP spid="413712" grpId="0" autoUpdateAnimBg="0"/>
      <p:bldP spid="413713" grpId="0" autoUpdateAnimBg="0"/>
      <p:bldP spid="413714" grpId="0" autoUpdateAnimBg="0"/>
      <p:bldP spid="413715" grpId="0" autoUpdateAnimBg="0"/>
      <p:bldP spid="413716" grpId="0" autoUpdateAnimBg="0"/>
      <p:bldP spid="413717" grpId="0" autoUpdateAnimBg="0"/>
      <p:bldP spid="413718" grpId="0" autoUpdateAnimBg="0"/>
      <p:bldP spid="413719" grpId="0" autoUpdateAnimBg="0"/>
      <p:bldP spid="413720" grpId="0" autoUpdateAnimBg="0"/>
      <p:bldP spid="413721" grpId="0" autoUpdateAnimBg="0"/>
      <p:bldP spid="413722" grpId="0" autoUpdateAnimBg="0"/>
      <p:bldP spid="413723" grpId="0" autoUpdateAnimBg="0"/>
      <p:bldP spid="33"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50912" y="0"/>
            <a:ext cx="82296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 y="368300"/>
            <a:ext cx="4572000" cy="6489700"/>
          </a:xfrm>
          <a:effectLst/>
          <a:ex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Would they listen?</a:t>
            </a:r>
            <a:br>
              <a:rPr lang="en-US" b="1" dirty="0">
                <a:solidFill>
                  <a:schemeClr val="tx2"/>
                </a:solidFill>
                <a:effectLst>
                  <a:glow rad="127000">
                    <a:schemeClr val="bg1"/>
                  </a:glow>
                </a:effectLst>
                <a:latin typeface="Arial" charset="0"/>
                <a:ea typeface="ＭＳ Ｐゴシック" charset="0"/>
                <a:cs typeface="ＭＳ Ｐゴシック" charset="0"/>
              </a:rPr>
            </a:b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God speaks today too.</a:t>
            </a:r>
            <a:br>
              <a:rPr lang="en-US" b="1" dirty="0">
                <a:solidFill>
                  <a:schemeClr val="tx2"/>
                </a:solidFill>
                <a:effectLst>
                  <a:glow rad="127000">
                    <a:schemeClr val="bg1"/>
                  </a:glow>
                </a:effectLst>
                <a:latin typeface="Arial" charset="0"/>
                <a:ea typeface="ＭＳ Ｐゴシック" charset="0"/>
                <a:cs typeface="ＭＳ Ｐゴシック" charset="0"/>
              </a:rPr>
            </a:b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Are we listening?</a:t>
            </a:r>
          </a:p>
        </p:txBody>
      </p:sp>
    </p:spTree>
    <p:extLst>
      <p:ext uri="{BB962C8B-B14F-4D97-AF65-F5344CB8AC3E}">
        <p14:creationId xmlns:p14="http://schemas.microsoft.com/office/powerpoint/2010/main" val="103862196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1" descr="parallel structure 00439274group.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26988"/>
            <a:ext cx="9144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1026"/>
          <p:cNvSpPr>
            <a:spLocks noGrp="1" noChangeArrowheads="1"/>
          </p:cNvSpPr>
          <p:nvPr>
            <p:ph type="title"/>
          </p:nvPr>
        </p:nvSpPr>
        <p:spPr>
          <a:xfrm>
            <a:off x="76200" y="76200"/>
            <a:ext cx="8915400" cy="831850"/>
          </a:xfrm>
        </p:spPr>
        <p:txBody>
          <a:bodyPr/>
          <a:lstStyle/>
          <a:p>
            <a:pPr eaLnBrk="1" hangingPunct="1">
              <a:defRPr/>
            </a:pPr>
            <a:r>
              <a:rPr lang="zh-CN" altLang="en-US" sz="4800">
                <a:latin typeface="Lucida Sans" charset="0"/>
                <a:ea typeface="SimSun" charset="0"/>
                <a:cs typeface="ＭＳ Ｐゴシック" charset="0"/>
              </a:rPr>
              <a:t>平行的架构</a:t>
            </a:r>
            <a:endParaRPr lang="en-US" sz="3200">
              <a:latin typeface="Arial" charset="0"/>
              <a:ea typeface="Arial" charset="0"/>
              <a:cs typeface="Arial" charset="0"/>
            </a:endParaRPr>
          </a:p>
        </p:txBody>
      </p:sp>
      <p:sp>
        <p:nvSpPr>
          <p:cNvPr id="516099" name="Text Box 1028"/>
          <p:cNvSpPr txBox="1">
            <a:spLocks noChangeArrowheads="1"/>
          </p:cNvSpPr>
          <p:nvPr/>
        </p:nvSpPr>
        <p:spPr bwMode="auto">
          <a:xfrm>
            <a:off x="8458200" y="87313"/>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642</a:t>
            </a:r>
          </a:p>
        </p:txBody>
      </p:sp>
      <p:sp>
        <p:nvSpPr>
          <p:cNvPr id="93187" name="Rectangle 1027"/>
          <p:cNvSpPr txBox="1">
            <a:spLocks noChangeArrowheads="1"/>
          </p:cNvSpPr>
          <p:nvPr/>
        </p:nvSpPr>
        <p:spPr bwMode="auto">
          <a:xfrm>
            <a:off x="6096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tabLst>
                <a:tab pos="2111375"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2111375" algn="l"/>
              </a:tabLst>
              <a:defRPr sz="2400">
                <a:solidFill>
                  <a:schemeClr val="tx1"/>
                </a:solidFill>
                <a:latin typeface="Times New Roman" charset="0"/>
                <a:ea typeface="ＭＳ Ｐゴシック" charset="0"/>
              </a:defRPr>
            </a:lvl2pPr>
            <a:lvl3pPr marL="1143000" indent="-228600" eaLnBrk="0" hangingPunct="0">
              <a:tabLst>
                <a:tab pos="2111375" algn="l"/>
              </a:tabLst>
              <a:defRPr sz="2400">
                <a:solidFill>
                  <a:schemeClr val="tx1"/>
                </a:solidFill>
                <a:latin typeface="Times New Roman" charset="0"/>
                <a:ea typeface="ＭＳ Ｐゴシック" charset="0"/>
              </a:defRPr>
            </a:lvl3pPr>
            <a:lvl4pPr marL="1600200" indent="-228600" eaLnBrk="0" hangingPunct="0">
              <a:tabLst>
                <a:tab pos="2111375" algn="l"/>
              </a:tabLst>
              <a:defRPr sz="2400">
                <a:solidFill>
                  <a:schemeClr val="tx1"/>
                </a:solidFill>
                <a:latin typeface="Times New Roman" charset="0"/>
                <a:ea typeface="ＭＳ Ｐゴシック" charset="0"/>
              </a:defRPr>
            </a:lvl4pPr>
            <a:lvl5pPr marL="2057400" indent="-228600" eaLnBrk="0" hangingPunct="0">
              <a:tabLst>
                <a:tab pos="2111375"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charset="0"/>
              <a:buChar char="l"/>
              <a:tabLst>
                <a:tab pos="2111375" algn="l"/>
              </a:tabLst>
              <a:defRPr/>
            </a:pPr>
            <a:r>
              <a:rPr kumimoji="0" lang="zh-CN" alt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这四次的神谕有两个平行的架构：第一次和第三次着重于谴责</a:t>
            </a:r>
            <a:r>
              <a:rPr kumimoji="0" lang="en-US" altLang="zh-CN"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r>
              <a:rPr kumimoji="0" lang="zh-CN" alt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而第二和第四次则着重于神的承诺：</a:t>
            </a:r>
            <a:br>
              <a:rPr kumimoji="0" lang="en-US" sz="16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br>
            <a:endParaRPr kumimoji="0" lang="en-US" sz="16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endParaRP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charset="0"/>
              <a:buNone/>
              <a:tabLst>
                <a:tab pos="2111375" algn="l"/>
              </a:tabLst>
              <a:defRPr/>
            </a:pP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r>
              <a:rPr kumimoji="0" lang="zh-CN" alt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神谕一</a:t>
            </a: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r>
              <a:rPr kumimoji="0" lang="zh-CN" alt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谴责</a:t>
            </a:r>
            <a:r>
              <a:rPr kumimoji="0" lang="en-US" altLang="zh-CN" sz="2400" b="1" i="0" u="none" strike="noStrike" kern="1200" cap="none" spc="0" normalizeH="0" baseline="0" noProof="0" dirty="0">
                <a:ln>
                  <a:noFill/>
                </a:ln>
                <a:solidFill>
                  <a:srgbClr val="FF7C80"/>
                </a:solidFill>
                <a:effectLst>
                  <a:glow rad="266700">
                    <a:srgbClr val="000000"/>
                  </a:glow>
                </a:effectLst>
                <a:uLnTx/>
                <a:uFillTx/>
                <a:latin typeface="Arial"/>
                <a:ea typeface="ＭＳ Ｐゴシック" charset="0"/>
                <a:cs typeface="Arial"/>
              </a:rPr>
              <a:t>		</a:t>
            </a: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(1:1-15)</a:t>
            </a: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charset="0"/>
              <a:buNone/>
              <a:tabLst>
                <a:tab pos="2111375" algn="l"/>
              </a:tabLst>
              <a:defRPr/>
            </a:pP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r>
              <a:rPr kumimoji="0" lang="zh-CN" alt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神谕二</a:t>
            </a: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r>
              <a:rPr kumimoji="0" lang="zh-CN" altLang="en-US" sz="2400" b="1" i="0" u="none" strike="noStrike" kern="1200" cap="none" spc="0" normalizeH="0" baseline="0" noProof="0" dirty="0">
                <a:ln>
                  <a:noFill/>
                </a:ln>
                <a:solidFill>
                  <a:srgbClr val="FFFF00"/>
                </a:solidFill>
                <a:effectLst>
                  <a:glow rad="266700">
                    <a:srgbClr val="000000"/>
                  </a:glow>
                </a:effectLst>
                <a:uLnTx/>
                <a:uFillTx/>
                <a:latin typeface="Arial"/>
                <a:ea typeface="ＭＳ Ｐゴシック" charset="0"/>
                <a:cs typeface="Arial"/>
              </a:rPr>
              <a:t>神的承诺</a:t>
            </a: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(2:1-9)</a:t>
            </a: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charset="0"/>
              <a:buNone/>
              <a:tabLst>
                <a:tab pos="2111375" algn="l"/>
              </a:tabLst>
              <a:defRPr/>
            </a:pP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r>
              <a:rPr kumimoji="0" lang="zh-CN" alt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神谕三</a:t>
            </a: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r>
              <a:rPr kumimoji="0" lang="zh-CN" alt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谴责</a:t>
            </a:r>
            <a:r>
              <a:rPr kumimoji="0" lang="en-US" altLang="zh-CN" sz="2400" b="1" i="0" u="none" strike="noStrike" kern="1200" cap="none" spc="0" normalizeH="0" baseline="0" noProof="0" dirty="0">
                <a:ln>
                  <a:noFill/>
                </a:ln>
                <a:solidFill>
                  <a:srgbClr val="FF7C80"/>
                </a:solidFill>
                <a:effectLst>
                  <a:glow rad="266700">
                    <a:srgbClr val="000000"/>
                  </a:glow>
                </a:effectLst>
                <a:uLnTx/>
                <a:uFillTx/>
                <a:latin typeface="Arial"/>
                <a:ea typeface="ＭＳ Ｐゴシック" charset="0"/>
                <a:cs typeface="Arial"/>
              </a:rPr>
              <a:t>		</a:t>
            </a: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(2:10-19)</a:t>
            </a: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charset="0"/>
              <a:buNone/>
              <a:tabLst>
                <a:tab pos="2111375" algn="l"/>
              </a:tabLst>
              <a:defRPr/>
            </a:pP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r>
              <a:rPr kumimoji="0" lang="zh-CN" alt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神谕四</a:t>
            </a: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r>
              <a:rPr kumimoji="0" lang="zh-CN" altLang="en-US" sz="2400" b="1" i="0" u="none" strike="noStrike" kern="1200" cap="none" spc="0" normalizeH="0" baseline="0" noProof="0" dirty="0">
                <a:ln>
                  <a:noFill/>
                </a:ln>
                <a:solidFill>
                  <a:srgbClr val="FFFF00"/>
                </a:solidFill>
                <a:effectLst>
                  <a:glow rad="266700">
                    <a:srgbClr val="000000"/>
                  </a:glow>
                </a:effectLst>
                <a:uLnTx/>
                <a:uFillTx/>
                <a:latin typeface="Arial"/>
                <a:ea typeface="ＭＳ Ｐゴシック" charset="0"/>
                <a:cs typeface="Arial"/>
              </a:rPr>
              <a:t>神的承诺</a:t>
            </a:r>
            <a:r>
              <a:rPr kumimoji="0" lang="en-US" altLang="zh-CN" sz="2400" b="1" i="0" u="none" strike="noStrike" kern="1200" cap="none" spc="0" normalizeH="0" baseline="0" noProof="0" dirty="0">
                <a:ln>
                  <a:noFill/>
                </a:ln>
                <a:solidFill>
                  <a:srgbClr val="FFFF00"/>
                </a:solidFill>
                <a:effectLst>
                  <a:glow rad="266700">
                    <a:srgbClr val="000000"/>
                  </a:glow>
                </a:effectLst>
                <a:uLnTx/>
                <a:uFillTx/>
                <a:latin typeface="Arial"/>
                <a:ea typeface="ＭＳ Ｐゴシック" charset="0"/>
                <a:cs typeface="Arial"/>
              </a:rPr>
              <a:t>	</a:t>
            </a: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(2:20-23)</a:t>
            </a:r>
            <a:b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br>
              <a:rPr kumimoji="0" lang="en-US" sz="16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br>
            <a:endParaRPr kumimoji="0" lang="en-US" sz="16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3505411178"/>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1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1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1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1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1272"/>
          <p:cNvSpPr>
            <a:spLocks noChangeArrowheads="1"/>
          </p:cNvSpPr>
          <p:nvPr/>
        </p:nvSpPr>
        <p:spPr bwMode="auto">
          <a:xfrm>
            <a:off x="0" y="5580063"/>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aphicFrame>
        <p:nvGraphicFramePr>
          <p:cNvPr id="65024" name="Group 1536"/>
          <p:cNvGraphicFramePr>
            <a:graphicFrameLocks noGrp="1"/>
          </p:cNvGraphicFramePr>
          <p:nvPr>
            <p:extLst/>
          </p:nvPr>
        </p:nvGraphicFramePr>
        <p:xfrm>
          <a:off x="0" y="228600"/>
          <a:ext cx="9372600" cy="6601463"/>
        </p:xfrm>
        <a:graphic>
          <a:graphicData uri="http://schemas.openxmlformats.org/drawingml/2006/table">
            <a:tbl>
              <a:tblPr/>
              <a:tblGrid>
                <a:gridCol w="2332038">
                  <a:extLst>
                    <a:ext uri="{9D8B030D-6E8A-4147-A177-3AD203B41FA5}">
                      <a16:colId xmlns:a16="http://schemas.microsoft.com/office/drawing/2014/main" val="20000"/>
                    </a:ext>
                  </a:extLst>
                </a:gridCol>
                <a:gridCol w="2238375">
                  <a:extLst>
                    <a:ext uri="{9D8B030D-6E8A-4147-A177-3AD203B41FA5}">
                      <a16:colId xmlns:a16="http://schemas.microsoft.com/office/drawing/2014/main" val="20001"/>
                    </a:ext>
                  </a:extLst>
                </a:gridCol>
                <a:gridCol w="2274887">
                  <a:extLst>
                    <a:ext uri="{9D8B030D-6E8A-4147-A177-3AD203B41FA5}">
                      <a16:colId xmlns:a16="http://schemas.microsoft.com/office/drawing/2014/main" val="20002"/>
                    </a:ext>
                  </a:extLst>
                </a:gridCol>
                <a:gridCol w="2257425">
                  <a:extLst>
                    <a:ext uri="{9D8B030D-6E8A-4147-A177-3AD203B41FA5}">
                      <a16:colId xmlns:a16="http://schemas.microsoft.com/office/drawing/2014/main" val="20003"/>
                    </a:ext>
                  </a:extLst>
                </a:gridCol>
                <a:gridCol w="269875">
                  <a:extLst>
                    <a:ext uri="{9D8B030D-6E8A-4147-A177-3AD203B41FA5}">
                      <a16:colId xmlns:a16="http://schemas.microsoft.com/office/drawing/2014/main" val="20004"/>
                    </a:ext>
                  </a:extLst>
                </a:gridCol>
              </a:tblGrid>
              <a:tr h="533400">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900" b="1" i="0" u="none" strike="noStrike" cap="none" normalizeH="0" baseline="0" dirty="0">
                          <a:ln>
                            <a:noFill/>
                          </a:ln>
                          <a:solidFill>
                            <a:schemeClr val="tx1"/>
                          </a:solidFill>
                          <a:effectLst/>
                          <a:latin typeface="Times" charset="0"/>
                          <a:ea typeface="ＭＳ Ｐゴシック" charset="0"/>
                          <a:cs typeface="SimSun" charset="0"/>
                        </a:rPr>
                        <a:t>Drought for Neglected Temple Rebuilding</a:t>
                      </a:r>
                      <a:endParaRPr kumimoji="0" lang="en-GB" altLang="zh-CN" sz="2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0"/>
                  </a:ext>
                </a:extLst>
              </a:tr>
              <a:tr h="5334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900" b="1" i="0" u="none" strike="noStrike" cap="none" normalizeH="0" baseline="0" dirty="0">
                          <a:ln>
                            <a:noFill/>
                          </a:ln>
                          <a:solidFill>
                            <a:schemeClr val="tx1"/>
                          </a:solidFill>
                          <a:effectLst/>
                          <a:latin typeface="Times" charset="0"/>
                          <a:ea typeface="ＭＳ Ｐゴシック" charset="0"/>
                          <a:cs typeface="SimSun" charset="0"/>
                        </a:rPr>
                        <a:t>圣殿 </a:t>
                      </a:r>
                      <a:endParaRPr kumimoji="0" lang="zh-CN" altLang="en-GB" sz="54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900" b="1" i="0" u="none" strike="noStrike" cap="none" normalizeH="0" baseline="0">
                          <a:ln>
                            <a:noFill/>
                          </a:ln>
                          <a:solidFill>
                            <a:schemeClr val="tx1"/>
                          </a:solidFill>
                          <a:effectLst/>
                          <a:latin typeface="Times" charset="0"/>
                          <a:ea typeface="ＭＳ Ｐゴシック" charset="0"/>
                          <a:cs typeface="SimSun" charset="0"/>
                        </a:rPr>
                        <a:t>祝福 </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1"/>
                  </a:ext>
                </a:extLst>
              </a:tr>
              <a:tr h="701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错误的</a:t>
                      </a:r>
                      <a:endParaRPr kumimoji="0" lang="zh-CN" altLang="en-US" sz="2000" b="1" i="0" u="none" strike="noStrike" cap="none" normalizeH="0" baseline="0" dirty="0">
                        <a:ln>
                          <a:noFill/>
                        </a:ln>
                        <a:solidFill>
                          <a:schemeClr val="tx1"/>
                        </a:solidFill>
                        <a:effectLst/>
                        <a:latin typeface="Times"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优先次序</a:t>
                      </a:r>
                      <a:r>
                        <a:rPr kumimoji="0" lang="en-GB" altLang="zh-CN" sz="20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2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更大</a:t>
                      </a:r>
                      <a:endParaRPr kumimoji="0" lang="zh-CN" altLang="en-US" sz="2000" b="1" i="0" u="none" strike="noStrike" cap="none" normalizeH="0" baseline="0" dirty="0">
                        <a:ln>
                          <a:noFill/>
                        </a:ln>
                        <a:solidFill>
                          <a:schemeClr val="tx1"/>
                        </a:solidFill>
                        <a:effectLst/>
                        <a:latin typeface="Times"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的荣耀</a:t>
                      </a:r>
                      <a:endParaRPr kumimoji="0" lang="en-GB" altLang="zh-CN" sz="2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干旱</a:t>
                      </a:r>
                      <a:endParaRPr kumimoji="0" lang="zh-CN" altLang="en-US" sz="2000" b="1" i="0" u="none" strike="noStrike" cap="none" normalizeH="0" baseline="0" dirty="0">
                        <a:ln>
                          <a:noFill/>
                        </a:ln>
                        <a:solidFill>
                          <a:schemeClr val="tx1"/>
                        </a:solidFill>
                        <a:effectLst/>
                        <a:latin typeface="Times"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的审判</a:t>
                      </a:r>
                      <a:r>
                        <a:rPr kumimoji="0" lang="en-GB" altLang="zh-CN" sz="20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2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所罗巴伯</a:t>
                      </a:r>
                      <a:endParaRPr kumimoji="0" lang="zh-CN" altLang="en-US" sz="2000" b="1" i="0" u="none" strike="noStrike" cap="none" normalizeH="0" baseline="0" dirty="0">
                        <a:ln>
                          <a:noFill/>
                        </a:ln>
                        <a:solidFill>
                          <a:schemeClr val="tx1"/>
                        </a:solidFill>
                        <a:effectLst/>
                        <a:latin typeface="Times"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的权柄</a:t>
                      </a:r>
                      <a:endParaRPr kumimoji="0" lang="en-GB" altLang="zh-CN" sz="2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2"/>
                  </a:ext>
                </a:extLst>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1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2:1-9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2:10-19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2:20-23 </a:t>
                      </a:r>
                      <a:endParaRPr kumimoji="0" lang="en-GB" altLang="zh-CN" sz="18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3"/>
                  </a:ext>
                </a:extLst>
              </a:tr>
              <a:tr h="669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责备 #1 </a:t>
                      </a:r>
                      <a:endParaRPr kumimoji="0" lang="zh-CN" altLang="en-GB"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rgbClr val="FFFF00"/>
                          </a:solidFill>
                          <a:effectLst/>
                          <a:latin typeface="Times" charset="0"/>
                          <a:ea typeface="ＭＳ Ｐゴシック" charset="0"/>
                          <a:cs typeface="SimSun" charset="0"/>
                        </a:rPr>
                        <a:t>应许 #1 </a:t>
                      </a:r>
                      <a:endParaRPr kumimoji="0" lang="zh-CN" altLang="en-GB" sz="4000" b="0" i="0" u="none" strike="noStrike" cap="none" normalizeH="0" baseline="0" dirty="0">
                        <a:ln>
                          <a:noFill/>
                        </a:ln>
                        <a:solidFill>
                          <a:srgbClr val="FFFF00"/>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责备#2 </a:t>
                      </a:r>
                      <a:endParaRPr kumimoji="0" lang="zh-CN" altLang="en-GB"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rgbClr val="FFFF00"/>
                          </a:solidFill>
                          <a:effectLst/>
                          <a:latin typeface="Times" charset="0"/>
                          <a:ea typeface="ＭＳ Ｐゴシック" charset="0"/>
                          <a:cs typeface="SimSun" charset="0"/>
                        </a:rPr>
                        <a:t>应许 #2</a:t>
                      </a:r>
                      <a:endParaRPr kumimoji="0" lang="zh-CN" altLang="en-GB" sz="1800" b="0" i="0" u="none" strike="noStrike" cap="none" normalizeH="0" baseline="0" dirty="0">
                        <a:ln>
                          <a:noFill/>
                        </a:ln>
                        <a:solidFill>
                          <a:srgbClr val="FFFF00"/>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4"/>
                  </a:ext>
                </a:extLst>
              </a:tr>
              <a:tr h="15541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‘这殿宇仍然荒废，岂是你们住在有天花板的房屋的时吗？</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你们要上山取木材，建造殿宇’</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(1:4, 8</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上)</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我要使这殿宇充满荣耀</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这殿宇后来的荣耀必大过先前的荣耀’</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(2:7</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下, 9上</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4000" b="1"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他们[我的子民]手里的一切工作，他们所献的，都是不洁净的</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然而</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从今日起我必赐福</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(2:14</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下, 19下) </a:t>
                      </a:r>
                      <a:endParaRPr kumimoji="0" lang="zh-CN" altLang="en-GB" sz="4000" b="1"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我要震动天地，我必倾覆列国的宝座，消灭外族万国的势力’</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(2:21-22) </a:t>
                      </a:r>
                      <a:endParaRPr kumimoji="0" lang="en-GB"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5"/>
                  </a:ext>
                </a:extLst>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现在 </a:t>
                      </a:r>
                      <a:endParaRPr kumimoji="0" lang="zh-CN" altLang="en-GB"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rgbClr val="FFFF00"/>
                          </a:solidFill>
                          <a:effectLst/>
                          <a:latin typeface="Times" charset="0"/>
                          <a:ea typeface="ＭＳ Ｐゴシック" charset="0"/>
                          <a:cs typeface="SimSun" charset="0"/>
                        </a:rPr>
                        <a:t>天国 </a:t>
                      </a:r>
                      <a:endParaRPr kumimoji="0" lang="zh-CN" altLang="en-GB" sz="4000" b="0" i="0" u="none" strike="noStrike" cap="none" normalizeH="0" baseline="0" dirty="0">
                        <a:ln>
                          <a:noFill/>
                        </a:ln>
                        <a:solidFill>
                          <a:srgbClr val="FFFF00"/>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现在</a:t>
                      </a:r>
                      <a:endParaRPr kumimoji="0" lang="en-GB" altLang="zh-CN" sz="1900" b="1" i="0" u="none" strike="noStrike" cap="none" normalizeH="0" baseline="0">
                        <a:ln>
                          <a:noFill/>
                        </a:ln>
                        <a:solidFill>
                          <a:schemeClr val="tx1"/>
                        </a:solidFill>
                        <a:effectLst/>
                        <a:latin typeface="Times"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rgbClr val="FFFF00"/>
                          </a:solidFill>
                          <a:effectLst/>
                          <a:latin typeface="Times" charset="0"/>
                          <a:ea typeface="ＭＳ Ｐゴシック" charset="0"/>
                          <a:cs typeface="SimSun" charset="0"/>
                        </a:rPr>
                        <a:t>天国</a:t>
                      </a:r>
                      <a:endParaRPr kumimoji="0" lang="en-GB" altLang="zh-CN" sz="1900" b="1" i="0" u="none" strike="noStrike" cap="none" normalizeH="0" baseline="0" dirty="0">
                        <a:ln>
                          <a:noFill/>
                        </a:ln>
                        <a:solidFill>
                          <a:srgbClr val="FFFF00"/>
                        </a:solidFill>
                        <a:effectLst/>
                        <a:latin typeface="Times"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6"/>
                  </a:ext>
                </a:extLst>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干旱时期</a:t>
                      </a:r>
                      <a:endParaRPr kumimoji="0" lang="en-GB" altLang="zh-CN"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悲伤</a:t>
                      </a:r>
                      <a:endParaRPr kumimoji="0" lang="zh-CN" altLang="en-GB"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缺乏食物</a:t>
                      </a:r>
                      <a:r>
                        <a:rPr kumimoji="0" lang="en-GB" altLang="zh-CN" sz="19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领导能力</a:t>
                      </a:r>
                      <a:endParaRPr kumimoji="0" lang="zh-CN" altLang="en-GB"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7"/>
                  </a:ext>
                </a:extLst>
              </a:tr>
              <a:tr h="960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八月二十九号</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charset="0"/>
                          <a:ea typeface="ＭＳ Ｐゴシック" charset="0"/>
                          <a:cs typeface="SimSun" charset="0"/>
                        </a:rPr>
                        <a:t>主</a:t>
                      </a:r>
                      <a:r>
                        <a:rPr kumimoji="0" lang="zh-CN" altLang="en-GB" sz="1600" b="1" i="0" u="none" strike="noStrike" cap="none" normalizeH="0" baseline="0">
                          <a:ln>
                            <a:noFill/>
                          </a:ln>
                          <a:solidFill>
                            <a:schemeClr val="tx1"/>
                          </a:solidFill>
                          <a:effectLst/>
                          <a:latin typeface="Times" charset="0"/>
                          <a:ea typeface="ＭＳ Ｐゴシック" charset="0"/>
                          <a:cs typeface="SimSun" charset="0"/>
                        </a:rPr>
                        <a:t>前 </a:t>
                      </a: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520 </a:t>
                      </a: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年</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十月十七号</a:t>
                      </a:r>
                      <a:endParaRPr kumimoji="0" lang="en-GB" altLang="zh-CN"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charset="0"/>
                          <a:ea typeface="ＭＳ Ｐゴシック" charset="0"/>
                          <a:cs typeface="SimSun" charset="0"/>
                        </a:rPr>
                        <a:t>主</a:t>
                      </a:r>
                      <a:r>
                        <a:rPr kumimoji="0" lang="zh-CN" altLang="en-GB" sz="1600" b="1" i="0" u="none" strike="noStrike" cap="none" normalizeH="0" baseline="0">
                          <a:ln>
                            <a:noFill/>
                          </a:ln>
                          <a:solidFill>
                            <a:schemeClr val="tx1"/>
                          </a:solidFill>
                          <a:effectLst/>
                          <a:latin typeface="Times" charset="0"/>
                          <a:ea typeface="ＭＳ Ｐゴシック" charset="0"/>
                          <a:cs typeface="SimSun" charset="0"/>
                        </a:rPr>
                        <a:t>前 </a:t>
                      </a: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520 </a:t>
                      </a: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年</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十二月十八号</a:t>
                      </a:r>
                      <a:endParaRPr kumimoji="0" lang="en-GB" altLang="zh-CN"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charset="0"/>
                          <a:ea typeface="ＭＳ Ｐゴシック" charset="0"/>
                          <a:cs typeface="SimSun" charset="0"/>
                        </a:rPr>
                        <a:t>主</a:t>
                      </a:r>
                      <a:r>
                        <a:rPr kumimoji="0" lang="zh-CN" altLang="en-GB" sz="1600" b="1" i="0" u="none" strike="noStrike" cap="none" normalizeH="0" baseline="0">
                          <a:ln>
                            <a:noFill/>
                          </a:ln>
                          <a:solidFill>
                            <a:schemeClr val="tx1"/>
                          </a:solidFill>
                          <a:effectLst/>
                          <a:latin typeface="Times" charset="0"/>
                          <a:ea typeface="ＭＳ Ｐゴシック" charset="0"/>
                          <a:cs typeface="SimSun" charset="0"/>
                        </a:rPr>
                        <a:t>前 </a:t>
                      </a: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520 </a:t>
                      </a: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年</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十二月十八号</a:t>
                      </a:r>
                      <a:endParaRPr kumimoji="0" lang="en-GB" altLang="zh-CN"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charset="0"/>
                          <a:ea typeface="ＭＳ Ｐゴシック" charset="0"/>
                          <a:cs typeface="SimSun" charset="0"/>
                        </a:rPr>
                        <a:t>主</a:t>
                      </a:r>
                      <a:r>
                        <a:rPr kumimoji="0" lang="zh-CN" altLang="en-GB" sz="1600" b="1" i="0" u="none" strike="noStrike" cap="none" normalizeH="0" baseline="0">
                          <a:ln>
                            <a:noFill/>
                          </a:ln>
                          <a:solidFill>
                            <a:schemeClr val="tx1"/>
                          </a:solidFill>
                          <a:effectLst/>
                          <a:latin typeface="Times" charset="0"/>
                          <a:ea typeface="ＭＳ Ｐゴシック" charset="0"/>
                          <a:cs typeface="SimSun" charset="0"/>
                        </a:rPr>
                        <a:t>前 </a:t>
                      </a: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520 </a:t>
                      </a: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年</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8"/>
                  </a:ext>
                </a:extLst>
              </a:tr>
              <a:tr h="395288">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耶路撒冷</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515133" name="Rectangle 1026"/>
          <p:cNvSpPr>
            <a:spLocks noGrp="1" noChangeArrowheads="1"/>
          </p:cNvSpPr>
          <p:nvPr>
            <p:ph type="title"/>
          </p:nvPr>
        </p:nvSpPr>
        <p:spPr>
          <a:xfrm>
            <a:off x="0" y="0"/>
            <a:ext cx="9144000" cy="762000"/>
          </a:xfrm>
          <a:solidFill>
            <a:schemeClr val="bg2"/>
          </a:solidFill>
        </p:spPr>
        <p:txBody>
          <a:bodyPr/>
          <a:lstStyle/>
          <a:p>
            <a:pPr eaLnBrk="1" hangingPunct="1"/>
            <a:r>
              <a:rPr lang="zh-CN" altLang="en-US" sz="3200" dirty="0">
                <a:solidFill>
                  <a:schemeClr val="tx1"/>
                </a:solidFill>
                <a:effectLst/>
                <a:latin typeface="Arial" charset="0"/>
                <a:cs typeface="SimSun" charset="0"/>
              </a:rPr>
              <a:t>干旱临到因为忽略圣殿的重建</a:t>
            </a:r>
            <a:endParaRPr lang="en-US" altLang="zh-CN" sz="3200" dirty="0">
              <a:solidFill>
                <a:schemeClr val="tx1"/>
              </a:solidFill>
              <a:effectLst/>
              <a:latin typeface="Arial" charset="0"/>
              <a:cs typeface="Arial" charset="0"/>
            </a:endParaRPr>
          </a:p>
        </p:txBody>
      </p:sp>
      <p:sp>
        <p:nvSpPr>
          <p:cNvPr id="515134" name="Text Box 1516"/>
          <p:cNvSpPr txBox="1">
            <a:spLocks noChangeArrowheads="1"/>
          </p:cNvSpPr>
          <p:nvPr/>
        </p:nvSpPr>
        <p:spPr bwMode="auto">
          <a:xfrm>
            <a:off x="8578850" y="-49213"/>
            <a:ext cx="64135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640</a:t>
            </a:r>
          </a:p>
        </p:txBody>
      </p:sp>
    </p:spTree>
    <p:extLst>
      <p:ext uri="{BB962C8B-B14F-4D97-AF65-F5344CB8AC3E}">
        <p14:creationId xmlns:p14="http://schemas.microsoft.com/office/powerpoint/2010/main" val="2339949176"/>
      </p:ext>
    </p:extLst>
  </p:cSld>
  <p:clrMapOvr>
    <a:masterClrMapping/>
  </p:clrMapOvr>
  <p:transition>
    <p:blinds/>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哈该</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1078027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rgbClr val="FFFFFF"/>
                </a:solidFill>
                <a:effectLst>
                  <a:glow rad="127000">
                    <a:srgbClr val="000000"/>
                  </a:glow>
                </a:effectLst>
                <a:latin typeface="Arial" charset="0"/>
              </a:rPr>
              <a:t>哈该书</a:t>
            </a:r>
            <a:r>
              <a:rPr lang="en-US" sz="4000" b="1" dirty="0">
                <a:solidFill>
                  <a:srgbClr val="FFFFFF"/>
                </a:solidFill>
                <a:effectLst>
                  <a:glow rad="127000">
                    <a:srgbClr val="000000"/>
                  </a:glow>
                </a:effectLst>
                <a:latin typeface="Arial" charset="0"/>
              </a:rPr>
              <a:t> </a:t>
            </a:r>
            <a:r>
              <a:rPr lang="zh-CN" altLang="en-US" sz="4000" b="1" dirty="0">
                <a:solidFill>
                  <a:schemeClr val="bg1"/>
                </a:solidFill>
                <a:effectLst>
                  <a:glow rad="101600">
                    <a:schemeClr val="tx1">
                      <a:alpha val="99000"/>
                    </a:schemeClr>
                  </a:glow>
                </a:effectLst>
                <a:latin typeface="Arial"/>
                <a:cs typeface="Arial"/>
              </a:rPr>
              <a:t>国度声明</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b="1" dirty="0">
                <a:solidFill>
                  <a:prstClr val="white"/>
                </a:solidFill>
                <a:effectLst>
                  <a:glow rad="101600">
                    <a:prstClr val="black">
                      <a:alpha val="99000"/>
                    </a:prstClr>
                  </a:glow>
                </a:effectLst>
              </a:rPr>
              <a:t>犹大必须整理好优先次序</a:t>
            </a:r>
            <a:r>
              <a:rPr lang="en-US" b="1" dirty="0">
                <a:solidFill>
                  <a:prstClr val="white"/>
                </a:solidFill>
                <a:effectLst>
                  <a:glow rad="101600">
                    <a:prstClr val="black">
                      <a:alpha val="99000"/>
                    </a:prstClr>
                  </a:glow>
                </a:effectLst>
              </a:rPr>
              <a:t>(1:9)</a:t>
            </a:r>
            <a:r>
              <a:rPr lang="zh-CN" altLang="en-US" b="1" dirty="0">
                <a:solidFill>
                  <a:prstClr val="white"/>
                </a:solidFill>
                <a:effectLst>
                  <a:glow rad="101600">
                    <a:prstClr val="black">
                      <a:alpha val="99000"/>
                    </a:prstClr>
                  </a:glow>
                </a:effectLst>
              </a:rPr>
              <a:t>才能得到弥赛亚王国的祝福。</a:t>
            </a:r>
            <a:endParaRPr lang="en-US" b="1" dirty="0">
              <a:solidFill>
                <a:prstClr val="white"/>
              </a:solidFill>
              <a:effectLst>
                <a:glow rad="101600">
                  <a:prstClr val="black">
                    <a:alpha val="99000"/>
                  </a:prstClr>
                </a:glow>
              </a:effectLst>
            </a:endParaRP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6905538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a:ex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当你只看到管教时怎么能看到神的</a:t>
            </a:r>
            <a:br>
              <a:rPr lang="en-US" b="1" dirty="0">
                <a:effectLst>
                  <a:glow rad="127000">
                    <a:schemeClr val="tx1"/>
                  </a:glow>
                </a:effectLst>
                <a:latin typeface="Arial" charset="0"/>
                <a:ea typeface="ＭＳ Ｐゴシック" charset="0"/>
                <a:cs typeface="ＭＳ Ｐゴシック" charset="0"/>
              </a:rPr>
            </a:br>
            <a:r>
              <a:rPr lang="zh-CN" altLang="en-US" sz="6000" b="1" dirty="0">
                <a:solidFill>
                  <a:srgbClr val="FFFF00"/>
                </a:solidFill>
                <a:effectLst>
                  <a:glow rad="127000">
                    <a:schemeClr val="tx1"/>
                  </a:glow>
                </a:effectLst>
                <a:latin typeface="Arial" charset="0"/>
                <a:ea typeface="ＭＳ Ｐゴシック" charset="0"/>
                <a:cs typeface="ＭＳ Ｐゴシック" charset="0"/>
              </a:rPr>
              <a:t>祝福</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7667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a:extLst/>
        </p:spPr>
        <p:txBody>
          <a:bodyPr anchor="t"/>
          <a:lstStyle/>
          <a:p>
            <a:pPr>
              <a:defRPr/>
            </a:pPr>
            <a:r>
              <a:rPr lang="en-US" sz="4800" dirty="0">
                <a:effectLst>
                  <a:glow rad="127000">
                    <a:schemeClr val="tx1"/>
                  </a:glow>
                </a:effectLst>
                <a:latin typeface="Arial" charset="0"/>
                <a:ea typeface="ＭＳ Ｐゴシック" charset="0"/>
                <a:cs typeface="ＭＳ Ｐゴシック" charset="0"/>
              </a:rPr>
              <a:t>1. </a:t>
            </a:r>
            <a:r>
              <a:rPr lang="zh-CN" altLang="en-US" sz="4800" dirty="0">
                <a:effectLst>
                  <a:glow rad="127000">
                    <a:schemeClr val="tx1"/>
                  </a:glow>
                </a:effectLst>
                <a:latin typeface="Arial" charset="0"/>
                <a:ea typeface="ＭＳ Ｐゴシック" charset="0"/>
                <a:cs typeface="ＭＳ Ｐゴシック" charset="0"/>
              </a:rPr>
              <a:t>重新调整你的</a:t>
            </a:r>
            <a:r>
              <a:rPr lang="zh-CN" altLang="en-US" sz="4800" dirty="0">
                <a:solidFill>
                  <a:srgbClr val="FFFF00"/>
                </a:solidFill>
                <a:effectLst>
                  <a:glow rad="127000">
                    <a:schemeClr val="tx1"/>
                  </a:glow>
                </a:effectLst>
                <a:latin typeface="Arial" charset="0"/>
                <a:ea typeface="ＭＳ Ｐゴシック" charset="0"/>
                <a:cs typeface="ＭＳ Ｐゴシック" charset="0"/>
              </a:rPr>
              <a:t>优先次序</a:t>
            </a:r>
            <a:r>
              <a:rPr lang="zh-CN" altLang="en-US" sz="4800" dirty="0">
                <a:solidFill>
                  <a:schemeClr val="accent3"/>
                </a:solidFill>
                <a:effectLst>
                  <a:glow rad="127000">
                    <a:schemeClr val="tx1"/>
                  </a:glow>
                </a:effectLst>
                <a:latin typeface="Arial" charset="0"/>
                <a:ea typeface="ＭＳ Ｐゴシック" charset="0"/>
                <a:cs typeface="ＭＳ Ｐゴシック" charset="0"/>
              </a:rPr>
              <a:t>。</a:t>
            </a:r>
            <a:r>
              <a:rPr lang="en-US" sz="4800" dirty="0">
                <a:solidFill>
                  <a:schemeClr val="accent3"/>
                </a:solidFill>
                <a:effectLst>
                  <a:glow rad="127000">
                    <a:schemeClr val="tx1"/>
                  </a:glow>
                </a:effectLst>
                <a:latin typeface="Arial" charset="0"/>
                <a:ea typeface="ＭＳ Ｐゴシック" charset="0"/>
                <a:cs typeface="ＭＳ Ｐゴシック" charset="0"/>
              </a:rPr>
              <a:t> </a:t>
            </a:r>
            <a:endParaRPr lang="en-US" sz="4800" b="1" dirty="0">
              <a:solidFill>
                <a:schemeClr val="accent3"/>
              </a:solidFill>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1196752"/>
            <a:ext cx="6120680" cy="4741845"/>
          </a:xfrm>
          <a:prstGeom prst="rect">
            <a:avLst/>
          </a:prstGeom>
        </p:spPr>
      </p:pic>
      <p:sp>
        <p:nvSpPr>
          <p:cNvPr id="6"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a:t>
            </a:r>
          </a:p>
        </p:txBody>
      </p:sp>
    </p:spTree>
    <p:extLst>
      <p:ext uri="{BB962C8B-B14F-4D97-AF65-F5344CB8AC3E}">
        <p14:creationId xmlns:p14="http://schemas.microsoft.com/office/powerpoint/2010/main" val="601527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39" name="Text Box 3"/>
          <p:cNvSpPr txBox="1">
            <a:spLocks noChangeArrowheads="1"/>
          </p:cNvSpPr>
          <p:nvPr/>
        </p:nvSpPr>
        <p:spPr bwMode="auto">
          <a:xfrm rot="-4544568">
            <a:off x="-146050" y="304323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责备 1-11</a:t>
            </a:r>
          </a:p>
        </p:txBody>
      </p:sp>
      <p:sp>
        <p:nvSpPr>
          <p:cNvPr id="142340" name="Text Box 4"/>
          <p:cNvSpPr txBox="1">
            <a:spLocks noChangeArrowheads="1"/>
          </p:cNvSpPr>
          <p:nvPr/>
        </p:nvSpPr>
        <p:spPr bwMode="auto">
          <a:xfrm rot="-5400000">
            <a:off x="-1516063" y="1362075"/>
            <a:ext cx="3946526"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哈该书</a:t>
            </a:r>
          </a:p>
        </p:txBody>
      </p:sp>
      <p:sp>
        <p:nvSpPr>
          <p:cNvPr id="142341" name="Text Box 5"/>
          <p:cNvSpPr txBox="1">
            <a:spLocks noChangeArrowheads="1"/>
          </p:cNvSpPr>
          <p:nvPr/>
        </p:nvSpPr>
        <p:spPr bwMode="auto">
          <a:xfrm>
            <a:off x="685800" y="5348288"/>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建造</a:t>
            </a:r>
          </a:p>
        </p:txBody>
      </p:sp>
      <p:sp>
        <p:nvSpPr>
          <p:cNvPr id="142347" name="Line 11"/>
          <p:cNvSpPr>
            <a:spLocks noChangeShapeType="1"/>
          </p:cNvSpPr>
          <p:nvPr/>
        </p:nvSpPr>
        <p:spPr bwMode="auto">
          <a:xfrm flipH="1">
            <a:off x="6037263" y="1538288"/>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48" name="Text Box 12"/>
          <p:cNvSpPr txBox="1">
            <a:spLocks noChangeArrowheads="1"/>
          </p:cNvSpPr>
          <p:nvPr/>
        </p:nvSpPr>
        <p:spPr bwMode="auto">
          <a:xfrm rot="-5400000">
            <a:off x="7069931" y="4849019"/>
            <a:ext cx="3049588"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公元前520年</a:t>
            </a:r>
          </a:p>
        </p:txBody>
      </p:sp>
      <p:sp>
        <p:nvSpPr>
          <p:cNvPr id="142349" name="Line 13"/>
          <p:cNvSpPr>
            <a:spLocks noChangeShapeType="1"/>
          </p:cNvSpPr>
          <p:nvPr/>
        </p:nvSpPr>
        <p:spPr bwMode="auto">
          <a:xfrm>
            <a:off x="6905625" y="776288"/>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50" name="Line 14"/>
          <p:cNvSpPr>
            <a:spLocks noChangeShapeType="1"/>
          </p:cNvSpPr>
          <p:nvPr/>
        </p:nvSpPr>
        <p:spPr bwMode="auto">
          <a:xfrm flipH="1">
            <a:off x="4360863" y="1538288"/>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51" name="Line 15"/>
          <p:cNvSpPr>
            <a:spLocks noChangeShapeType="1"/>
          </p:cNvSpPr>
          <p:nvPr/>
        </p:nvSpPr>
        <p:spPr bwMode="auto">
          <a:xfrm flipH="1">
            <a:off x="609600" y="1462088"/>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52" name="Line 16"/>
          <p:cNvSpPr>
            <a:spLocks noChangeShapeType="1"/>
          </p:cNvSpPr>
          <p:nvPr/>
        </p:nvSpPr>
        <p:spPr bwMode="auto">
          <a:xfrm flipH="1">
            <a:off x="2686050" y="1538288"/>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53" name="Line 17"/>
          <p:cNvSpPr>
            <a:spLocks noChangeShapeType="1"/>
          </p:cNvSpPr>
          <p:nvPr/>
        </p:nvSpPr>
        <p:spPr bwMode="auto">
          <a:xfrm flipH="1">
            <a:off x="1862138" y="1614488"/>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54" name="Line 18"/>
          <p:cNvSpPr>
            <a:spLocks noChangeShapeType="1"/>
          </p:cNvSpPr>
          <p:nvPr/>
        </p:nvSpPr>
        <p:spPr bwMode="auto">
          <a:xfrm flipH="1">
            <a:off x="5273675" y="1538288"/>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55" name="Line 19"/>
          <p:cNvSpPr>
            <a:spLocks noChangeShapeType="1"/>
          </p:cNvSpPr>
          <p:nvPr/>
        </p:nvSpPr>
        <p:spPr bwMode="auto">
          <a:xfrm flipH="1">
            <a:off x="7104063" y="1538288"/>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56" name="Line 20"/>
          <p:cNvSpPr>
            <a:spLocks noChangeShapeType="1"/>
          </p:cNvSpPr>
          <p:nvPr/>
        </p:nvSpPr>
        <p:spPr bwMode="auto">
          <a:xfrm flipH="1">
            <a:off x="7772400" y="1462088"/>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57" name="Rectangle 21"/>
          <p:cNvSpPr>
            <a:spLocks noChangeArrowheads="1"/>
          </p:cNvSpPr>
          <p:nvPr/>
        </p:nvSpPr>
        <p:spPr bwMode="auto">
          <a:xfrm>
            <a:off x="609600" y="6110288"/>
            <a:ext cx="7172325" cy="538162"/>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58" name="Line 22"/>
          <p:cNvSpPr>
            <a:spLocks noChangeShapeType="1"/>
          </p:cNvSpPr>
          <p:nvPr/>
        </p:nvSpPr>
        <p:spPr bwMode="auto">
          <a:xfrm>
            <a:off x="3505200" y="776288"/>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59" name="Text Box 23"/>
          <p:cNvSpPr txBox="1">
            <a:spLocks noChangeArrowheads="1"/>
          </p:cNvSpPr>
          <p:nvPr/>
        </p:nvSpPr>
        <p:spPr bwMode="auto">
          <a:xfrm>
            <a:off x="1600200" y="714375"/>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劝勉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1:1-15</a:t>
            </a:r>
          </a:p>
        </p:txBody>
      </p:sp>
      <p:sp>
        <p:nvSpPr>
          <p:cNvPr id="142360" name="Rectangle 24"/>
          <p:cNvSpPr>
            <a:spLocks noChangeArrowheads="1"/>
          </p:cNvSpPr>
          <p:nvPr/>
        </p:nvSpPr>
        <p:spPr bwMode="auto">
          <a:xfrm>
            <a:off x="1447800" y="776288"/>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61" name="Line 25"/>
          <p:cNvSpPr>
            <a:spLocks noChangeShapeType="1"/>
          </p:cNvSpPr>
          <p:nvPr/>
        </p:nvSpPr>
        <p:spPr bwMode="auto">
          <a:xfrm flipH="1">
            <a:off x="3581400" y="1598613"/>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62" name="Line 26"/>
          <p:cNvSpPr>
            <a:spLocks noChangeShapeType="1"/>
          </p:cNvSpPr>
          <p:nvPr/>
        </p:nvSpPr>
        <p:spPr bwMode="auto">
          <a:xfrm>
            <a:off x="5181600" y="776288"/>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63" name="Rectangle 27"/>
          <p:cNvSpPr>
            <a:spLocks noChangeArrowheads="1"/>
          </p:cNvSpPr>
          <p:nvPr/>
        </p:nvSpPr>
        <p:spPr bwMode="auto">
          <a:xfrm>
            <a:off x="609600" y="5272088"/>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64" name="Text Box 28"/>
          <p:cNvSpPr txBox="1">
            <a:spLocks noChangeArrowheads="1"/>
          </p:cNvSpPr>
          <p:nvPr/>
        </p:nvSpPr>
        <p:spPr bwMode="auto">
          <a:xfrm>
            <a:off x="685800" y="6110288"/>
            <a:ext cx="7086600" cy="5794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第一要紧的</a:t>
            </a:r>
            <a:r>
              <a:rPr kumimoji="0" lang="en-US" altLang="ja-JP" sz="32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 </a:t>
            </a:r>
            <a:endPar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endParaRPr>
          </a:p>
        </p:txBody>
      </p:sp>
      <p:cxnSp>
        <p:nvCxnSpPr>
          <p:cNvPr id="523287" name="Straight Connector 30"/>
          <p:cNvCxnSpPr>
            <a:cxnSpLocks noChangeShapeType="1"/>
          </p:cNvCxnSpPr>
          <p:nvPr/>
        </p:nvCxnSpPr>
        <p:spPr bwMode="auto">
          <a:xfrm rot="5400000">
            <a:off x="3886201" y="5653087"/>
            <a:ext cx="914400"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25" name="Title 24"/>
          <p:cNvSpPr txBox="1">
            <a:spLocks/>
          </p:cNvSpPr>
          <p:nvPr/>
        </p:nvSpPr>
        <p:spPr bwMode="auto">
          <a:xfrm>
            <a:off x="0" y="0"/>
            <a:ext cx="9144000" cy="6096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a:ln>
                  <a:noFill/>
                </a:ln>
                <a:solidFill>
                  <a:srgbClr val="FFCC66"/>
                </a:solidFill>
                <a:effectLst>
                  <a:outerShdw blurRad="38100" dist="38100" dir="2700000" algn="tl">
                    <a:srgbClr val="000000"/>
                  </a:outerShdw>
                </a:effectLst>
                <a:uLnTx/>
                <a:uFillTx/>
                <a:latin typeface="Arial" charset="0"/>
                <a:ea typeface="ＭＳ Ｐゴシック" charset="0"/>
                <a:cs typeface="Arial" charset="0"/>
              </a:rPr>
              <a:t>哈该书图表</a:t>
            </a:r>
            <a:endParaRPr kumimoji="0" lang="en-US" sz="3200" b="0" i="0" u="none" strike="noStrike" kern="1200" cap="none" spc="0" normalizeH="0" baseline="0" noProof="0">
              <a:ln>
                <a:noFill/>
              </a:ln>
              <a:solidFill>
                <a:srgbClr val="FFCC66"/>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71379675"/>
      </p:ext>
    </p:extLst>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srgbClr val="FFFFFF"/>
              </a:solidFill>
              <a:latin typeface="Arial" charset="0"/>
              <a:cs typeface="Arial" charset="0"/>
            </a:endParaRPr>
          </a:p>
        </p:txBody>
      </p:sp>
      <p:pic>
        <p:nvPicPr>
          <p:cNvPr id="519170" name="Picture 1" descr="haggai TEMPLE RUINS-JERUSALEM1.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175" y="25400"/>
            <a:ext cx="4503738"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aggai paneled library.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0" y="44450"/>
            <a:ext cx="4475163"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p:cNvSpPr>
            <a:spLocks noGrp="1" noChangeArrowheads="1"/>
          </p:cNvSpPr>
          <p:nvPr>
            <p:ph type="title"/>
          </p:nvPr>
        </p:nvSpPr>
        <p:spPr/>
        <p:txBody>
          <a:bodyPr/>
          <a:lstStyle/>
          <a:p>
            <a:pPr eaLnBrk="1" hangingPunct="1"/>
            <a:r>
              <a:rPr lang="en-US" sz="2000">
                <a:latin typeface="Lucida Sans" charset="0"/>
                <a:cs typeface="Times New Roman" charset="0"/>
              </a:rPr>
              <a:t> </a:t>
            </a:r>
            <a:r>
              <a:rPr lang="zh-CN" altLang="en-US" sz="3600">
                <a:latin typeface="Lucida Sans" charset="0"/>
                <a:ea typeface="SimSun" charset="0"/>
                <a:cs typeface="ＭＳ Ｐゴシック" charset="0"/>
              </a:rPr>
              <a:t>神谕</a:t>
            </a:r>
            <a:r>
              <a:rPr lang="zh-CN" altLang="en-US" sz="3600">
                <a:latin typeface="Lucida Sans" charset="0"/>
                <a:cs typeface="Times New Roman" charset="0"/>
              </a:rPr>
              <a:t> 一: </a:t>
            </a:r>
            <a:r>
              <a:rPr lang="zh-CN" altLang="en-US" sz="3600">
                <a:latin typeface="Lucida Sans" charset="0"/>
                <a:cs typeface="SimSun" charset="0"/>
              </a:rPr>
              <a:t>谴责</a:t>
            </a:r>
            <a:endParaRPr lang="en-US" sz="3600">
              <a:latin typeface="Arial" charset="0"/>
              <a:cs typeface="Times New Roman" charset="0"/>
            </a:endParaRPr>
          </a:p>
        </p:txBody>
      </p:sp>
      <p:sp>
        <p:nvSpPr>
          <p:cNvPr id="519173" name="Text Box 5"/>
          <p:cNvSpPr txBox="1">
            <a:spLocks noChangeArrowheads="1"/>
          </p:cNvSpPr>
          <p:nvPr/>
        </p:nvSpPr>
        <p:spPr bwMode="auto">
          <a:xfrm>
            <a:off x="838835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642</a:t>
            </a:r>
          </a:p>
        </p:txBody>
      </p:sp>
      <p:sp>
        <p:nvSpPr>
          <p:cNvPr id="519174" name="Rectangle 3"/>
          <p:cNvSpPr txBox="1">
            <a:spLocks noChangeArrowheads="1"/>
          </p:cNvSpPr>
          <p:nvPr/>
        </p:nvSpPr>
        <p:spPr bwMode="auto">
          <a:xfrm>
            <a:off x="-30163" y="4076700"/>
            <a:ext cx="4241801"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pPr>
            <a:r>
              <a:rPr lang="zh-CN" altLang="en-US" sz="3200" b="1">
                <a:solidFill>
                  <a:srgbClr val="FFFFFF"/>
                </a:solidFill>
                <a:latin typeface="Arial" charset="0"/>
                <a:cs typeface="Times New Roman" charset="0"/>
              </a:rPr>
              <a:t>“万军之耶和华这样说：‘这民说，重建耶和华殿宇的时候还没有到。’” </a:t>
            </a:r>
            <a:r>
              <a:rPr lang="en-US" sz="3200" b="1">
                <a:solidFill>
                  <a:srgbClr val="FFFFFF"/>
                </a:solidFill>
                <a:latin typeface="Arial" charset="0"/>
                <a:cs typeface="Times New Roman" charset="0"/>
              </a:rPr>
              <a:t>(1:2) </a:t>
            </a:r>
          </a:p>
        </p:txBody>
      </p:sp>
      <p:sp>
        <p:nvSpPr>
          <p:cNvPr id="5" name="Rectangle 3"/>
          <p:cNvSpPr txBox="1">
            <a:spLocks noChangeArrowheads="1"/>
          </p:cNvSpPr>
          <p:nvPr/>
        </p:nvSpPr>
        <p:spPr bwMode="auto">
          <a:xfrm>
            <a:off x="4643438" y="4149725"/>
            <a:ext cx="4500562"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pPr>
            <a:r>
              <a:rPr lang="en-US" altLang="zh-CN" sz="3200" b="1" baseline="30000">
                <a:solidFill>
                  <a:srgbClr val="FFFFFF"/>
                </a:solidFill>
                <a:latin typeface="Arial" charset="0"/>
                <a:cs typeface="Times New Roman" charset="0"/>
              </a:rPr>
              <a:t>3 </a:t>
            </a:r>
            <a:r>
              <a:rPr lang="zh-CN" altLang="en-US" sz="3200" b="1">
                <a:solidFill>
                  <a:srgbClr val="FFFFFF"/>
                </a:solidFill>
                <a:latin typeface="Arial" charset="0"/>
                <a:cs typeface="Times New Roman" charset="0"/>
              </a:rPr>
              <a:t>于是，耶和华的话临到哈该先知说： </a:t>
            </a:r>
            <a:r>
              <a:rPr lang="en-US" altLang="zh-CN" sz="3200" b="1" baseline="30000">
                <a:solidFill>
                  <a:srgbClr val="FFFFFF"/>
                </a:solidFill>
                <a:latin typeface="Arial" charset="0"/>
                <a:cs typeface="Times New Roman" charset="0"/>
              </a:rPr>
              <a:t>4</a:t>
            </a:r>
            <a:r>
              <a:rPr lang="en-US" altLang="zh-CN" sz="3200" b="1">
                <a:solidFill>
                  <a:srgbClr val="FFFFFF"/>
                </a:solidFill>
                <a:latin typeface="Arial" charset="0"/>
                <a:cs typeface="Times New Roman" charset="0"/>
              </a:rPr>
              <a:t> “</a:t>
            </a:r>
            <a:r>
              <a:rPr lang="zh-CN" altLang="en-US" sz="3200" b="1">
                <a:solidFill>
                  <a:srgbClr val="FFFFFF"/>
                </a:solidFill>
                <a:latin typeface="Arial" charset="0"/>
                <a:cs typeface="Times New Roman" charset="0"/>
              </a:rPr>
              <a:t>这殿宇仍然荒废，岂是你们住在有天花板的房屋的时候吗？” </a:t>
            </a:r>
            <a:r>
              <a:rPr lang="en-US" altLang="ja-JP" sz="3200" b="1">
                <a:solidFill>
                  <a:srgbClr val="FFFFFF"/>
                </a:solidFill>
                <a:latin typeface="Arial" charset="0"/>
                <a:cs typeface="Times New Roman" charset="0"/>
              </a:rPr>
              <a:t> (1:3-4)</a:t>
            </a:r>
            <a:endParaRPr lang="en-GB" sz="3200" b="1">
              <a:solidFill>
                <a:srgbClr val="FFFFFF"/>
              </a:solidFill>
              <a:latin typeface="Arial" charset="0"/>
              <a:cs typeface="Times New Roman"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5" name="Picture 1026" descr="Te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786" name="Rectangle 1027"/>
          <p:cNvSpPr>
            <a:spLocks noChangeArrowheads="1"/>
          </p:cNvSpPr>
          <p:nvPr/>
        </p:nvSpPr>
        <p:spPr bwMode="auto">
          <a:xfrm>
            <a:off x="7239000" y="-76200"/>
            <a:ext cx="1905000" cy="7086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0900" name="Rectangle 1028"/>
          <p:cNvSpPr>
            <a:spLocks noGrp="1" noChangeArrowheads="1"/>
          </p:cNvSpPr>
          <p:nvPr>
            <p:ph type="title"/>
          </p:nvPr>
        </p:nvSpPr>
        <p:spPr>
          <a:xfrm>
            <a:off x="914400" y="5715000"/>
            <a:ext cx="8229600" cy="1143000"/>
          </a:xfrm>
          <a:solidFill>
            <a:srgbClr val="336600"/>
          </a:solidFill>
        </p:spPr>
        <p:txBody>
          <a:bodyPr/>
          <a:lstStyle/>
          <a:p>
            <a:pPr eaLnBrk="1" hangingPunct="1"/>
            <a:r>
              <a:rPr lang="zh-CN" altLang="en-US" sz="3600">
                <a:latin typeface="Tahoma" charset="0"/>
                <a:cs typeface="SimSun" charset="0"/>
              </a:rPr>
              <a:t>所罗门的殿成为犹太人生活的中心长达400年</a:t>
            </a:r>
            <a:r>
              <a:rPr lang="en-US" altLang="ja-JP" sz="3600">
                <a:latin typeface="Tahoma" charset="0"/>
                <a:ea typeface="MS PGothic" charset="0"/>
              </a:rPr>
              <a:t>(</a:t>
            </a:r>
            <a:r>
              <a:rPr lang="zh-CN" altLang="en-GB" sz="3600" b="1">
                <a:latin typeface="Times" charset="0"/>
                <a:cs typeface="SimSun" charset="0"/>
              </a:rPr>
              <a:t>公元前</a:t>
            </a:r>
            <a:r>
              <a:rPr lang="en-US" altLang="ja-JP" sz="3600">
                <a:latin typeface="Tahoma" charset="0"/>
                <a:ea typeface="MS PGothic" charset="0"/>
              </a:rPr>
              <a:t>959-586</a:t>
            </a:r>
            <a:r>
              <a:rPr lang="zh-CN" altLang="en-US" sz="3600">
                <a:latin typeface="Tahoma" charset="0"/>
                <a:cs typeface="SimSun" charset="0"/>
              </a:rPr>
              <a:t>年)</a:t>
            </a:r>
          </a:p>
        </p:txBody>
      </p:sp>
      <p:sp>
        <p:nvSpPr>
          <p:cNvPr id="502788" name="Text Box 1029"/>
          <p:cNvSpPr txBox="1">
            <a:spLocks noChangeArrowheads="1"/>
          </p:cNvSpPr>
          <p:nvPr/>
        </p:nvSpPr>
        <p:spPr bwMode="auto">
          <a:xfrm>
            <a:off x="76200" y="76200"/>
            <a:ext cx="3406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60400"/>
                </a:solidFill>
                <a:effectLst/>
                <a:uLnTx/>
                <a:uFillTx/>
                <a:latin typeface="Tahoma" charset="0"/>
                <a:ea typeface="ＭＳ Ｐゴシック" charset="0"/>
                <a:cs typeface="SimSun" charset="0"/>
              </a:rPr>
              <a:t>在以色列和散居各地的犹太文化</a:t>
            </a:r>
            <a:endParaRPr kumimoji="0" lang="en-US" altLang="zh-CN" sz="1800" b="1" i="0" u="none" strike="noStrike" kern="1200" cap="none" spc="0" normalizeH="0" baseline="0" noProof="0">
              <a:ln>
                <a:noFill/>
              </a:ln>
              <a:solidFill>
                <a:srgbClr val="060400"/>
              </a:solidFill>
              <a:effectLst/>
              <a:uLnTx/>
              <a:uFillTx/>
              <a:latin typeface="Tahoma" charset="0"/>
              <a:ea typeface="ＭＳ Ｐゴシック" charset="0"/>
              <a:cs typeface="SimSun" charset="0"/>
            </a:endParaRPr>
          </a:p>
        </p:txBody>
      </p:sp>
    </p:spTree>
    <p:extLst>
      <p:ext uri="{BB962C8B-B14F-4D97-AF65-F5344CB8AC3E}">
        <p14:creationId xmlns:p14="http://schemas.microsoft.com/office/powerpoint/2010/main" val="3497502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Whitcomb Char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7"/>
              </a:srgbClr>
            </a:outerShdw>
          </a:effectLst>
        </p:spPr>
        <p:txBody>
          <a:bodyPr/>
          <a:lstStyle/>
          <a:p>
            <a:pPr>
              <a:defRPr/>
            </a:pPr>
            <a:r>
              <a:rPr lang="zh-CN" altLang="en-US" sz="4000" dirty="0">
                <a:solidFill>
                  <a:schemeClr val="tx1"/>
                </a:solidFill>
                <a:effectLst/>
                <a:latin typeface="Arial"/>
                <a:ea typeface="ＭＳ Ｐゴシック" pitchFamily="-107" charset="-128"/>
                <a:cs typeface="Arial"/>
              </a:rPr>
              <a:t>被掳期的图表</a:t>
            </a:r>
            <a:endParaRPr lang="en-US" sz="4000" dirty="0">
              <a:solidFill>
                <a:schemeClr val="tx1"/>
              </a:solidFill>
              <a:effectLst/>
              <a:latin typeface="Arial"/>
              <a:ea typeface="ＭＳ Ｐゴシック" pitchFamily="-107" charset="-128"/>
              <a:cs typeface="Arial"/>
            </a:endParaRPr>
          </a:p>
        </p:txBody>
      </p:sp>
      <p:sp>
        <p:nvSpPr>
          <p:cNvPr id="111620" name="Text Box 4"/>
          <p:cNvSpPr txBox="1">
            <a:spLocks noChangeArrowheads="1"/>
          </p:cNvSpPr>
          <p:nvPr/>
        </p:nvSpPr>
        <p:spPr bwMode="auto">
          <a:xfrm>
            <a:off x="7391400" y="76200"/>
            <a:ext cx="1676400"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MS PGothic" charset="0"/>
              </a:rPr>
              <a:t>232 &amp; 342</a:t>
            </a:r>
          </a:p>
        </p:txBody>
      </p:sp>
      <p:sp>
        <p:nvSpPr>
          <p:cNvPr id="503812"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Text Box 69"/>
          <p:cNvSpPr txBox="1">
            <a:spLocks noChangeArrowheads="1"/>
          </p:cNvSpPr>
          <p:nvPr/>
        </p:nvSpPr>
        <p:spPr bwMode="auto">
          <a:xfrm rot="-8077">
            <a:off x="4568825" y="5719763"/>
            <a:ext cx="3581400" cy="2460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1" u="none" strike="noStrike" kern="1200" cap="none" spc="0" normalizeH="0" baseline="0" noProof="0" dirty="0">
                <a:ln>
                  <a:noFill/>
                </a:ln>
                <a:solidFill>
                  <a:srgbClr val="000090"/>
                </a:solidFill>
                <a:effectLst/>
                <a:uLnTx/>
                <a:uFillTx/>
                <a:latin typeface="Arial"/>
                <a:ea typeface="MS PGothic" pitchFamily="34" charset="-128"/>
                <a:cs typeface="Arial"/>
              </a:rPr>
              <a:t>The Babylonian Exile</a:t>
            </a:r>
          </a:p>
        </p:txBody>
      </p:sp>
      <p:sp>
        <p:nvSpPr>
          <p:cNvPr id="7" name="Text Box 72"/>
          <p:cNvSpPr txBox="1">
            <a:spLocks noChangeArrowheads="1"/>
          </p:cNvSpPr>
          <p:nvPr/>
        </p:nvSpPr>
        <p:spPr bwMode="auto">
          <a:xfrm rot="-8077">
            <a:off x="4568825" y="5886450"/>
            <a:ext cx="4038600" cy="2159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8C0000"/>
                </a:solidFill>
                <a:effectLst/>
                <a:uLnTx/>
                <a:uFillTx/>
                <a:latin typeface="Arial" charset="0"/>
                <a:ea typeface="Arial" charset="0"/>
                <a:cs typeface="Arial" charset="0"/>
              </a:rPr>
              <a:t>John C. Whitcomb, 4</a:t>
            </a:r>
            <a:r>
              <a:rPr kumimoji="0" lang="en-US" sz="800" b="1" i="0" u="none" strike="noStrike" kern="1200" cap="none" spc="0" normalizeH="0" baseline="30000" noProof="0">
                <a:ln>
                  <a:noFill/>
                </a:ln>
                <a:solidFill>
                  <a:srgbClr val="8C0000"/>
                </a:solidFill>
                <a:effectLst/>
                <a:uLnTx/>
                <a:uFillTx/>
                <a:latin typeface="Arial" charset="0"/>
                <a:ea typeface="Arial" charset="0"/>
                <a:cs typeface="Arial" charset="0"/>
              </a:rPr>
              <a:t>th</a:t>
            </a:r>
            <a:r>
              <a:rPr kumimoji="0" lang="en-US" sz="800" b="1" i="0" u="none" strike="noStrike" kern="1200" cap="none" spc="0" normalizeH="0" baseline="0" noProof="0">
                <a:ln>
                  <a:noFill/>
                </a:ln>
                <a:solidFill>
                  <a:srgbClr val="8C0000"/>
                </a:solidFill>
                <a:effectLst/>
                <a:uLnTx/>
                <a:uFillTx/>
                <a:latin typeface="Arial" charset="0"/>
                <a:ea typeface="Arial" charset="0"/>
                <a:cs typeface="Arial" charset="0"/>
              </a:rPr>
              <a:t> rev. ed., Winona Lake, IN: BMH Books, 1962, 1968</a:t>
            </a:r>
          </a:p>
        </p:txBody>
      </p:sp>
    </p:spTree>
    <p:extLst>
      <p:ext uri="{BB962C8B-B14F-4D97-AF65-F5344CB8AC3E}">
        <p14:creationId xmlns:p14="http://schemas.microsoft.com/office/powerpoint/2010/main" val="51261053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7" name="Picture 2" descr="Temple Bowl"/>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52400" y="0"/>
            <a:ext cx="9525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title"/>
          </p:nvPr>
        </p:nvSpPr>
        <p:spPr>
          <a:xfrm>
            <a:off x="4343400" y="0"/>
            <a:ext cx="5029200" cy="1752600"/>
          </a:xfrm>
          <a:solidFill>
            <a:schemeClr val="bg1"/>
          </a:solidFill>
        </p:spPr>
        <p:txBody>
          <a:bodyPr/>
          <a:lstStyle/>
          <a:p>
            <a:pPr eaLnBrk="1" hangingPunct="1"/>
            <a:r>
              <a:rPr lang="zh-CN" altLang="en-US" sz="4000">
                <a:latin typeface="Tahoma" charset="0"/>
                <a:cs typeface="SimSun" charset="0"/>
              </a:rPr>
              <a:t>犹太人维持他们的圣洁于蓄水池</a:t>
            </a:r>
            <a:endParaRPr lang="en-US" sz="4000">
              <a:latin typeface="Tahoma" charset="0"/>
            </a:endParaRPr>
          </a:p>
        </p:txBody>
      </p:sp>
      <p:sp>
        <p:nvSpPr>
          <p:cNvPr id="81924" name="Line 4"/>
          <p:cNvSpPr>
            <a:spLocks noChangeShapeType="1"/>
          </p:cNvSpPr>
          <p:nvPr/>
        </p:nvSpPr>
        <p:spPr bwMode="auto">
          <a:xfrm>
            <a:off x="0" y="0"/>
            <a:ext cx="9144000" cy="68580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1925"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1926" name="Rectangle 6"/>
          <p:cNvSpPr>
            <a:spLocks noChangeArrowheads="1"/>
          </p:cNvSpPr>
          <p:nvPr/>
        </p:nvSpPr>
        <p:spPr bwMode="auto">
          <a:xfrm rot="-929834">
            <a:off x="-14288" y="2208213"/>
            <a:ext cx="9144001" cy="3041650"/>
          </a:xfrm>
          <a:prstGeom prst="rect">
            <a:avLst/>
          </a:prstGeom>
          <a:solidFill>
            <a:srgbClr val="FF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8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cs typeface="SimSun" charset="0"/>
              </a:rPr>
              <a:t>圣殿被毁</a:t>
            </a:r>
            <a:endParaRPr kumimoji="0" lang="en-US" sz="8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cs typeface="SimSun" charset="0"/>
            </a:endParaRPr>
          </a:p>
        </p:txBody>
      </p:sp>
    </p:spTree>
    <p:extLst>
      <p:ext uri="{BB962C8B-B14F-4D97-AF65-F5344CB8AC3E}">
        <p14:creationId xmlns:p14="http://schemas.microsoft.com/office/powerpoint/2010/main" val="3010448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81925"/>
                                        </p:tgtEl>
                                        <p:attrNameLst>
                                          <p:attrName>style.visibility</p:attrName>
                                        </p:attrNameLst>
                                      </p:cBhvr>
                                      <p:to>
                                        <p:strVal val="visible"/>
                                      </p:to>
                                    </p:set>
                                    <p:animEffect transition="in" filter="fade">
                                      <p:cBhvr>
                                        <p:cTn id="7" dur="770" decel="100000"/>
                                        <p:tgtEl>
                                          <p:spTgt spid="81925"/>
                                        </p:tgtEl>
                                      </p:cBhvr>
                                    </p:animEffect>
                                    <p:animScale>
                                      <p:cBhvr>
                                        <p:cTn id="8" dur="770" decel="100000"/>
                                        <p:tgtEl>
                                          <p:spTgt spid="81925"/>
                                        </p:tgtEl>
                                      </p:cBhvr>
                                      <p:from x="10000" y="10000"/>
                                      <p:to x="200000" y="450000"/>
                                    </p:animScale>
                                    <p:animScale>
                                      <p:cBhvr>
                                        <p:cTn id="9" dur="1230" accel="100000" fill="hold">
                                          <p:stCondLst>
                                            <p:cond delay="770"/>
                                          </p:stCondLst>
                                        </p:cTn>
                                        <p:tgtEl>
                                          <p:spTgt spid="81925"/>
                                        </p:tgtEl>
                                      </p:cBhvr>
                                      <p:from x="200000" y="450000"/>
                                      <p:to x="100000" y="100000"/>
                                    </p:animScale>
                                    <p:set>
                                      <p:cBhvr>
                                        <p:cTn id="10" dur="770" fill="hold"/>
                                        <p:tgtEl>
                                          <p:spTgt spid="81925"/>
                                        </p:tgtEl>
                                        <p:attrNameLst>
                                          <p:attrName>ppt_x</p:attrName>
                                        </p:attrNameLst>
                                      </p:cBhvr>
                                      <p:to>
                                        <p:strVal val="(0.5)"/>
                                      </p:to>
                                    </p:set>
                                    <p:anim from="(0.5)" to="(#ppt_x)" calcmode="lin" valueType="num">
                                      <p:cBhvr>
                                        <p:cTn id="11" dur="1230" accel="100000" fill="hold">
                                          <p:stCondLst>
                                            <p:cond delay="770"/>
                                          </p:stCondLst>
                                        </p:cTn>
                                        <p:tgtEl>
                                          <p:spTgt spid="81925"/>
                                        </p:tgtEl>
                                        <p:attrNameLst>
                                          <p:attrName>ppt_x</p:attrName>
                                        </p:attrNameLst>
                                      </p:cBhvr>
                                    </p:anim>
                                    <p:set>
                                      <p:cBhvr>
                                        <p:cTn id="12" dur="770" fill="hold"/>
                                        <p:tgtEl>
                                          <p:spTgt spid="81925"/>
                                        </p:tgtEl>
                                        <p:attrNameLst>
                                          <p:attrName>ppt_y</p:attrName>
                                        </p:attrNameLst>
                                      </p:cBhvr>
                                      <p:to>
                                        <p:strVal val="(#ppt_y+0.4)"/>
                                      </p:to>
                                    </p:set>
                                    <p:anim from="(#ppt_y+0.4)" to="(#ppt_y)" calcmode="lin" valueType="num">
                                      <p:cBhvr>
                                        <p:cTn id="13" dur="1230" accel="100000" fill="hold">
                                          <p:stCondLst>
                                            <p:cond delay="770"/>
                                          </p:stCondLst>
                                        </p:cTn>
                                        <p:tgtEl>
                                          <p:spTgt spid="81925"/>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81924"/>
                                        </p:tgtEl>
                                        <p:attrNameLst>
                                          <p:attrName>style.visibility</p:attrName>
                                        </p:attrNameLst>
                                      </p:cBhvr>
                                      <p:to>
                                        <p:strVal val="visible"/>
                                      </p:to>
                                    </p:set>
                                    <p:animEffect transition="in" filter="fade">
                                      <p:cBhvr>
                                        <p:cTn id="16" dur="770" decel="100000"/>
                                        <p:tgtEl>
                                          <p:spTgt spid="81924"/>
                                        </p:tgtEl>
                                      </p:cBhvr>
                                    </p:animEffect>
                                    <p:animScale>
                                      <p:cBhvr>
                                        <p:cTn id="17" dur="770" decel="100000"/>
                                        <p:tgtEl>
                                          <p:spTgt spid="81924"/>
                                        </p:tgtEl>
                                      </p:cBhvr>
                                      <p:from x="10000" y="10000"/>
                                      <p:to x="200000" y="450000"/>
                                    </p:animScale>
                                    <p:animScale>
                                      <p:cBhvr>
                                        <p:cTn id="18" dur="1230" accel="100000" fill="hold">
                                          <p:stCondLst>
                                            <p:cond delay="770"/>
                                          </p:stCondLst>
                                        </p:cTn>
                                        <p:tgtEl>
                                          <p:spTgt spid="81924"/>
                                        </p:tgtEl>
                                      </p:cBhvr>
                                      <p:from x="200000" y="450000"/>
                                      <p:to x="100000" y="100000"/>
                                    </p:animScale>
                                    <p:set>
                                      <p:cBhvr>
                                        <p:cTn id="19" dur="770" fill="hold"/>
                                        <p:tgtEl>
                                          <p:spTgt spid="81924"/>
                                        </p:tgtEl>
                                        <p:attrNameLst>
                                          <p:attrName>ppt_x</p:attrName>
                                        </p:attrNameLst>
                                      </p:cBhvr>
                                      <p:to>
                                        <p:strVal val="(0.5)"/>
                                      </p:to>
                                    </p:set>
                                    <p:anim from="(0.5)" to="(#ppt_x)" calcmode="lin" valueType="num">
                                      <p:cBhvr>
                                        <p:cTn id="20" dur="1230" accel="100000" fill="hold">
                                          <p:stCondLst>
                                            <p:cond delay="770"/>
                                          </p:stCondLst>
                                        </p:cTn>
                                        <p:tgtEl>
                                          <p:spTgt spid="81924"/>
                                        </p:tgtEl>
                                        <p:attrNameLst>
                                          <p:attrName>ppt_x</p:attrName>
                                        </p:attrNameLst>
                                      </p:cBhvr>
                                    </p:anim>
                                    <p:set>
                                      <p:cBhvr>
                                        <p:cTn id="21" dur="770" fill="hold"/>
                                        <p:tgtEl>
                                          <p:spTgt spid="81924"/>
                                        </p:tgtEl>
                                        <p:attrNameLst>
                                          <p:attrName>ppt_y</p:attrName>
                                        </p:attrNameLst>
                                      </p:cBhvr>
                                      <p:to>
                                        <p:strVal val="(#ppt_y+0.4)"/>
                                      </p:to>
                                    </p:set>
                                    <p:anim from="(#ppt_y+0.4)" to="(#ppt_y)" calcmode="lin" valueType="num">
                                      <p:cBhvr>
                                        <p:cTn id="22" dur="1230" accel="100000" fill="hold">
                                          <p:stCondLst>
                                            <p:cond delay="770"/>
                                          </p:stCondLst>
                                        </p:cTn>
                                        <p:tgtEl>
                                          <p:spTgt spid="81924"/>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81926"/>
                                        </p:tgtEl>
                                        <p:attrNameLst>
                                          <p:attrName>style.visibility</p:attrName>
                                        </p:attrNameLst>
                                      </p:cBhvr>
                                      <p:to>
                                        <p:strVal val="visible"/>
                                      </p:to>
                                    </p:set>
                                    <p:animEffect transition="in" filter="fade">
                                      <p:cBhvr>
                                        <p:cTn id="25" dur="770" decel="100000"/>
                                        <p:tgtEl>
                                          <p:spTgt spid="81926"/>
                                        </p:tgtEl>
                                      </p:cBhvr>
                                    </p:animEffect>
                                    <p:animScale>
                                      <p:cBhvr>
                                        <p:cTn id="26" dur="770" decel="100000"/>
                                        <p:tgtEl>
                                          <p:spTgt spid="81926"/>
                                        </p:tgtEl>
                                      </p:cBhvr>
                                      <p:from x="10000" y="10000"/>
                                      <p:to x="200000" y="450000"/>
                                    </p:animScale>
                                    <p:animScale>
                                      <p:cBhvr>
                                        <p:cTn id="27" dur="1230" accel="100000" fill="hold">
                                          <p:stCondLst>
                                            <p:cond delay="770"/>
                                          </p:stCondLst>
                                        </p:cTn>
                                        <p:tgtEl>
                                          <p:spTgt spid="81926"/>
                                        </p:tgtEl>
                                      </p:cBhvr>
                                      <p:from x="200000" y="450000"/>
                                      <p:to x="100000" y="100000"/>
                                    </p:animScale>
                                    <p:set>
                                      <p:cBhvr>
                                        <p:cTn id="28" dur="770" fill="hold"/>
                                        <p:tgtEl>
                                          <p:spTgt spid="81926"/>
                                        </p:tgtEl>
                                        <p:attrNameLst>
                                          <p:attrName>ppt_x</p:attrName>
                                        </p:attrNameLst>
                                      </p:cBhvr>
                                      <p:to>
                                        <p:strVal val="(0.5)"/>
                                      </p:to>
                                    </p:set>
                                    <p:anim from="(0.5)" to="(#ppt_x)" calcmode="lin" valueType="num">
                                      <p:cBhvr>
                                        <p:cTn id="29" dur="1230" accel="100000" fill="hold">
                                          <p:stCondLst>
                                            <p:cond delay="770"/>
                                          </p:stCondLst>
                                        </p:cTn>
                                        <p:tgtEl>
                                          <p:spTgt spid="81926"/>
                                        </p:tgtEl>
                                        <p:attrNameLst>
                                          <p:attrName>ppt_x</p:attrName>
                                        </p:attrNameLst>
                                      </p:cBhvr>
                                    </p:anim>
                                    <p:set>
                                      <p:cBhvr>
                                        <p:cTn id="30" dur="770" fill="hold"/>
                                        <p:tgtEl>
                                          <p:spTgt spid="81926"/>
                                        </p:tgtEl>
                                        <p:attrNameLst>
                                          <p:attrName>ppt_y</p:attrName>
                                        </p:attrNameLst>
                                      </p:cBhvr>
                                      <p:to>
                                        <p:strVal val="(#ppt_y+0.4)"/>
                                      </p:to>
                                    </p:set>
                                    <p:anim from="(#ppt_y+0.4)" to="(#ppt_y)" calcmode="lin" valueType="num">
                                      <p:cBhvr>
                                        <p:cTn id="31" dur="1230" accel="100000" fill="hold">
                                          <p:stCondLst>
                                            <p:cond delay="770"/>
                                          </p:stCondLst>
                                        </p:cTn>
                                        <p:tgtEl>
                                          <p:spTgt spid="8192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nimBg="1"/>
      <p:bldP spid="81925" grpId="0" animBg="1"/>
      <p:bldP spid="81926"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pattFill prst="pct90">
          <a:fgClr>
            <a:schemeClr val="bg2"/>
          </a:fgClr>
          <a:bgClr>
            <a:schemeClr val="bg2"/>
          </a:bgClr>
        </a:pattFill>
        <a:effectLst/>
      </p:bgPr>
    </p:bg>
    <p:spTree>
      <p:nvGrpSpPr>
        <p:cNvPr id="1" name=""/>
        <p:cNvGrpSpPr/>
        <p:nvPr/>
      </p:nvGrpSpPr>
      <p:grpSpPr>
        <a:xfrm>
          <a:off x="0" y="0"/>
          <a:ext cx="0" cy="0"/>
          <a:chOff x="0" y="0"/>
          <a:chExt cx="0" cy="0"/>
        </a:xfrm>
      </p:grpSpPr>
      <p:sp>
        <p:nvSpPr>
          <p:cNvPr id="507906" name="Rectangle 3"/>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07907" name="Rectangle 1026"/>
          <p:cNvSpPr>
            <a:spLocks noGrp="1" noChangeArrowheads="1"/>
          </p:cNvSpPr>
          <p:nvPr>
            <p:ph type="title"/>
          </p:nvPr>
        </p:nvSpPr>
        <p:spPr>
          <a:xfrm>
            <a:off x="1143000" y="304800"/>
            <a:ext cx="7772400" cy="1143000"/>
          </a:xfrm>
        </p:spPr>
        <p:txBody>
          <a:bodyPr/>
          <a:lstStyle/>
          <a:p>
            <a:pPr eaLnBrk="1" hangingPunct="1"/>
            <a:r>
              <a:rPr lang="zh-CN" altLang="en-US" sz="3200" b="1">
                <a:latin typeface="SimSun" charset="0"/>
                <a:cs typeface="SimSun" charset="0"/>
              </a:rPr>
              <a:t>哈该时代所面对的问题</a:t>
            </a:r>
            <a:r>
              <a:rPr lang="en-US" altLang="zh-CN" sz="3200" b="1">
                <a:latin typeface="SimSun" charset="0"/>
                <a:cs typeface="Arial" charset="0"/>
              </a:rPr>
              <a:t>…</a:t>
            </a:r>
            <a:endParaRPr lang="en-US" sz="2800" b="1">
              <a:latin typeface="SimSun" charset="0"/>
              <a:cs typeface="Arial" charset="0"/>
            </a:endParaRPr>
          </a:p>
        </p:txBody>
      </p:sp>
      <p:sp>
        <p:nvSpPr>
          <p:cNvPr id="507908" name="Text Box 1028"/>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641</a:t>
            </a:r>
          </a:p>
        </p:txBody>
      </p:sp>
      <p:sp>
        <p:nvSpPr>
          <p:cNvPr id="5" name="Rectangle 1027"/>
          <p:cNvSpPr txBox="1">
            <a:spLocks noChangeArrowheads="1"/>
          </p:cNvSpPr>
          <p:nvPr/>
        </p:nvSpPr>
        <p:spPr bwMode="auto">
          <a:xfrm>
            <a:off x="34925" y="1341438"/>
            <a:ext cx="6049963" cy="551656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rPr>
              <a:t>因为遭敌人加害， 重建圣殿的工作无法完成。 重建圣殿的工作也因此渐渐被耽搁，中断了</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Arial" charset="0"/>
                <a:cs typeface="Arial" charset="0"/>
              </a:rPr>
              <a:t>16</a:t>
            </a: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rPr>
              <a:t>年之久。</a:t>
            </a:r>
          </a:p>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rPr>
              <a:t>虽然有一些回归的犹太人是贫穷的， 然而有一些依然富裕。人民建立他们自己的家如同所罗门建的圣殿和堡垒。</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Arial" charset="0"/>
                <a:cs typeface="Arial"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rPr>
              <a:t>该</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Arial" charset="0"/>
                <a:cs typeface="Arial" charset="0"/>
              </a:rPr>
              <a:t>1:4; </a:t>
            </a: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rPr>
              <a:t>参阅 王上</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Arial" charset="0"/>
                <a:cs typeface="Arial" charset="0"/>
              </a:rPr>
              <a:t>6:9; 7:3,7)</a:t>
            </a: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rPr>
              <a:t>。</a:t>
            </a:r>
          </a:p>
        </p:txBody>
      </p:sp>
      <p:pic>
        <p:nvPicPr>
          <p:cNvPr id="507910" name="Picture 2" descr="haggai paneled houseIMG_0683_338x450_thum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9650" y="1690688"/>
            <a:ext cx="30908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3924289"/>
      </p:ext>
    </p:extLst>
  </p:cSld>
  <p:clrMapOvr>
    <a:overrideClrMapping bg1="dk2" tx1="lt1" bg2="dk1" tx2="lt2" accent1="accent1" accent2="accent2" accent3="accent3" accent4="accent4" accent5="accent5" accent6="accent6" hlink="hlink" folHlink="folHlink"/>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现在万军之耶和华这样说：“你们要反省自己的行为。 </a:t>
            </a:r>
            <a:r>
              <a:rPr lang="en-US" altLang="zh-CN" sz="3200" b="1" baseline="30000" dirty="0">
                <a:effectLst>
                  <a:glow rad="127000">
                    <a:schemeClr val="tx1"/>
                  </a:glow>
                </a:effectLst>
                <a:latin typeface="Arial" charset="0"/>
                <a:ea typeface="ＭＳ Ｐゴシック" charset="0"/>
                <a:cs typeface="ＭＳ Ｐゴシック" charset="0"/>
              </a:rPr>
              <a:t>6</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你们撒的种多，收割的却少；你们吃，却吃不饱；你们喝，却喝不足；你们穿衣服，却穿不暖；得工钱的，却把工钱放在破袋里。</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(1:5-6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2389216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919811"/>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万军之耶和华这样说：“你们要反省自己的行为。 </a:t>
            </a:r>
            <a:br>
              <a:rPr lang="en-US" altLang="zh-CN" sz="3200" b="1" dirty="0">
                <a:effectLst>
                  <a:glow rad="127000">
                    <a:schemeClr val="tx1"/>
                  </a:glow>
                </a:effectLst>
                <a:latin typeface="Arial" charset="0"/>
                <a:ea typeface="ＭＳ Ｐゴシック" charset="0"/>
                <a:cs typeface="ＭＳ Ｐゴシック" charset="0"/>
              </a:rPr>
            </a:br>
            <a:r>
              <a:rPr lang="en-US" altLang="zh-CN" sz="3200" b="1" baseline="30000" dirty="0">
                <a:solidFill>
                  <a:srgbClr val="FFFF00"/>
                </a:solidFill>
                <a:effectLst>
                  <a:glow rad="127000">
                    <a:schemeClr val="tx1"/>
                  </a:glow>
                </a:effectLst>
                <a:latin typeface="Arial" charset="0"/>
                <a:ea typeface="ＭＳ Ｐゴシック" charset="0"/>
                <a:cs typeface="ＭＳ Ｐゴシック" charset="0"/>
              </a:rPr>
              <a:t>8</a:t>
            </a:r>
            <a:r>
              <a:rPr lang="en-US" altLang="zh-CN" sz="3200" b="1" dirty="0">
                <a:solidFill>
                  <a:srgbClr val="FFFF00"/>
                </a:solidFill>
                <a:effectLst>
                  <a:glow rad="127000">
                    <a:schemeClr val="tx1"/>
                  </a:glow>
                </a:effectLst>
                <a:latin typeface="Arial" charset="0"/>
                <a:ea typeface="ＭＳ Ｐゴシック" charset="0"/>
                <a:cs typeface="ＭＳ Ｐゴシック" charset="0"/>
              </a:rPr>
              <a:t> </a:t>
            </a:r>
            <a:r>
              <a:rPr lang="zh-CN" altLang="en-US" sz="3200" b="1" dirty="0">
                <a:solidFill>
                  <a:srgbClr val="FFFF00"/>
                </a:solidFill>
                <a:effectLst>
                  <a:glow rad="127000">
                    <a:schemeClr val="tx1"/>
                  </a:glow>
                </a:effectLst>
                <a:latin typeface="Arial" charset="0"/>
                <a:ea typeface="ＭＳ Ｐゴシック" charset="0"/>
                <a:cs typeface="ＭＳ Ｐゴシック" charset="0"/>
              </a:rPr>
              <a:t>你们要上山取木材，建造殿宇；我必因此喜悦，并且得荣耀。”耶和华说：</a:t>
            </a:r>
            <a:r>
              <a:rPr lang="zh-CN" altLang="en-US" sz="3200" b="1" dirty="0">
                <a:effectLst>
                  <a:glow rad="127000">
                    <a:schemeClr val="tx1"/>
                  </a:glow>
                </a:effectLst>
                <a:latin typeface="Arial" charset="0"/>
                <a:ea typeface="ＭＳ Ｐゴシック" charset="0"/>
                <a:cs typeface="ＭＳ Ｐゴシック" charset="0"/>
              </a:rPr>
              <a:t> </a:t>
            </a:r>
            <a:r>
              <a:rPr lang="en-US" altLang="zh-CN" sz="3200" b="1" baseline="30000" dirty="0">
                <a:effectLst>
                  <a:glow rad="127000">
                    <a:schemeClr val="tx1"/>
                  </a:glow>
                </a:effectLst>
                <a:latin typeface="Arial" charset="0"/>
                <a:ea typeface="ＭＳ Ｐゴシック" charset="0"/>
                <a:cs typeface="ＭＳ Ｐゴシック" charset="0"/>
              </a:rPr>
              <a:t>9</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你们期望丰收，反倒歉收；你们收到家里的，我就吹去。”为甚么呢？万军之耶和华说：“因为我的殿宇荒废，你们各人却为自己的房屋奔驰。</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(1:7-9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6785611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a:solidFill>
                  <a:srgbClr val="FFFFFF"/>
                </a:solidFill>
                <a:effectLst>
                  <a:glow rad="127000">
                    <a:srgbClr val="000000"/>
                  </a:glow>
                </a:effectLst>
                <a:latin typeface="Arial" charset="0"/>
                <a:ea typeface="ＭＳ Ｐゴシック" charset="0"/>
                <a:cs typeface="ＭＳ Ｐゴシック" charset="0"/>
              </a:rPr>
              <a:t>哈该责备余民改正他们错误的优先次序，因为他们收到干旱的审判，鼓励他们建造圣殿，因此上帝会以收成来祝福犹大，同时上帝会赐予所罗巴伯权柄，预示着弥赛亚在天国里的权柄</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a:solidFill>
                  <a:srgbClr val="FFFFFF"/>
                </a:solidFill>
                <a:effectLst>
                  <a:glow rad="127000">
                    <a:srgbClr val="000000"/>
                  </a:glow>
                </a:effectLst>
                <a:latin typeface="Arial" charset="0"/>
                <a:ea typeface="ＭＳ Ｐゴシック" charset="0"/>
                <a:cs typeface="ＭＳ Ｐゴシック" charset="0"/>
              </a:rPr>
              <a:t>哈该书</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640</a:t>
            </a:r>
          </a:p>
          <a:p>
            <a:pPr algn="ctr" eaLnBrk="1" hangingPunct="1">
              <a:defRPr/>
            </a:pPr>
            <a:r>
              <a:rPr lang="en-US" altLang="zh-CN" b="1" kern="0" dirty="0">
                <a:solidFill>
                  <a:srgbClr val="000000"/>
                </a:solidFill>
                <a:cs typeface="MS PGothic" charset="0"/>
              </a:rPr>
              <a:t>346</a:t>
            </a:r>
          </a:p>
        </p:txBody>
      </p:sp>
    </p:spTree>
    <p:extLst>
      <p:ext uri="{BB962C8B-B14F-4D97-AF65-F5344CB8AC3E}">
        <p14:creationId xmlns:p14="http://schemas.microsoft.com/office/powerpoint/2010/main" val="688914161"/>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703787"/>
          </a:xfrm>
          <a:effectLst>
            <a:outerShdw blurRad="63500" dist="35921" dir="2700000" algn="ctr" rotWithShape="0">
              <a:schemeClr val="tx2">
                <a:alpha val="74998"/>
              </a:schemeClr>
            </a:outerShdw>
          </a:effectLst>
          <a:ex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zh-CN" altLang="en-US" sz="3200" dirty="0">
                <a:effectLst>
                  <a:glow rad="127000">
                    <a:schemeClr val="tx1"/>
                  </a:glow>
                </a:effectLst>
                <a:latin typeface="Arial" charset="0"/>
                <a:ea typeface="ＭＳ Ｐゴシック" charset="0"/>
                <a:cs typeface="ＭＳ Ｐゴシック" charset="0"/>
              </a:rPr>
              <a:t>所以，因你们的缘故，天就不降甘露，地也不出土产。 </a:t>
            </a:r>
            <a:r>
              <a:rPr lang="en-US" altLang="zh-CN" sz="3200" dirty="0">
                <a:effectLst>
                  <a:glow rad="127000">
                    <a:schemeClr val="tx1"/>
                  </a:glow>
                </a:effectLst>
                <a:latin typeface="Arial" charset="0"/>
                <a:ea typeface="ＭＳ Ｐゴシック" charset="0"/>
                <a:cs typeface="ＭＳ Ｐゴシック" charset="0"/>
              </a:rPr>
              <a:t>11 </a:t>
            </a:r>
            <a:r>
              <a:rPr lang="zh-CN" altLang="en-US" sz="3200" dirty="0">
                <a:effectLst>
                  <a:glow rad="127000">
                    <a:schemeClr val="tx1"/>
                  </a:glow>
                </a:effectLst>
                <a:latin typeface="Arial" charset="0"/>
                <a:ea typeface="ＭＳ Ｐゴシック" charset="0"/>
                <a:cs typeface="ＭＳ Ｐゴシック" charset="0"/>
              </a:rPr>
              <a:t>我叫干旱临到大地、群山、五谷、新酒、新油、地上的出产、人畜和人手劳碌得来的一切</a:t>
            </a:r>
            <a:r>
              <a:rPr lang="mr-IN" sz="3200" b="1" dirty="0">
                <a:effectLst>
                  <a:glow rad="127000">
                    <a:schemeClr val="tx1"/>
                  </a:glow>
                </a:effectLst>
                <a:latin typeface="Arial" charset="0"/>
                <a:ea typeface="ＭＳ Ｐゴシック" charset="0"/>
                <a:cs typeface="ＭＳ Ｐゴシック" charset="0"/>
              </a:rPr>
              <a:t>"</a:t>
            </a:r>
            <a:r>
              <a:rPr lang="en-US" sz="3200" dirty="0">
                <a:effectLst>
                  <a:glow rad="127000">
                    <a:schemeClr val="tx1"/>
                  </a:glow>
                </a:effectLst>
                <a:latin typeface="Arial" charset="0"/>
                <a:ea typeface="ＭＳ Ｐゴシック" charset="0"/>
                <a:cs typeface="ＭＳ Ｐゴシック" charset="0"/>
              </a:rPr>
              <a:t> (</a:t>
            </a:r>
            <a:r>
              <a:rPr lang="ko-KR" altLang="en-US" sz="3200" dirty="0" err="1">
                <a:effectLst>
                  <a:glow rad="127000">
                    <a:schemeClr val="tx1"/>
                  </a:glow>
                </a:effectLst>
                <a:latin typeface="Arial" charset="0"/>
                <a:ea typeface="ＭＳ Ｐゴシック" charset="0"/>
                <a:cs typeface="ＭＳ Ｐゴシック" charset="0"/>
              </a:rPr>
              <a:t>哈该书</a:t>
            </a:r>
            <a:r>
              <a:rPr lang="en-US" sz="3200" dirty="0">
                <a:effectLst>
                  <a:glow rad="127000">
                    <a:schemeClr val="tx1"/>
                  </a:glow>
                </a:effectLst>
                <a:latin typeface="Arial" charset="0"/>
                <a:ea typeface="ＭＳ Ｐゴシック" charset="0"/>
                <a:cs typeface="ＭＳ Ｐゴシック" charset="0"/>
              </a:rPr>
              <a:t> 1:10-11 </a:t>
            </a:r>
            <a:r>
              <a:rPr lang="en-US" sz="28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2947955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051720" y="29469"/>
            <a:ext cx="7092280" cy="6828531"/>
          </a:xfrm>
          <a:effectLst>
            <a:outerShdw blurRad="63500" dist="35921" dir="2700000" algn="ctr" rotWithShape="0">
              <a:schemeClr val="tx2">
                <a:alpha val="74998"/>
              </a:schemeClr>
            </a:outerShdw>
          </a:effectLst>
          <a:ex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zh-CN" altLang="en-US" sz="3200" dirty="0">
                <a:effectLst>
                  <a:glow rad="127000">
                    <a:schemeClr val="tx1"/>
                  </a:glow>
                </a:effectLst>
                <a:latin typeface="Arial" charset="0"/>
                <a:ea typeface="ＭＳ Ｐゴシック" charset="0"/>
                <a:cs typeface="ＭＳ Ｐゴシック" charset="0"/>
              </a:rPr>
              <a:t> 那时，撒拉铁的儿子所罗巴伯、约撒答的儿子大祭司约书亚和所有余剩的子民，都听从了耶和华他们 神的话，听从了耶和华他们 神所差来的哈该先知的话。众民在耶和华面前都存着敬畏的心。 </a:t>
            </a:r>
            <a:r>
              <a:rPr lang="en-US" altLang="zh-CN" sz="3200" dirty="0">
                <a:effectLst>
                  <a:glow rad="127000">
                    <a:schemeClr val="tx1"/>
                  </a:glow>
                </a:effectLst>
                <a:latin typeface="Arial" charset="0"/>
                <a:ea typeface="ＭＳ Ｐゴシック" charset="0"/>
                <a:cs typeface="ＭＳ Ｐゴシック" charset="0"/>
              </a:rPr>
              <a:t>13 </a:t>
            </a:r>
            <a:r>
              <a:rPr lang="zh-CN" altLang="en-US" sz="3200" dirty="0">
                <a:effectLst>
                  <a:glow rad="127000">
                    <a:schemeClr val="tx1"/>
                  </a:glow>
                </a:effectLst>
                <a:latin typeface="Arial" charset="0"/>
                <a:ea typeface="ＭＳ Ｐゴシック" charset="0"/>
                <a:cs typeface="ＭＳ Ｐゴシック" charset="0"/>
              </a:rPr>
              <a:t>耶和华的使者哈该，奉耶和华的命，对众民说：“耶和华说：‘我与你们同在。</a:t>
            </a:r>
            <a:r>
              <a:rPr lang="mr-IN" sz="3200" b="1" dirty="0">
                <a:effectLst>
                  <a:glow rad="127000">
                    <a:schemeClr val="tx1"/>
                  </a:glow>
                </a:effectLst>
                <a:latin typeface="Arial" charset="0"/>
                <a:ea typeface="ＭＳ Ｐゴシック" charset="0"/>
                <a:cs typeface="ＭＳ Ｐゴシック" charset="0"/>
              </a:rPr>
              <a:t>"</a:t>
            </a:r>
            <a:r>
              <a:rPr lang="en-US" sz="3200" dirty="0">
                <a:effectLst>
                  <a:glow rad="127000">
                    <a:schemeClr val="tx1"/>
                  </a:glow>
                </a:effectLst>
                <a:latin typeface="Arial" charset="0"/>
                <a:ea typeface="ＭＳ Ｐゴシック" charset="0"/>
                <a:cs typeface="ＭＳ Ｐゴシック" charset="0"/>
              </a:rPr>
              <a:t> (</a:t>
            </a:r>
            <a:r>
              <a:rPr lang="ko-KR" altLang="en-US" sz="3200" dirty="0" err="1">
                <a:effectLst>
                  <a:glow rad="127000">
                    <a:schemeClr val="tx1"/>
                  </a:glow>
                </a:effectLst>
                <a:latin typeface="Arial" charset="0"/>
                <a:ea typeface="ＭＳ Ｐゴシック" charset="0"/>
                <a:cs typeface="ＭＳ Ｐゴシック" charset="0"/>
              </a:rPr>
              <a:t>哈该书</a:t>
            </a:r>
            <a:r>
              <a:rPr lang="en-US" sz="3200" dirty="0">
                <a:effectLst>
                  <a:glow rad="127000">
                    <a:schemeClr val="tx1"/>
                  </a:glow>
                </a:effectLst>
                <a:latin typeface="Arial" charset="0"/>
                <a:ea typeface="ＭＳ Ｐゴシック" charset="0"/>
                <a:cs typeface="ＭＳ Ｐゴシック" charset="0"/>
              </a:rPr>
              <a:t> 1:12-13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7433402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5868144" cy="6828531"/>
          </a:xfrm>
          <a:effectLst>
            <a:outerShdw blurRad="63500" dist="35921" dir="2700000" algn="ctr" rotWithShape="0">
              <a:schemeClr val="tx2">
                <a:alpha val="74998"/>
              </a:schemeClr>
            </a:outerShdw>
          </a:effectLst>
          <a:ex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zh-CN" altLang="en-US" sz="3200" dirty="0">
                <a:effectLst>
                  <a:glow rad="127000">
                    <a:schemeClr val="tx1"/>
                  </a:glow>
                </a:effectLst>
                <a:latin typeface="Arial" charset="0"/>
                <a:ea typeface="ＭＳ Ｐゴシック" charset="0"/>
                <a:cs typeface="ＭＳ Ｐゴシック" charset="0"/>
              </a:rPr>
              <a:t> 于是耶和华激发了撒拉铁的儿子、犹大省长所罗巴伯的心，和约撒答的儿子大祭司约书亚的心，以及所有余剩子民的心，他们就来兴工建造万军之耶和华他们 神的殿宇。 </a:t>
            </a:r>
            <a:r>
              <a:rPr lang="en-US" altLang="zh-CN" sz="3200" dirty="0">
                <a:effectLst>
                  <a:glow rad="127000">
                    <a:schemeClr val="tx1"/>
                  </a:glow>
                </a:effectLst>
                <a:latin typeface="Arial" charset="0"/>
                <a:ea typeface="ＭＳ Ｐゴシック" charset="0"/>
                <a:cs typeface="ＭＳ Ｐゴシック" charset="0"/>
              </a:rPr>
              <a:t>15 </a:t>
            </a:r>
            <a:r>
              <a:rPr lang="zh-CN" altLang="en-US" sz="3200" dirty="0">
                <a:effectLst>
                  <a:glow rad="127000">
                    <a:schemeClr val="tx1"/>
                  </a:glow>
                </a:effectLst>
                <a:latin typeface="Arial" charset="0"/>
                <a:ea typeface="ＭＳ Ｐゴシック" charset="0"/>
                <a:cs typeface="ＭＳ Ｐゴシック" charset="0"/>
              </a:rPr>
              <a:t>那时是大利乌王第二年六月二十四日</a:t>
            </a:r>
            <a:r>
              <a:rPr lang="mr-IN" sz="3200" b="1" dirty="0">
                <a:effectLst>
                  <a:glow rad="127000">
                    <a:schemeClr val="tx1"/>
                  </a:glow>
                </a:effectLst>
                <a:latin typeface="Arial" charset="0"/>
                <a:ea typeface="ＭＳ Ｐゴシック" charset="0"/>
                <a:cs typeface="ＭＳ Ｐゴシック" charset="0"/>
              </a:rPr>
              <a:t>"</a:t>
            </a:r>
            <a:r>
              <a:rPr lang="en-US" sz="3200" dirty="0">
                <a:effectLst>
                  <a:glow rad="127000">
                    <a:schemeClr val="tx1"/>
                  </a:glow>
                </a:effectLst>
                <a:latin typeface="Arial" charset="0"/>
                <a:ea typeface="ＭＳ Ｐゴシック" charset="0"/>
                <a:cs typeface="ＭＳ Ｐゴシック" charset="0"/>
              </a:rPr>
              <a:t> </a:t>
            </a:r>
            <a:br>
              <a:rPr lang="en-US" sz="3200" dirty="0">
                <a:effectLst>
                  <a:glow rad="127000">
                    <a:schemeClr val="tx1"/>
                  </a:glow>
                </a:effectLst>
                <a:latin typeface="Arial" charset="0"/>
                <a:ea typeface="ＭＳ Ｐゴシック" charset="0"/>
                <a:cs typeface="ＭＳ Ｐゴシック" charset="0"/>
              </a:rPr>
            </a:br>
            <a:r>
              <a:rPr lang="en-US" sz="3200" dirty="0">
                <a:effectLst>
                  <a:glow rad="127000">
                    <a:schemeClr val="tx1"/>
                  </a:glow>
                </a:effectLst>
                <a:latin typeface="Arial" charset="0"/>
                <a:ea typeface="ＭＳ Ｐゴシック" charset="0"/>
                <a:cs typeface="ＭＳ Ｐゴシック" charset="0"/>
              </a:rPr>
              <a:t>(</a:t>
            </a:r>
            <a:r>
              <a:rPr lang="ko-KR" altLang="en-US" sz="3200" dirty="0" err="1">
                <a:effectLst>
                  <a:glow rad="127000">
                    <a:schemeClr val="tx1"/>
                  </a:glow>
                </a:effectLst>
                <a:latin typeface="Arial" charset="0"/>
                <a:ea typeface="ＭＳ Ｐゴシック" charset="0"/>
                <a:cs typeface="ＭＳ Ｐゴシック" charset="0"/>
              </a:rPr>
              <a:t>哈该书</a:t>
            </a:r>
            <a:r>
              <a:rPr lang="en-US" sz="3200" dirty="0">
                <a:effectLst>
                  <a:glow rad="127000">
                    <a:schemeClr val="tx1"/>
                  </a:glow>
                </a:effectLst>
                <a:latin typeface="Arial" charset="0"/>
                <a:ea typeface="ＭＳ Ｐゴシック" charset="0"/>
                <a:cs typeface="ＭＳ Ｐゴシック" charset="0"/>
              </a:rPr>
              <a:t> 1:14-15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3038455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1" name="Picture 1" descr="new-years-backgroun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09300" cy="818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p:cNvSpPr>
            <a:spLocks noGrp="1" noChangeArrowheads="1"/>
          </p:cNvSpPr>
          <p:nvPr>
            <p:ph type="title"/>
          </p:nvPr>
        </p:nvSpPr>
        <p:spPr/>
        <p:txBody>
          <a:bodyPr/>
          <a:lstStyle/>
          <a:p>
            <a:pPr eaLnBrk="1" hangingPunct="1">
              <a:defRPr/>
            </a:pPr>
            <a:r>
              <a:rPr lang="zh-CN" altLang="en-US" sz="4800" dirty="0">
                <a:solidFill>
                  <a:srgbClr val="FFFFFF"/>
                </a:solidFill>
                <a:effectLst>
                  <a:glow rad="266700">
                    <a:schemeClr val="bg2">
                      <a:alpha val="75000"/>
                    </a:schemeClr>
                  </a:glow>
                  <a:outerShdw blurRad="38100" dist="38100" dir="2700000" algn="tl">
                    <a:srgbClr val="000000"/>
                  </a:outerShdw>
                </a:effectLst>
                <a:latin typeface="Arial" charset="0"/>
                <a:ea typeface="Times New Roman" charset="0"/>
                <a:cs typeface="ＭＳ Ｐゴシック" pitchFamily="-107" charset="-128"/>
              </a:rPr>
              <a:t> 神谕 一</a:t>
            </a:r>
            <a:r>
              <a:rPr lang="en-US" altLang="zh-CN" sz="4800" dirty="0">
                <a:solidFill>
                  <a:srgbClr val="FFFFFF"/>
                </a:solidFill>
                <a:effectLst>
                  <a:glow rad="266700">
                    <a:schemeClr val="bg2">
                      <a:alpha val="75000"/>
                    </a:schemeClr>
                  </a:glow>
                  <a:outerShdw blurRad="38100" dist="38100" dir="2700000" algn="tl">
                    <a:srgbClr val="000000"/>
                  </a:outerShdw>
                </a:effectLst>
                <a:latin typeface="Arial" charset="0"/>
                <a:ea typeface="Times New Roman" charset="0"/>
                <a:cs typeface="ＭＳ Ｐゴシック" pitchFamily="-107" charset="-128"/>
              </a:rPr>
              <a:t>: </a:t>
            </a:r>
            <a:r>
              <a:rPr lang="zh-CN" altLang="en-US" sz="4800" dirty="0">
                <a:solidFill>
                  <a:srgbClr val="FFFFFF"/>
                </a:solidFill>
                <a:effectLst>
                  <a:glow rad="266700">
                    <a:schemeClr val="bg2">
                      <a:alpha val="75000"/>
                    </a:schemeClr>
                  </a:glow>
                  <a:outerShdw blurRad="38100" dist="38100" dir="2700000" algn="tl">
                    <a:srgbClr val="000000"/>
                  </a:outerShdw>
                </a:effectLst>
                <a:latin typeface="Arial" charset="0"/>
                <a:ea typeface="Times New Roman" charset="0"/>
                <a:cs typeface="ＭＳ Ｐゴシック" pitchFamily="-107" charset="-128"/>
              </a:rPr>
              <a:t>谴责</a:t>
            </a:r>
            <a:endParaRPr lang="en-US" altLang="en-US" sz="4800" dirty="0">
              <a:solidFill>
                <a:srgbClr val="FFFFFF"/>
              </a:solidFill>
              <a:effectLst>
                <a:glow rad="266700">
                  <a:schemeClr val="bg2">
                    <a:alpha val="75000"/>
                  </a:schemeClr>
                </a:glow>
                <a:outerShdw blurRad="38100" dist="38100" dir="2700000" algn="tl">
                  <a:srgbClr val="000000"/>
                </a:outerShdw>
              </a:effectLst>
              <a:latin typeface="Arial" charset="0"/>
              <a:ea typeface="Times New Roman" charset="0"/>
              <a:cs typeface="ＭＳ Ｐゴシック" pitchFamily="-107" charset="-128"/>
            </a:endParaRPr>
          </a:p>
        </p:txBody>
      </p:sp>
      <p:sp>
        <p:nvSpPr>
          <p:cNvPr id="522243" name="Text Box 5"/>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642</a:t>
            </a:r>
          </a:p>
        </p:txBody>
      </p:sp>
      <p:sp>
        <p:nvSpPr>
          <p:cNvPr id="96259" name="Rectangle 3"/>
          <p:cNvSpPr txBox="1">
            <a:spLocks noChangeArrowheads="1"/>
          </p:cNvSpPr>
          <p:nvPr/>
        </p:nvSpPr>
        <p:spPr bwMode="auto">
          <a:xfrm>
            <a:off x="467544" y="1981200"/>
            <a:ext cx="8496944" cy="440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buFont typeface="Wingdings" charset="0"/>
              <a:buChar char="l"/>
              <a:defRPr/>
            </a:pPr>
            <a:r>
              <a:rPr lang="zh-CN" altLang="en-US" sz="3200" b="1" dirty="0">
                <a:solidFill>
                  <a:srgbClr val="FFFF00"/>
                </a:solidFill>
                <a:effectLst>
                  <a:glow rad="266700">
                    <a:srgbClr val="000000">
                      <a:alpha val="75000"/>
                    </a:srgbClr>
                  </a:glow>
                </a:effectLst>
                <a:latin typeface="Arial" charset="0"/>
                <a:cs typeface="Times New Roman" charset="0"/>
              </a:rPr>
              <a:t>问题</a:t>
            </a:r>
            <a:r>
              <a:rPr lang="zh-CN" altLang="en-US" sz="3200" b="1" dirty="0">
                <a:solidFill>
                  <a:srgbClr val="FFFFFF"/>
                </a:solidFill>
                <a:effectLst>
                  <a:glow rad="266700">
                    <a:srgbClr val="000000">
                      <a:alpha val="75000"/>
                    </a:srgbClr>
                  </a:glow>
                </a:effectLst>
                <a:latin typeface="Arial" charset="0"/>
                <a:cs typeface="Times New Roman" charset="0"/>
              </a:rPr>
              <a:t>：</a:t>
            </a:r>
            <a:r>
              <a:rPr lang="en-US" sz="3200" b="1" dirty="0">
                <a:solidFill>
                  <a:srgbClr val="FFFFFF"/>
                </a:solidFill>
                <a:effectLst>
                  <a:glow rad="266700">
                    <a:srgbClr val="000000">
                      <a:alpha val="75000"/>
                    </a:srgbClr>
                  </a:glow>
                </a:effectLst>
                <a:latin typeface="Arial" charset="0"/>
                <a:cs typeface="Times New Roman" charset="0"/>
              </a:rPr>
              <a:t> </a:t>
            </a:r>
            <a:r>
              <a:rPr lang="zh-CN" altLang="en-US" sz="3200" b="1" dirty="0">
                <a:solidFill>
                  <a:srgbClr val="FFFFFF"/>
                </a:solidFill>
                <a:effectLst>
                  <a:glow rad="266700">
                    <a:srgbClr val="000000">
                      <a:alpha val="75000"/>
                    </a:srgbClr>
                  </a:glow>
                </a:effectLst>
                <a:latin typeface="Arial" charset="0"/>
                <a:cs typeface="Times New Roman" charset="0"/>
              </a:rPr>
              <a:t>错误的优先次序 </a:t>
            </a:r>
            <a:r>
              <a:rPr lang="en-US" sz="3200" b="1" dirty="0">
                <a:solidFill>
                  <a:srgbClr val="FFFFFF"/>
                </a:solidFill>
                <a:effectLst>
                  <a:glow rad="266700">
                    <a:srgbClr val="000000">
                      <a:alpha val="75000"/>
                    </a:srgbClr>
                  </a:glow>
                </a:effectLst>
                <a:latin typeface="Arial" charset="0"/>
                <a:cs typeface="Times New Roman" charset="0"/>
              </a:rPr>
              <a:t>(1:2-5)</a:t>
            </a:r>
          </a:p>
          <a:p>
            <a:pPr eaLnBrk="1" hangingPunct="1">
              <a:lnSpc>
                <a:spcPct val="90000"/>
              </a:lnSpc>
              <a:spcBef>
                <a:spcPct val="20000"/>
              </a:spcBef>
              <a:buClr>
                <a:srgbClr val="3366FF"/>
              </a:buClr>
              <a:buSzPct val="80000"/>
              <a:buFont typeface="Wingdings" charset="0"/>
              <a:buChar char="l"/>
              <a:defRPr/>
            </a:pPr>
            <a:r>
              <a:rPr lang="zh-CN" altLang="en-US" sz="3200" b="1" dirty="0">
                <a:solidFill>
                  <a:srgbClr val="FFFF00"/>
                </a:solidFill>
                <a:effectLst>
                  <a:glow rad="266700">
                    <a:srgbClr val="000000">
                      <a:alpha val="75000"/>
                    </a:srgbClr>
                  </a:glow>
                </a:effectLst>
                <a:latin typeface="Arial" charset="0"/>
                <a:cs typeface="Times New Roman" charset="0"/>
              </a:rPr>
              <a:t>后果</a:t>
            </a:r>
            <a:r>
              <a:rPr lang="zh-CN" altLang="en-US" sz="3200" b="1" dirty="0">
                <a:solidFill>
                  <a:srgbClr val="FFFFFF"/>
                </a:solidFill>
                <a:effectLst>
                  <a:glow rad="266700">
                    <a:srgbClr val="000000">
                      <a:alpha val="75000"/>
                    </a:srgbClr>
                  </a:glow>
                </a:effectLst>
                <a:latin typeface="Arial" charset="0"/>
                <a:cs typeface="Times New Roman" charset="0"/>
              </a:rPr>
              <a:t>：</a:t>
            </a:r>
            <a:r>
              <a:rPr lang="en-US" sz="3200" b="1" dirty="0">
                <a:solidFill>
                  <a:srgbClr val="FFFFFF"/>
                </a:solidFill>
                <a:effectLst>
                  <a:glow rad="266700">
                    <a:srgbClr val="000000">
                      <a:alpha val="75000"/>
                    </a:srgbClr>
                  </a:glow>
                </a:effectLst>
                <a:latin typeface="Arial" charset="0"/>
                <a:cs typeface="Times New Roman" charset="0"/>
              </a:rPr>
              <a:t> </a:t>
            </a:r>
            <a:r>
              <a:rPr lang="zh-CN" altLang="en-US" sz="3200" b="1" dirty="0">
                <a:solidFill>
                  <a:srgbClr val="FFFFFF"/>
                </a:solidFill>
                <a:effectLst>
                  <a:glow rad="266700">
                    <a:srgbClr val="000000">
                      <a:alpha val="75000"/>
                    </a:srgbClr>
                  </a:glow>
                </a:effectLst>
                <a:latin typeface="Arial" charset="0"/>
                <a:cs typeface="Times New Roman" charset="0"/>
              </a:rPr>
              <a:t>经济膨胀和不饱足的生活 </a:t>
            </a:r>
            <a:r>
              <a:rPr lang="en-US" sz="3200" b="1" dirty="0">
                <a:solidFill>
                  <a:srgbClr val="FFFFFF"/>
                </a:solidFill>
                <a:effectLst>
                  <a:glow rad="266700">
                    <a:srgbClr val="000000">
                      <a:alpha val="75000"/>
                    </a:srgbClr>
                  </a:glow>
                </a:effectLst>
                <a:latin typeface="Arial" charset="0"/>
                <a:cs typeface="Times New Roman" charset="0"/>
              </a:rPr>
              <a:t>(1:6-7)</a:t>
            </a:r>
          </a:p>
          <a:p>
            <a:pPr eaLnBrk="1" hangingPunct="1">
              <a:lnSpc>
                <a:spcPct val="90000"/>
              </a:lnSpc>
              <a:spcBef>
                <a:spcPct val="20000"/>
              </a:spcBef>
              <a:buClr>
                <a:srgbClr val="3366FF"/>
              </a:buClr>
              <a:buSzPct val="80000"/>
              <a:buFont typeface="Wingdings" charset="0"/>
              <a:buChar char="l"/>
              <a:defRPr/>
            </a:pPr>
            <a:r>
              <a:rPr lang="zh-CN" altLang="en-US" sz="3200" b="1" dirty="0">
                <a:solidFill>
                  <a:srgbClr val="FFFF00"/>
                </a:solidFill>
                <a:effectLst>
                  <a:glow rad="266700">
                    <a:srgbClr val="000000">
                      <a:alpha val="75000"/>
                    </a:srgbClr>
                  </a:glow>
                </a:effectLst>
                <a:latin typeface="Arial" charset="0"/>
                <a:cs typeface="Times New Roman" charset="0"/>
              </a:rPr>
              <a:t>命令</a:t>
            </a:r>
            <a:r>
              <a:rPr lang="zh-CN" altLang="en-US" sz="3200" b="1" dirty="0">
                <a:solidFill>
                  <a:srgbClr val="FFFFFF"/>
                </a:solidFill>
                <a:effectLst>
                  <a:glow rad="266700">
                    <a:srgbClr val="000000">
                      <a:alpha val="75000"/>
                    </a:srgbClr>
                  </a:glow>
                </a:effectLst>
                <a:latin typeface="Arial" charset="0"/>
                <a:cs typeface="Times New Roman" charset="0"/>
              </a:rPr>
              <a:t>：</a:t>
            </a:r>
            <a:r>
              <a:rPr lang="en-US" sz="3200" b="1" dirty="0">
                <a:solidFill>
                  <a:srgbClr val="FFFFFF"/>
                </a:solidFill>
                <a:effectLst>
                  <a:glow rad="266700">
                    <a:srgbClr val="000000">
                      <a:alpha val="75000"/>
                    </a:srgbClr>
                  </a:glow>
                </a:effectLst>
                <a:latin typeface="Arial" charset="0"/>
                <a:cs typeface="Times New Roman" charset="0"/>
              </a:rPr>
              <a:t> </a:t>
            </a:r>
            <a:r>
              <a:rPr lang="zh-CN" altLang="en-US" sz="3200" b="1" dirty="0">
                <a:solidFill>
                  <a:srgbClr val="FFFFFF"/>
                </a:solidFill>
                <a:effectLst>
                  <a:glow rad="266700">
                    <a:srgbClr val="000000">
                      <a:alpha val="75000"/>
                    </a:srgbClr>
                  </a:glow>
                </a:effectLst>
                <a:latin typeface="Arial" charset="0"/>
                <a:cs typeface="Times New Roman" charset="0"/>
              </a:rPr>
              <a:t>重建圣殿 </a:t>
            </a:r>
            <a:r>
              <a:rPr lang="en-US" sz="3200" b="1" dirty="0">
                <a:solidFill>
                  <a:srgbClr val="FFFFFF"/>
                </a:solidFill>
                <a:effectLst>
                  <a:glow rad="266700">
                    <a:srgbClr val="000000">
                      <a:alpha val="75000"/>
                    </a:srgbClr>
                  </a:glow>
                </a:effectLst>
                <a:latin typeface="Arial" charset="0"/>
                <a:cs typeface="Times New Roman" charset="0"/>
              </a:rPr>
              <a:t>(1:8)</a:t>
            </a:r>
          </a:p>
          <a:p>
            <a:pPr eaLnBrk="1" hangingPunct="1">
              <a:lnSpc>
                <a:spcPct val="90000"/>
              </a:lnSpc>
              <a:spcBef>
                <a:spcPct val="20000"/>
              </a:spcBef>
              <a:buClr>
                <a:srgbClr val="3366FF"/>
              </a:buClr>
              <a:buSzPct val="80000"/>
              <a:buFont typeface="Wingdings" charset="0"/>
              <a:buChar char="l"/>
              <a:defRPr/>
            </a:pPr>
            <a:r>
              <a:rPr lang="zh-CN" altLang="en-US" sz="3200" b="1" dirty="0">
                <a:solidFill>
                  <a:srgbClr val="FFFF00"/>
                </a:solidFill>
                <a:effectLst>
                  <a:glow rad="266700">
                    <a:srgbClr val="000000">
                      <a:alpha val="75000"/>
                    </a:srgbClr>
                  </a:glow>
                </a:effectLst>
                <a:latin typeface="Arial" charset="0"/>
                <a:cs typeface="Times New Roman" charset="0"/>
              </a:rPr>
              <a:t>诊断的说明</a:t>
            </a:r>
            <a:r>
              <a:rPr lang="en-US" sz="3200" b="1" dirty="0">
                <a:solidFill>
                  <a:srgbClr val="FFFF00"/>
                </a:solidFill>
                <a:effectLst>
                  <a:glow rad="266700">
                    <a:srgbClr val="000000">
                      <a:alpha val="75000"/>
                    </a:srgbClr>
                  </a:glow>
                </a:effectLst>
                <a:latin typeface="Arial" charset="0"/>
                <a:cs typeface="Times New Roman" charset="0"/>
              </a:rPr>
              <a:t> </a:t>
            </a:r>
            <a:r>
              <a:rPr lang="en-US" sz="3200" b="1" dirty="0">
                <a:solidFill>
                  <a:srgbClr val="FFFFFF"/>
                </a:solidFill>
                <a:effectLst>
                  <a:glow rad="266700">
                    <a:srgbClr val="000000">
                      <a:alpha val="75000"/>
                    </a:srgbClr>
                  </a:glow>
                </a:effectLst>
                <a:latin typeface="Arial" charset="0"/>
                <a:cs typeface="Times New Roman" charset="0"/>
              </a:rPr>
              <a:t>(1:9-11)</a:t>
            </a:r>
          </a:p>
          <a:p>
            <a:pPr eaLnBrk="1" hangingPunct="1">
              <a:lnSpc>
                <a:spcPct val="90000"/>
              </a:lnSpc>
              <a:spcBef>
                <a:spcPct val="20000"/>
              </a:spcBef>
              <a:buClr>
                <a:srgbClr val="3366FF"/>
              </a:buClr>
              <a:buSzPct val="80000"/>
              <a:buFont typeface="Wingdings" charset="0"/>
              <a:buChar char="l"/>
              <a:defRPr/>
            </a:pPr>
            <a:r>
              <a:rPr lang="zh-CN" altLang="en-US" sz="3200" b="1" dirty="0">
                <a:solidFill>
                  <a:srgbClr val="FFFF00"/>
                </a:solidFill>
                <a:effectLst>
                  <a:glow rad="266700">
                    <a:srgbClr val="000000">
                      <a:alpha val="75000"/>
                    </a:srgbClr>
                  </a:glow>
                </a:effectLst>
                <a:latin typeface="Arial" charset="0"/>
                <a:cs typeface="Times New Roman" charset="0"/>
              </a:rPr>
              <a:t>回应</a:t>
            </a:r>
            <a:r>
              <a:rPr lang="zh-CN" altLang="en-US" sz="3200" b="1" dirty="0">
                <a:solidFill>
                  <a:srgbClr val="FFFFFF"/>
                </a:solidFill>
                <a:effectLst>
                  <a:glow rad="266700">
                    <a:srgbClr val="000000">
                      <a:alpha val="75000"/>
                    </a:srgbClr>
                  </a:glow>
                </a:effectLst>
                <a:latin typeface="Arial" charset="0"/>
                <a:cs typeface="Times New Roman" charset="0"/>
              </a:rPr>
              <a:t>：</a:t>
            </a:r>
            <a:r>
              <a:rPr lang="en-US" sz="3200" b="1" dirty="0">
                <a:solidFill>
                  <a:srgbClr val="FFFFFF"/>
                </a:solidFill>
                <a:effectLst>
                  <a:glow rad="266700">
                    <a:srgbClr val="000000">
                      <a:alpha val="75000"/>
                    </a:srgbClr>
                  </a:glow>
                </a:effectLst>
                <a:latin typeface="Arial" charset="0"/>
                <a:cs typeface="Times New Roman" charset="0"/>
              </a:rPr>
              <a:t> </a:t>
            </a:r>
            <a:r>
              <a:rPr lang="zh-CN" altLang="en-US" sz="3200" b="1" dirty="0">
                <a:solidFill>
                  <a:srgbClr val="FFFFFF"/>
                </a:solidFill>
                <a:effectLst>
                  <a:glow rad="266700">
                    <a:srgbClr val="000000">
                      <a:alpha val="75000"/>
                    </a:srgbClr>
                  </a:glow>
                </a:effectLst>
                <a:latin typeface="Arial" charset="0"/>
                <a:cs typeface="Times New Roman" charset="0"/>
              </a:rPr>
              <a:t>领袖们和人民都顺服神的吩咐去建造神的殿  </a:t>
            </a:r>
            <a:r>
              <a:rPr lang="en-US" sz="3200" b="1" dirty="0">
                <a:solidFill>
                  <a:srgbClr val="FFFFFF"/>
                </a:solidFill>
                <a:effectLst>
                  <a:glow rad="266700">
                    <a:srgbClr val="000000">
                      <a:alpha val="75000"/>
                    </a:srgbClr>
                  </a:glow>
                </a:effectLst>
                <a:latin typeface="Arial" charset="0"/>
                <a:cs typeface="Times New Roman" charset="0"/>
              </a:rPr>
              <a:t>(1:12-15)</a:t>
            </a:r>
            <a:endParaRPr lang="en-GB" sz="3200" b="1" dirty="0">
              <a:solidFill>
                <a:srgbClr val="FFFFFF"/>
              </a:solidFill>
              <a:effectLst>
                <a:glow rad="266700">
                  <a:srgbClr val="000000">
                    <a:alpha val="75000"/>
                  </a:srgbClr>
                </a:glow>
              </a:effectLst>
              <a:latin typeface="Arial" charset="0"/>
              <a:cs typeface="Times New Roman"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2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2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2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2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3" descr="Mosaic Tabernacle "/>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5" name="Text Box 5"/>
          <p:cNvSpPr txBox="1">
            <a:spLocks noChangeArrowheads="1"/>
          </p:cNvSpPr>
          <p:nvPr/>
        </p:nvSpPr>
        <p:spPr bwMode="auto">
          <a:xfrm>
            <a:off x="1115616" y="595536"/>
            <a:ext cx="1066800" cy="457200"/>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eaLnBrk="1" hangingPunct="1">
              <a:spcBef>
                <a:spcPct val="50000"/>
              </a:spcBef>
              <a:buClrTx/>
              <a:buSzTx/>
              <a:buFontTx/>
              <a:buNone/>
              <a:defRPr/>
            </a:pPr>
            <a:r>
              <a:rPr lang="zh-CN" altLang="en-GB" sz="2400" b="1" dirty="0">
                <a:effectLst>
                  <a:glow rad="381000">
                    <a:schemeClr val="bg2"/>
                  </a:glow>
                </a:effectLst>
                <a:ea typeface="SimSun" pitchFamily="2" charset="-122"/>
                <a:cs typeface="+mn-cs"/>
              </a:rPr>
              <a:t>帐幕</a:t>
            </a:r>
          </a:p>
        </p:txBody>
      </p:sp>
      <p:sp>
        <p:nvSpPr>
          <p:cNvPr id="143366" name="Text Box 6"/>
          <p:cNvSpPr txBox="1">
            <a:spLocks noChangeArrowheads="1"/>
          </p:cNvSpPr>
          <p:nvPr/>
        </p:nvSpPr>
        <p:spPr bwMode="auto">
          <a:xfrm>
            <a:off x="3131840" y="3763888"/>
            <a:ext cx="914400" cy="457200"/>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eaLnBrk="1" hangingPunct="1">
              <a:spcBef>
                <a:spcPct val="50000"/>
              </a:spcBef>
              <a:buClrTx/>
              <a:buSzTx/>
              <a:buFontTx/>
              <a:buNone/>
              <a:defRPr/>
            </a:pPr>
            <a:r>
              <a:rPr lang="zh-CN" altLang="en-GB" sz="2400" b="1" dirty="0">
                <a:effectLst>
                  <a:glow rad="381000">
                    <a:schemeClr val="bg2"/>
                  </a:glow>
                </a:effectLst>
                <a:ea typeface="SimSun" pitchFamily="2" charset="-122"/>
                <a:cs typeface="+mn-cs"/>
              </a:rPr>
              <a:t>院子</a:t>
            </a:r>
          </a:p>
        </p:txBody>
      </p:sp>
      <p:sp>
        <p:nvSpPr>
          <p:cNvPr id="143367" name="Text Box 7"/>
          <p:cNvSpPr txBox="1">
            <a:spLocks noChangeArrowheads="1"/>
          </p:cNvSpPr>
          <p:nvPr/>
        </p:nvSpPr>
        <p:spPr bwMode="auto">
          <a:xfrm>
            <a:off x="5682952" y="5348064"/>
            <a:ext cx="2057400" cy="457200"/>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eaLnBrk="1" hangingPunct="1">
              <a:spcBef>
                <a:spcPct val="50000"/>
              </a:spcBef>
              <a:buClrTx/>
              <a:buSzTx/>
              <a:buFontTx/>
              <a:buNone/>
              <a:defRPr/>
            </a:pPr>
            <a:r>
              <a:rPr lang="zh-CN" altLang="en-GB" sz="2400" b="1">
                <a:effectLst>
                  <a:glow rad="381000">
                    <a:schemeClr val="bg2"/>
                  </a:glow>
                </a:effectLst>
                <a:ea typeface="SimSun" pitchFamily="2" charset="-122"/>
                <a:cs typeface="+mn-cs"/>
              </a:rPr>
              <a:t>院子的门</a:t>
            </a:r>
          </a:p>
        </p:txBody>
      </p:sp>
      <p:sp>
        <p:nvSpPr>
          <p:cNvPr id="143368" name="Text Box 8"/>
          <p:cNvSpPr txBox="1">
            <a:spLocks noChangeArrowheads="1"/>
          </p:cNvSpPr>
          <p:nvPr/>
        </p:nvSpPr>
        <p:spPr bwMode="auto">
          <a:xfrm>
            <a:off x="4409728" y="1217712"/>
            <a:ext cx="1066800" cy="457200"/>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eaLnBrk="1" hangingPunct="1">
              <a:spcBef>
                <a:spcPct val="50000"/>
              </a:spcBef>
              <a:buClrTx/>
              <a:buSzTx/>
              <a:buFontTx/>
              <a:buNone/>
              <a:defRPr/>
            </a:pPr>
            <a:r>
              <a:rPr lang="zh-CN" altLang="en-GB" sz="2400" b="1">
                <a:effectLst>
                  <a:glow rad="381000">
                    <a:schemeClr val="bg2"/>
                  </a:glow>
                </a:effectLst>
                <a:ea typeface="SimSun" pitchFamily="2" charset="-122"/>
                <a:cs typeface="+mn-cs"/>
              </a:rPr>
              <a:t>柱子</a:t>
            </a:r>
          </a:p>
        </p:txBody>
      </p:sp>
      <p:sp>
        <p:nvSpPr>
          <p:cNvPr id="143369" name="Text Box 9"/>
          <p:cNvSpPr txBox="1">
            <a:spLocks noChangeArrowheads="1"/>
          </p:cNvSpPr>
          <p:nvPr/>
        </p:nvSpPr>
        <p:spPr bwMode="auto">
          <a:xfrm>
            <a:off x="4495800" y="3200400"/>
            <a:ext cx="2057400" cy="457200"/>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eaLnBrk="1" hangingPunct="1">
              <a:spcBef>
                <a:spcPct val="50000"/>
              </a:spcBef>
              <a:buClrTx/>
              <a:buSzTx/>
              <a:buFontTx/>
              <a:buNone/>
              <a:defRPr/>
            </a:pPr>
            <a:r>
              <a:rPr lang="zh-CN" altLang="en-GB" sz="2400" b="1">
                <a:effectLst>
                  <a:glow rad="381000">
                    <a:schemeClr val="bg2"/>
                  </a:glow>
                </a:effectLst>
                <a:ea typeface="SimSun" pitchFamily="2" charset="-122"/>
                <a:cs typeface="+mn-cs"/>
              </a:rPr>
              <a:t>献燔祭的祭坛</a:t>
            </a:r>
            <a:endParaRPr lang="en-GB" altLang="en-US" sz="2400" b="1">
              <a:effectLst>
                <a:glow rad="381000">
                  <a:schemeClr val="bg2"/>
                </a:glow>
              </a:effectLst>
              <a:ea typeface="SimSun" pitchFamily="2" charset="-122"/>
              <a:cs typeface="+mn-cs"/>
            </a:endParaRPr>
          </a:p>
        </p:txBody>
      </p:sp>
      <p:sp>
        <p:nvSpPr>
          <p:cNvPr id="143370" name="Text Box 10"/>
          <p:cNvSpPr txBox="1">
            <a:spLocks noChangeArrowheads="1"/>
          </p:cNvSpPr>
          <p:nvPr/>
        </p:nvSpPr>
        <p:spPr bwMode="auto">
          <a:xfrm>
            <a:off x="3962400" y="2819400"/>
            <a:ext cx="1447800" cy="457200"/>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eaLnBrk="1" hangingPunct="1">
              <a:spcBef>
                <a:spcPct val="50000"/>
              </a:spcBef>
              <a:buClrTx/>
              <a:buSzTx/>
              <a:buFontTx/>
              <a:buNone/>
              <a:defRPr/>
            </a:pPr>
            <a:r>
              <a:rPr lang="zh-CN" altLang="en-GB" sz="2400" b="1">
                <a:effectLst>
                  <a:glow rad="381000">
                    <a:schemeClr val="bg2"/>
                  </a:glow>
                </a:effectLst>
                <a:ea typeface="SimSun" pitchFamily="2" charset="-122"/>
                <a:cs typeface="+mn-cs"/>
              </a:rPr>
              <a:t>洗濯盆</a:t>
            </a:r>
            <a:endParaRPr lang="en-GB" altLang="zh-CN" sz="2400" b="1">
              <a:effectLst>
                <a:glow rad="381000">
                  <a:schemeClr val="bg2"/>
                </a:glow>
              </a:effectLst>
              <a:ea typeface="SimSun" pitchFamily="2" charset="-122"/>
              <a:cs typeface="+mn-cs"/>
            </a:endParaRPr>
          </a:p>
        </p:txBody>
      </p:sp>
      <p:sp>
        <p:nvSpPr>
          <p:cNvPr id="143371" name="Text Box 11"/>
          <p:cNvSpPr txBox="1">
            <a:spLocks noChangeArrowheads="1"/>
          </p:cNvSpPr>
          <p:nvPr/>
        </p:nvSpPr>
        <p:spPr bwMode="auto">
          <a:xfrm>
            <a:off x="4943128" y="1598712"/>
            <a:ext cx="1371600" cy="457200"/>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eaLnBrk="1" hangingPunct="1">
              <a:spcBef>
                <a:spcPct val="50000"/>
              </a:spcBef>
              <a:buClrTx/>
              <a:buSzTx/>
              <a:buFontTx/>
              <a:buNone/>
              <a:defRPr/>
            </a:pPr>
            <a:r>
              <a:rPr lang="zh-CN" altLang="en-GB" sz="2400" b="1">
                <a:effectLst>
                  <a:glow rad="381000">
                    <a:schemeClr val="bg2"/>
                  </a:glow>
                </a:effectLst>
                <a:ea typeface="SimSun" pitchFamily="2" charset="-122"/>
                <a:cs typeface="+mn-cs"/>
              </a:rPr>
              <a:t>幕幔</a:t>
            </a:r>
          </a:p>
        </p:txBody>
      </p:sp>
      <p:sp>
        <p:nvSpPr>
          <p:cNvPr id="12" name="Title 4"/>
          <p:cNvSpPr txBox="1">
            <a:spLocks/>
          </p:cNvSpPr>
          <p:nvPr/>
        </p:nvSpPr>
        <p:spPr bwMode="auto">
          <a:xfrm>
            <a:off x="685800" y="0"/>
            <a:ext cx="7772400" cy="1143000"/>
          </a:xfrm>
          <a:prstGeom prst="rect">
            <a:avLst/>
          </a:prstGeom>
          <a:noFill/>
          <a:ln w="9525">
            <a:noFill/>
            <a:miter lim="800000"/>
            <a:headEnd/>
            <a:tailEnd/>
          </a:ln>
          <a:effectLst/>
        </p:spPr>
        <p:txBody>
          <a:bodyPr lIns="92075" tIns="46038" rIns="92075" bIns="46038" anchor="ct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r" eaLnBrk="0" hangingPunct="0">
              <a:defRPr/>
            </a:pPr>
            <a:r>
              <a:rPr lang="zh-CN" altLang="en-US" sz="3600" b="1">
                <a:effectLst>
                  <a:glow rad="381000">
                    <a:schemeClr val="bg2"/>
                  </a:glow>
                </a:effectLst>
                <a:latin typeface="Arial" charset="0"/>
                <a:cs typeface="Arial" charset="0"/>
              </a:rPr>
              <a:t>帐幕 </a:t>
            </a:r>
            <a:r>
              <a:rPr lang="en-US" sz="3600" b="1">
                <a:effectLst>
                  <a:glow rad="381000">
                    <a:schemeClr val="bg2"/>
                  </a:glow>
                </a:effectLst>
                <a:latin typeface="Arial" charset="0"/>
                <a:cs typeface="Arial" charset="0"/>
              </a:rPr>
              <a:t>– </a:t>
            </a:r>
            <a:r>
              <a:rPr lang="zh-CN" altLang="en-US" sz="3600" b="1" dirty="0">
                <a:effectLst>
                  <a:glow rad="381000">
                    <a:schemeClr val="bg2"/>
                  </a:glow>
                </a:effectLst>
                <a:latin typeface="Arial" charset="0"/>
                <a:cs typeface="Arial" charset="0"/>
              </a:rPr>
              <a:t>摩西</a:t>
            </a:r>
            <a:endParaRPr lang="en-US" sz="4400" b="1" dirty="0">
              <a:effectLst>
                <a:glow rad="381000">
                  <a:schemeClr val="bg2"/>
                </a:glow>
              </a:effectLst>
              <a:latin typeface="Arial" charset="0"/>
              <a:cs typeface="Arial" charset="0"/>
            </a:endParaRPr>
          </a:p>
        </p:txBody>
      </p:sp>
    </p:spTree>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2"/>
          <p:cNvSpPr>
            <a:spLocks noChangeArrowheads="1"/>
          </p:cNvSpPr>
          <p:nvPr/>
        </p:nvSpPr>
        <p:spPr bwMode="auto">
          <a:xfrm>
            <a:off x="0" y="0"/>
            <a:ext cx="9144000" cy="6858000"/>
          </a:xfrm>
          <a:prstGeom prst="rect">
            <a:avLst/>
          </a:prstGeom>
          <a:gradFill rotWithShape="1">
            <a:gsLst>
              <a:gs pos="0">
                <a:srgbClr val="339933"/>
              </a:gs>
              <a:gs pos="100000">
                <a:srgbClr val="0066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525314" name="Picture 3" descr="jerusalem-cityofdavi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9038"/>
            <a:ext cx="9144000"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Oval 4"/>
          <p:cNvSpPr>
            <a:spLocks noChangeArrowheads="1"/>
          </p:cNvSpPr>
          <p:nvPr/>
        </p:nvSpPr>
        <p:spPr bwMode="auto">
          <a:xfrm>
            <a:off x="7924800" y="1371600"/>
            <a:ext cx="1219200" cy="1066800"/>
          </a:xfrm>
          <a:prstGeom prst="ellipse">
            <a:avLst/>
          </a:prstGeom>
          <a:noFill/>
          <a:ln w="57150">
            <a:solidFill>
              <a:srgbClr val="FFFF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5" name="Title 4"/>
          <p:cNvSpPr txBox="1">
            <a:spLocks/>
          </p:cNvSpPr>
          <p:nvPr/>
        </p:nvSpPr>
        <p:spPr bwMode="auto">
          <a:xfrm>
            <a:off x="685800" y="0"/>
            <a:ext cx="7772400" cy="11430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zh-CN" altLang="en-US" sz="4400">
                <a:solidFill>
                  <a:srgbClr val="FFFFFF"/>
                </a:solidFill>
                <a:effectLst>
                  <a:outerShdw blurRad="38100" dist="38100" dir="2700000" algn="tl">
                    <a:srgbClr val="000000"/>
                  </a:outerShdw>
                </a:effectLst>
                <a:latin typeface="Arial" charset="0"/>
              </a:rPr>
              <a:t>圣殿的所在地</a:t>
            </a:r>
            <a:endParaRPr lang="en-US" sz="4400">
              <a:solidFill>
                <a:srgbClr val="FFFFFF"/>
              </a:solidFill>
              <a:effectLst>
                <a:outerShdw blurRad="38100" dist="38100" dir="2700000" algn="tl">
                  <a:srgbClr val="000000"/>
                </a:outerShdw>
              </a:effectLst>
              <a:latin typeface="Arial" charset="0"/>
            </a:endParaRPr>
          </a:p>
        </p:txBody>
      </p:sp>
    </p:spTree>
  </p:cSld>
  <p:clrMapOvr>
    <a:masterClrMapping/>
  </p:clrMapOvr>
  <p:transition spd="med">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Rectangle 89"/>
          <p:cNvSpPr>
            <a:spLocks noChangeArrowheads="1"/>
          </p:cNvSpPr>
          <p:nvPr/>
        </p:nvSpPr>
        <p:spPr bwMode="auto">
          <a:xfrm>
            <a:off x="1066800" y="0"/>
            <a:ext cx="80772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 name="Rectangle 2"/>
          <p:cNvSpPr>
            <a:spLocks noGrp="1" noChangeArrowheads="1"/>
          </p:cNvSpPr>
          <p:nvPr>
            <p:ph type="title"/>
          </p:nvPr>
        </p:nvSpPr>
        <p:spPr>
          <a:xfrm rot="16200000">
            <a:off x="-2895600" y="2895600"/>
            <a:ext cx="6858000" cy="1066800"/>
          </a:xfrm>
          <a:solidFill>
            <a:schemeClr val="hlink"/>
          </a:solidFill>
        </p:spPr>
        <p:txBody>
          <a:bodyPr/>
          <a:lstStyle/>
          <a:p>
            <a:pPr eaLnBrk="1" hangingPunct="1"/>
            <a:r>
              <a:rPr lang="zh-CN" altLang="en-US" b="1">
                <a:solidFill>
                  <a:schemeClr val="tx1"/>
                </a:solidFill>
                <a:latin typeface="Arial" charset="0"/>
                <a:cs typeface="SimSun" charset="0"/>
              </a:rPr>
              <a:t>圣经中的圣殿</a:t>
            </a:r>
            <a:endParaRPr lang="en-US" altLang="zh-CN" b="1">
              <a:solidFill>
                <a:schemeClr val="tx1"/>
              </a:solidFill>
              <a:latin typeface="Arial" charset="0"/>
              <a:cs typeface="SimSun" charset="0"/>
            </a:endParaRPr>
          </a:p>
        </p:txBody>
      </p:sp>
      <p:graphicFrame>
        <p:nvGraphicFramePr>
          <p:cNvPr id="89224" name="Group 136"/>
          <p:cNvGraphicFramePr>
            <a:graphicFrameLocks noGrp="1"/>
          </p:cNvGraphicFramePr>
          <p:nvPr/>
        </p:nvGraphicFramePr>
        <p:xfrm>
          <a:off x="1143000" y="77788"/>
          <a:ext cx="7620000" cy="6704883"/>
        </p:xfrm>
        <a:graphic>
          <a:graphicData uri="http://schemas.openxmlformats.org/drawingml/2006/table">
            <a:tbl>
              <a:tblPr/>
              <a:tblGrid>
                <a:gridCol w="1179513">
                  <a:extLst>
                    <a:ext uri="{9D8B030D-6E8A-4147-A177-3AD203B41FA5}">
                      <a16:colId xmlns:a16="http://schemas.microsoft.com/office/drawing/2014/main" val="20000"/>
                    </a:ext>
                  </a:extLst>
                </a:gridCol>
                <a:gridCol w="1633537">
                  <a:extLst>
                    <a:ext uri="{9D8B030D-6E8A-4147-A177-3AD203B41FA5}">
                      <a16:colId xmlns:a16="http://schemas.microsoft.com/office/drawing/2014/main" val="20001"/>
                    </a:ext>
                  </a:extLst>
                </a:gridCol>
                <a:gridCol w="175895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tblGrid>
              <a:tr h="6731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charset="0"/>
                        <a:buNone/>
                        <a:tabLst/>
                      </a:pPr>
                      <a:endParaRPr kumimoji="0" lang="en-US" sz="3200" b="0" i="0" u="none" strike="noStrike" cap="none" normalizeH="0" baseline="0">
                        <a:ln>
                          <a:noFill/>
                        </a:ln>
                        <a:solidFill>
                          <a:schemeClr val="tx1"/>
                        </a:solidFill>
                        <a:effectLst/>
                        <a:latin typeface="Times New Roman" charset="0"/>
                        <a:ea typeface="MS PGothic" charset="0"/>
                        <a:cs typeface="MS PGothic" charset="0"/>
                      </a:endParaRPr>
                    </a:p>
                  </a:txBody>
                  <a:tcPr marT="45713" marB="45713"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rgbClr val="FFFFFF"/>
                          </a:solidFill>
                          <a:effectLst/>
                          <a:latin typeface="Times" charset="0"/>
                          <a:ea typeface="ＭＳ Ｐゴシック" charset="0"/>
                          <a:cs typeface="SimSun" charset="0"/>
                        </a:rPr>
                        <a:t>所罗门</a:t>
                      </a:r>
                      <a:r>
                        <a:rPr kumimoji="0" lang="en-GB" altLang="zh-CN" sz="1400" b="1" i="0" u="none" strike="noStrike" cap="none" normalizeH="0" baseline="0">
                          <a:ln>
                            <a:noFill/>
                          </a:ln>
                          <a:solidFill>
                            <a:srgbClr val="FFFFFF"/>
                          </a:solidFill>
                          <a:effectLst/>
                          <a:latin typeface="Times" charset="0"/>
                          <a:ea typeface="ＭＳ Ｐゴシック" charset="0"/>
                          <a:cs typeface="SimSun" charset="0"/>
                        </a:rPr>
                        <a:t> </a:t>
                      </a:r>
                      <a:endParaRPr kumimoji="0" lang="en-GB" altLang="zh-CN" sz="14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rgbClr val="FFFFFF"/>
                          </a:solidFill>
                          <a:effectLst/>
                          <a:latin typeface="Times" charset="0"/>
                          <a:ea typeface="ＭＳ Ｐゴシック" charset="0"/>
                          <a:cs typeface="SimSun" charset="0"/>
                        </a:rPr>
                        <a:t>所罗巴伯</a:t>
                      </a:r>
                      <a:r>
                        <a:rPr kumimoji="0" lang="en-GB" altLang="zh-CN" sz="1400" b="1" i="0" u="none" strike="noStrike" cap="none" normalizeH="0" baseline="0">
                          <a:ln>
                            <a:noFill/>
                          </a:ln>
                          <a:solidFill>
                            <a:srgbClr val="FFFFFF"/>
                          </a:solidFill>
                          <a:effectLst/>
                          <a:latin typeface="Times" charset="0"/>
                          <a:ea typeface="ＭＳ Ｐゴシック" charset="0"/>
                          <a:cs typeface="SimSun" charset="0"/>
                        </a:rPr>
                        <a:t>/</a:t>
                      </a:r>
                      <a:endParaRPr kumimoji="0" lang="en-GB" altLang="zh-CN" sz="14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GB" sz="1400" b="1" i="0" u="none" strike="noStrike" cap="none" normalizeH="0" baseline="0">
                          <a:ln>
                            <a:noFill/>
                          </a:ln>
                          <a:solidFill>
                            <a:srgbClr val="FFFFFF"/>
                          </a:solidFill>
                          <a:effectLst/>
                          <a:latin typeface="Times" charset="0"/>
                          <a:ea typeface="ＭＳ Ｐゴシック" charset="0"/>
                          <a:cs typeface="SimSun" charset="0"/>
                        </a:rPr>
                        <a:t>希律</a:t>
                      </a:r>
                      <a:endParaRPr kumimoji="0" lang="zh-CN" altLang="en-GB" sz="14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rgbClr val="FFFFFF"/>
                          </a:solidFill>
                          <a:effectLst/>
                          <a:latin typeface="Times" charset="0"/>
                          <a:ea typeface="ＭＳ Ｐゴシック" charset="0"/>
                          <a:cs typeface="SimSun" charset="0"/>
                        </a:rPr>
                        <a:t>      苦难</a:t>
                      </a:r>
                      <a:endParaRPr kumimoji="0" lang="zh-CN" altLang="en-GB" sz="14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rgbClr val="FFFFFF"/>
                          </a:solidFill>
                          <a:effectLst/>
                          <a:latin typeface="Times" charset="0"/>
                          <a:ea typeface="ＭＳ Ｐゴシック" charset="0"/>
                          <a:cs typeface="SimSun" charset="0"/>
                        </a:rPr>
                        <a:t>一千年</a:t>
                      </a:r>
                      <a:endParaRPr kumimoji="0" lang="zh-CN" altLang="en-GB" sz="14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471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300" b="0" i="1" u="none" strike="noStrike" cap="none" normalizeH="0" baseline="0">
                          <a:ln>
                            <a:noFill/>
                          </a:ln>
                          <a:solidFill>
                            <a:schemeClr val="tx1"/>
                          </a:solidFill>
                          <a:effectLst/>
                          <a:latin typeface="Times" charset="0"/>
                          <a:ea typeface="ＭＳ Ｐゴシック" charset="0"/>
                          <a:cs typeface="SimSun" charset="0"/>
                        </a:rPr>
                        <a:t>圣殿的阶段</a:t>
                      </a:r>
                      <a:endParaRPr kumimoji="0" lang="en-GB" altLang="zh-CN" sz="12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第一</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第二</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第三</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第四</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8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300" b="0" i="1" u="none" strike="noStrike" cap="none" normalizeH="0" baseline="0">
                          <a:ln>
                            <a:noFill/>
                          </a:ln>
                          <a:solidFill>
                            <a:schemeClr val="tx1"/>
                          </a:solidFill>
                          <a:effectLst/>
                          <a:latin typeface="Times" charset="0"/>
                          <a:ea typeface="ＭＳ Ｐゴシック" charset="0"/>
                          <a:cs typeface="SimSun" charset="0"/>
                        </a:rPr>
                        <a:t>描述</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王上 6–7</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拉 3–6</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但 9:27</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结 40–43</a:t>
                      </a:r>
                      <a:endParaRPr kumimoji="0" lang="zh-CN" altLang="en-GB" sz="12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9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300" b="0" i="1" u="none" strike="noStrike" cap="none" normalizeH="0" baseline="0">
                          <a:ln>
                            <a:noFill/>
                          </a:ln>
                          <a:solidFill>
                            <a:schemeClr val="tx1"/>
                          </a:solidFill>
                          <a:effectLst/>
                          <a:latin typeface="Times" charset="0"/>
                          <a:ea typeface="ＭＳ Ｐゴシック" charset="0"/>
                          <a:cs typeface="SimSun" charset="0"/>
                        </a:rPr>
                        <a:t>哈该书的纪录</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该 2:3上, 9下</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该 1:4, 8-9; 2:3下</a:t>
                      </a:r>
                      <a:endParaRPr kumimoji="0" lang="zh-CN" altLang="en-GB" sz="12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该 2:7, 9上</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1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300" b="0" i="1" u="none" strike="noStrike" cap="none" normalizeH="0" baseline="0">
                          <a:ln>
                            <a:noFill/>
                          </a:ln>
                          <a:solidFill>
                            <a:schemeClr val="tx1"/>
                          </a:solidFill>
                          <a:effectLst/>
                          <a:latin typeface="Times" charset="0"/>
                          <a:ea typeface="ＭＳ Ｐゴシック" charset="0"/>
                          <a:cs typeface="SimSun" charset="0"/>
                        </a:rPr>
                        <a:t>建造</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公元前966-959年</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公元前</a:t>
                      </a: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536-516</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年</a:t>
                      </a: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收集材料</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将来的</a:t>
                      </a:r>
                      <a:endParaRPr kumimoji="0" lang="zh-CN" altLang="en-GB" sz="12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84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300" b="0" i="1" u="none" strike="noStrike" cap="none" normalizeH="0" baseline="0">
                          <a:ln>
                            <a:noFill/>
                          </a:ln>
                          <a:solidFill>
                            <a:schemeClr val="tx1"/>
                          </a:solidFill>
                          <a:effectLst/>
                          <a:latin typeface="Times" charset="0"/>
                          <a:ea typeface="ＭＳ Ｐゴシック" charset="0"/>
                          <a:cs typeface="SimSun" charset="0"/>
                        </a:rPr>
                        <a:t>被亵渎</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以色列和外邦的王</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安提阿王朝</a:t>
                      </a: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换银钱的人，罗马帝国的上将</a:t>
                      </a:r>
                      <a:r>
                        <a:rPr kumimoji="0" lang="zh-CN" altLang="en-US" sz="1300" b="0" i="0" u="none" strike="noStrike" cap="none" normalizeH="0" baseline="0">
                          <a:ln>
                            <a:noFill/>
                          </a:ln>
                          <a:solidFill>
                            <a:schemeClr val="tx1"/>
                          </a:solidFill>
                          <a:effectLst/>
                          <a:latin typeface="Times" charset="0"/>
                          <a:ea typeface="ＭＳ Ｐゴシック" charset="0"/>
                          <a:cs typeface="SimSun" charset="0"/>
                        </a:rPr>
                        <a:t>--庞培[</a:t>
                      </a: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Pompey]，</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提多</a:t>
                      </a:r>
                      <a:endParaRPr kumimoji="0" lang="zh-CN" altLang="en-GB" sz="12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New Roman" charset="0"/>
                          <a:ea typeface="ＭＳ Ｐゴシック" charset="0"/>
                          <a:cs typeface="SimSun" charset="0"/>
                        </a:rPr>
                        <a:t>敌基督</a:t>
                      </a: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没有任何人</a:t>
                      </a:r>
                      <a:endParaRPr kumimoji="0" lang="en-GB" altLang="zh-CN" sz="12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亚 14:20-21)</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49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300" b="0" i="1" u="none" strike="noStrike" cap="none" normalizeH="0" baseline="0">
                          <a:ln>
                            <a:noFill/>
                          </a:ln>
                          <a:solidFill>
                            <a:schemeClr val="tx1"/>
                          </a:solidFill>
                          <a:effectLst/>
                          <a:latin typeface="Times" charset="0"/>
                          <a:ea typeface="ＭＳ Ｐゴシック" charset="0"/>
                          <a:cs typeface="SimSun" charset="0"/>
                        </a:rPr>
                        <a:t>被毁</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公元前586年</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公元70年</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大苦难的</a:t>
                      </a:r>
                      <a:endParaRPr kumimoji="0" lang="zh-CN" altLang="en-US" sz="1300" b="0" i="0" u="none" strike="noStrike" cap="none" normalizeH="0" baseline="0">
                        <a:ln>
                          <a:noFill/>
                        </a:ln>
                        <a:solidFill>
                          <a:schemeClr val="tx1"/>
                        </a:solidFill>
                        <a:effectLst/>
                        <a:latin typeface="Times"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结束？</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新天新地之前</a:t>
                      </a: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 </a:t>
                      </a:r>
                      <a:endParaRPr kumimoji="0" lang="en-US" altLang="zh-CN" sz="1300" b="0" i="0" u="none" strike="noStrike" cap="none" normalizeH="0" baseline="0">
                        <a:ln>
                          <a:noFill/>
                        </a:ln>
                        <a:solidFill>
                          <a:schemeClr val="tx1"/>
                        </a:solidFill>
                        <a:effectLst/>
                        <a:latin typeface="Times"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启 21:22)</a:t>
                      </a:r>
                      <a:endParaRPr kumimoji="0" lang="zh-CN" altLang="en-GB" sz="12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8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300" b="0" i="1" u="none" strike="noStrike" cap="none" normalizeH="0" baseline="0">
                          <a:ln>
                            <a:noFill/>
                          </a:ln>
                          <a:solidFill>
                            <a:schemeClr val="tx1"/>
                          </a:solidFill>
                          <a:effectLst/>
                          <a:latin typeface="Times" charset="0"/>
                          <a:ea typeface="ＭＳ Ｐゴシック" charset="0"/>
                          <a:cs typeface="SimSun" charset="0"/>
                        </a:rPr>
                        <a:t>年日</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380 </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年</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606 </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年</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少于7年?</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1000 </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年</a:t>
                      </a:r>
                      <a:endParaRPr kumimoji="0" lang="zh-CN" altLang="en-GB" sz="12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55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300" b="0" i="1" u="none" strike="noStrike" cap="none" normalizeH="0" baseline="0">
                          <a:ln>
                            <a:noFill/>
                          </a:ln>
                          <a:solidFill>
                            <a:schemeClr val="tx1"/>
                          </a:solidFill>
                          <a:effectLst/>
                          <a:latin typeface="Times" charset="0"/>
                          <a:ea typeface="ＭＳ Ｐゴシック" charset="0"/>
                          <a:cs typeface="SimSun" charset="0"/>
                        </a:rPr>
                        <a:t>献祭</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主前</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主前 (被认可) 和 </a:t>
                      </a:r>
                      <a:endParaRPr kumimoji="0" lang="zh-CN" altLang="en-US" sz="1300" b="0" i="0" u="none" strike="noStrike" cap="none" normalizeH="0" baseline="0">
                        <a:ln>
                          <a:noFill/>
                        </a:ln>
                        <a:solidFill>
                          <a:schemeClr val="tx1"/>
                        </a:solidFill>
                        <a:effectLst/>
                        <a:latin typeface="Times"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主后(不被认可</a:t>
                      </a: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endParaRPr kumimoji="0" lang="en-GB" altLang="zh-CN" sz="12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主后 (不被认可</a:t>
                      </a: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主后 (被认可</a:t>
                      </a: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p>
                  </a:txBody>
                  <a:tcPr marT="45713" marB="45713"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300" b="0" i="1" u="none" strike="noStrike" cap="none" normalizeH="0" baseline="0">
                          <a:ln>
                            <a:noFill/>
                          </a:ln>
                          <a:solidFill>
                            <a:schemeClr val="tx1"/>
                          </a:solidFill>
                          <a:effectLst/>
                          <a:latin typeface="Times" charset="0"/>
                          <a:ea typeface="ＭＳ Ｐゴシック" charset="0"/>
                          <a:cs typeface="SimSun" charset="0"/>
                        </a:rPr>
                        <a:t>上帝的荣耀</a:t>
                      </a:r>
                      <a:endParaRPr kumimoji="0" lang="en-GB" altLang="zh-CN" sz="12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             充满</a:t>
                      </a:r>
                      <a:endParaRPr kumimoji="0" lang="zh-CN" altLang="en-GB" sz="12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     (</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王上 8:10-11)</a:t>
                      </a:r>
                      <a:endParaRPr kumimoji="0" lang="zh-CN" altLang="en-GB" sz="12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没有充满</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不会充满</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将会充满</a:t>
                      </a:r>
                      <a:endParaRPr kumimoji="0" lang="en-GB" altLang="zh-CN" sz="12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结 43:1-5)</a:t>
                      </a:r>
                      <a:endParaRPr kumimoji="0" lang="zh-CN" altLang="en-GB" sz="12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300" b="0" i="1" u="none" strike="noStrike" cap="none" normalizeH="0" baseline="0">
                          <a:ln>
                            <a:noFill/>
                          </a:ln>
                          <a:solidFill>
                            <a:schemeClr val="tx1"/>
                          </a:solidFill>
                          <a:effectLst/>
                          <a:latin typeface="Times" charset="0"/>
                          <a:ea typeface="ＭＳ Ｐゴシック" charset="0"/>
                          <a:cs typeface="SimSun" charset="0"/>
                        </a:rPr>
                        <a:t>至圣所</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90’ x 30’ =</a:t>
                      </a:r>
                      <a:endParaRPr kumimoji="0" lang="en-GB" altLang="zh-CN" sz="12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2,700 </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平方公尺</a:t>
                      </a:r>
                      <a:endParaRPr kumimoji="0" lang="en-GB" altLang="zh-CN" sz="1300" b="0" i="0" u="none" strike="noStrike" cap="none" normalizeH="0" baseline="0">
                        <a:ln>
                          <a:noFill/>
                        </a:ln>
                        <a:solidFill>
                          <a:schemeClr val="tx1"/>
                        </a:solidFill>
                        <a:effectLst/>
                        <a:latin typeface="Times"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87.5’ x 175’ = 15,312</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平方公尺</a:t>
                      </a:r>
                      <a:endParaRPr kumimoji="0" lang="en-GB" altLang="zh-CN" sz="1300" b="0" i="0" u="none" strike="noStrike" cap="none" normalizeH="0" baseline="0">
                        <a:ln>
                          <a:noFill/>
                        </a:ln>
                        <a:solidFill>
                          <a:schemeClr val="tx1"/>
                        </a:solidFill>
                        <a:effectLst/>
                        <a:latin typeface="Times"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300" b="0" i="1" u="none" strike="noStrike" cap="none" normalizeH="0" baseline="0">
                          <a:ln>
                            <a:noFill/>
                          </a:ln>
                          <a:solidFill>
                            <a:schemeClr val="tx1"/>
                          </a:solidFill>
                          <a:effectLst/>
                          <a:latin typeface="Times" charset="0"/>
                          <a:ea typeface="ＭＳ Ｐゴシック" charset="0"/>
                          <a:cs typeface="SimSun" charset="0"/>
                        </a:rPr>
                        <a:t>内院</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150’ x 400’ =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60,000</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平方公尺</a:t>
                      </a: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175’ x 427.5’ = 74,812.5</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平方公尺</a:t>
                      </a:r>
                    </a:p>
                  </a:txBody>
                  <a:tcPr marT="45713" marB="45713"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300" b="0" i="1" u="none" strike="noStrike" cap="none" normalizeH="0" baseline="0">
                          <a:ln>
                            <a:noFill/>
                          </a:ln>
                          <a:solidFill>
                            <a:schemeClr val="tx1"/>
                          </a:solidFill>
                          <a:effectLst/>
                          <a:latin typeface="Times" charset="0"/>
                          <a:ea typeface="ＭＳ Ｐゴシック" charset="0"/>
                          <a:cs typeface="SimSun" charset="0"/>
                        </a:rPr>
                        <a:t>外院</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875’ x 875’ = 765,625</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平方公尺</a:t>
                      </a:r>
                      <a:endParaRPr kumimoji="0" lang="en-GB" altLang="zh-CN" sz="1300" b="0" i="0" u="none" strike="noStrike" cap="none" normalizeH="0" baseline="0">
                        <a:ln>
                          <a:noFill/>
                        </a:ln>
                        <a:solidFill>
                          <a:schemeClr val="tx1"/>
                        </a:solidFill>
                        <a:effectLst/>
                        <a:latin typeface="Times"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
        <p:nvSpPr>
          <p:cNvPr id="526425" name="Text Box 90"/>
          <p:cNvSpPr txBox="1">
            <a:spLocks noChangeArrowheads="1"/>
          </p:cNvSpPr>
          <p:nvPr/>
        </p:nvSpPr>
        <p:spPr bwMode="auto">
          <a:xfrm>
            <a:off x="8655050" y="0"/>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644</a:t>
            </a:r>
          </a:p>
        </p:txBody>
      </p:sp>
    </p:spTree>
  </p:cSld>
  <p:clrMapOvr>
    <a:masterClrMapping/>
  </p:clrMapOvr>
  <p:transition>
    <p:blinds/>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0" y="0"/>
            <a:ext cx="94488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algn="ctr">
              <a:defRPr/>
            </a:pPr>
            <a:endParaRPr lang="en-US" sz="3200" b="1">
              <a:effectLst>
                <a:outerShdw blurRad="38100" dist="38100" dir="2700000" algn="tl">
                  <a:srgbClr val="000000"/>
                </a:outerShdw>
              </a:effectLst>
              <a:ea typeface="MS PGothic" charset="0"/>
              <a:cs typeface="MS PGothic" charset="0"/>
            </a:endParaRPr>
          </a:p>
        </p:txBody>
      </p:sp>
      <p:sp>
        <p:nvSpPr>
          <p:cNvPr id="165891" name="Text Box 3"/>
          <p:cNvSpPr txBox="1">
            <a:spLocks noChangeArrowheads="1"/>
          </p:cNvSpPr>
          <p:nvPr/>
        </p:nvSpPr>
        <p:spPr bwMode="auto">
          <a:xfrm>
            <a:off x="2057400" y="441325"/>
            <a:ext cx="49530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a:cs typeface="SimSun" charset="0"/>
              </a:rPr>
              <a:t>哈该书里记载的日期</a:t>
            </a:r>
            <a:endParaRPr lang="en-US" sz="4000" b="1">
              <a:cs typeface="SimSun" charset="0"/>
            </a:endParaRPr>
          </a:p>
        </p:txBody>
      </p:sp>
      <p:grpSp>
        <p:nvGrpSpPr>
          <p:cNvPr id="530435" name="Group 4"/>
          <p:cNvGrpSpPr>
            <a:grpSpLocks/>
          </p:cNvGrpSpPr>
          <p:nvPr/>
        </p:nvGrpSpPr>
        <p:grpSpPr bwMode="auto">
          <a:xfrm>
            <a:off x="609600" y="4235450"/>
            <a:ext cx="8153400" cy="1660525"/>
            <a:chOff x="432" y="1948"/>
            <a:chExt cx="5136" cy="1046"/>
          </a:xfrm>
        </p:grpSpPr>
        <p:sp>
          <p:nvSpPr>
            <p:cNvPr id="165893"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5894" name="Text Box 6"/>
            <p:cNvSpPr txBox="1">
              <a:spLocks noChangeArrowheads="1"/>
            </p:cNvSpPr>
            <p:nvPr/>
          </p:nvSpPr>
          <p:spPr bwMode="auto">
            <a:xfrm>
              <a:off x="4464" y="2476"/>
              <a:ext cx="606" cy="51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十二月</a:t>
              </a:r>
              <a:endParaRPr lang="en-US" b="1">
                <a:cs typeface="SimSun" charset="0"/>
              </a:endParaRPr>
            </a:p>
          </p:txBody>
        </p:sp>
        <p:sp>
          <p:nvSpPr>
            <p:cNvPr id="165895"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5896" name="Text Box 8"/>
            <p:cNvSpPr txBox="1">
              <a:spLocks noChangeArrowheads="1"/>
            </p:cNvSpPr>
            <p:nvPr/>
          </p:nvSpPr>
          <p:spPr bwMode="auto">
            <a:xfrm>
              <a:off x="1815" y="2476"/>
              <a:ext cx="798"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九月</a:t>
              </a:r>
              <a:endParaRPr lang="en-US" b="1">
                <a:cs typeface="SimSun" charset="0"/>
              </a:endParaRPr>
            </a:p>
          </p:txBody>
        </p:sp>
        <p:sp>
          <p:nvSpPr>
            <p:cNvPr id="165897"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5898" name="Text Box 10"/>
            <p:cNvSpPr txBox="1">
              <a:spLocks noChangeArrowheads="1"/>
            </p:cNvSpPr>
            <p:nvPr/>
          </p:nvSpPr>
          <p:spPr bwMode="auto">
            <a:xfrm>
              <a:off x="2706" y="2476"/>
              <a:ext cx="798"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十月</a:t>
              </a:r>
              <a:endParaRPr lang="en-US" b="1">
                <a:cs typeface="SimSun" charset="0"/>
              </a:endParaRPr>
            </a:p>
          </p:txBody>
        </p:sp>
        <p:sp>
          <p:nvSpPr>
            <p:cNvPr id="165899"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5900" name="Text Box 12"/>
            <p:cNvSpPr txBox="1">
              <a:spLocks noChangeArrowheads="1"/>
            </p:cNvSpPr>
            <p:nvPr/>
          </p:nvSpPr>
          <p:spPr bwMode="auto">
            <a:xfrm>
              <a:off x="3591" y="2476"/>
              <a:ext cx="768"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十一月</a:t>
              </a:r>
              <a:endParaRPr lang="en-US" b="1">
                <a:cs typeface="SimSun" charset="0"/>
              </a:endParaRPr>
            </a:p>
          </p:txBody>
        </p:sp>
        <p:sp>
          <p:nvSpPr>
            <p:cNvPr id="165901"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5902" name="Text Box 14"/>
            <p:cNvSpPr txBox="1">
              <a:spLocks noChangeArrowheads="1"/>
            </p:cNvSpPr>
            <p:nvPr/>
          </p:nvSpPr>
          <p:spPr bwMode="auto">
            <a:xfrm>
              <a:off x="933" y="2476"/>
              <a:ext cx="747"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八月</a:t>
              </a:r>
              <a:endParaRPr lang="en-US" b="1">
                <a:cs typeface="SimSun" charset="0"/>
              </a:endParaRPr>
            </a:p>
          </p:txBody>
        </p:sp>
        <p:sp>
          <p:nvSpPr>
            <p:cNvPr id="165903"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5904"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5905" name="AutoShape 17"/>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65906" name="Text Box 18"/>
          <p:cNvSpPr txBox="1">
            <a:spLocks noChangeArrowheads="1"/>
          </p:cNvSpPr>
          <p:nvPr/>
        </p:nvSpPr>
        <p:spPr bwMode="auto">
          <a:xfrm>
            <a:off x="1828800" y="1981200"/>
            <a:ext cx="14478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sz="3200" b="1">
                <a:cs typeface="+mn-cs"/>
              </a:rPr>
              <a:t>8/29</a:t>
            </a:r>
          </a:p>
          <a:p>
            <a:pPr algn="ctr" eaLnBrk="1" hangingPunct="1">
              <a:defRPr/>
            </a:pPr>
            <a:r>
              <a:rPr lang="en-US" altLang="en-US" sz="3200" b="1">
                <a:cs typeface="+mn-cs"/>
              </a:rPr>
              <a:t>1:2</a:t>
            </a:r>
          </a:p>
        </p:txBody>
      </p:sp>
      <p:sp>
        <p:nvSpPr>
          <p:cNvPr id="165909" name="Text Box 21"/>
          <p:cNvSpPr txBox="1">
            <a:spLocks noChangeArrowheads="1"/>
          </p:cNvSpPr>
          <p:nvPr/>
        </p:nvSpPr>
        <p:spPr bwMode="auto">
          <a:xfrm>
            <a:off x="2895600" y="1981200"/>
            <a:ext cx="17526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sz="3200" b="1">
                <a:cs typeface="+mn-cs"/>
              </a:rPr>
              <a:t>9/21</a:t>
            </a:r>
          </a:p>
          <a:p>
            <a:pPr algn="ctr" eaLnBrk="1" hangingPunct="1">
              <a:defRPr/>
            </a:pPr>
            <a:r>
              <a:rPr lang="en-US" altLang="en-US" sz="3200" b="1">
                <a:cs typeface="+mn-cs"/>
              </a:rPr>
              <a:t>1:15</a:t>
            </a:r>
          </a:p>
        </p:txBody>
      </p:sp>
      <p:sp>
        <p:nvSpPr>
          <p:cNvPr id="165910" name="AutoShape 22"/>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65913" name="Text Box 25"/>
          <p:cNvSpPr txBox="1">
            <a:spLocks noChangeArrowheads="1"/>
          </p:cNvSpPr>
          <p:nvPr/>
        </p:nvSpPr>
        <p:spPr bwMode="auto">
          <a:xfrm>
            <a:off x="2743200" y="5943600"/>
            <a:ext cx="33528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a:cs typeface="SimSun" charset="0"/>
              </a:rPr>
              <a:t>公元前520 年</a:t>
            </a:r>
            <a:endParaRPr lang="en-US" sz="4000" b="1">
              <a:cs typeface="SimSun" charset="0"/>
            </a:endParaRPr>
          </a:p>
        </p:txBody>
      </p:sp>
    </p:spTree>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1"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496425" cy="694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ext Box 3"/>
          <p:cNvSpPr txBox="1">
            <a:spLocks noChangeArrowheads="1"/>
          </p:cNvSpPr>
          <p:nvPr/>
        </p:nvSpPr>
        <p:spPr bwMode="auto">
          <a:xfrm>
            <a:off x="990600" y="5715000"/>
            <a:ext cx="60960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第一圣殿</a:t>
            </a:r>
            <a:r>
              <a:rPr lang="en-US" altLang="zh-CN" sz="3600" b="1">
                <a:cs typeface="SimSun" charset="0"/>
              </a:rPr>
              <a:t> – </a:t>
            </a:r>
            <a:r>
              <a:rPr lang="zh-CN" altLang="en-US" sz="3600" b="1">
                <a:cs typeface="SimSun" charset="0"/>
              </a:rPr>
              <a:t>所罗门</a:t>
            </a:r>
          </a:p>
        </p:txBody>
      </p:sp>
    </p:spTree>
  </p:cSld>
  <p:clrMapOvr>
    <a:masterClrMapping/>
  </p:clrMapOvr>
  <p:transition spd="med">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a:p>
        </p:txBody>
      </p:sp>
      <p:sp>
        <p:nvSpPr>
          <p:cNvPr id="528386" name="Text Box 3"/>
          <p:cNvSpPr txBox="1">
            <a:spLocks noChangeArrowheads="1"/>
          </p:cNvSpPr>
          <p:nvPr/>
        </p:nvSpPr>
        <p:spPr bwMode="auto">
          <a:xfrm rot="-4544568">
            <a:off x="-146050" y="3024188"/>
            <a:ext cx="3613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责备</a:t>
            </a:r>
            <a:r>
              <a:rPr lang="en-US" altLang="ja-JP" sz="3600" b="1">
                <a:cs typeface="SimSun" charset="0"/>
              </a:rPr>
              <a:t>1-11</a:t>
            </a:r>
            <a:endParaRPr lang="en-US" sz="3600" b="1">
              <a:cs typeface="SimSun" charset="0"/>
            </a:endParaRPr>
          </a:p>
        </p:txBody>
      </p:sp>
      <p:sp>
        <p:nvSpPr>
          <p:cNvPr id="528387" name="Text Box 4"/>
          <p:cNvSpPr txBox="1">
            <a:spLocks noChangeArrowheads="1"/>
          </p:cNvSpPr>
          <p:nvPr/>
        </p:nvSpPr>
        <p:spPr bwMode="auto">
          <a:xfrm rot="-4593032">
            <a:off x="813594" y="2991644"/>
            <a:ext cx="36750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回应 12-15</a:t>
            </a:r>
          </a:p>
        </p:txBody>
      </p:sp>
      <p:sp>
        <p:nvSpPr>
          <p:cNvPr id="528388" name="Text Box 5"/>
          <p:cNvSpPr txBox="1">
            <a:spLocks noChangeArrowheads="1"/>
          </p:cNvSpPr>
          <p:nvPr/>
        </p:nvSpPr>
        <p:spPr bwMode="auto">
          <a:xfrm rot="-5400000">
            <a:off x="-1515269" y="1608932"/>
            <a:ext cx="39449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哈该书</a:t>
            </a:r>
          </a:p>
        </p:txBody>
      </p:sp>
      <p:sp>
        <p:nvSpPr>
          <p:cNvPr id="528389" name="Text Box 6"/>
          <p:cNvSpPr txBox="1">
            <a:spLocks noChangeArrowheads="1"/>
          </p:cNvSpPr>
          <p:nvPr/>
        </p:nvSpPr>
        <p:spPr bwMode="auto">
          <a:xfrm>
            <a:off x="685800" y="5327650"/>
            <a:ext cx="3657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endParaRPr lang="en-US" altLang="zh-CN" sz="3600" b="1">
              <a:cs typeface="SimSun" charset="0"/>
            </a:endParaRPr>
          </a:p>
        </p:txBody>
      </p:sp>
      <p:sp>
        <p:nvSpPr>
          <p:cNvPr id="528390" name="Line 12"/>
          <p:cNvSpPr>
            <a:spLocks noChangeShapeType="1"/>
          </p:cNvSpPr>
          <p:nvPr/>
        </p:nvSpPr>
        <p:spPr bwMode="auto">
          <a:xfrm flipH="1">
            <a:off x="6037263" y="1517650"/>
            <a:ext cx="820737" cy="37306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391" name="Text Box 13"/>
          <p:cNvSpPr txBox="1">
            <a:spLocks noChangeArrowheads="1"/>
          </p:cNvSpPr>
          <p:nvPr/>
        </p:nvSpPr>
        <p:spPr bwMode="auto">
          <a:xfrm rot="-5400000">
            <a:off x="6999287" y="4276726"/>
            <a:ext cx="31019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公元前520 年</a:t>
            </a:r>
          </a:p>
        </p:txBody>
      </p:sp>
      <p:sp>
        <p:nvSpPr>
          <p:cNvPr id="528392" name="Line 14"/>
          <p:cNvSpPr>
            <a:spLocks noChangeShapeType="1"/>
          </p:cNvSpPr>
          <p:nvPr/>
        </p:nvSpPr>
        <p:spPr bwMode="auto">
          <a:xfrm>
            <a:off x="6905625" y="755650"/>
            <a:ext cx="0" cy="762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393" name="Line 15"/>
          <p:cNvSpPr>
            <a:spLocks noChangeShapeType="1"/>
          </p:cNvSpPr>
          <p:nvPr/>
        </p:nvSpPr>
        <p:spPr bwMode="auto">
          <a:xfrm flipH="1">
            <a:off x="4360863" y="1517650"/>
            <a:ext cx="803275" cy="36544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394" name="Line 16"/>
          <p:cNvSpPr>
            <a:spLocks noChangeShapeType="1"/>
          </p:cNvSpPr>
          <p:nvPr/>
        </p:nvSpPr>
        <p:spPr bwMode="auto">
          <a:xfrm flipH="1">
            <a:off x="609600" y="1441450"/>
            <a:ext cx="838200" cy="38068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395" name="Line 17"/>
          <p:cNvSpPr>
            <a:spLocks noChangeShapeType="1"/>
          </p:cNvSpPr>
          <p:nvPr/>
        </p:nvSpPr>
        <p:spPr bwMode="auto">
          <a:xfrm flipH="1">
            <a:off x="2686050" y="1517650"/>
            <a:ext cx="820738" cy="37306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396" name="Line 18"/>
          <p:cNvSpPr>
            <a:spLocks noChangeShapeType="1"/>
          </p:cNvSpPr>
          <p:nvPr/>
        </p:nvSpPr>
        <p:spPr bwMode="auto">
          <a:xfrm flipH="1">
            <a:off x="1862138" y="1593850"/>
            <a:ext cx="804862" cy="36544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397" name="Line 19"/>
          <p:cNvSpPr>
            <a:spLocks noChangeShapeType="1"/>
          </p:cNvSpPr>
          <p:nvPr/>
        </p:nvSpPr>
        <p:spPr bwMode="auto">
          <a:xfrm flipH="1">
            <a:off x="5273675" y="1517650"/>
            <a:ext cx="822325" cy="37306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398" name="Line 20"/>
          <p:cNvSpPr>
            <a:spLocks noChangeShapeType="1"/>
          </p:cNvSpPr>
          <p:nvPr/>
        </p:nvSpPr>
        <p:spPr bwMode="auto">
          <a:xfrm flipH="1">
            <a:off x="7104063" y="1517650"/>
            <a:ext cx="820737" cy="37306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399" name="Line 21"/>
          <p:cNvSpPr>
            <a:spLocks noChangeShapeType="1"/>
          </p:cNvSpPr>
          <p:nvPr/>
        </p:nvSpPr>
        <p:spPr bwMode="auto">
          <a:xfrm flipH="1">
            <a:off x="7772400" y="1441450"/>
            <a:ext cx="838200" cy="38068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400" name="Rectangle 22"/>
          <p:cNvSpPr>
            <a:spLocks noChangeArrowheads="1"/>
          </p:cNvSpPr>
          <p:nvPr/>
        </p:nvSpPr>
        <p:spPr bwMode="auto">
          <a:xfrm>
            <a:off x="609600" y="6089650"/>
            <a:ext cx="7172325" cy="5381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8401" name="Line 23"/>
          <p:cNvSpPr>
            <a:spLocks noChangeShapeType="1"/>
          </p:cNvSpPr>
          <p:nvPr/>
        </p:nvSpPr>
        <p:spPr bwMode="auto">
          <a:xfrm>
            <a:off x="3505200" y="755650"/>
            <a:ext cx="0" cy="762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402" name="Text Box 24"/>
          <p:cNvSpPr txBox="1">
            <a:spLocks noChangeArrowheads="1"/>
          </p:cNvSpPr>
          <p:nvPr/>
        </p:nvSpPr>
        <p:spPr bwMode="auto">
          <a:xfrm>
            <a:off x="1600200" y="693738"/>
            <a:ext cx="1752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cs typeface="SimSun" charset="0"/>
              </a:rPr>
              <a:t>劝勉</a:t>
            </a:r>
          </a:p>
          <a:p>
            <a:pPr algn="ctr" eaLnBrk="1" hangingPunct="1"/>
            <a:r>
              <a:rPr lang="en-US" b="1">
                <a:cs typeface="SimSun" charset="0"/>
              </a:rPr>
              <a:t>1:1-15</a:t>
            </a:r>
          </a:p>
        </p:txBody>
      </p:sp>
      <p:sp>
        <p:nvSpPr>
          <p:cNvPr id="528403" name="Rectangle 25"/>
          <p:cNvSpPr>
            <a:spLocks noChangeArrowheads="1"/>
          </p:cNvSpPr>
          <p:nvPr/>
        </p:nvSpPr>
        <p:spPr bwMode="auto">
          <a:xfrm>
            <a:off x="1447800" y="755650"/>
            <a:ext cx="7162800" cy="762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pPr>
            <a:endParaRPr lang="en-US"/>
          </a:p>
        </p:txBody>
      </p:sp>
      <p:sp>
        <p:nvSpPr>
          <p:cNvPr id="528404" name="Line 26"/>
          <p:cNvSpPr>
            <a:spLocks noChangeShapeType="1"/>
          </p:cNvSpPr>
          <p:nvPr/>
        </p:nvSpPr>
        <p:spPr bwMode="auto">
          <a:xfrm flipH="1">
            <a:off x="3581400" y="1517650"/>
            <a:ext cx="820738" cy="37306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405" name="Line 27"/>
          <p:cNvSpPr>
            <a:spLocks noChangeShapeType="1"/>
          </p:cNvSpPr>
          <p:nvPr/>
        </p:nvSpPr>
        <p:spPr bwMode="auto">
          <a:xfrm>
            <a:off x="5181600" y="755650"/>
            <a:ext cx="0" cy="762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406" name="Rectangle 28"/>
          <p:cNvSpPr>
            <a:spLocks noChangeArrowheads="1"/>
          </p:cNvSpPr>
          <p:nvPr/>
        </p:nvSpPr>
        <p:spPr bwMode="auto">
          <a:xfrm>
            <a:off x="609600" y="5251450"/>
            <a:ext cx="7162800" cy="838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8407" name="Text Box 29"/>
          <p:cNvSpPr txBox="1">
            <a:spLocks noChangeArrowheads="1"/>
          </p:cNvSpPr>
          <p:nvPr/>
        </p:nvSpPr>
        <p:spPr bwMode="auto">
          <a:xfrm>
            <a:off x="685800" y="6089650"/>
            <a:ext cx="708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cs typeface="SimSun" charset="0"/>
              </a:rPr>
              <a:t>第一要紧的</a:t>
            </a:r>
            <a:endParaRPr lang="en-US" sz="3200" b="1">
              <a:cs typeface="SimSun" charset="0"/>
            </a:endParaRPr>
          </a:p>
        </p:txBody>
      </p:sp>
      <p:cxnSp>
        <p:nvCxnSpPr>
          <p:cNvPr id="528408" name="Straight Connector 31"/>
          <p:cNvCxnSpPr>
            <a:cxnSpLocks noChangeShapeType="1"/>
          </p:cNvCxnSpPr>
          <p:nvPr/>
        </p:nvCxnSpPr>
        <p:spPr bwMode="auto">
          <a:xfrm rot="5400000">
            <a:off x="3886201" y="5632450"/>
            <a:ext cx="914400"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26" name="Title 29"/>
          <p:cNvSpPr txBox="1">
            <a:spLocks/>
          </p:cNvSpPr>
          <p:nvPr/>
        </p:nvSpPr>
        <p:spPr bwMode="auto">
          <a:xfrm>
            <a:off x="1066800" y="11113"/>
            <a:ext cx="7772400" cy="6096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zh-CN" altLang="en-US" sz="3600">
                <a:solidFill>
                  <a:schemeClr val="tx2"/>
                </a:solidFill>
                <a:effectLst>
                  <a:outerShdw blurRad="38100" dist="38100" dir="2700000" algn="tl">
                    <a:srgbClr val="000000"/>
                  </a:outerShdw>
                </a:effectLst>
                <a:latin typeface="Arial" charset="0"/>
                <a:cs typeface="Arial" charset="0"/>
              </a:rPr>
              <a:t>他们开始重建了！</a:t>
            </a:r>
            <a:endParaRPr lang="en-US" sz="3600">
              <a:solidFill>
                <a:schemeClr val="tx2"/>
              </a:solidFill>
              <a:effectLst>
                <a:outerShdw blurRad="38100" dist="38100" dir="2700000" algn="tl">
                  <a:srgbClr val="000000"/>
                </a:outerShdw>
              </a:effectLst>
              <a:latin typeface="Arial" charset="0"/>
              <a:cs typeface="Arial" charset="0"/>
            </a:endParaRPr>
          </a:p>
        </p:txBody>
      </p:sp>
    </p:spTree>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神的灵与祂的子民同在的应许实现了神在出埃及时所立的约</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(2:4-5)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这也是</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新约的一部分</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结</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36:27). </a:t>
            </a:r>
          </a:p>
        </p:txBody>
      </p:sp>
      <p:sp>
        <p:nvSpPr>
          <p:cNvPr id="5" name="Text Box 3"/>
          <p:cNvSpPr txBox="1">
            <a:spLocks noChangeArrowheads="1"/>
          </p:cNvSpPr>
          <p:nvPr/>
        </p:nvSpPr>
        <p:spPr bwMode="auto">
          <a:xfrm>
            <a:off x="7966573" y="44450"/>
            <a:ext cx="10724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10"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3433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a:solidFill>
                <a:srgbClr val="FFFFFF"/>
              </a:solidFill>
              <a:latin typeface="Arial" charset="0"/>
              <a:cs typeface="Arial" charset="0"/>
            </a:endParaRPr>
          </a:p>
        </p:txBody>
      </p:sp>
      <p:sp>
        <p:nvSpPr>
          <p:cNvPr id="150531" name="Text Box 1027"/>
          <p:cNvSpPr txBox="1">
            <a:spLocks noChangeArrowheads="1"/>
          </p:cNvSpPr>
          <p:nvPr/>
        </p:nvSpPr>
        <p:spPr bwMode="auto">
          <a:xfrm>
            <a:off x="4724400" y="6202363"/>
            <a:ext cx="4191000" cy="584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zh-CN" altLang="en-US" sz="3200" b="1">
                <a:cs typeface="SimSun" charset="0"/>
              </a:rPr>
              <a:t>拉 5:1-2 (新译本)</a:t>
            </a:r>
          </a:p>
        </p:txBody>
      </p:sp>
      <p:sp>
        <p:nvSpPr>
          <p:cNvPr id="150532" name="Text Box 1028"/>
          <p:cNvSpPr txBox="1">
            <a:spLocks noChangeArrowheads="1"/>
          </p:cNvSpPr>
          <p:nvPr/>
        </p:nvSpPr>
        <p:spPr bwMode="auto">
          <a:xfrm>
            <a:off x="381000" y="1301750"/>
            <a:ext cx="8305800" cy="44005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000" b="1" i="1">
                <a:cs typeface="SimSun" charset="0"/>
              </a:rPr>
              <a:t>那时，哈该先知和易多的儿子撒迦利亚先知奉以色列神的名向在犹大地和耶路撒冷的犹大人传讲信息。于是，撒拉铁的儿子所罗巴伯和约萨达的儿子耶书亚都起来，开始重建在耶路撒冷的神的殿，神的先知们和他们在一起，帮助他们。</a:t>
            </a:r>
            <a:endParaRPr lang="en-US" altLang="zh-CN" sz="4000" b="1" i="1">
              <a:cs typeface="SimSun" charset="0"/>
            </a:endParaRPr>
          </a:p>
        </p:txBody>
      </p:sp>
      <p:sp>
        <p:nvSpPr>
          <p:cNvPr id="5" name="Title 4"/>
          <p:cNvSpPr>
            <a:spLocks noGrp="1"/>
          </p:cNvSpPr>
          <p:nvPr>
            <p:ph type="title" idx="4294967295"/>
          </p:nvPr>
        </p:nvSpPr>
        <p:spPr>
          <a:xfrm>
            <a:off x="685800" y="152400"/>
            <a:ext cx="7772400" cy="1143000"/>
          </a:xfrm>
        </p:spPr>
        <p:txBody>
          <a:bodyPr/>
          <a:lstStyle/>
          <a:p>
            <a:pPr>
              <a:defRPr/>
            </a:pPr>
            <a:r>
              <a:rPr lang="zh-CN" altLang="en-US">
                <a:latin typeface="Arial" charset="0"/>
                <a:cs typeface="Arial" charset="0"/>
              </a:rPr>
              <a:t>以斯拉记里的历史平行</a:t>
            </a:r>
            <a:endParaRPr lang="en-US">
              <a:latin typeface="Arial" charset="0"/>
              <a:cs typeface="Arial" charset="0"/>
            </a:endParaRPr>
          </a:p>
        </p:txBody>
      </p:sp>
    </p:spTree>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5169" name="Rectangle 2"/>
          <p:cNvSpPr>
            <a:spLocks noChangeArrowheads="1"/>
          </p:cNvSpPr>
          <p:nvPr/>
        </p:nvSpPr>
        <p:spPr bwMode="auto">
          <a:xfrm>
            <a:off x="-36513" y="-26988"/>
            <a:ext cx="9324976" cy="7029451"/>
          </a:xfrm>
          <a:prstGeom prst="rect">
            <a:avLst/>
          </a:prstGeom>
          <a:solidFill>
            <a:srgbClr val="000000"/>
          </a:solidFill>
          <a:ln w="9525">
            <a:solidFill>
              <a:schemeClr val="tx1"/>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506" name="Rectangle 2"/>
          <p:cNvSpPr>
            <a:spLocks noGrp="1" noChangeArrowheads="1"/>
          </p:cNvSpPr>
          <p:nvPr>
            <p:ph type="title"/>
          </p:nvPr>
        </p:nvSpPr>
        <p:spPr/>
        <p:txBody>
          <a:bodyPr/>
          <a:lstStyle/>
          <a:p>
            <a:pPr eaLnBrk="1" hangingPunct="1">
              <a:defRPr/>
            </a:pPr>
            <a:r>
              <a:rPr lang="en-US" sz="3600">
                <a:effectLst>
                  <a:glow rad="266700">
                    <a:schemeClr val="bg2">
                      <a:alpha val="75000"/>
                    </a:schemeClr>
                  </a:glow>
                  <a:outerShdw blurRad="38100" dist="38100" dir="2700000" algn="tl">
                    <a:srgbClr val="000000"/>
                  </a:outerShdw>
                </a:effectLst>
                <a:latin typeface="Arial" charset="0"/>
                <a:ea typeface="Times New Roman" charset="0"/>
              </a:rPr>
              <a:t>Oracle 1: Accusation</a:t>
            </a:r>
          </a:p>
        </p:txBody>
      </p:sp>
      <p:sp>
        <p:nvSpPr>
          <p:cNvPr id="135171" name="Text Box 5"/>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642</a:t>
            </a:r>
          </a:p>
        </p:txBody>
      </p:sp>
      <p:pic>
        <p:nvPicPr>
          <p:cNvPr id="13517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210675" cy="417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3"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99188" y="3429000"/>
            <a:ext cx="3114675" cy="359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14284448"/>
      </p:ext>
    </p:extLst>
  </p:cSld>
  <p:clrMapOvr>
    <a:masterClrMapping/>
  </p:clrMapOvr>
  <p:transition>
    <p:blinds/>
  </p:transition>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2057400" y="1219200"/>
            <a:ext cx="6705600" cy="1143000"/>
          </a:xfrm>
        </p:spPr>
        <p:txBody>
          <a:bodyPr/>
          <a:lstStyle/>
          <a:p>
            <a:pPr eaLnBrk="1" hangingPunct="1">
              <a:defRPr/>
            </a:pPr>
            <a:r>
              <a:rPr lang="en-US" sz="5400" b="1" u="sng"/>
              <a:t>See the invisible!</a:t>
            </a:r>
            <a:endParaRPr lang="en-US" sz="5400" b="1"/>
          </a:p>
        </p:txBody>
      </p:sp>
      <p:sp>
        <p:nvSpPr>
          <p:cNvPr id="238595" name="Rectangle 3"/>
          <p:cNvSpPr>
            <a:spLocks noGrp="1" noChangeArrowheads="1"/>
          </p:cNvSpPr>
          <p:nvPr>
            <p:ph type="subTitle" idx="1"/>
          </p:nvPr>
        </p:nvSpPr>
        <p:spPr>
          <a:xfrm>
            <a:off x="914400" y="2743200"/>
            <a:ext cx="7924800" cy="3886200"/>
          </a:xfrm>
        </p:spPr>
        <p:txBody>
          <a:bodyPr/>
          <a:lstStyle/>
          <a:p>
            <a:pPr eaLnBrk="1" hangingPunct="1">
              <a:defRPr/>
            </a:pPr>
            <a:r>
              <a:rPr lang="mr-IN" altLang="ja-JP" sz="3600" b="1" dirty="0">
                <a:latin typeface="Arial"/>
              </a:rPr>
              <a:t>"</a:t>
            </a:r>
            <a:r>
              <a:rPr lang="en-US" sz="3600" b="1" dirty="0"/>
              <a:t>So we fix our eyes </a:t>
            </a:r>
          </a:p>
          <a:p>
            <a:pPr eaLnBrk="1" hangingPunct="1">
              <a:defRPr/>
            </a:pPr>
            <a:r>
              <a:rPr lang="en-US" sz="3600" b="1" dirty="0"/>
              <a:t>not on what is </a:t>
            </a:r>
            <a:r>
              <a:rPr lang="en-US" sz="3600" b="1" dirty="0">
                <a:solidFill>
                  <a:srgbClr val="CC090B"/>
                </a:solidFill>
              </a:rPr>
              <a:t>seen</a:t>
            </a:r>
            <a:r>
              <a:rPr lang="en-US" sz="3600" b="1" dirty="0"/>
              <a:t>, </a:t>
            </a:r>
          </a:p>
          <a:p>
            <a:pPr eaLnBrk="1" hangingPunct="1">
              <a:defRPr/>
            </a:pPr>
            <a:r>
              <a:rPr lang="en-US" sz="3600" b="1" dirty="0"/>
              <a:t>but on what is </a:t>
            </a:r>
            <a:r>
              <a:rPr lang="en-US" sz="3600" b="1" dirty="0">
                <a:solidFill>
                  <a:schemeClr val="hlink"/>
                </a:solidFill>
              </a:rPr>
              <a:t>unseen</a:t>
            </a:r>
            <a:r>
              <a:rPr lang="en-US" sz="3600" b="1" dirty="0"/>
              <a:t>.  </a:t>
            </a:r>
          </a:p>
          <a:p>
            <a:pPr eaLnBrk="1" hangingPunct="1">
              <a:defRPr/>
            </a:pPr>
            <a:r>
              <a:rPr lang="en-US" sz="3600" b="1" dirty="0"/>
              <a:t>For what is </a:t>
            </a:r>
            <a:r>
              <a:rPr lang="en-US" sz="3600" b="1" dirty="0">
                <a:solidFill>
                  <a:srgbClr val="CC090B"/>
                </a:solidFill>
              </a:rPr>
              <a:t>seen is temporary</a:t>
            </a:r>
            <a:r>
              <a:rPr lang="en-US" sz="3600" b="1" dirty="0"/>
              <a:t>, </a:t>
            </a:r>
          </a:p>
          <a:p>
            <a:pPr eaLnBrk="1" hangingPunct="1">
              <a:defRPr/>
            </a:pPr>
            <a:r>
              <a:rPr lang="en-US" sz="3600" b="1" dirty="0"/>
              <a:t>but what is </a:t>
            </a:r>
            <a:r>
              <a:rPr lang="en-US" sz="3600" b="1" dirty="0">
                <a:solidFill>
                  <a:schemeClr val="hlink"/>
                </a:solidFill>
              </a:rPr>
              <a:t>unseen is eternal</a:t>
            </a:r>
            <a:r>
              <a:rPr lang="mr-IN" altLang="ja-JP" sz="3600" b="1" dirty="0">
                <a:latin typeface="Arial"/>
              </a:rPr>
              <a:t>"</a:t>
            </a:r>
            <a:r>
              <a:rPr lang="en-US" sz="3600" b="1" dirty="0"/>
              <a:t> </a:t>
            </a:r>
          </a:p>
          <a:p>
            <a:pPr eaLnBrk="1" hangingPunct="1">
              <a:defRPr/>
            </a:pPr>
            <a:r>
              <a:rPr lang="en-US" sz="3600" b="1" dirty="0"/>
              <a:t>(2 Corinthians 4:18) </a:t>
            </a:r>
          </a:p>
        </p:txBody>
      </p:sp>
    </p:spTree>
    <p:extLst>
      <p:ext uri="{BB962C8B-B14F-4D97-AF65-F5344CB8AC3E}">
        <p14:creationId xmlns:p14="http://schemas.microsoft.com/office/powerpoint/2010/main" val="4023222764"/>
      </p:ext>
    </p:extLst>
  </p:cSld>
  <p:clrMapOvr>
    <a:masterClrMapping/>
  </p:clrMapOvr>
  <p:transition>
    <p:random/>
  </p:transition>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endParaRPr>
          </a:p>
        </p:txBody>
      </p:sp>
      <p:sp>
        <p:nvSpPr>
          <p:cNvPr id="12" name="Title 1"/>
          <p:cNvSpPr txBox="1">
            <a:spLocks/>
          </p:cNvSpPr>
          <p:nvPr/>
        </p:nvSpPr>
        <p:spPr bwMode="auto">
          <a:xfrm>
            <a:off x="4483100" y="0"/>
            <a:ext cx="4724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ＭＳ Ｐゴシック" charset="0"/>
                <a:cs typeface="Arial"/>
              </a:rPr>
              <a:t>Money</a:t>
            </a:r>
          </a:p>
        </p:txBody>
      </p:sp>
      <p:pic>
        <p:nvPicPr>
          <p:cNvPr id="3" name="Picture 2"/>
          <p:cNvPicPr>
            <a:picLocks noChangeAspect="1"/>
          </p:cNvPicPr>
          <p:nvPr/>
        </p:nvPicPr>
        <p:blipFill>
          <a:blip r:embed="rId2"/>
          <a:stretch>
            <a:fillRect/>
          </a:stretch>
        </p:blipFill>
        <p:spPr>
          <a:xfrm>
            <a:off x="683568" y="1795047"/>
            <a:ext cx="7620000" cy="5080000"/>
          </a:xfrm>
          <a:prstGeom prst="rect">
            <a:avLst/>
          </a:prstGeom>
        </p:spPr>
      </p:pic>
    </p:spTree>
    <p:extLst>
      <p:ext uri="{BB962C8B-B14F-4D97-AF65-F5344CB8AC3E}">
        <p14:creationId xmlns:p14="http://schemas.microsoft.com/office/powerpoint/2010/main" val="41868702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Priorities</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640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pic>
        <p:nvPicPr>
          <p:cNvPr id="3" name="Picture 2"/>
          <p:cNvPicPr>
            <a:picLocks noChangeAspect="1"/>
          </p:cNvPicPr>
          <p:nvPr/>
        </p:nvPicPr>
        <p:blipFill>
          <a:blip r:embed="rId3"/>
          <a:stretch>
            <a:fillRect/>
          </a:stretch>
        </p:blipFill>
        <p:spPr>
          <a:xfrm>
            <a:off x="-136799" y="-99392"/>
            <a:ext cx="9317311" cy="6957392"/>
          </a:xfrm>
          <a:prstGeom prst="rect">
            <a:avLst/>
          </a:prstGeom>
        </p:spPr>
      </p:pic>
    </p:spTree>
    <p:extLst>
      <p:ext uri="{BB962C8B-B14F-4D97-AF65-F5344CB8AC3E}">
        <p14:creationId xmlns:p14="http://schemas.microsoft.com/office/powerpoint/2010/main" val="33960663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40582"/>
            <a:ext cx="9144000" cy="621741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优先次序</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哈该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640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4845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159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优先次序</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哈该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640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1824087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512" y="-99392"/>
            <a:ext cx="9216982" cy="5838724"/>
          </a:xfrm>
          <a:prstGeom prst="rect">
            <a:avLst/>
          </a:prstGeom>
        </p:spPr>
      </p:pic>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endParaRPr>
          </a:p>
        </p:txBody>
      </p:sp>
      <p:sp>
        <p:nvSpPr>
          <p:cNvPr id="12" name="Title 1"/>
          <p:cNvSpPr txBox="1">
            <a:spLocks/>
          </p:cNvSpPr>
          <p:nvPr/>
        </p:nvSpPr>
        <p:spPr bwMode="auto">
          <a:xfrm>
            <a:off x="0" y="5733256"/>
            <a:ext cx="9144000" cy="112474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ＭＳ Ｐゴシック" charset="0"/>
                <a:cs typeface="Arial"/>
              </a:rPr>
              <a:t>Prioritize Your Time</a:t>
            </a:r>
          </a:p>
        </p:txBody>
      </p:sp>
    </p:spTree>
    <p:extLst>
      <p:ext uri="{BB962C8B-B14F-4D97-AF65-F5344CB8AC3E}">
        <p14:creationId xmlns:p14="http://schemas.microsoft.com/office/powerpoint/2010/main" val="16520528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00" y="0"/>
            <a:ext cx="9106058" cy="6858000"/>
          </a:xfrm>
          <a:prstGeom prst="rect">
            <a:avLst/>
          </a:prstGeom>
        </p:spPr>
      </p:pic>
      <p:sp>
        <p:nvSpPr>
          <p:cNvPr id="2" name="Title 1"/>
          <p:cNvSpPr>
            <a:spLocks noGrp="1"/>
          </p:cNvSpPr>
          <p:nvPr>
            <p:ph type="title" idx="4294967295"/>
          </p:nvPr>
        </p:nvSpPr>
        <p:spPr>
          <a:xfrm>
            <a:off x="1475655" y="2502024"/>
            <a:ext cx="5688633" cy="1143000"/>
          </a:xfrm>
          <a:solidFill>
            <a:schemeClr val="tx1"/>
          </a:solidFill>
        </p:spPr>
        <p:txBody>
          <a:bodyPr/>
          <a:lstStyle/>
          <a:p>
            <a:r>
              <a:rPr lang="mr-IN" sz="3200" dirty="0"/>
              <a:t>"</a:t>
            </a:r>
            <a:r>
              <a:rPr lang="en-US" sz="3200" dirty="0"/>
              <a:t>Well, you did ask for a sign</a:t>
            </a:r>
            <a:r>
              <a:rPr lang="mr-IN" sz="3200" dirty="0"/>
              <a:t>"</a:t>
            </a:r>
            <a:br>
              <a:rPr lang="en-US" sz="3200" dirty="0"/>
            </a:br>
            <a:r>
              <a:rPr lang="en-US" sz="3200" dirty="0"/>
              <a:t>—God</a:t>
            </a:r>
          </a:p>
        </p:txBody>
      </p:sp>
    </p:spTree>
    <p:extLst>
      <p:ext uri="{BB962C8B-B14F-4D97-AF65-F5344CB8AC3E}">
        <p14:creationId xmlns:p14="http://schemas.microsoft.com/office/powerpoint/2010/main" val="134858614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96" y="0"/>
            <a:ext cx="9070975" cy="1143000"/>
          </a:xfrm>
        </p:spPr>
        <p:txBody>
          <a:bodyPr/>
          <a:lstStyle/>
          <a:p>
            <a:r>
              <a:rPr lang="en-US" dirty="0"/>
              <a:t>God still speaks. Read his words.</a:t>
            </a:r>
          </a:p>
        </p:txBody>
      </p:sp>
      <p:pic>
        <p:nvPicPr>
          <p:cNvPr id="3" name="Picture 2"/>
          <p:cNvPicPr>
            <a:picLocks noChangeAspect="1"/>
          </p:cNvPicPr>
          <p:nvPr/>
        </p:nvPicPr>
        <p:blipFill>
          <a:blip r:embed="rId2"/>
          <a:stretch>
            <a:fillRect/>
          </a:stretch>
        </p:blipFill>
        <p:spPr>
          <a:xfrm>
            <a:off x="0" y="3808873"/>
            <a:ext cx="9144000" cy="3048000"/>
          </a:xfrm>
          <a:prstGeom prst="rect">
            <a:avLst/>
          </a:prstGeom>
        </p:spPr>
      </p:pic>
    </p:spTree>
    <p:extLst>
      <p:ext uri="{BB962C8B-B14F-4D97-AF65-F5344CB8AC3E}">
        <p14:creationId xmlns:p14="http://schemas.microsoft.com/office/powerpoint/2010/main" val="50656087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因为以色列民缺少信心（</a:t>
            </a:r>
            <a:r>
              <a:rPr kumimoji="0" lang="en-SG"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a:t>
            </a:r>
            <a:r>
              <a:rPr lang="en-SG" altLang="zh-CN" sz="2800" b="1" dirty="0">
                <a:solidFill>
                  <a:srgbClr val="FFFFFF"/>
                </a:solidFill>
                <a:effectLst>
                  <a:glow rad="127000">
                    <a:srgbClr val="000000"/>
                  </a:glow>
                </a:effectLst>
                <a:latin typeface="Arial" charset="0"/>
                <a:ea typeface="ＭＳ Ｐゴシック" charset="0"/>
                <a:cs typeface="ＭＳ Ｐゴシック" charset="0"/>
              </a:rPr>
              <a:t>:7</a:t>
            </a:r>
            <a:r>
              <a:rPr lang="en-US" altLang="zh-CN" sz="2800" b="1" dirty="0">
                <a:solidFill>
                  <a:srgbClr val="FFFFFF"/>
                </a:solidFill>
                <a:effectLst>
                  <a:glow rad="127000">
                    <a:srgbClr val="000000"/>
                  </a:glow>
                </a:effectLst>
                <a:latin typeface="Arial" charset="0"/>
                <a:ea typeface="ＭＳ Ｐゴシック" charset="0"/>
                <a:cs typeface="ＭＳ Ｐゴシック" charset="0"/>
              </a:rPr>
              <a:t>-9</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），神使救赎与荣耀耽延</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(1:5-6, 10–11; 2:19),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但祝福会在弥赛亚的统治下到来</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(2:19b-23)</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7985817" y="44450"/>
            <a:ext cx="105324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10"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9185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832" y="764704"/>
            <a:ext cx="9162933" cy="6108622"/>
          </a:xfrm>
          <a:prstGeom prst="rect">
            <a:avLst/>
          </a:prstGeom>
        </p:spPr>
      </p:pic>
      <p:sp>
        <p:nvSpPr>
          <p:cNvPr id="2" name="Title 1"/>
          <p:cNvSpPr>
            <a:spLocks noGrp="1"/>
          </p:cNvSpPr>
          <p:nvPr>
            <p:ph type="title" idx="4294967295"/>
          </p:nvPr>
        </p:nvSpPr>
        <p:spPr>
          <a:xfrm>
            <a:off x="35496" y="0"/>
            <a:ext cx="9070975" cy="1143000"/>
          </a:xfrm>
          <a:solidFill>
            <a:srgbClr val="000000"/>
          </a:solidFill>
        </p:spPr>
        <p:txBody>
          <a:bodyPr/>
          <a:lstStyle/>
          <a:p>
            <a:r>
              <a:rPr lang="en-US" dirty="0"/>
              <a:t>God still speaks when we are still.</a:t>
            </a:r>
          </a:p>
        </p:txBody>
      </p:sp>
    </p:spTree>
    <p:extLst>
      <p:ext uri="{BB962C8B-B14F-4D97-AF65-F5344CB8AC3E}">
        <p14:creationId xmlns:p14="http://schemas.microsoft.com/office/powerpoint/2010/main" val="21947886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a:ex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当你只看到管教时怎么能看到神的</a:t>
            </a:r>
            <a:br>
              <a:rPr lang="en-US" b="1" dirty="0">
                <a:effectLst>
                  <a:glow rad="127000">
                    <a:schemeClr val="tx1"/>
                  </a:glow>
                </a:effectLst>
                <a:latin typeface="Arial" charset="0"/>
                <a:ea typeface="ＭＳ Ｐゴシック" charset="0"/>
                <a:cs typeface="ＭＳ Ｐゴシック" charset="0"/>
              </a:rPr>
            </a:br>
            <a:r>
              <a:rPr lang="zh-CN" altLang="en-US" sz="6000" b="1" dirty="0">
                <a:solidFill>
                  <a:srgbClr val="FFFF00"/>
                </a:solidFill>
                <a:effectLst>
                  <a:glow rad="127000">
                    <a:schemeClr val="tx1"/>
                  </a:glow>
                </a:effectLst>
                <a:latin typeface="Arial" charset="0"/>
                <a:ea typeface="ＭＳ Ｐゴシック" charset="0"/>
                <a:cs typeface="ＭＳ Ｐゴシック" charset="0"/>
              </a:rPr>
              <a:t>祝福</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4399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a:extLst/>
        </p:spPr>
        <p:txBody>
          <a:bodyPr anchor="t"/>
          <a:lstStyle/>
          <a:p>
            <a:pPr>
              <a:defRPr/>
            </a:pPr>
            <a:r>
              <a:rPr lang="en-US" sz="4800" dirty="0">
                <a:effectLst>
                  <a:glow rad="127000">
                    <a:schemeClr val="tx1"/>
                  </a:glow>
                </a:effectLst>
                <a:latin typeface="Arial" charset="0"/>
                <a:ea typeface="ＭＳ Ｐゴシック" charset="0"/>
                <a:cs typeface="ＭＳ Ｐゴシック" charset="0"/>
              </a:rPr>
              <a:t>1. </a:t>
            </a:r>
            <a:r>
              <a:rPr lang="zh-CN" altLang="en-US" sz="4800" dirty="0">
                <a:effectLst>
                  <a:glow rad="127000">
                    <a:schemeClr val="tx1"/>
                  </a:glow>
                </a:effectLst>
                <a:latin typeface="Arial" charset="0"/>
                <a:ea typeface="ＭＳ Ｐゴシック" charset="0"/>
                <a:cs typeface="ＭＳ Ｐゴシック" charset="0"/>
              </a:rPr>
              <a:t>重新调整你的</a:t>
            </a:r>
            <a:r>
              <a:rPr lang="zh-CN" altLang="en-US" sz="4800" dirty="0">
                <a:solidFill>
                  <a:srgbClr val="FFFF00"/>
                </a:solidFill>
                <a:effectLst>
                  <a:glow rad="127000">
                    <a:schemeClr val="tx1"/>
                  </a:glow>
                </a:effectLst>
                <a:latin typeface="Arial" charset="0"/>
                <a:ea typeface="ＭＳ Ｐゴシック" charset="0"/>
                <a:cs typeface="ＭＳ Ｐゴシック" charset="0"/>
              </a:rPr>
              <a:t>优先次序</a:t>
            </a:r>
            <a:r>
              <a:rPr lang="zh-CN" altLang="en-US" sz="4800" dirty="0">
                <a:solidFill>
                  <a:schemeClr val="accent3"/>
                </a:solidFill>
                <a:effectLst>
                  <a:glow rad="127000">
                    <a:schemeClr val="tx1"/>
                  </a:glow>
                </a:effectLst>
                <a:latin typeface="Arial" charset="0"/>
                <a:ea typeface="ＭＳ Ｐゴシック" charset="0"/>
                <a:cs typeface="ＭＳ Ｐゴシック" charset="0"/>
              </a:rPr>
              <a:t>。</a:t>
            </a:r>
            <a:r>
              <a:rPr lang="en-US" sz="4800" dirty="0">
                <a:solidFill>
                  <a:schemeClr val="accent3"/>
                </a:solidFill>
                <a:effectLst>
                  <a:glow rad="127000">
                    <a:schemeClr val="tx1"/>
                  </a:glow>
                </a:effectLst>
                <a:latin typeface="Arial" charset="0"/>
                <a:ea typeface="ＭＳ Ｐゴシック" charset="0"/>
                <a:cs typeface="ＭＳ Ｐゴシック" charset="0"/>
              </a:rPr>
              <a:t> </a:t>
            </a:r>
            <a:endParaRPr lang="en-US" sz="4800" b="1" dirty="0">
              <a:solidFill>
                <a:schemeClr val="accent3"/>
              </a:solidFill>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1196752"/>
            <a:ext cx="6120680" cy="4741845"/>
          </a:xfrm>
          <a:prstGeom prst="rect">
            <a:avLst/>
          </a:prstGeom>
        </p:spPr>
      </p:pic>
      <p:sp>
        <p:nvSpPr>
          <p:cNvPr id="6"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a:t>
            </a:r>
          </a:p>
        </p:txBody>
      </p:sp>
    </p:spTree>
    <p:extLst>
      <p:ext uri="{BB962C8B-B14F-4D97-AF65-F5344CB8AC3E}">
        <p14:creationId xmlns:p14="http://schemas.microsoft.com/office/powerpoint/2010/main" val="1177950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哈该</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303342476"/>
      </p:ext>
    </p:extLst>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2. </a:t>
            </a:r>
            <a:r>
              <a:rPr lang="zh-CN" altLang="en-US" sz="4800" b="1" dirty="0">
                <a:effectLst>
                  <a:glow rad="127000">
                    <a:schemeClr val="tx1"/>
                  </a:glow>
                </a:effectLst>
                <a:latin typeface="Arial" charset="0"/>
                <a:ea typeface="ＭＳ Ｐゴシック" charset="0"/>
                <a:cs typeface="ＭＳ Ｐゴシック" charset="0"/>
              </a:rPr>
              <a:t>回顾神的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同在</a:t>
            </a:r>
            <a:r>
              <a:rPr lang="zh-CN" altLang="en-US"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2:1-9</a:t>
            </a:r>
          </a:p>
        </p:txBody>
      </p:sp>
    </p:spTree>
    <p:extLst>
      <p:ext uri="{BB962C8B-B14F-4D97-AF65-F5344CB8AC3E}">
        <p14:creationId xmlns:p14="http://schemas.microsoft.com/office/powerpoint/2010/main" val="3676716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 name="Picture 1"/>
          <p:cNvPicPr>
            <a:picLocks noChangeAspect="1"/>
          </p:cNvPicPr>
          <p:nvPr/>
        </p:nvPicPr>
        <p:blipFill>
          <a:blip r:embed="rId3"/>
          <a:stretch>
            <a:fillRect/>
          </a:stretch>
        </p:blipFill>
        <p:spPr>
          <a:xfrm>
            <a:off x="4879528" y="19734"/>
            <a:ext cx="4445000" cy="5765800"/>
          </a:xfrm>
          <a:prstGeom prst="rect">
            <a:avLst/>
          </a:prstGeom>
        </p:spPr>
      </p:pic>
      <p:sp>
        <p:nvSpPr>
          <p:cNvPr id="900098" name="Rectangle 2"/>
          <p:cNvSpPr>
            <a:spLocks noGrp="1" noChangeArrowheads="1"/>
          </p:cNvSpPr>
          <p:nvPr>
            <p:ph type="ctrTitle"/>
          </p:nvPr>
        </p:nvSpPr>
        <p:spPr>
          <a:xfrm>
            <a:off x="72008" y="29469"/>
            <a:ext cx="5004048" cy="6828531"/>
          </a:xfrm>
          <a:solidFill>
            <a:srgbClr val="000000"/>
          </a:solidFill>
          <a:effectLst/>
          <a:ex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Then on October 17 of that same year,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sent another message through the prophet </a:t>
            </a:r>
            <a:r>
              <a:rPr lang="ko-KR" altLang="en-US" sz="3200" b="1" dirty="0" err="1">
                <a:effectLst>
                  <a:glow rad="127000">
                    <a:schemeClr val="tx1"/>
                  </a:glow>
                </a:effectLst>
                <a:latin typeface="Arial" charset="0"/>
                <a:ea typeface="ＭＳ Ｐゴシック" charset="0"/>
                <a:cs typeface="ＭＳ Ｐゴシック" charset="0"/>
              </a:rPr>
              <a:t>哈该书</a:t>
            </a:r>
            <a:r>
              <a:rPr lang="en-US" sz="3200" b="1" dirty="0">
                <a:effectLst>
                  <a:glow rad="127000">
                    <a:schemeClr val="tx1"/>
                  </a:glow>
                </a:effectLst>
                <a:latin typeface="Arial" charset="0"/>
                <a:ea typeface="ＭＳ Ｐゴシック" charset="0"/>
                <a:cs typeface="ＭＳ Ｐゴシック" charset="0"/>
              </a:rPr>
              <a:t>. </a:t>
            </a:r>
            <a:r>
              <a:rPr lang="mr-IN"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Say this to Zerubbabel son of Shealtiel, governor of Judah, and to </a:t>
            </a:r>
            <a:r>
              <a:rPr lang="en-SG" sz="3200" b="1" dirty="0" err="1">
                <a:effectLst>
                  <a:glow rad="127000">
                    <a:schemeClr val="tx1"/>
                  </a:glow>
                </a:effectLst>
                <a:latin typeface="Arial" charset="0"/>
                <a:ea typeface="ＭＳ Ｐゴシック" charset="0"/>
                <a:cs typeface="ＭＳ Ｐゴシック" charset="0"/>
              </a:rPr>
              <a:t>Jeshua</a:t>
            </a:r>
            <a:r>
              <a:rPr lang="en-SG" sz="3200" b="1" dirty="0">
                <a:effectLst>
                  <a:glow rad="127000">
                    <a:schemeClr val="tx1"/>
                  </a:glow>
                </a:effectLst>
                <a:latin typeface="Arial" charset="0"/>
                <a:ea typeface="ＭＳ Ｐゴシック" charset="0"/>
                <a:cs typeface="ＭＳ Ｐゴシック" charset="0"/>
              </a:rPr>
              <a:t> son of Jehozadak, the high priest, and to the remnant of God</a:t>
            </a:r>
            <a:r>
              <a:rPr lang="mr-IN"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s people there in the land</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ko-KR" altLang="en-US" sz="3200" b="1" dirty="0" err="1">
                <a:effectLst>
                  <a:glow rad="127000">
                    <a:schemeClr val="tx1"/>
                  </a:glow>
                </a:effectLst>
                <a:latin typeface="Arial" charset="0"/>
                <a:ea typeface="ＭＳ Ｐゴシック" charset="0"/>
                <a:cs typeface="ＭＳ Ｐゴシック" charset="0"/>
              </a:rPr>
              <a:t>哈该书</a:t>
            </a:r>
            <a:r>
              <a:rPr lang="en-US" sz="3200" b="1" dirty="0">
                <a:effectLst>
                  <a:glow rad="127000">
                    <a:schemeClr val="tx1"/>
                  </a:glow>
                </a:effectLst>
                <a:latin typeface="Arial" charset="0"/>
                <a:ea typeface="ＭＳ Ｐゴシック" charset="0"/>
                <a:cs typeface="ＭＳ Ｐゴシック" charset="0"/>
              </a:rPr>
              <a:t> 2:1-2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11890589"/>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ChangeArrowheads="1"/>
          </p:cNvSpPr>
          <p:nvPr/>
        </p:nvSpPr>
        <p:spPr bwMode="auto">
          <a:xfrm>
            <a:off x="0" y="0"/>
            <a:ext cx="94488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algn="ctr">
              <a:defRPr/>
            </a:pPr>
            <a:endParaRPr lang="en-US" sz="3200" b="1">
              <a:effectLst>
                <a:outerShdw blurRad="38100" dist="38100" dir="2700000" algn="tl">
                  <a:srgbClr val="000000"/>
                </a:outerShdw>
              </a:effectLst>
              <a:ea typeface="MS PGothic" charset="0"/>
              <a:cs typeface="MS PGothic" charset="0"/>
            </a:endParaRPr>
          </a:p>
        </p:txBody>
      </p:sp>
      <p:sp>
        <p:nvSpPr>
          <p:cNvPr id="167939" name="Text Box 3"/>
          <p:cNvSpPr txBox="1">
            <a:spLocks noChangeArrowheads="1"/>
          </p:cNvSpPr>
          <p:nvPr/>
        </p:nvSpPr>
        <p:spPr bwMode="auto">
          <a:xfrm>
            <a:off x="2209800" y="441325"/>
            <a:ext cx="49530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a:cs typeface="SimSun" charset="0"/>
              </a:rPr>
              <a:t>哈该书里记载的日期</a:t>
            </a:r>
            <a:endParaRPr lang="en-US" sz="4000" b="1">
              <a:cs typeface="SimSun" charset="0"/>
            </a:endParaRPr>
          </a:p>
        </p:txBody>
      </p:sp>
      <p:grpSp>
        <p:nvGrpSpPr>
          <p:cNvPr id="533507" name="Group 4"/>
          <p:cNvGrpSpPr>
            <a:grpSpLocks/>
          </p:cNvGrpSpPr>
          <p:nvPr/>
        </p:nvGrpSpPr>
        <p:grpSpPr bwMode="auto">
          <a:xfrm>
            <a:off x="609600" y="4235450"/>
            <a:ext cx="8153400" cy="1660525"/>
            <a:chOff x="432" y="1948"/>
            <a:chExt cx="5136" cy="1046"/>
          </a:xfrm>
        </p:grpSpPr>
        <p:sp>
          <p:nvSpPr>
            <p:cNvPr id="167941"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7942" name="Text Box 6"/>
            <p:cNvSpPr txBox="1">
              <a:spLocks noChangeArrowheads="1"/>
            </p:cNvSpPr>
            <p:nvPr/>
          </p:nvSpPr>
          <p:spPr bwMode="auto">
            <a:xfrm>
              <a:off x="4464" y="2476"/>
              <a:ext cx="606" cy="51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十二月</a:t>
              </a:r>
              <a:endParaRPr lang="en-US" b="1">
                <a:cs typeface="SimSun" charset="0"/>
              </a:endParaRPr>
            </a:p>
          </p:txBody>
        </p:sp>
        <p:sp>
          <p:nvSpPr>
            <p:cNvPr id="167943"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7944" name="Text Box 8"/>
            <p:cNvSpPr txBox="1">
              <a:spLocks noChangeArrowheads="1"/>
            </p:cNvSpPr>
            <p:nvPr/>
          </p:nvSpPr>
          <p:spPr bwMode="auto">
            <a:xfrm>
              <a:off x="1815" y="2476"/>
              <a:ext cx="798"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九月</a:t>
              </a:r>
              <a:endParaRPr lang="en-US" b="1">
                <a:cs typeface="SimSun" charset="0"/>
              </a:endParaRPr>
            </a:p>
          </p:txBody>
        </p:sp>
        <p:sp>
          <p:nvSpPr>
            <p:cNvPr id="167945"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7946" name="Text Box 10"/>
            <p:cNvSpPr txBox="1">
              <a:spLocks noChangeArrowheads="1"/>
            </p:cNvSpPr>
            <p:nvPr/>
          </p:nvSpPr>
          <p:spPr bwMode="auto">
            <a:xfrm>
              <a:off x="2706" y="2476"/>
              <a:ext cx="798"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十月</a:t>
              </a:r>
              <a:endParaRPr lang="en-US" b="1">
                <a:cs typeface="SimSun" charset="0"/>
              </a:endParaRPr>
            </a:p>
          </p:txBody>
        </p:sp>
        <p:sp>
          <p:nvSpPr>
            <p:cNvPr id="167947"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7948" name="Text Box 12"/>
            <p:cNvSpPr txBox="1">
              <a:spLocks noChangeArrowheads="1"/>
            </p:cNvSpPr>
            <p:nvPr/>
          </p:nvSpPr>
          <p:spPr bwMode="auto">
            <a:xfrm>
              <a:off x="3591" y="2476"/>
              <a:ext cx="768"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十一月</a:t>
              </a:r>
              <a:endParaRPr lang="en-US" b="1">
                <a:cs typeface="SimSun" charset="0"/>
              </a:endParaRPr>
            </a:p>
          </p:txBody>
        </p:sp>
        <p:sp>
          <p:nvSpPr>
            <p:cNvPr id="167949"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7950" name="Text Box 14"/>
            <p:cNvSpPr txBox="1">
              <a:spLocks noChangeArrowheads="1"/>
            </p:cNvSpPr>
            <p:nvPr/>
          </p:nvSpPr>
          <p:spPr bwMode="auto">
            <a:xfrm>
              <a:off x="933" y="2476"/>
              <a:ext cx="747"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八月</a:t>
              </a:r>
              <a:endParaRPr lang="en-US" b="1">
                <a:cs typeface="SimSun" charset="0"/>
              </a:endParaRPr>
            </a:p>
          </p:txBody>
        </p:sp>
        <p:sp>
          <p:nvSpPr>
            <p:cNvPr id="167951"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7952"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7953" name="AutoShape 17"/>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67954" name="Text Box 18"/>
          <p:cNvSpPr txBox="1">
            <a:spLocks noChangeArrowheads="1"/>
          </p:cNvSpPr>
          <p:nvPr/>
        </p:nvSpPr>
        <p:spPr bwMode="auto">
          <a:xfrm>
            <a:off x="1828800" y="1981200"/>
            <a:ext cx="14478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sz="3200" b="1">
                <a:cs typeface="+mn-cs"/>
              </a:rPr>
              <a:t>8/29</a:t>
            </a:r>
          </a:p>
          <a:p>
            <a:pPr algn="ctr" eaLnBrk="1" hangingPunct="1">
              <a:defRPr/>
            </a:pPr>
            <a:r>
              <a:rPr lang="en-US" altLang="en-US" sz="3200" b="1">
                <a:cs typeface="+mn-cs"/>
              </a:rPr>
              <a:t>1:2</a:t>
            </a:r>
          </a:p>
        </p:txBody>
      </p:sp>
      <p:sp>
        <p:nvSpPr>
          <p:cNvPr id="167955" name="AutoShape 19"/>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67956" name="Text Box 20"/>
          <p:cNvSpPr txBox="1">
            <a:spLocks noChangeArrowheads="1"/>
          </p:cNvSpPr>
          <p:nvPr/>
        </p:nvSpPr>
        <p:spPr bwMode="auto">
          <a:xfrm>
            <a:off x="4114800" y="1981200"/>
            <a:ext cx="17526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sz="3200" b="1">
                <a:cs typeface="+mn-cs"/>
              </a:rPr>
              <a:t>10/17</a:t>
            </a:r>
          </a:p>
          <a:p>
            <a:pPr algn="ctr" eaLnBrk="1" hangingPunct="1">
              <a:defRPr/>
            </a:pPr>
            <a:r>
              <a:rPr lang="en-US" altLang="en-US" sz="3200" b="1">
                <a:cs typeface="+mn-cs"/>
              </a:rPr>
              <a:t>2:1</a:t>
            </a:r>
          </a:p>
        </p:txBody>
      </p:sp>
      <p:sp>
        <p:nvSpPr>
          <p:cNvPr id="167957" name="Text Box 21"/>
          <p:cNvSpPr txBox="1">
            <a:spLocks noChangeArrowheads="1"/>
          </p:cNvSpPr>
          <p:nvPr/>
        </p:nvSpPr>
        <p:spPr bwMode="auto">
          <a:xfrm>
            <a:off x="2895600" y="1981200"/>
            <a:ext cx="17526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sz="3200" b="1">
                <a:cs typeface="+mn-cs"/>
              </a:rPr>
              <a:t>9/21</a:t>
            </a:r>
          </a:p>
          <a:p>
            <a:pPr algn="ctr" eaLnBrk="1" hangingPunct="1">
              <a:defRPr/>
            </a:pPr>
            <a:r>
              <a:rPr lang="en-US" altLang="en-US" sz="3200" b="1">
                <a:cs typeface="+mn-cs"/>
              </a:rPr>
              <a:t>1:15</a:t>
            </a:r>
          </a:p>
        </p:txBody>
      </p:sp>
      <p:sp>
        <p:nvSpPr>
          <p:cNvPr id="167958" name="AutoShape 22"/>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67959" name="Text Box 23"/>
          <p:cNvSpPr txBox="1">
            <a:spLocks noChangeArrowheads="1"/>
          </p:cNvSpPr>
          <p:nvPr/>
        </p:nvSpPr>
        <p:spPr bwMode="auto">
          <a:xfrm>
            <a:off x="3124200" y="5927725"/>
            <a:ext cx="27432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a:cs typeface="SimSun" charset="0"/>
              </a:rPr>
              <a:t>公元前520</a:t>
            </a:r>
            <a:endParaRPr lang="en-US" sz="4000" b="1">
              <a:cs typeface="SimSun" charset="0"/>
            </a:endParaRPr>
          </a:p>
        </p:txBody>
      </p:sp>
    </p:spTree>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135835"/>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你们中间剩下的人，有谁见过这殿宇从前的荣耀呢？现在你们又看它怎样？岂不是视如无物一样吗？’”</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 </a:t>
            </a:r>
            <a:r>
              <a:rPr lang="en-US" altLang="zh-CN" sz="3200" b="1" baseline="30000" dirty="0">
                <a:effectLst>
                  <a:glow rad="127000">
                    <a:schemeClr val="tx1"/>
                  </a:glow>
                </a:effectLst>
                <a:latin typeface="Arial" charset="0"/>
                <a:ea typeface="ＭＳ Ｐゴシック" charset="0"/>
                <a:cs typeface="ＭＳ Ｐゴシック" charset="0"/>
              </a:rPr>
              <a:t>4</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耶和华说：“所罗巴伯啊！现在你要刚强。”耶和华说：“约撒答的儿子大祭司约书亚啊！你要刚强；这地的一切子民啊！你们也要刚强，并且要作工。”万军之耶和华说：“因为我与你们同在。</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 </a:t>
            </a:r>
            <a:r>
              <a:rPr lang="en-US" altLang="zh-CN" sz="3200" b="1" baseline="30000" dirty="0">
                <a:effectLst>
                  <a:glow rad="127000">
                    <a:schemeClr val="tx1"/>
                  </a:glow>
                </a:effectLst>
                <a:latin typeface="Arial" charset="0"/>
                <a:ea typeface="ＭＳ Ｐゴシック" charset="0"/>
                <a:cs typeface="ＭＳ Ｐゴシック" charset="0"/>
              </a:rPr>
              <a:t>5</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这就是你们从埃及出来的时候，我与你们立约的话。现在我的灵住在你们中间；你们不要惧怕。</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(2:3-4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0204828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因为万军之耶和华这样说：“再过不多的时候，我要震动天、地、海洋和旱地。” </a:t>
            </a:r>
            <a:br>
              <a:rPr lang="en-US" altLang="zh-CN"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7</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万军之耶和华说：“我要震动万国，万国的珍宝就必运来；我要使这殿宇充满荣耀。</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(2:6-7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4517943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233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625" y="0"/>
            <a:ext cx="9191625" cy="694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685800" y="5638800"/>
            <a:ext cx="7772400" cy="1143000"/>
          </a:xfrm>
        </p:spPr>
        <p:txBody>
          <a:bodyPr/>
          <a:lstStyle/>
          <a:p>
            <a:pPr>
              <a:defRPr/>
            </a:pPr>
            <a:r>
              <a:rPr lang="en-US" sz="3600">
                <a:solidFill>
                  <a:schemeClr val="tx1"/>
                </a:solidFill>
                <a:latin typeface="Arial"/>
                <a:ea typeface="ＭＳ Ｐゴシック" charset="0"/>
                <a:cs typeface="Arial"/>
              </a:rPr>
              <a:t>1</a:t>
            </a:r>
            <a:r>
              <a:rPr lang="en-US" sz="3600" baseline="30000">
                <a:solidFill>
                  <a:schemeClr val="tx1"/>
                </a:solidFill>
                <a:latin typeface="Arial"/>
                <a:ea typeface="ＭＳ Ｐゴシック" charset="0"/>
                <a:cs typeface="Arial"/>
              </a:rPr>
              <a:t>st</a:t>
            </a:r>
            <a:r>
              <a:rPr lang="en-US" sz="3600">
                <a:solidFill>
                  <a:schemeClr val="tx1"/>
                </a:solidFill>
                <a:latin typeface="Arial"/>
                <a:ea typeface="ＭＳ Ｐゴシック" charset="0"/>
                <a:cs typeface="Arial"/>
              </a:rPr>
              <a:t> Temple - Solomon</a:t>
            </a:r>
            <a:endParaRPr lang="en-US">
              <a:latin typeface="Arial"/>
              <a:ea typeface="ＭＳ Ｐゴシック" charset="0"/>
              <a:cs typeface="Arial"/>
            </a:endParaRPr>
          </a:p>
        </p:txBody>
      </p:sp>
    </p:spTree>
    <p:extLst>
      <p:ext uri="{BB962C8B-B14F-4D97-AF65-F5344CB8AC3E}">
        <p14:creationId xmlns:p14="http://schemas.microsoft.com/office/powerpoint/2010/main" val="3936315608"/>
      </p:ext>
    </p:extLst>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“万国的珍宝”可能是指主耶稣</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(2:7)</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，他将要给殿宇带来荣耀</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(2:9)</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，并且在审判全地后降临</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(2:6),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接着要作为所罗巴伯的后裔掌权作王</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(2:23)</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7947331" y="44450"/>
            <a:ext cx="109173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234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ChangeArrowheads="1"/>
          </p:cNvSpPr>
          <p:nvPr/>
        </p:nvSpPr>
        <p:spPr bwMode="auto">
          <a:xfrm>
            <a:off x="0" y="0"/>
            <a:ext cx="9144000" cy="6858000"/>
          </a:xfrm>
          <a:prstGeom prst="rect">
            <a:avLst/>
          </a:prstGeom>
          <a:solidFill>
            <a:schemeClr val="bg1">
              <a:lumMod val="40000"/>
              <a:lumOff val="60000"/>
            </a:schemeClr>
          </a:solidFill>
          <a:ln>
            <a:noFill/>
          </a:ln>
        </p:spPr>
        <p:txBody>
          <a:bodyPr wrap="none" anchor="ctr"/>
          <a:lstStyle/>
          <a:p>
            <a:pPr>
              <a:defRPr/>
            </a:pPr>
            <a:endParaRPr lang="en-US">
              <a:solidFill>
                <a:srgbClr val="AAAAFF"/>
              </a:solidFill>
              <a:ea typeface="MS PGothic" charset="0"/>
              <a:cs typeface="Arial" charset="0"/>
            </a:endParaRPr>
          </a:p>
        </p:txBody>
      </p:sp>
      <p:pic>
        <p:nvPicPr>
          <p:cNvPr id="531458" name="Picture 3" descr="1STT"/>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258888" y="1484313"/>
            <a:ext cx="6975475" cy="384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1459" name="Rectangle 4"/>
          <p:cNvSpPr>
            <a:spLocks noChangeArrowheads="1"/>
          </p:cNvSpPr>
          <p:nvPr/>
        </p:nvSpPr>
        <p:spPr bwMode="auto">
          <a:xfrm>
            <a:off x="4495800" y="3051175"/>
            <a:ext cx="304800"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531460" name="Rectangle 5"/>
          <p:cNvSpPr>
            <a:spLocks noChangeArrowheads="1"/>
          </p:cNvSpPr>
          <p:nvPr/>
        </p:nvSpPr>
        <p:spPr bwMode="auto">
          <a:xfrm>
            <a:off x="4762500" y="3114675"/>
            <a:ext cx="304800" cy="228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531461" name="Rectangle 6"/>
          <p:cNvSpPr>
            <a:spLocks noChangeArrowheads="1"/>
          </p:cNvSpPr>
          <p:nvPr/>
        </p:nvSpPr>
        <p:spPr bwMode="auto">
          <a:xfrm>
            <a:off x="5626100" y="4073525"/>
            <a:ext cx="304800" cy="14605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531462" name="Rectangle 7"/>
          <p:cNvSpPr>
            <a:spLocks noChangeArrowheads="1"/>
          </p:cNvSpPr>
          <p:nvPr/>
        </p:nvSpPr>
        <p:spPr bwMode="auto">
          <a:xfrm>
            <a:off x="5619750" y="3070225"/>
            <a:ext cx="323850" cy="1060450"/>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531463" name="Title 8"/>
          <p:cNvSpPr>
            <a:spLocks noGrp="1"/>
          </p:cNvSpPr>
          <p:nvPr>
            <p:ph type="title" idx="4294967295"/>
          </p:nvPr>
        </p:nvSpPr>
        <p:spPr>
          <a:xfrm>
            <a:off x="838200" y="54864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z="4000">
                <a:solidFill>
                  <a:schemeClr val="bg2"/>
                </a:solidFill>
                <a:effectLst/>
                <a:latin typeface="Arial" charset="0"/>
                <a:cs typeface="Arial" charset="0"/>
              </a:rPr>
              <a:t>第二圣殿</a:t>
            </a:r>
            <a:r>
              <a:rPr lang="en-US" altLang="ja-JP" sz="4000">
                <a:solidFill>
                  <a:schemeClr val="bg2"/>
                </a:solidFill>
                <a:effectLst/>
                <a:latin typeface="Arial" charset="0"/>
                <a:cs typeface="Arial" charset="0"/>
              </a:rPr>
              <a:t> – </a:t>
            </a:r>
            <a:r>
              <a:rPr lang="zh-CN" altLang="en-US" sz="4000">
                <a:solidFill>
                  <a:schemeClr val="bg2"/>
                </a:solidFill>
                <a:effectLst/>
                <a:latin typeface="Arial" charset="0"/>
                <a:cs typeface="Arial" charset="0"/>
              </a:rPr>
              <a:t>所罗巴伯</a:t>
            </a:r>
            <a:endParaRPr lang="en-US" sz="4800">
              <a:effectLst/>
              <a:latin typeface="Arial" charset="0"/>
              <a:cs typeface="Arial" charset="0"/>
            </a:endParaRPr>
          </a:p>
        </p:txBody>
      </p:sp>
    </p:spTree>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2" descr="Brown marble"/>
          <p:cNvSpPr>
            <a:spLocks noChangeArrowheads="1"/>
          </p:cNvSpPr>
          <p:nvPr/>
        </p:nvSpPr>
        <p:spPr bwMode="auto">
          <a:xfrm>
            <a:off x="0" y="0"/>
            <a:ext cx="9144000" cy="685800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532482" name="Picture 3" descr="00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Text Box 4"/>
          <p:cNvSpPr txBox="1">
            <a:spLocks noChangeArrowheads="1"/>
          </p:cNvSpPr>
          <p:nvPr/>
        </p:nvSpPr>
        <p:spPr bwMode="auto">
          <a:xfrm>
            <a:off x="1143000" y="5988050"/>
            <a:ext cx="60960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第二圣殿</a:t>
            </a:r>
            <a:r>
              <a:rPr lang="en-US" altLang="zh-CN" sz="3600" b="1">
                <a:cs typeface="SimSun" charset="0"/>
              </a:rPr>
              <a:t> – </a:t>
            </a:r>
            <a:r>
              <a:rPr lang="zh-CN" altLang="en-US" sz="3600" b="1">
                <a:cs typeface="SimSun" charset="0"/>
              </a:rPr>
              <a:t>希律</a:t>
            </a:r>
          </a:p>
        </p:txBody>
      </p:sp>
    </p:spTree>
  </p:cSld>
  <p:clrMapOvr>
    <a:masterClrMapping/>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69987" name="Text Box 3"/>
          <p:cNvSpPr txBox="1">
            <a:spLocks noChangeArrowheads="1"/>
          </p:cNvSpPr>
          <p:nvPr/>
        </p:nvSpPr>
        <p:spPr bwMode="auto">
          <a:xfrm rot="-4544568">
            <a:off x="253207" y="2712243"/>
            <a:ext cx="3613150" cy="14652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责备</a:t>
            </a:r>
            <a:r>
              <a:rPr lang="en-US" altLang="ja-JP" sz="3600" b="1">
                <a:cs typeface="SimSun" charset="0"/>
              </a:rPr>
              <a:t>1-11</a:t>
            </a:r>
            <a:endParaRPr lang="zh-CN" altLang="en-US" sz="3600" b="1">
              <a:cs typeface="SimSun" charset="0"/>
            </a:endParaRPr>
          </a:p>
          <a:p>
            <a:pPr eaLnBrk="1" hangingPunct="1">
              <a:spcBef>
                <a:spcPct val="50000"/>
              </a:spcBef>
            </a:pPr>
            <a:endParaRPr lang="en-US" sz="3600" b="1">
              <a:cs typeface="SimSun" charset="0"/>
            </a:endParaRPr>
          </a:p>
        </p:txBody>
      </p:sp>
      <p:sp>
        <p:nvSpPr>
          <p:cNvPr id="169988" name="Text Box 4"/>
          <p:cNvSpPr txBox="1">
            <a:spLocks noChangeArrowheads="1"/>
          </p:cNvSpPr>
          <p:nvPr/>
        </p:nvSpPr>
        <p:spPr bwMode="auto">
          <a:xfrm rot="-4593032">
            <a:off x="813594" y="2991644"/>
            <a:ext cx="3675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回应 12-15</a:t>
            </a:r>
          </a:p>
        </p:txBody>
      </p:sp>
      <p:sp>
        <p:nvSpPr>
          <p:cNvPr id="169989" name="Text Box 5"/>
          <p:cNvSpPr txBox="1">
            <a:spLocks noChangeArrowheads="1"/>
          </p:cNvSpPr>
          <p:nvPr/>
        </p:nvSpPr>
        <p:spPr bwMode="auto">
          <a:xfrm rot="-4579526">
            <a:off x="1537494" y="2807494"/>
            <a:ext cx="4056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现在1-5 </a:t>
            </a:r>
          </a:p>
        </p:txBody>
      </p:sp>
      <p:sp>
        <p:nvSpPr>
          <p:cNvPr id="169991" name="Text Box 7"/>
          <p:cNvSpPr txBox="1">
            <a:spLocks noChangeArrowheads="1"/>
          </p:cNvSpPr>
          <p:nvPr/>
        </p:nvSpPr>
        <p:spPr bwMode="auto">
          <a:xfrm>
            <a:off x="685800" y="6089650"/>
            <a:ext cx="70866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cs typeface="SimSun" charset="0"/>
              </a:rPr>
              <a:t>第一要紧的</a:t>
            </a:r>
            <a:endParaRPr lang="en-US" sz="3200" b="1">
              <a:cs typeface="SimSun" charset="0"/>
            </a:endParaRPr>
          </a:p>
        </p:txBody>
      </p:sp>
      <p:sp>
        <p:nvSpPr>
          <p:cNvPr id="169993" name="Text Box 9"/>
          <p:cNvSpPr txBox="1">
            <a:spLocks noChangeArrowheads="1"/>
          </p:cNvSpPr>
          <p:nvPr/>
        </p:nvSpPr>
        <p:spPr bwMode="auto">
          <a:xfrm rot="-5400000">
            <a:off x="-1515269" y="1608932"/>
            <a:ext cx="3944937"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哈该书</a:t>
            </a:r>
            <a:endParaRPr lang="en-US" sz="4400" b="1">
              <a:cs typeface="SimSun" charset="0"/>
            </a:endParaRPr>
          </a:p>
        </p:txBody>
      </p:sp>
      <p:sp>
        <p:nvSpPr>
          <p:cNvPr id="169994" name="Text Box 10"/>
          <p:cNvSpPr txBox="1">
            <a:spLocks noChangeArrowheads="1"/>
          </p:cNvSpPr>
          <p:nvPr/>
        </p:nvSpPr>
        <p:spPr bwMode="auto">
          <a:xfrm>
            <a:off x="6796088" y="693738"/>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预期</a:t>
            </a:r>
            <a:r>
              <a:rPr lang="zh-CN" altLang="en-US" b="1">
                <a:cs typeface="SimSun" charset="0"/>
              </a:rPr>
              <a:t> </a:t>
            </a:r>
          </a:p>
          <a:p>
            <a:pPr algn="ctr" eaLnBrk="1" hangingPunct="1"/>
            <a:r>
              <a:rPr lang="zh-CN" altLang="en-US" b="1">
                <a:cs typeface="SimSun" charset="0"/>
              </a:rPr>
              <a:t>2:20-23</a:t>
            </a:r>
          </a:p>
        </p:txBody>
      </p:sp>
      <p:sp>
        <p:nvSpPr>
          <p:cNvPr id="169995" name="Text Box 11"/>
          <p:cNvSpPr txBox="1">
            <a:spLocks noChangeArrowheads="1"/>
          </p:cNvSpPr>
          <p:nvPr/>
        </p:nvSpPr>
        <p:spPr bwMode="auto">
          <a:xfrm>
            <a:off x="685800" y="5327650"/>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endParaRPr lang="en-US" sz="3600" b="1">
              <a:cs typeface="SimSun" charset="0"/>
            </a:endParaRPr>
          </a:p>
        </p:txBody>
      </p:sp>
      <p:sp>
        <p:nvSpPr>
          <p:cNvPr id="170001" name="Line 17"/>
          <p:cNvSpPr>
            <a:spLocks noChangeShapeType="1"/>
          </p:cNvSpPr>
          <p:nvPr/>
        </p:nvSpPr>
        <p:spPr bwMode="auto">
          <a:xfrm flipH="1">
            <a:off x="6037263" y="1517650"/>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02" name="Text Box 18"/>
          <p:cNvSpPr txBox="1">
            <a:spLocks noChangeArrowheads="1"/>
          </p:cNvSpPr>
          <p:nvPr/>
        </p:nvSpPr>
        <p:spPr bwMode="auto">
          <a:xfrm rot="-5400000">
            <a:off x="7038181" y="4055270"/>
            <a:ext cx="3635375" cy="146526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公元前520 年</a:t>
            </a:r>
          </a:p>
          <a:p>
            <a:pPr eaLnBrk="1" hangingPunct="1">
              <a:spcBef>
                <a:spcPct val="50000"/>
              </a:spcBef>
            </a:pPr>
            <a:endParaRPr lang="en-US" sz="3600" b="1">
              <a:cs typeface="SimSun" charset="0"/>
            </a:endParaRPr>
          </a:p>
        </p:txBody>
      </p:sp>
      <p:sp>
        <p:nvSpPr>
          <p:cNvPr id="170003" name="Line 19"/>
          <p:cNvSpPr>
            <a:spLocks noChangeShapeType="1"/>
          </p:cNvSpPr>
          <p:nvPr/>
        </p:nvSpPr>
        <p:spPr bwMode="auto">
          <a:xfrm>
            <a:off x="6905625" y="755650"/>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04" name="Line 20"/>
          <p:cNvSpPr>
            <a:spLocks noChangeShapeType="1"/>
          </p:cNvSpPr>
          <p:nvPr/>
        </p:nvSpPr>
        <p:spPr bwMode="auto">
          <a:xfrm flipH="1">
            <a:off x="4343400" y="1517650"/>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05" name="Line 21"/>
          <p:cNvSpPr>
            <a:spLocks noChangeShapeType="1"/>
          </p:cNvSpPr>
          <p:nvPr/>
        </p:nvSpPr>
        <p:spPr bwMode="auto">
          <a:xfrm flipH="1">
            <a:off x="609600" y="1441450"/>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06" name="Line 22"/>
          <p:cNvSpPr>
            <a:spLocks noChangeShapeType="1"/>
          </p:cNvSpPr>
          <p:nvPr/>
        </p:nvSpPr>
        <p:spPr bwMode="auto">
          <a:xfrm flipH="1">
            <a:off x="2686050" y="1517650"/>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07" name="Line 23"/>
          <p:cNvSpPr>
            <a:spLocks noChangeShapeType="1"/>
          </p:cNvSpPr>
          <p:nvPr/>
        </p:nvSpPr>
        <p:spPr bwMode="auto">
          <a:xfrm flipH="1">
            <a:off x="1862138" y="1593850"/>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08" name="Line 24"/>
          <p:cNvSpPr>
            <a:spLocks noChangeShapeType="1"/>
          </p:cNvSpPr>
          <p:nvPr/>
        </p:nvSpPr>
        <p:spPr bwMode="auto">
          <a:xfrm flipH="1">
            <a:off x="5273675" y="1517650"/>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10" name="Line 26"/>
          <p:cNvSpPr>
            <a:spLocks noChangeShapeType="1"/>
          </p:cNvSpPr>
          <p:nvPr/>
        </p:nvSpPr>
        <p:spPr bwMode="auto">
          <a:xfrm flipH="1">
            <a:off x="7104063" y="1517650"/>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11" name="Line 27"/>
          <p:cNvSpPr>
            <a:spLocks noChangeShapeType="1"/>
          </p:cNvSpPr>
          <p:nvPr/>
        </p:nvSpPr>
        <p:spPr bwMode="auto">
          <a:xfrm flipH="1">
            <a:off x="7772400" y="1441450"/>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12" name="Text Box 28"/>
          <p:cNvSpPr txBox="1">
            <a:spLocks noChangeArrowheads="1"/>
          </p:cNvSpPr>
          <p:nvPr/>
        </p:nvSpPr>
        <p:spPr bwMode="auto">
          <a:xfrm>
            <a:off x="5029200" y="5327650"/>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祝福</a:t>
            </a:r>
          </a:p>
        </p:txBody>
      </p:sp>
      <p:sp>
        <p:nvSpPr>
          <p:cNvPr id="170013" name="Rectangle 29"/>
          <p:cNvSpPr>
            <a:spLocks noChangeArrowheads="1"/>
          </p:cNvSpPr>
          <p:nvPr/>
        </p:nvSpPr>
        <p:spPr bwMode="auto">
          <a:xfrm>
            <a:off x="609600" y="6089650"/>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70014" name="Line 30"/>
          <p:cNvSpPr>
            <a:spLocks noChangeShapeType="1"/>
          </p:cNvSpPr>
          <p:nvPr/>
        </p:nvSpPr>
        <p:spPr bwMode="auto">
          <a:xfrm>
            <a:off x="3505200" y="755650"/>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15" name="Text Box 31"/>
          <p:cNvSpPr txBox="1">
            <a:spLocks noChangeArrowheads="1"/>
          </p:cNvSpPr>
          <p:nvPr/>
        </p:nvSpPr>
        <p:spPr bwMode="auto">
          <a:xfrm>
            <a:off x="1600200" y="693738"/>
            <a:ext cx="1752600" cy="11874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cs typeface="SimSun" charset="0"/>
              </a:rPr>
              <a:t>劝勉</a:t>
            </a:r>
          </a:p>
          <a:p>
            <a:pPr algn="ctr" eaLnBrk="1" hangingPunct="1"/>
            <a:r>
              <a:rPr lang="en-US" b="1">
                <a:cs typeface="SimSun" charset="0"/>
              </a:rPr>
              <a:t>1:1-15</a:t>
            </a:r>
          </a:p>
          <a:p>
            <a:pPr algn="ctr" eaLnBrk="1" hangingPunct="1"/>
            <a:endParaRPr lang="en-US" b="1">
              <a:cs typeface="SimSun" charset="0"/>
            </a:endParaRPr>
          </a:p>
        </p:txBody>
      </p:sp>
      <p:sp>
        <p:nvSpPr>
          <p:cNvPr id="170016" name="Text Box 32"/>
          <p:cNvSpPr txBox="1">
            <a:spLocks noChangeArrowheads="1"/>
          </p:cNvSpPr>
          <p:nvPr/>
        </p:nvSpPr>
        <p:spPr bwMode="auto">
          <a:xfrm>
            <a:off x="3457575" y="693738"/>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安慰</a:t>
            </a:r>
          </a:p>
          <a:p>
            <a:pPr algn="ctr" eaLnBrk="1" hangingPunct="1"/>
            <a:r>
              <a:rPr lang="zh-CN" altLang="en-US" b="1">
                <a:effectLst>
                  <a:outerShdw blurRad="38100" dist="38100" dir="2700000" algn="tl">
                    <a:srgbClr val="000000"/>
                  </a:outerShdw>
                </a:effectLst>
                <a:cs typeface="SimSun" charset="0"/>
              </a:rPr>
              <a:t> 2:1-9</a:t>
            </a:r>
          </a:p>
        </p:txBody>
      </p:sp>
      <p:sp>
        <p:nvSpPr>
          <p:cNvPr id="170017" name="Text Box 33"/>
          <p:cNvSpPr txBox="1">
            <a:spLocks noChangeArrowheads="1"/>
          </p:cNvSpPr>
          <p:nvPr/>
        </p:nvSpPr>
        <p:spPr bwMode="auto">
          <a:xfrm>
            <a:off x="5181600" y="693738"/>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肯定 </a:t>
            </a:r>
          </a:p>
          <a:p>
            <a:pPr algn="ctr" eaLnBrk="1" hangingPunct="1"/>
            <a:r>
              <a:rPr lang="zh-CN" altLang="en-US" b="1">
                <a:effectLst>
                  <a:outerShdw blurRad="38100" dist="38100" dir="2700000" algn="tl">
                    <a:srgbClr val="000000"/>
                  </a:outerShdw>
                </a:effectLst>
                <a:cs typeface="SimSun" charset="0"/>
              </a:rPr>
              <a:t>2:10-19</a:t>
            </a:r>
          </a:p>
        </p:txBody>
      </p:sp>
      <p:sp>
        <p:nvSpPr>
          <p:cNvPr id="170018" name="Rectangle 34"/>
          <p:cNvSpPr>
            <a:spLocks noChangeArrowheads="1"/>
          </p:cNvSpPr>
          <p:nvPr/>
        </p:nvSpPr>
        <p:spPr bwMode="auto">
          <a:xfrm>
            <a:off x="1447800" y="755650"/>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70019" name="Line 35"/>
          <p:cNvSpPr>
            <a:spLocks noChangeShapeType="1"/>
          </p:cNvSpPr>
          <p:nvPr/>
        </p:nvSpPr>
        <p:spPr bwMode="auto">
          <a:xfrm flipH="1">
            <a:off x="3751263" y="1517650"/>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20" name="Line 36"/>
          <p:cNvSpPr>
            <a:spLocks noChangeShapeType="1"/>
          </p:cNvSpPr>
          <p:nvPr/>
        </p:nvSpPr>
        <p:spPr bwMode="auto">
          <a:xfrm>
            <a:off x="5181600" y="755650"/>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22" name="Rectangle 38"/>
          <p:cNvSpPr>
            <a:spLocks noChangeArrowheads="1"/>
          </p:cNvSpPr>
          <p:nvPr/>
        </p:nvSpPr>
        <p:spPr bwMode="auto">
          <a:xfrm>
            <a:off x="609600" y="5251450"/>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cxnSp>
        <p:nvCxnSpPr>
          <p:cNvPr id="535581" name="Straight Connector 36"/>
          <p:cNvCxnSpPr>
            <a:cxnSpLocks noChangeShapeType="1"/>
          </p:cNvCxnSpPr>
          <p:nvPr/>
        </p:nvCxnSpPr>
        <p:spPr bwMode="auto">
          <a:xfrm rot="5400000">
            <a:off x="3886201" y="5632450"/>
            <a:ext cx="914400"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31" name="Title 30"/>
          <p:cNvSpPr txBox="1">
            <a:spLocks/>
          </p:cNvSpPr>
          <p:nvPr/>
        </p:nvSpPr>
        <p:spPr bwMode="auto">
          <a:xfrm>
            <a:off x="0" y="-76200"/>
            <a:ext cx="91440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zh-CN" altLang="en-US" sz="2800">
                <a:solidFill>
                  <a:schemeClr val="tx2"/>
                </a:solidFill>
                <a:effectLst>
                  <a:outerShdw blurRad="38100" dist="38100" dir="2700000" algn="tl">
                    <a:srgbClr val="000000"/>
                  </a:outerShdw>
                </a:effectLst>
                <a:latin typeface="Arial" charset="0"/>
                <a:cs typeface="Arial" charset="0"/>
              </a:rPr>
              <a:t>在重建圣殿中上帝的同在</a:t>
            </a:r>
            <a:endParaRPr lang="en-US" sz="2800">
              <a:solidFill>
                <a:schemeClr val="tx2"/>
              </a:solidFill>
              <a:effectLst>
                <a:outerShdw blurRad="38100" dist="38100" dir="2700000" algn="tl">
                  <a:srgbClr val="000000"/>
                </a:outerShdw>
              </a:effectLst>
              <a:latin typeface="Arial" charset="0"/>
              <a:cs typeface="Arial" charset="0"/>
            </a:endParaRPr>
          </a:p>
        </p:txBody>
      </p:sp>
    </p:spTree>
  </p:cSld>
  <p:clrMapOvr>
    <a:masterClrMapping/>
  </p:clrMapOvr>
  <p:transition spd="med">
    <p:randomBar dir="ver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万军之耶和华说：“银子是我的，金子也是我的。”</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 </a:t>
            </a:r>
            <a:r>
              <a:rPr lang="en-US" altLang="zh-CN" sz="3200" b="1" baseline="30000" dirty="0">
                <a:effectLst>
                  <a:glow rad="127000">
                    <a:schemeClr val="tx1"/>
                  </a:glow>
                </a:effectLst>
                <a:latin typeface="Arial" charset="0"/>
                <a:ea typeface="ＭＳ Ｐゴシック" charset="0"/>
                <a:cs typeface="ＭＳ Ｐゴシック" charset="0"/>
              </a:rPr>
              <a:t>9</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万军之耶和华说：“这殿宇后来的荣耀，必大过先前的荣耀。”万军之耶和华说：“在这地方，我必赐下平安。</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(2:8-9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7458777"/>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29" name="Picture 1" descr="assuranc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p:txBody>
          <a:bodyPr/>
          <a:lstStyle/>
          <a:p>
            <a:pPr eaLnBrk="1" hangingPunct="1">
              <a:defRPr/>
            </a:pPr>
            <a:r>
              <a:rPr lang="zh-CN" altLang="en-US" sz="3600">
                <a:latin typeface="Lucida Sans" charset="0"/>
                <a:ea typeface="SimSun" charset="0"/>
                <a:cs typeface="ＭＳ Ｐゴシック" charset="0"/>
              </a:rPr>
              <a:t>神谕二</a:t>
            </a:r>
            <a:r>
              <a:rPr lang="zh-CN" altLang="en-US" sz="3600">
                <a:latin typeface="Lucida Sans" charset="0"/>
                <a:ea typeface="Times New Roman" charset="0"/>
                <a:cs typeface="Times New Roman" charset="0"/>
              </a:rPr>
              <a:t>: </a:t>
            </a:r>
            <a:r>
              <a:rPr lang="zh-CN" altLang="en-US" sz="3200">
                <a:latin typeface="Lucida Sans" charset="0"/>
                <a:ea typeface="SimSun" charset="0"/>
                <a:cs typeface="ＭＳ Ｐゴシック" charset="0"/>
              </a:rPr>
              <a:t>神的承诺</a:t>
            </a:r>
            <a:endParaRPr lang="en-US" sz="4000">
              <a:latin typeface="Arial" charset="0"/>
              <a:cs typeface="Arial" charset="0"/>
            </a:endParaRPr>
          </a:p>
        </p:txBody>
      </p:sp>
      <p:sp>
        <p:nvSpPr>
          <p:cNvPr id="108546"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3200">
                <a:solidFill>
                  <a:schemeClr val="tx1"/>
                </a:solidFill>
                <a:latin typeface="Arial" charset="0"/>
                <a:ea typeface="MS PGothic" charset="0"/>
                <a:cs typeface="Arial" charset="0"/>
              </a:defRPr>
            </a:lvl1pPr>
            <a:lvl2pPr>
              <a:defRPr sz="2800">
                <a:solidFill>
                  <a:schemeClr val="tx1"/>
                </a:solidFill>
                <a:latin typeface="Arial" charset="0"/>
                <a:ea typeface="MS PGothic" charset="0"/>
                <a:cs typeface="Arial" charset="0"/>
              </a:defRPr>
            </a:lvl2pPr>
            <a:lvl3pPr>
              <a:defRPr sz="2400">
                <a:solidFill>
                  <a:schemeClr val="tx1"/>
                </a:solidFill>
                <a:latin typeface="Arial" charset="0"/>
                <a:ea typeface="MS PGothic" charset="0"/>
                <a:cs typeface="Arial" charset="0"/>
              </a:defRPr>
            </a:lvl3pPr>
            <a:lvl4pPr>
              <a:defRPr sz="2000">
                <a:solidFill>
                  <a:schemeClr val="tx1"/>
                </a:solidFill>
                <a:latin typeface="Arial" charset="0"/>
                <a:ea typeface="MS PGothic" charset="0"/>
                <a:cs typeface="Arial" charset="0"/>
              </a:defRPr>
            </a:lvl4pPr>
            <a:lvl5pPr>
              <a:defRPr sz="2000">
                <a:solidFill>
                  <a:schemeClr val="tx1"/>
                </a:solidFill>
                <a:latin typeface="Arial" charset="0"/>
                <a:ea typeface="MS PGothic" charset="0"/>
                <a:cs typeface="Arial" charset="0"/>
              </a:defRPr>
            </a:lvl5pPr>
            <a:lvl6pPr eaLnBrk="0" hangingPunct="0">
              <a:defRPr sz="2000">
                <a:solidFill>
                  <a:schemeClr val="tx1"/>
                </a:solidFill>
                <a:latin typeface="Arial" charset="0"/>
                <a:ea typeface="MS PGothic" charset="0"/>
                <a:cs typeface="Arial" charset="0"/>
              </a:defRPr>
            </a:lvl6pPr>
            <a:lvl7pPr eaLnBrk="0" hangingPunct="0">
              <a:defRPr sz="2000">
                <a:solidFill>
                  <a:schemeClr val="tx1"/>
                </a:solidFill>
                <a:latin typeface="Arial" charset="0"/>
                <a:ea typeface="MS PGothic" charset="0"/>
                <a:cs typeface="Arial" charset="0"/>
              </a:defRPr>
            </a:lvl7pPr>
            <a:lvl8pPr eaLnBrk="0" hangingPunct="0">
              <a:defRPr sz="2000">
                <a:solidFill>
                  <a:schemeClr val="tx1"/>
                </a:solidFill>
                <a:latin typeface="Arial" charset="0"/>
                <a:ea typeface="MS PGothic" charset="0"/>
                <a:cs typeface="Arial" charset="0"/>
              </a:defRPr>
            </a:lvl8pPr>
            <a:lvl9pPr eaLnBrk="0" hangingPunct="0">
              <a:defRPr sz="2000">
                <a:solidFill>
                  <a:schemeClr val="tx1"/>
                </a:solidFill>
                <a:latin typeface="Arial" charset="0"/>
                <a:ea typeface="MS PGothic" charset="0"/>
                <a:cs typeface="Arial" charset="0"/>
              </a:defRPr>
            </a:lvl9pPr>
          </a:lstStyle>
          <a:p>
            <a:pPr>
              <a:defRPr/>
            </a:pPr>
            <a:r>
              <a:rPr lang="en-US" sz="2400" b="1">
                <a:solidFill>
                  <a:srgbClr val="FFFFFF"/>
                </a:solidFill>
                <a:effectLst>
                  <a:outerShdw blurRad="38100" dist="38100" dir="2700000" algn="tl">
                    <a:srgbClr val="000000"/>
                  </a:outerShdw>
                </a:effectLst>
              </a:rPr>
              <a:t>642</a:t>
            </a:r>
          </a:p>
        </p:txBody>
      </p:sp>
      <p:sp>
        <p:nvSpPr>
          <p:cNvPr id="108547" name="Rectangle 3"/>
          <p:cNvSpPr txBox="1">
            <a:spLocks noChangeArrowheads="1"/>
          </p:cNvSpPr>
          <p:nvPr/>
        </p:nvSpPr>
        <p:spPr bwMode="auto">
          <a:xfrm>
            <a:off x="683568" y="1545704"/>
            <a:ext cx="8079432" cy="483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3366FF"/>
              </a:buClr>
              <a:buSzPct val="80000"/>
              <a:buFont typeface="Wingdings" charset="0"/>
              <a:buChar char="l"/>
              <a:defRPr/>
            </a:pPr>
            <a:r>
              <a:rPr lang="zh-CN" altLang="en-US" sz="3200" b="1" dirty="0">
                <a:solidFill>
                  <a:srgbClr val="FFFFFF"/>
                </a:solidFill>
                <a:effectLst>
                  <a:glow rad="241300">
                    <a:srgbClr val="000000">
                      <a:alpha val="91000"/>
                    </a:srgbClr>
                  </a:glow>
                </a:effectLst>
                <a:latin typeface="Arial"/>
                <a:cs typeface="Arial"/>
              </a:rPr>
              <a:t>不管他们的贫穷和卑劣，上帝提醒他们祂应许与他们同在并鼓励他们继续重建圣殿的工作 </a:t>
            </a:r>
            <a:r>
              <a:rPr lang="en-US" altLang="zh-CN" sz="3200" b="1" dirty="0">
                <a:solidFill>
                  <a:srgbClr val="FFFFFF"/>
                </a:solidFill>
                <a:effectLst>
                  <a:glow rad="241300">
                    <a:srgbClr val="000000">
                      <a:alpha val="91000"/>
                    </a:srgbClr>
                  </a:glow>
                </a:effectLst>
                <a:latin typeface="Arial"/>
                <a:cs typeface="Arial"/>
              </a:rPr>
              <a:t>(2:3-5) </a:t>
            </a:r>
            <a:r>
              <a:rPr lang="zh-CN" altLang="en-US" sz="3200" b="1" dirty="0">
                <a:solidFill>
                  <a:srgbClr val="FFFFFF"/>
                </a:solidFill>
                <a:effectLst>
                  <a:glow rad="241300">
                    <a:srgbClr val="000000">
                      <a:alpha val="91000"/>
                    </a:srgbClr>
                  </a:glow>
                </a:effectLst>
                <a:latin typeface="Arial"/>
                <a:cs typeface="Arial"/>
              </a:rPr>
              <a:t>。</a:t>
            </a:r>
            <a:endParaRPr lang="en-US" sz="3200" b="1" dirty="0">
              <a:solidFill>
                <a:srgbClr val="FFFFFF"/>
              </a:solidFill>
              <a:effectLst>
                <a:glow rad="241300">
                  <a:srgbClr val="000000">
                    <a:alpha val="91000"/>
                  </a:srgbClr>
                </a:glow>
              </a:effectLst>
              <a:latin typeface="Arial"/>
              <a:cs typeface="Arial"/>
            </a:endParaRPr>
          </a:p>
          <a:p>
            <a:pPr eaLnBrk="1" hangingPunct="1">
              <a:spcBef>
                <a:spcPct val="20000"/>
              </a:spcBef>
              <a:buClr>
                <a:srgbClr val="3366FF"/>
              </a:buClr>
              <a:buSzPct val="80000"/>
              <a:buFont typeface="Wingdings" charset="0"/>
              <a:buNone/>
              <a:defRPr/>
            </a:pPr>
            <a:endParaRPr lang="en-US" sz="3200" b="1" dirty="0">
              <a:solidFill>
                <a:srgbClr val="FFFFFF"/>
              </a:solidFill>
              <a:effectLst>
                <a:glow rad="241300">
                  <a:srgbClr val="000000">
                    <a:alpha val="91000"/>
                  </a:srgbClr>
                </a:glow>
              </a:effectLst>
              <a:latin typeface="Arial"/>
              <a:cs typeface="Arial"/>
            </a:endParaRPr>
          </a:p>
          <a:p>
            <a:pPr eaLnBrk="1" hangingPunct="1">
              <a:spcBef>
                <a:spcPct val="20000"/>
              </a:spcBef>
              <a:buClr>
                <a:srgbClr val="3366FF"/>
              </a:buClr>
              <a:buSzPct val="80000"/>
              <a:buFont typeface="Wingdings" charset="0"/>
              <a:buChar char="l"/>
              <a:defRPr/>
            </a:pPr>
            <a:r>
              <a:rPr lang="zh-CN" altLang="en-US" sz="3200" b="1" dirty="0">
                <a:solidFill>
                  <a:srgbClr val="FFFFFF"/>
                </a:solidFill>
                <a:effectLst>
                  <a:glow rad="241300">
                    <a:srgbClr val="000000">
                      <a:alpha val="91000"/>
                    </a:srgbClr>
                  </a:glow>
                </a:effectLst>
                <a:latin typeface="Arial"/>
                <a:cs typeface="Arial"/>
              </a:rPr>
              <a:t>祂将会震动天地、万国，并用万国的金子和银子来装饰和荣耀祂的殿宇 </a:t>
            </a:r>
            <a:r>
              <a:rPr lang="en-US" altLang="zh-CN" sz="3200" b="1" dirty="0">
                <a:solidFill>
                  <a:srgbClr val="FFFFFF"/>
                </a:solidFill>
                <a:effectLst>
                  <a:glow rad="241300">
                    <a:srgbClr val="000000">
                      <a:alpha val="91000"/>
                    </a:srgbClr>
                  </a:glow>
                </a:effectLst>
                <a:latin typeface="Arial"/>
                <a:cs typeface="Arial"/>
              </a:rPr>
              <a:t>(2:6-9)</a:t>
            </a:r>
          </a:p>
        </p:txBody>
      </p:sp>
    </p:spTree>
  </p:cSld>
  <p:clrMapOvr>
    <a:masterClrMapping/>
  </p:clrMapOvr>
  <p:transition>
    <p:blinds/>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7" name="Picture 2" descr="Luke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906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3"/>
          <p:cNvSpPr>
            <a:spLocks noGrp="1" noChangeArrowheads="1"/>
          </p:cNvSpPr>
          <p:nvPr>
            <p:ph type="title"/>
          </p:nvPr>
        </p:nvSpPr>
        <p:spPr>
          <a:xfrm>
            <a:off x="-152400" y="0"/>
            <a:ext cx="3733800" cy="1371600"/>
          </a:xfrm>
          <a:gradFill rotWithShape="1">
            <a:gsLst>
              <a:gs pos="0">
                <a:srgbClr val="006600">
                  <a:gamma/>
                  <a:shade val="46275"/>
                  <a:invGamma/>
                </a:srgbClr>
              </a:gs>
              <a:gs pos="100000">
                <a:srgbClr val="006600">
                  <a:alpha val="66000"/>
                </a:srgbClr>
              </a:gs>
            </a:gsLst>
            <a:lin ang="5400000" scaled="1"/>
          </a:gradFill>
        </p:spPr>
        <p:txBody>
          <a:bodyPr/>
          <a:lstStyle/>
          <a:p>
            <a:pPr eaLnBrk="1" hangingPunct="1"/>
            <a:r>
              <a:rPr lang="zh-CN" altLang="en-US" sz="4000" b="1">
                <a:latin typeface="Tahoma" charset="0"/>
                <a:cs typeface="SimSun" charset="0"/>
              </a:rPr>
              <a:t>为第三阶段</a:t>
            </a:r>
            <a:br>
              <a:rPr lang="zh-CN" altLang="en-US" sz="4000" b="1">
                <a:latin typeface="Tahoma" charset="0"/>
                <a:cs typeface="SimSun" charset="0"/>
              </a:rPr>
            </a:br>
            <a:r>
              <a:rPr lang="zh-CN" altLang="en-US" sz="4000" b="1">
                <a:latin typeface="Tahoma" charset="0"/>
                <a:cs typeface="SimSun" charset="0"/>
              </a:rPr>
              <a:t>圣殿祷告</a:t>
            </a:r>
            <a:endParaRPr lang="en-US" sz="4000" b="1">
              <a:latin typeface="Tahoma" charset="0"/>
              <a:cs typeface="SimSun" charset="0"/>
            </a:endParaRPr>
          </a:p>
        </p:txBody>
      </p:sp>
      <p:pic>
        <p:nvPicPr>
          <p:cNvPr id="82948" name="Picture 4" descr="Luke000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1282700"/>
            <a:ext cx="3846513"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ext Box 5" descr="Brown marble"/>
          <p:cNvSpPr txBox="1">
            <a:spLocks noChangeArrowheads="1"/>
          </p:cNvSpPr>
          <p:nvPr/>
        </p:nvSpPr>
        <p:spPr bwMode="auto">
          <a:xfrm>
            <a:off x="2117725" y="4270375"/>
            <a:ext cx="4664075" cy="2308225"/>
          </a:xfrm>
          <a:prstGeom prst="rect">
            <a:avLst/>
          </a:prstGeom>
          <a:blipFill dpi="0" rotWithShape="1">
            <a:blip r:embed="rId4"/>
            <a:srcRect/>
            <a:tile tx="0" ty="0" sx="100000" sy="100000" flip="none" algn="tl"/>
          </a:blipFill>
          <a:ln>
            <a:noFill/>
          </a:ln>
          <a:effectLst>
            <a:outerShdw blurRad="63500" dist="53882"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ahoma" charset="0"/>
                <a:ea typeface="MS PGothic" charset="0"/>
                <a:cs typeface="MS PGothic" charset="0"/>
              </a:defRPr>
            </a:lvl1pPr>
            <a:lvl2pPr marL="37931725" indent="-37474525">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eaLnBrk="0" hangingPunct="0">
              <a:defRPr/>
            </a:pPr>
            <a:r>
              <a:rPr lang="zh-CN" altLang="en-US" sz="2400" b="1" dirty="0">
                <a:solidFill>
                  <a:srgbClr val="FFFFFF"/>
                </a:solidFill>
                <a:effectLst>
                  <a:glow rad="152400">
                    <a:srgbClr val="000000"/>
                  </a:glow>
                </a:effectLst>
                <a:ea typeface="SimSun" charset="0"/>
                <a:cs typeface="SimSun" charset="0"/>
              </a:rPr>
              <a:t>当犹太人在为圣殿的恢复祷告时，他们需要一个聚“在一起” 的地方(</a:t>
            </a:r>
            <a:r>
              <a:rPr lang="en-US" sz="2400" b="1" i="1" dirty="0" err="1">
                <a:solidFill>
                  <a:srgbClr val="FFFFFF"/>
                </a:solidFill>
                <a:effectLst>
                  <a:glow rad="152400">
                    <a:srgbClr val="000000"/>
                  </a:glow>
                </a:effectLst>
                <a:ea typeface="SimSun" charset="0"/>
                <a:cs typeface="SimSun" charset="0"/>
              </a:rPr>
              <a:t>syn</a:t>
            </a:r>
            <a:r>
              <a:rPr lang="en-US" sz="2400" b="1" dirty="0">
                <a:solidFill>
                  <a:srgbClr val="FFFFFF"/>
                </a:solidFill>
                <a:effectLst>
                  <a:glow rad="152400">
                    <a:srgbClr val="000000"/>
                  </a:glow>
                </a:effectLst>
                <a:ea typeface="SimSun" charset="0"/>
                <a:cs typeface="SimSun" charset="0"/>
              </a:rPr>
              <a:t>) </a:t>
            </a:r>
            <a:r>
              <a:rPr lang="zh-CN" altLang="en-US" sz="2400" b="1" dirty="0">
                <a:solidFill>
                  <a:srgbClr val="FFFFFF"/>
                </a:solidFill>
                <a:effectLst>
                  <a:glow rad="152400">
                    <a:srgbClr val="000000"/>
                  </a:glow>
                </a:effectLst>
                <a:ea typeface="SimSun" charset="0"/>
                <a:cs typeface="SimSun" charset="0"/>
              </a:rPr>
              <a:t>来持守他们的道路</a:t>
            </a:r>
            <a:r>
              <a:rPr lang="en-US" altLang="ja-JP" sz="2400" b="1" dirty="0">
                <a:solidFill>
                  <a:srgbClr val="FFFFFF"/>
                </a:solidFill>
                <a:effectLst>
                  <a:glow rad="152400">
                    <a:srgbClr val="000000"/>
                  </a:glow>
                </a:effectLst>
                <a:ea typeface="SimSun" charset="0"/>
                <a:cs typeface="SimSun" charset="0"/>
              </a:rPr>
              <a:t> “</a:t>
            </a:r>
            <a:r>
              <a:rPr lang="zh-CN" altLang="en-US" sz="2400" b="1" dirty="0">
                <a:solidFill>
                  <a:srgbClr val="FFFFFF"/>
                </a:solidFill>
                <a:effectLst>
                  <a:glow rad="152400">
                    <a:srgbClr val="000000"/>
                  </a:glow>
                </a:effectLst>
                <a:ea typeface="SimSun" charset="0"/>
                <a:cs typeface="SimSun" charset="0"/>
              </a:rPr>
              <a:t>生命的道路</a:t>
            </a:r>
            <a:r>
              <a:rPr lang="en-US" altLang="zh-CN" sz="2400" b="1" dirty="0">
                <a:solidFill>
                  <a:srgbClr val="FFFFFF"/>
                </a:solidFill>
                <a:effectLst>
                  <a:glow rad="152400">
                    <a:srgbClr val="000000"/>
                  </a:glow>
                </a:effectLst>
                <a:ea typeface="SimSun" charset="0"/>
                <a:cs typeface="SimSun" charset="0"/>
              </a:rPr>
              <a:t>” (</a:t>
            </a:r>
            <a:r>
              <a:rPr lang="en-US" altLang="ja-JP" sz="2400" b="1" i="1" dirty="0" err="1">
                <a:solidFill>
                  <a:srgbClr val="FFFFFF"/>
                </a:solidFill>
                <a:effectLst>
                  <a:glow rad="152400">
                    <a:srgbClr val="000000"/>
                  </a:glow>
                </a:effectLst>
                <a:ea typeface="SimSun" charset="0"/>
                <a:cs typeface="SimSun" charset="0"/>
              </a:rPr>
              <a:t>agoge</a:t>
            </a:r>
            <a:r>
              <a:rPr lang="en-US" altLang="ja-JP" sz="2400" b="1" dirty="0">
                <a:solidFill>
                  <a:srgbClr val="FFFFFF"/>
                </a:solidFill>
                <a:effectLst>
                  <a:glow rad="152400">
                    <a:srgbClr val="000000"/>
                  </a:glow>
                </a:effectLst>
                <a:ea typeface="SimSun" charset="0"/>
                <a:cs typeface="SimSun" charset="0"/>
              </a:rPr>
              <a:t>).  </a:t>
            </a:r>
            <a:r>
              <a:rPr lang="zh-CN" altLang="en-US" sz="2400" b="1" dirty="0">
                <a:solidFill>
                  <a:srgbClr val="FFFFFF"/>
                </a:solidFill>
                <a:effectLst>
                  <a:glow rad="152400">
                    <a:srgbClr val="000000"/>
                  </a:glow>
                </a:effectLst>
                <a:ea typeface="SimSun" charset="0"/>
                <a:cs typeface="SimSun" charset="0"/>
              </a:rPr>
              <a:t>所以形成了</a:t>
            </a:r>
            <a:r>
              <a:rPr lang="en-US" altLang="zh-CN" sz="2400" b="1" dirty="0">
                <a:solidFill>
                  <a:srgbClr val="FFFFFF"/>
                </a:solidFill>
                <a:effectLst>
                  <a:glow rad="152400">
                    <a:srgbClr val="000000"/>
                  </a:glow>
                </a:effectLst>
                <a:ea typeface="SimSun" charset="0"/>
                <a:cs typeface="SimSun" charset="0"/>
              </a:rPr>
              <a:t> “</a:t>
            </a:r>
            <a:r>
              <a:rPr lang="en-US" altLang="ja-JP" sz="2400" b="1" dirty="0">
                <a:solidFill>
                  <a:srgbClr val="FFFFFF"/>
                </a:solidFill>
                <a:effectLst>
                  <a:glow rad="152400">
                    <a:srgbClr val="000000"/>
                  </a:glow>
                </a:effectLst>
                <a:ea typeface="SimSun" charset="0"/>
                <a:cs typeface="SimSun" charset="0"/>
              </a:rPr>
              <a:t>synagogue” </a:t>
            </a:r>
            <a:r>
              <a:rPr lang="en-US" altLang="zh-CN" sz="2400" b="1" dirty="0">
                <a:solidFill>
                  <a:srgbClr val="FFFFFF"/>
                </a:solidFill>
                <a:effectLst>
                  <a:glow rad="152400">
                    <a:srgbClr val="000000"/>
                  </a:glow>
                </a:effectLst>
                <a:ea typeface="SimSun" charset="0"/>
                <a:cs typeface="SimSun" charset="0"/>
              </a:rPr>
              <a:t>[</a:t>
            </a:r>
            <a:r>
              <a:rPr lang="zh-CN" altLang="en-US" sz="2400" b="1" dirty="0">
                <a:solidFill>
                  <a:srgbClr val="FFFFFF"/>
                </a:solidFill>
                <a:effectLst>
                  <a:glow rad="152400">
                    <a:srgbClr val="000000"/>
                  </a:glow>
                </a:effectLst>
                <a:ea typeface="SimSun" charset="0"/>
                <a:cs typeface="SimSun" charset="0"/>
              </a:rPr>
              <a:t>会堂]这一文字。</a:t>
            </a:r>
            <a:endParaRPr lang="en-US" altLang="zh-CN" sz="2400" b="1" dirty="0">
              <a:solidFill>
                <a:srgbClr val="FFFFFF"/>
              </a:solidFill>
              <a:effectLst>
                <a:glow rad="152400">
                  <a:srgbClr val="000000"/>
                </a:glow>
              </a:effectLst>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47"/>
                                        </p:tgtEl>
                                        <p:attrNameLst>
                                          <p:attrName>style.visibility</p:attrName>
                                        </p:attrNameLst>
                                      </p:cBhvr>
                                      <p:to>
                                        <p:strVal val="visible"/>
                                      </p:to>
                                    </p:set>
                                    <p:animEffect transition="in" filter="dissolve">
                                      <p:cBhvr>
                                        <p:cTn id="7" dur="500"/>
                                        <p:tgtEl>
                                          <p:spTgt spid="829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2948"/>
                                        </p:tgtEl>
                                        <p:attrNameLst>
                                          <p:attrName>style.visibility</p:attrName>
                                        </p:attrNameLst>
                                      </p:cBhvr>
                                      <p:to>
                                        <p:strVal val="visible"/>
                                      </p:to>
                                    </p:set>
                                    <p:animEffect transition="in" filter="dissolve">
                                      <p:cBhvr>
                                        <p:cTn id="12" dur="500"/>
                                        <p:tgtEl>
                                          <p:spTgt spid="829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2949"/>
                                        </p:tgtEl>
                                        <p:attrNameLst>
                                          <p:attrName>style.visibility</p:attrName>
                                        </p:attrNameLst>
                                      </p:cBhvr>
                                      <p:to>
                                        <p:strVal val="visible"/>
                                      </p:to>
                                    </p:set>
                                    <p:animEffect transition="in" filter="dissolve">
                                      <p:cBhvr>
                                        <p:cTn id="17" dur="500"/>
                                        <p:tgtEl>
                                          <p:spTgt spid="82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73059" name="Text Box 3"/>
          <p:cNvSpPr txBox="1">
            <a:spLocks noChangeArrowheads="1"/>
          </p:cNvSpPr>
          <p:nvPr/>
        </p:nvSpPr>
        <p:spPr bwMode="auto">
          <a:xfrm rot="-4544568">
            <a:off x="253207" y="2659856"/>
            <a:ext cx="3613150" cy="14652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责备</a:t>
            </a:r>
            <a:r>
              <a:rPr lang="en-US" altLang="ja-JP" sz="3600" b="1">
                <a:cs typeface="SimSun" charset="0"/>
              </a:rPr>
              <a:t>1-11</a:t>
            </a:r>
          </a:p>
          <a:p>
            <a:pPr eaLnBrk="1" hangingPunct="1">
              <a:spcBef>
                <a:spcPct val="50000"/>
              </a:spcBef>
            </a:pPr>
            <a:endParaRPr lang="en-US" sz="3600" b="1">
              <a:cs typeface="SimSun" charset="0"/>
            </a:endParaRPr>
          </a:p>
        </p:txBody>
      </p:sp>
      <p:sp>
        <p:nvSpPr>
          <p:cNvPr id="173060" name="Text Box 4"/>
          <p:cNvSpPr txBox="1">
            <a:spLocks noChangeArrowheads="1"/>
          </p:cNvSpPr>
          <p:nvPr/>
        </p:nvSpPr>
        <p:spPr bwMode="auto">
          <a:xfrm rot="-4593032">
            <a:off x="845343" y="2907507"/>
            <a:ext cx="3675063"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回应 12-15</a:t>
            </a:r>
            <a:endParaRPr lang="en-US" sz="3600" b="1">
              <a:cs typeface="SimSun" charset="0"/>
            </a:endParaRPr>
          </a:p>
        </p:txBody>
      </p:sp>
      <p:sp>
        <p:nvSpPr>
          <p:cNvPr id="173061" name="Text Box 5"/>
          <p:cNvSpPr txBox="1">
            <a:spLocks noChangeArrowheads="1"/>
          </p:cNvSpPr>
          <p:nvPr/>
        </p:nvSpPr>
        <p:spPr bwMode="auto">
          <a:xfrm rot="-4579526">
            <a:off x="1537493" y="2755107"/>
            <a:ext cx="4056063"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现在1-5 </a:t>
            </a:r>
          </a:p>
        </p:txBody>
      </p:sp>
      <p:sp>
        <p:nvSpPr>
          <p:cNvPr id="173062" name="Text Box 6"/>
          <p:cNvSpPr txBox="1">
            <a:spLocks noChangeArrowheads="1"/>
          </p:cNvSpPr>
          <p:nvPr/>
        </p:nvSpPr>
        <p:spPr bwMode="auto">
          <a:xfrm rot="-4630239">
            <a:off x="2454275" y="2828925"/>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将来 6-9</a:t>
            </a:r>
            <a:endParaRPr lang="zh-CN" altLang="en-US" sz="3200" b="1">
              <a:cs typeface="SimSun" charset="0"/>
            </a:endParaRPr>
          </a:p>
        </p:txBody>
      </p:sp>
      <p:sp>
        <p:nvSpPr>
          <p:cNvPr id="173063" name="Text Box 7"/>
          <p:cNvSpPr txBox="1">
            <a:spLocks noChangeArrowheads="1"/>
          </p:cNvSpPr>
          <p:nvPr/>
        </p:nvSpPr>
        <p:spPr bwMode="auto">
          <a:xfrm>
            <a:off x="685800" y="6038850"/>
            <a:ext cx="70866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cs typeface="SimSun" charset="0"/>
              </a:rPr>
              <a:t>第一要紧的</a:t>
            </a:r>
            <a:endParaRPr lang="en-US" sz="3200" b="1">
              <a:cs typeface="SimSun" charset="0"/>
            </a:endParaRPr>
          </a:p>
        </p:txBody>
      </p:sp>
      <p:sp>
        <p:nvSpPr>
          <p:cNvPr id="173064" name="Text Box 8"/>
          <p:cNvSpPr txBox="1">
            <a:spLocks noChangeArrowheads="1"/>
          </p:cNvSpPr>
          <p:nvPr/>
        </p:nvSpPr>
        <p:spPr bwMode="auto">
          <a:xfrm rot="-5400000">
            <a:off x="-1516063" y="1058863"/>
            <a:ext cx="3946525"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哈该书</a:t>
            </a:r>
            <a:endParaRPr lang="en-US" sz="4400" b="1">
              <a:cs typeface="SimSun" charset="0"/>
            </a:endParaRPr>
          </a:p>
        </p:txBody>
      </p:sp>
      <p:sp>
        <p:nvSpPr>
          <p:cNvPr id="173065" name="Text Box 9"/>
          <p:cNvSpPr txBox="1">
            <a:spLocks noChangeArrowheads="1"/>
          </p:cNvSpPr>
          <p:nvPr/>
        </p:nvSpPr>
        <p:spPr bwMode="auto">
          <a:xfrm>
            <a:off x="6796088" y="661988"/>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预期</a:t>
            </a:r>
            <a:r>
              <a:rPr lang="zh-CN" altLang="en-US" b="1">
                <a:cs typeface="SimSun" charset="0"/>
              </a:rPr>
              <a:t> </a:t>
            </a:r>
          </a:p>
          <a:p>
            <a:pPr algn="ctr" eaLnBrk="1" hangingPunct="1"/>
            <a:r>
              <a:rPr lang="zh-CN" altLang="en-US" b="1">
                <a:cs typeface="SimSun" charset="0"/>
              </a:rPr>
              <a:t>2:20-23</a:t>
            </a:r>
          </a:p>
        </p:txBody>
      </p:sp>
      <p:sp>
        <p:nvSpPr>
          <p:cNvPr id="173066" name="Text Box 10"/>
          <p:cNvSpPr txBox="1">
            <a:spLocks noChangeArrowheads="1"/>
          </p:cNvSpPr>
          <p:nvPr/>
        </p:nvSpPr>
        <p:spPr bwMode="auto">
          <a:xfrm>
            <a:off x="685800" y="5276850"/>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endParaRPr lang="en-US" sz="3600" b="1">
              <a:cs typeface="SimSun" charset="0"/>
            </a:endParaRPr>
          </a:p>
        </p:txBody>
      </p:sp>
      <p:sp>
        <p:nvSpPr>
          <p:cNvPr id="173072" name="Line 16"/>
          <p:cNvSpPr>
            <a:spLocks noChangeShapeType="1"/>
          </p:cNvSpPr>
          <p:nvPr/>
        </p:nvSpPr>
        <p:spPr bwMode="auto">
          <a:xfrm flipH="1">
            <a:off x="6037263" y="1466850"/>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73" name="Text Box 17"/>
          <p:cNvSpPr txBox="1">
            <a:spLocks noChangeArrowheads="1"/>
          </p:cNvSpPr>
          <p:nvPr/>
        </p:nvSpPr>
        <p:spPr bwMode="auto">
          <a:xfrm rot="-5400000">
            <a:off x="7191375" y="4206876"/>
            <a:ext cx="3328987" cy="146526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公元前520 年</a:t>
            </a:r>
          </a:p>
          <a:p>
            <a:pPr eaLnBrk="1" hangingPunct="1">
              <a:spcBef>
                <a:spcPct val="50000"/>
              </a:spcBef>
            </a:pPr>
            <a:endParaRPr lang="en-US" sz="3600" b="1">
              <a:cs typeface="SimSun" charset="0"/>
            </a:endParaRPr>
          </a:p>
        </p:txBody>
      </p:sp>
      <p:sp>
        <p:nvSpPr>
          <p:cNvPr id="173074" name="Line 18"/>
          <p:cNvSpPr>
            <a:spLocks noChangeShapeType="1"/>
          </p:cNvSpPr>
          <p:nvPr/>
        </p:nvSpPr>
        <p:spPr bwMode="auto">
          <a:xfrm>
            <a:off x="6905625" y="704850"/>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75" name="Line 19"/>
          <p:cNvSpPr>
            <a:spLocks noChangeShapeType="1"/>
          </p:cNvSpPr>
          <p:nvPr/>
        </p:nvSpPr>
        <p:spPr bwMode="auto">
          <a:xfrm flipH="1">
            <a:off x="4360863" y="1466850"/>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76" name="Line 20"/>
          <p:cNvSpPr>
            <a:spLocks noChangeShapeType="1"/>
          </p:cNvSpPr>
          <p:nvPr/>
        </p:nvSpPr>
        <p:spPr bwMode="auto">
          <a:xfrm flipH="1">
            <a:off x="609600" y="1390650"/>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77" name="Line 21"/>
          <p:cNvSpPr>
            <a:spLocks noChangeShapeType="1"/>
          </p:cNvSpPr>
          <p:nvPr/>
        </p:nvSpPr>
        <p:spPr bwMode="auto">
          <a:xfrm flipH="1">
            <a:off x="2686050" y="1466850"/>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78" name="Line 22"/>
          <p:cNvSpPr>
            <a:spLocks noChangeShapeType="1"/>
          </p:cNvSpPr>
          <p:nvPr/>
        </p:nvSpPr>
        <p:spPr bwMode="auto">
          <a:xfrm flipH="1">
            <a:off x="1862138" y="1543050"/>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79" name="Line 23"/>
          <p:cNvSpPr>
            <a:spLocks noChangeShapeType="1"/>
          </p:cNvSpPr>
          <p:nvPr/>
        </p:nvSpPr>
        <p:spPr bwMode="auto">
          <a:xfrm flipH="1">
            <a:off x="5273675" y="1466850"/>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80" name="Line 24"/>
          <p:cNvSpPr>
            <a:spLocks noChangeShapeType="1"/>
          </p:cNvSpPr>
          <p:nvPr/>
        </p:nvSpPr>
        <p:spPr bwMode="auto">
          <a:xfrm flipH="1">
            <a:off x="7104063" y="1466850"/>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81" name="Line 25"/>
          <p:cNvSpPr>
            <a:spLocks noChangeShapeType="1"/>
          </p:cNvSpPr>
          <p:nvPr/>
        </p:nvSpPr>
        <p:spPr bwMode="auto">
          <a:xfrm flipH="1">
            <a:off x="7772400" y="1390650"/>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82" name="Text Box 26"/>
          <p:cNvSpPr txBox="1">
            <a:spLocks noChangeArrowheads="1"/>
          </p:cNvSpPr>
          <p:nvPr/>
        </p:nvSpPr>
        <p:spPr bwMode="auto">
          <a:xfrm>
            <a:off x="5029200" y="5276850"/>
            <a:ext cx="2133600" cy="14652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祝福</a:t>
            </a:r>
          </a:p>
          <a:p>
            <a:pPr algn="ctr" eaLnBrk="1" hangingPunct="1">
              <a:spcBef>
                <a:spcPct val="50000"/>
              </a:spcBef>
            </a:pPr>
            <a:endParaRPr lang="en-US" sz="3600" b="1">
              <a:cs typeface="SimSun" charset="0"/>
            </a:endParaRPr>
          </a:p>
        </p:txBody>
      </p:sp>
      <p:sp>
        <p:nvSpPr>
          <p:cNvPr id="173083" name="Rectangle 27"/>
          <p:cNvSpPr>
            <a:spLocks noChangeArrowheads="1"/>
          </p:cNvSpPr>
          <p:nvPr/>
        </p:nvSpPr>
        <p:spPr bwMode="auto">
          <a:xfrm>
            <a:off x="609600" y="6038850"/>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73084" name="Line 28"/>
          <p:cNvSpPr>
            <a:spLocks noChangeShapeType="1"/>
          </p:cNvSpPr>
          <p:nvPr/>
        </p:nvSpPr>
        <p:spPr bwMode="auto">
          <a:xfrm>
            <a:off x="3505200" y="704850"/>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85" name="Text Box 29"/>
          <p:cNvSpPr txBox="1">
            <a:spLocks noChangeArrowheads="1"/>
          </p:cNvSpPr>
          <p:nvPr/>
        </p:nvSpPr>
        <p:spPr bwMode="auto">
          <a:xfrm>
            <a:off x="1600200" y="642938"/>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cs typeface="SimSun" charset="0"/>
              </a:rPr>
              <a:t>劝勉</a:t>
            </a:r>
          </a:p>
          <a:p>
            <a:pPr algn="ctr" eaLnBrk="1" hangingPunct="1"/>
            <a:r>
              <a:rPr lang="en-US" b="1">
                <a:cs typeface="SimSun" charset="0"/>
              </a:rPr>
              <a:t>1:1-15</a:t>
            </a:r>
          </a:p>
        </p:txBody>
      </p:sp>
      <p:sp>
        <p:nvSpPr>
          <p:cNvPr id="173086" name="Text Box 30"/>
          <p:cNvSpPr txBox="1">
            <a:spLocks noChangeArrowheads="1"/>
          </p:cNvSpPr>
          <p:nvPr/>
        </p:nvSpPr>
        <p:spPr bwMode="auto">
          <a:xfrm>
            <a:off x="3457575" y="642938"/>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安慰</a:t>
            </a:r>
          </a:p>
          <a:p>
            <a:pPr algn="ctr" eaLnBrk="1" hangingPunct="1"/>
            <a:r>
              <a:rPr lang="zh-CN" altLang="en-US" b="1">
                <a:effectLst>
                  <a:outerShdw blurRad="38100" dist="38100" dir="2700000" algn="tl">
                    <a:srgbClr val="000000"/>
                  </a:outerShdw>
                </a:effectLst>
                <a:cs typeface="SimSun" charset="0"/>
              </a:rPr>
              <a:t> 2:1-9</a:t>
            </a:r>
            <a:endParaRPr lang="en-US" b="1">
              <a:effectLst>
                <a:outerShdw blurRad="38100" dist="38100" dir="2700000" algn="tl">
                  <a:srgbClr val="000000"/>
                </a:outerShdw>
              </a:effectLst>
              <a:cs typeface="SimSun" charset="0"/>
            </a:endParaRPr>
          </a:p>
        </p:txBody>
      </p:sp>
      <p:sp>
        <p:nvSpPr>
          <p:cNvPr id="173087" name="Text Box 31"/>
          <p:cNvSpPr txBox="1">
            <a:spLocks noChangeArrowheads="1"/>
          </p:cNvSpPr>
          <p:nvPr/>
        </p:nvSpPr>
        <p:spPr bwMode="auto">
          <a:xfrm>
            <a:off x="5181600" y="642938"/>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肯定 </a:t>
            </a:r>
          </a:p>
          <a:p>
            <a:pPr algn="ctr" eaLnBrk="1" hangingPunct="1"/>
            <a:r>
              <a:rPr lang="zh-CN" altLang="en-US" b="1">
                <a:effectLst>
                  <a:outerShdw blurRad="38100" dist="38100" dir="2700000" algn="tl">
                    <a:srgbClr val="000000"/>
                  </a:outerShdw>
                </a:effectLst>
                <a:cs typeface="SimSun" charset="0"/>
              </a:rPr>
              <a:t>2:10-19</a:t>
            </a:r>
          </a:p>
        </p:txBody>
      </p:sp>
      <p:sp>
        <p:nvSpPr>
          <p:cNvPr id="173088" name="Rectangle 32"/>
          <p:cNvSpPr>
            <a:spLocks noChangeArrowheads="1"/>
          </p:cNvSpPr>
          <p:nvPr/>
        </p:nvSpPr>
        <p:spPr bwMode="auto">
          <a:xfrm>
            <a:off x="1447800" y="704850"/>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73089" name="Line 33"/>
          <p:cNvSpPr>
            <a:spLocks noChangeShapeType="1"/>
          </p:cNvSpPr>
          <p:nvPr/>
        </p:nvSpPr>
        <p:spPr bwMode="auto">
          <a:xfrm flipH="1">
            <a:off x="3581400" y="1466850"/>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90" name="Line 34"/>
          <p:cNvSpPr>
            <a:spLocks noChangeShapeType="1"/>
          </p:cNvSpPr>
          <p:nvPr/>
        </p:nvSpPr>
        <p:spPr bwMode="auto">
          <a:xfrm>
            <a:off x="5181600" y="704850"/>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91" name="Rectangle 35"/>
          <p:cNvSpPr>
            <a:spLocks noChangeArrowheads="1"/>
          </p:cNvSpPr>
          <p:nvPr/>
        </p:nvSpPr>
        <p:spPr bwMode="auto">
          <a:xfrm>
            <a:off x="609600" y="5200650"/>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cxnSp>
        <p:nvCxnSpPr>
          <p:cNvPr id="537630" name="Straight Connector 37"/>
          <p:cNvCxnSpPr>
            <a:cxnSpLocks noChangeShapeType="1"/>
          </p:cNvCxnSpPr>
          <p:nvPr/>
        </p:nvCxnSpPr>
        <p:spPr bwMode="auto">
          <a:xfrm rot="5400000">
            <a:off x="3886201" y="5581650"/>
            <a:ext cx="914400"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32" name="Title 31"/>
          <p:cNvSpPr txBox="1">
            <a:spLocks/>
          </p:cNvSpPr>
          <p:nvPr/>
        </p:nvSpPr>
        <p:spPr bwMode="auto">
          <a:xfrm>
            <a:off x="0" y="0"/>
            <a:ext cx="9220200" cy="4572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zh-CN" altLang="en-US" sz="2800">
                <a:solidFill>
                  <a:schemeClr val="tx2"/>
                </a:solidFill>
                <a:effectLst>
                  <a:outerShdw blurRad="38100" dist="38100" dir="2700000" algn="tl">
                    <a:srgbClr val="000000"/>
                  </a:outerShdw>
                </a:effectLst>
                <a:latin typeface="Arial" charset="0"/>
                <a:cs typeface="Arial" charset="0"/>
              </a:rPr>
              <a:t>“我要使这殿宇充满荣耀” </a:t>
            </a:r>
            <a:r>
              <a:rPr lang="en-US" sz="2800">
                <a:solidFill>
                  <a:schemeClr val="tx2"/>
                </a:solidFill>
                <a:effectLst>
                  <a:outerShdw blurRad="38100" dist="38100" dir="2700000" algn="tl">
                    <a:srgbClr val="000000"/>
                  </a:outerShdw>
                </a:effectLst>
                <a:latin typeface="Arial" charset="0"/>
                <a:cs typeface="Arial" charset="0"/>
              </a:rPr>
              <a:t>(2:7)</a:t>
            </a:r>
          </a:p>
        </p:txBody>
      </p:sp>
    </p:spTree>
  </p:cSld>
  <p:clrMapOvr>
    <a:masterClrMapping/>
  </p:clrMapOvr>
  <p:transition spd="med">
    <p:randomBar dir="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4" descr="Temple in modern Jerusal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3513"/>
            <a:ext cx="9753600"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3"/>
          <p:cNvSpPr txBox="1">
            <a:spLocks/>
          </p:cNvSpPr>
          <p:nvPr/>
        </p:nvSpPr>
        <p:spPr bwMode="auto">
          <a:xfrm>
            <a:off x="-381000" y="1447800"/>
            <a:ext cx="9906000" cy="9906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第三圣殿</a:t>
            </a:r>
            <a:r>
              <a:rPr kumimoji="0" lang="en-US" altLang="ja-JP" sz="4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 </a:t>
            </a:r>
            <a:r>
              <a:rPr kumimoji="0" lang="zh-CN" altLang="en-US" sz="4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灾难</a:t>
            </a:r>
            <a:endParaRPr kumimoji="0" lang="en-US" sz="6000" b="0" i="0" u="none" strike="noStrike" kern="1200" cap="none" spc="0" normalizeH="0" baseline="0" noProof="0">
              <a:ln>
                <a:noFill/>
              </a:ln>
              <a:solidFill>
                <a:srgbClr val="FFCC66"/>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50436269"/>
      </p:ext>
    </p:extLst>
  </p:cSld>
  <p:clrMapOvr>
    <a:masterClrMapping/>
  </p:clrMapOvr>
  <p:transition spd="med">
    <p:randomBar dir="ver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5"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t="2417" r="551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Rectangle 3"/>
          <p:cNvSpPr>
            <a:spLocks noGrp="1" noChangeArrowheads="1"/>
          </p:cNvSpPr>
          <p:nvPr>
            <p:ph type="title"/>
          </p:nvPr>
        </p:nvSpPr>
        <p:spPr>
          <a:xfrm>
            <a:off x="0" y="-76200"/>
            <a:ext cx="6934200" cy="914400"/>
          </a:xfrm>
          <a:effectLst>
            <a:outerShdw blurRad="63500" dist="38099" dir="2700000" algn="ctr" rotWithShape="0">
              <a:schemeClr val="tx1">
                <a:alpha val="74997"/>
              </a:schemeClr>
            </a:outerShdw>
          </a:effectLst>
        </p:spPr>
        <p:txBody>
          <a:bodyPr/>
          <a:lstStyle/>
          <a:p>
            <a:r>
              <a:rPr lang="zh-CN" altLang="en-US" b="1">
                <a:solidFill>
                  <a:schemeClr val="bg1"/>
                </a:solidFill>
                <a:latin typeface="Times New Roman" charset="0"/>
                <a:cs typeface="SimSun" charset="0"/>
              </a:rPr>
              <a:t>以</a:t>
            </a:r>
            <a:r>
              <a:rPr lang="zh-CN" altLang="en-US" b="1" u="sng">
                <a:solidFill>
                  <a:schemeClr val="bg1"/>
                </a:solidFill>
                <a:latin typeface="Times New Roman" charset="0"/>
                <a:cs typeface="SimSun" charset="0"/>
              </a:rPr>
              <a:t>这个</a:t>
            </a:r>
            <a:r>
              <a:rPr lang="zh-CN" altLang="en-US" b="1">
                <a:solidFill>
                  <a:schemeClr val="bg1"/>
                </a:solidFill>
                <a:latin typeface="Times New Roman" charset="0"/>
                <a:cs typeface="SimSun" charset="0"/>
              </a:rPr>
              <a:t>来取代圣殿？</a:t>
            </a:r>
            <a:endParaRPr lang="en-US" altLang="zh-CN" b="1">
              <a:solidFill>
                <a:schemeClr val="bg1"/>
              </a:solidFill>
              <a:latin typeface="Times New Roman" charset="0"/>
              <a:cs typeface="SimSun" charset="0"/>
            </a:endParaRPr>
          </a:p>
        </p:txBody>
      </p:sp>
      <p:sp>
        <p:nvSpPr>
          <p:cNvPr id="198662" name="WordArt 6"/>
          <p:cNvSpPr>
            <a:spLocks noChangeArrowheads="1" noChangeShapeType="1" noTextEdit="1"/>
          </p:cNvSpPr>
          <p:nvPr/>
        </p:nvSpPr>
        <p:spPr bwMode="auto">
          <a:xfrm>
            <a:off x="6705600" y="633413"/>
            <a:ext cx="2243138" cy="585787"/>
          </a:xfrm>
          <a:prstGeom prst="rect">
            <a:avLst/>
          </a:prstGeom>
        </p:spPr>
        <p:txBody>
          <a:bodyPr wrap="none" fromWordArt="1">
            <a:prstTxWarp prst="textDoubleWave1">
              <a:avLst>
                <a:gd name="adj1" fmla="val 6500"/>
                <a:gd name="adj2" fmla="val 0"/>
              </a:avLst>
            </a:prstTxWarp>
          </a:bodyPr>
          <a:lstStyle/>
          <a:p>
            <a:pPr algn="ctr"/>
            <a:r>
              <a:rPr lang="zh-TW" altLang="en-US" sz="3200" b="1" kern="10" spc="-32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MS PGothic"/>
                <a:ea typeface="MS PGothic"/>
                <a:cs typeface="MS PGothic"/>
              </a:rPr>
              <a:t>祝你好运！</a:t>
            </a:r>
            <a:endParaRPr lang="en-US" sz="3200" b="1" kern="10" spc="-32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MS PGothic"/>
              <a:ea typeface="MS PGothic"/>
              <a:cs typeface="MS PGothic"/>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98662"/>
                                        </p:tgtEl>
                                        <p:attrNameLst>
                                          <p:attrName>style.visibility</p:attrName>
                                        </p:attrNameLst>
                                      </p:cBhvr>
                                      <p:to>
                                        <p:strVal val="visible"/>
                                      </p:to>
                                    </p:set>
                                    <p:animEffect transition="in" filter="slide(fromRight)">
                                      <p:cBhvr>
                                        <p:cTn id="7" dur="500"/>
                                        <p:tgtEl>
                                          <p:spTgt spid="198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649" name="Picture 2" descr="Sacred Stone"/>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3"/>
          <p:cNvSpPr>
            <a:spLocks noGrp="1" noRot="1" noChangeArrowheads="1"/>
          </p:cNvSpPr>
          <p:nvPr>
            <p:ph type="title"/>
          </p:nvPr>
        </p:nvSpPr>
        <p:spPr>
          <a:xfrm>
            <a:off x="609600" y="5715000"/>
            <a:ext cx="8229600" cy="1143000"/>
          </a:xfrm>
        </p:spPr>
        <p:txBody>
          <a:bodyPr/>
          <a:lstStyle/>
          <a:p>
            <a:pPr eaLnBrk="1" hangingPunct="1"/>
            <a:r>
              <a:rPr lang="zh-CN" altLang="en-US">
                <a:latin typeface="Garamond" charset="0"/>
                <a:cs typeface="SimSun" charset="0"/>
              </a:rPr>
              <a:t>在里面的石头</a:t>
            </a:r>
            <a:endParaRPr lang="en-US">
              <a:latin typeface="Garamond" charset="0"/>
              <a:cs typeface="SimSun" charset="0"/>
            </a:endParaRPr>
          </a:p>
        </p:txBody>
      </p:sp>
      <p:sp>
        <p:nvSpPr>
          <p:cNvPr id="201732" name="Text Box 4"/>
          <p:cNvSpPr txBox="1">
            <a:spLocks noChangeArrowheads="1"/>
          </p:cNvSpPr>
          <p:nvPr/>
        </p:nvSpPr>
        <p:spPr bwMode="auto">
          <a:xfrm>
            <a:off x="8458200" y="76200"/>
            <a:ext cx="6858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charset="0"/>
                <a:ea typeface="MS PGothic" charset="0"/>
                <a:cs typeface="MS PGothic" charset="0"/>
              </a:defRPr>
            </a:lvl1pPr>
            <a:lvl2pPr marL="37931725" indent="-37474525">
              <a:defRPr sz="2800">
                <a:solidFill>
                  <a:schemeClr val="tx1"/>
                </a:solidFill>
                <a:latin typeface="Garamond" charset="0"/>
                <a:ea typeface="MS PGothic" charset="0"/>
                <a:cs typeface="MS PGothic" charset="0"/>
              </a:defRPr>
            </a:lvl2pPr>
            <a:lvl3pPr>
              <a:defRPr sz="2400">
                <a:solidFill>
                  <a:schemeClr val="tx1"/>
                </a:solidFill>
                <a:latin typeface="Garamond" charset="0"/>
                <a:ea typeface="MS PGothic" charset="0"/>
                <a:cs typeface="MS PGothic" charset="0"/>
              </a:defRPr>
            </a:lvl3pPr>
            <a:lvl4pPr>
              <a:defRPr sz="2000">
                <a:solidFill>
                  <a:schemeClr val="tx1"/>
                </a:solidFill>
                <a:latin typeface="Garamond" charset="0"/>
                <a:ea typeface="MS PGothic" charset="0"/>
                <a:cs typeface="MS PGothic" charset="0"/>
              </a:defRPr>
            </a:lvl4pPr>
            <a:lvl5pPr>
              <a:defRPr sz="2000">
                <a:solidFill>
                  <a:schemeClr val="tx1"/>
                </a:solidFill>
                <a:latin typeface="Garamond" charset="0"/>
                <a:ea typeface="MS PGothic" charset="0"/>
                <a:cs typeface="MS PGothic" charset="0"/>
              </a:defRPr>
            </a:lvl5pPr>
            <a:lvl6pPr eaLnBrk="0" hangingPunct="0">
              <a:buFont typeface="Wingdings" charset="0"/>
              <a:defRPr sz="2000">
                <a:solidFill>
                  <a:schemeClr val="tx1"/>
                </a:solidFill>
                <a:latin typeface="Garamond" charset="0"/>
                <a:ea typeface="MS PGothic" charset="0"/>
                <a:cs typeface="MS PGothic" charset="0"/>
              </a:defRPr>
            </a:lvl6pPr>
            <a:lvl7pPr eaLnBrk="0" hangingPunct="0">
              <a:buFont typeface="Wingdings" charset="0"/>
              <a:defRPr sz="2000">
                <a:solidFill>
                  <a:schemeClr val="tx1"/>
                </a:solidFill>
                <a:latin typeface="Garamond" charset="0"/>
                <a:ea typeface="MS PGothic" charset="0"/>
                <a:cs typeface="MS PGothic" charset="0"/>
              </a:defRPr>
            </a:lvl7pPr>
            <a:lvl8pPr eaLnBrk="0" hangingPunct="0">
              <a:buFont typeface="Wingdings" charset="0"/>
              <a:defRPr sz="2000">
                <a:solidFill>
                  <a:schemeClr val="tx1"/>
                </a:solidFill>
                <a:latin typeface="Garamond" charset="0"/>
                <a:ea typeface="MS PGothic" charset="0"/>
                <a:cs typeface="MS PGothic" charset="0"/>
              </a:defRPr>
            </a:lvl8pPr>
            <a:lvl9pPr eaLnBrk="0" hangingPunct="0">
              <a:buFont typeface="Wingdings" charset="0"/>
              <a:defRPr sz="2000">
                <a:solidFill>
                  <a:schemeClr val="tx1"/>
                </a:solidFill>
                <a:latin typeface="Garamond" charset="0"/>
                <a:ea typeface="MS PGothic" charset="0"/>
                <a:cs typeface="MS PGothic" charset="0"/>
              </a:defRPr>
            </a:lvl9pPr>
          </a:lstStyle>
          <a:p>
            <a:pPr algn="ctr" eaLnBrk="0" fontAlgn="t" hangingPunct="0">
              <a:spcBef>
                <a:spcPct val="50000"/>
              </a:spcBef>
              <a:defRPr/>
            </a:pPr>
            <a:r>
              <a:rPr lang="en-US" sz="2800">
                <a:effectLst>
                  <a:outerShdw blurRad="38100" dist="38100" dir="2700000" algn="tl">
                    <a:srgbClr val="000000"/>
                  </a:outerShdw>
                </a:effectLst>
                <a:latin typeface="Times New Roman" charset="0"/>
              </a:rPr>
              <a:t>24</a:t>
            </a:r>
          </a:p>
        </p:txBody>
      </p:sp>
      <p:sp>
        <p:nvSpPr>
          <p:cNvPr id="201733" name="Text Box 5"/>
          <p:cNvSpPr txBox="1">
            <a:spLocks noChangeArrowheads="1"/>
          </p:cNvSpPr>
          <p:nvPr/>
        </p:nvSpPr>
        <p:spPr bwMode="auto">
          <a:xfrm>
            <a:off x="152400" y="76200"/>
            <a:ext cx="1600200" cy="1054100"/>
          </a:xfrm>
          <a:prstGeom prst="rect">
            <a:avLst/>
          </a:prstGeom>
          <a:solidFill>
            <a:schemeClr val="accent1"/>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GB" sz="1800" b="1">
                <a:effectLst>
                  <a:outerShdw blurRad="38100" dist="38100" dir="2700000" algn="tl">
                    <a:srgbClr val="000000"/>
                  </a:outerShdw>
                </a:effectLst>
                <a:cs typeface="SimSun" charset="0"/>
              </a:rPr>
              <a:t>圣石</a:t>
            </a:r>
            <a:r>
              <a:rPr lang="zh-CN" altLang="en-US" sz="1800" b="1">
                <a:effectLst>
                  <a:outerShdw blurRad="38100" dist="38100" dir="2700000" algn="tl">
                    <a:srgbClr val="000000"/>
                  </a:outerShdw>
                </a:effectLst>
                <a:cs typeface="SimSun" charset="0"/>
              </a:rPr>
              <a:t>：</a:t>
            </a:r>
          </a:p>
          <a:p>
            <a:pPr eaLnBrk="1" hangingPunct="1">
              <a:spcBef>
                <a:spcPct val="50000"/>
              </a:spcBef>
            </a:pPr>
            <a:r>
              <a:rPr lang="zh-CN" altLang="en-US" sz="1800" b="1">
                <a:effectLst>
                  <a:outerShdw blurRad="38100" dist="38100" dir="2700000" algn="tl">
                    <a:srgbClr val="000000"/>
                  </a:outerShdw>
                </a:effectLst>
                <a:cs typeface="SimSun" charset="0"/>
              </a:rPr>
              <a:t>石头的圆顶庆祝与神的团聚</a:t>
            </a:r>
            <a:endParaRPr lang="zh-CN" altLang="en-GB">
              <a:cs typeface="SimSun" charset="0"/>
            </a:endParaRPr>
          </a:p>
        </p:txBody>
      </p:sp>
    </p:spTree>
  </p:cSld>
  <p:clrMapOvr>
    <a:masterClrMapping/>
  </p:clrMapOvr>
</p:sld>
</file>

<file path=ppt/theme/_rels/them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8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9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8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9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7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6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3.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0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Macintosh HD:Applications:Microsoft Office X:Templates:Presentations:Designs:Maple</Template>
  <TotalTime>5219</TotalTime>
  <Words>7711</Words>
  <Application>Microsoft Macintosh PowerPoint</Application>
  <PresentationFormat>On-screen Show (4:3)</PresentationFormat>
  <Paragraphs>1234</Paragraphs>
  <Slides>165</Slides>
  <Notes>76</Notes>
  <HiddenSlides>34</HiddenSlides>
  <MMClips>0</MMClips>
  <ScaleCrop>false</ScaleCrop>
  <HeadingPairs>
    <vt:vector size="6" baseType="variant">
      <vt:variant>
        <vt:lpstr>Fonts Used</vt:lpstr>
      </vt:variant>
      <vt:variant>
        <vt:i4>24</vt:i4>
      </vt:variant>
      <vt:variant>
        <vt:lpstr>Theme</vt:lpstr>
      </vt:variant>
      <vt:variant>
        <vt:i4>59</vt:i4>
      </vt:variant>
      <vt:variant>
        <vt:lpstr>Slide Titles</vt:lpstr>
      </vt:variant>
      <vt:variant>
        <vt:i4>165</vt:i4>
      </vt:variant>
    </vt:vector>
  </HeadingPairs>
  <TitlesOfParts>
    <vt:vector size="248" baseType="lpstr">
      <vt:lpstr>26</vt:lpstr>
      <vt:lpstr>Arail</vt:lpstr>
      <vt:lpstr>Matisse ITC</vt:lpstr>
      <vt:lpstr>MS PGothic</vt:lpstr>
      <vt:lpstr>SimHei</vt:lpstr>
      <vt:lpstr>SimSun</vt:lpstr>
      <vt:lpstr>Arial</vt:lpstr>
      <vt:lpstr>Arial Black</vt:lpstr>
      <vt:lpstr>Book Antiqua</vt:lpstr>
      <vt:lpstr>Calibri</vt:lpstr>
      <vt:lpstr>Comic Sans MS</vt:lpstr>
      <vt:lpstr>Garamond</vt:lpstr>
      <vt:lpstr>Geneva</vt:lpstr>
      <vt:lpstr>Geneva CY</vt:lpstr>
      <vt:lpstr>Helvetica</vt:lpstr>
      <vt:lpstr>Lucida Sans</vt:lpstr>
      <vt:lpstr>Monotype Sorts</vt:lpstr>
      <vt:lpstr>Tahoma</vt:lpstr>
      <vt:lpstr>Times</vt:lpstr>
      <vt:lpstr>Times New Roman</vt:lpstr>
      <vt:lpstr>Trebuchet MS</vt:lpstr>
      <vt:lpstr>Tw Cen MT</vt:lpstr>
      <vt:lpstr>Wingdings</vt:lpstr>
      <vt:lpstr>Wingdings 2</vt:lpstr>
      <vt:lpstr>Soaring</vt:lpstr>
      <vt:lpstr>Stream</vt:lpstr>
      <vt:lpstr>Default Design</vt:lpstr>
      <vt:lpstr>Slit</vt:lpstr>
      <vt:lpstr>Bar Code</vt:lpstr>
      <vt:lpstr>Crumple</vt:lpstr>
      <vt:lpstr>1_Azure</vt:lpstr>
      <vt:lpstr>2_Azure</vt:lpstr>
      <vt:lpstr>3_Soaring</vt:lpstr>
      <vt:lpstr>5_Soaring</vt:lpstr>
      <vt:lpstr>6_Soaring</vt:lpstr>
      <vt:lpstr>8_Soaring</vt:lpstr>
      <vt:lpstr>9_Soaring</vt:lpstr>
      <vt:lpstr>10_Soaring</vt:lpstr>
      <vt:lpstr>7_Soaring</vt:lpstr>
      <vt:lpstr>21_Soaring</vt:lpstr>
      <vt:lpstr>22_Soaring</vt:lpstr>
      <vt:lpstr>23_Soaring</vt:lpstr>
      <vt:lpstr>24_Soaring</vt:lpstr>
      <vt:lpstr>1_Default Design</vt:lpstr>
      <vt:lpstr>49_Blank Presentation</vt:lpstr>
      <vt:lpstr>1_Office Theme</vt:lpstr>
      <vt:lpstr>1_untitled 1</vt:lpstr>
      <vt:lpstr>Median</vt:lpstr>
      <vt:lpstr>Blank Presentation</vt:lpstr>
      <vt:lpstr>1_Blank Presentation</vt:lpstr>
      <vt:lpstr>26_Soaring</vt:lpstr>
      <vt:lpstr>11_Office Theme</vt:lpstr>
      <vt:lpstr>1_Mountain</vt:lpstr>
      <vt:lpstr>16_Soaring</vt:lpstr>
      <vt:lpstr>17_Soaring</vt:lpstr>
      <vt:lpstr>18_Soaring</vt:lpstr>
      <vt:lpstr>19_Soaring</vt:lpstr>
      <vt:lpstr>27_Soaring</vt:lpstr>
      <vt:lpstr>28_Soaring</vt:lpstr>
      <vt:lpstr>22_Default Design</vt:lpstr>
      <vt:lpstr>5_Orbit</vt:lpstr>
      <vt:lpstr>29_Soaring</vt:lpstr>
      <vt:lpstr>2_Office Theme</vt:lpstr>
      <vt:lpstr>2_Blank Presentation</vt:lpstr>
      <vt:lpstr>3_Blank Presentation</vt:lpstr>
      <vt:lpstr>7_Azure</vt:lpstr>
      <vt:lpstr>25_Soaring</vt:lpstr>
      <vt:lpstr>Radar</vt:lpstr>
      <vt:lpstr>5_Azure</vt:lpstr>
      <vt:lpstr>6_Azure</vt:lpstr>
      <vt:lpstr>Azure</vt:lpstr>
      <vt:lpstr>1_Soaring</vt:lpstr>
      <vt:lpstr>1_Slit</vt:lpstr>
      <vt:lpstr>3_Azure</vt:lpstr>
      <vt:lpstr>Earth</vt:lpstr>
      <vt:lpstr>1_Median</vt:lpstr>
      <vt:lpstr>Fireball</vt:lpstr>
      <vt:lpstr>11_Soaring</vt:lpstr>
      <vt:lpstr>12_Soaring</vt:lpstr>
      <vt:lpstr>13_Soaring</vt:lpstr>
      <vt:lpstr>14_Soaring</vt:lpstr>
      <vt:lpstr>15_Soaring</vt:lpstr>
      <vt:lpstr>20_Soaring</vt:lpstr>
      <vt:lpstr>PowerPoint Presentation</vt:lpstr>
      <vt:lpstr>关键字</vt:lpstr>
      <vt:lpstr>主题</vt:lpstr>
      <vt:lpstr>关键节</vt:lpstr>
      <vt:lpstr>哈该书 国度声明</vt:lpstr>
      <vt:lpstr>哈该书 信息声明</vt:lpstr>
      <vt:lpstr>圣约</vt:lpstr>
      <vt:lpstr>救赎</vt:lpstr>
      <vt:lpstr>弥赛亚</vt:lpstr>
      <vt:lpstr>干旱临到因为忽略圣殿的重建</vt:lpstr>
      <vt:lpstr>Barry Huddleston, The Acrostic Summarized Bible (Grand Rapids: Baker, 1992)</vt:lpstr>
      <vt:lpstr>作个被上帝复兴的人 </vt:lpstr>
      <vt:lpstr>当你只看到管教时怎么能看到神的 祝福?</vt:lpstr>
      <vt:lpstr>中心思想</vt:lpstr>
      <vt:lpstr>1. 重新调整你的优先次序。 </vt:lpstr>
      <vt:lpstr>2. 回顾神的同在。 </vt:lpstr>
      <vt:lpstr>3. 更新你的敬拜。</vt:lpstr>
      <vt:lpstr>4. 重新构想神的国度。</vt:lpstr>
      <vt:lpstr>永恒的优先次序</vt:lpstr>
      <vt:lpstr>Black</vt:lpstr>
      <vt:lpstr>反对 哈该为作者的论点：</vt:lpstr>
      <vt:lpstr> 赞成哈该为作者的论点：</vt:lpstr>
      <vt:lpstr>关于作者的结论</vt:lpstr>
      <vt:lpstr>作个被上帝复兴的人 </vt:lpstr>
      <vt:lpstr>Sometimes things don't go our way even when we follow God's leading.</vt:lpstr>
      <vt:lpstr>Is God trying to get your attention despite the sacrifices you've made for him?</vt:lpstr>
      <vt:lpstr>当你只看到管教时怎么能看到神的 祝福?</vt:lpstr>
      <vt:lpstr>Background</vt:lpstr>
      <vt:lpstr>MINOR PROPHETS</vt:lpstr>
      <vt:lpstr>PowerPoint Presentation</vt:lpstr>
      <vt:lpstr>Be...</vt:lpstr>
      <vt:lpstr>Two 70-Year Exiles</vt:lpstr>
      <vt:lpstr>PowerPoint Presentation</vt:lpstr>
      <vt:lpstr>Opposition to Rebuilding</vt:lpstr>
      <vt:lpstr>The Context:  Opposition to Temple Rebuilding</vt:lpstr>
      <vt:lpstr>Opposition to Rebuilding</vt:lpstr>
      <vt:lpstr>PowerPoint Presentation</vt:lpstr>
      <vt:lpstr> 日期</vt:lpstr>
      <vt:lpstr>PowerPoint Presentation</vt:lpstr>
      <vt:lpstr>PowerPoint Presentation</vt:lpstr>
      <vt:lpstr>架构</vt:lpstr>
      <vt:lpstr>"On August 29 of the second year of King Darius's reign, the LORD gave a message through the prophet 哈该书 to Zerubbabel son of Shealtiel, governor of Judah, and to Jeshua son of Jehozadak, the high priest" (1:1 NLT).</vt:lpstr>
      <vt:lpstr>The Postexilic Era</vt:lpstr>
      <vt:lpstr>Prophecy #1: God Speaks Regarding  Temple Neglect</vt:lpstr>
      <vt:lpstr>Placing the Prophets</vt:lpstr>
      <vt:lpstr>Would they listen?  God speaks today too.  Are we listening?</vt:lpstr>
      <vt:lpstr>平行的架构</vt:lpstr>
      <vt:lpstr>干旱临到因为忽略圣殿的重建</vt:lpstr>
      <vt:lpstr>Slides on  哈该 1</vt:lpstr>
      <vt:lpstr>当你只看到管教时怎么能看到神的 祝福?</vt:lpstr>
      <vt:lpstr>1. 重新调整你的优先次序。 </vt:lpstr>
      <vt:lpstr>PowerPoint Presentation</vt:lpstr>
      <vt:lpstr> 神谕 一: 谴责</vt:lpstr>
      <vt:lpstr>所罗门的殿成为犹太人生活的中心长达400年(公元前959-586年)</vt:lpstr>
      <vt:lpstr>被掳期的图表</vt:lpstr>
      <vt:lpstr>犹太人维持他们的圣洁于蓄水池</vt:lpstr>
      <vt:lpstr>哈该时代所面对的问题…</vt:lpstr>
      <vt:lpstr>"现在万军之耶和华这样说：“你们要反省自己的行为。 6 你们撒的种多，收割的却少；你们吃，却吃不饱；你们喝，却喝不足；你们穿衣服，却穿不暖；得工钱的，却把工钱放在破袋里。"  (1:5-6 CNV).</vt:lpstr>
      <vt:lpstr>"万军之耶和华这样说：“你们要反省自己的行为。  8 你们要上山取木材，建造殿宇；我必因此喜悦，并且得荣耀。”耶和华说： 9 “你们期望丰收，反倒歉收；你们收到家里的，我就吹去。”为甚么呢？万军之耶和华说：“因为我的殿宇荒废，你们各人却为自己的房屋奔驰。"  (1:7-9 CNV).</vt:lpstr>
      <vt:lpstr>"所以，因你们的缘故，天就不降甘露，地也不出土产。 11 我叫干旱临到大地、群山、五谷、新酒、新油、地上的出产、人畜和人手劳碌得来的一切" (哈该书 1:10-11 CNV).</vt:lpstr>
      <vt:lpstr>" 那时，撒拉铁的儿子所罗巴伯、约撒答的儿子大祭司约书亚和所有余剩的子民，都听从了耶和华他们 神的话，听从了耶和华他们 神所差来的哈该先知的话。众民在耶和华面前都存着敬畏的心。 13 耶和华的使者哈该，奉耶和华的命，对众民说：“耶和华说：‘我与你们同在。" (哈该书 1:12-13 NLT).</vt:lpstr>
      <vt:lpstr>" 于是耶和华激发了撒拉铁的儿子、犹大省长所罗巴伯的心，和约撒答的儿子大祭司约书亚的心，以及所有余剩子民的心，他们就来兴工建造万军之耶和华他们 神的殿宇。 15 那时是大利乌王第二年六月二十四日"  (哈该书 1:14-15 NLT).</vt:lpstr>
      <vt:lpstr> 神谕 一: 谴责</vt:lpstr>
      <vt:lpstr>PowerPoint Presentation</vt:lpstr>
      <vt:lpstr>PowerPoint Presentation</vt:lpstr>
      <vt:lpstr>圣经中的圣殿</vt:lpstr>
      <vt:lpstr>PowerPoint Presentation</vt:lpstr>
      <vt:lpstr>PowerPoint Presentation</vt:lpstr>
      <vt:lpstr>PowerPoint Presentation</vt:lpstr>
      <vt:lpstr>以斯拉记里的历史平行</vt:lpstr>
      <vt:lpstr>Oracle 1: Accusation</vt:lpstr>
      <vt:lpstr>See the invisible!</vt:lpstr>
      <vt:lpstr>PowerPoint Presentation</vt:lpstr>
      <vt:lpstr>Key Word</vt:lpstr>
      <vt:lpstr>关键字</vt:lpstr>
      <vt:lpstr>关键字</vt:lpstr>
      <vt:lpstr>PowerPoint Presentation</vt:lpstr>
      <vt:lpstr>"Well, you did ask for a sign" —God</vt:lpstr>
      <vt:lpstr>God still speaks. Read his words.</vt:lpstr>
      <vt:lpstr>God still speaks when we are still.</vt:lpstr>
      <vt:lpstr>当你只看到管教时怎么能看到神的 祝福?</vt:lpstr>
      <vt:lpstr>1. 重新调整你的优先次序。 </vt:lpstr>
      <vt:lpstr>Slides on  哈该 2</vt:lpstr>
      <vt:lpstr>2. 回顾神的同在。 </vt:lpstr>
      <vt:lpstr>"Then on October 17 of that same year, the LORD sent another message through the prophet 哈该书. 'Say this to Zerubbabel son of Shealtiel, governor of Judah, and to Jeshua son of Jehozadak, the high priest, and to the remnant of God's people there in the land'"  (哈该书 2:1-2 NLT).</vt:lpstr>
      <vt:lpstr>PowerPoint Presentation</vt:lpstr>
      <vt:lpstr>"你们中间剩下的人，有谁见过这殿宇从前的荣耀呢？现在你们又看它怎样？岂不是视如无物一样吗？’”  4 耶和华说：“所罗巴伯啊！现在你要刚强。”耶和华说：“约撒答的儿子大祭司约书亚啊！你要刚强；这地的一切子民啊！你们也要刚强，并且要作工。”万军之耶和华说：“因为我与你们同在。  5 这就是你们从埃及出来的时候，我与你们立约的话。现在我的灵住在你们中间；你们不要惧怕。"  (2:3-4 CNV).</vt:lpstr>
      <vt:lpstr>"因为万军之耶和华这样说：“再过不多的时候，我要震动天、地、海洋和旱地。”  7 万军之耶和华说：“我要震动万国，万国的珍宝就必运来；我要使这殿宇充满荣耀。” (2:6-7 CNV).</vt:lpstr>
      <vt:lpstr>1st Temple - Solomon</vt:lpstr>
      <vt:lpstr>第二圣殿 – 所罗巴伯</vt:lpstr>
      <vt:lpstr>PowerPoint Presentation</vt:lpstr>
      <vt:lpstr>PowerPoint Presentation</vt:lpstr>
      <vt:lpstr>"万军之耶和华说：“银子是我的，金子也是我的。”  9 万军之耶和华说：“这殿宇后来的荣耀，必大过先前的荣耀。”万军之耶和华说：“在这地方，我必赐下平安。"  (2:8-9 CNV).</vt:lpstr>
      <vt:lpstr>神谕二: 神的承诺</vt:lpstr>
      <vt:lpstr>为第三阶段 圣殿祷告</vt:lpstr>
      <vt:lpstr>PowerPoint Presentation</vt:lpstr>
      <vt:lpstr>PowerPoint Presentation</vt:lpstr>
      <vt:lpstr>以这个来取代圣殿？</vt:lpstr>
      <vt:lpstr>在里面的石头</vt:lpstr>
      <vt:lpstr>现代的 圣殿山</vt:lpstr>
      <vt:lpstr>以西结</vt:lpstr>
      <vt:lpstr>God's Glory Will Return!</vt:lpstr>
      <vt:lpstr>The Glory Returns</vt:lpstr>
      <vt:lpstr>东门 (结 43:1-4 CNV)</vt:lpstr>
      <vt:lpstr>两者的问题！</vt:lpstr>
      <vt:lpstr>为什么千禧年的献祭？</vt:lpstr>
      <vt:lpstr>神学主题</vt:lpstr>
      <vt:lpstr>一个回应</vt:lpstr>
      <vt:lpstr>忽略重建神的殿到底是什么意思？</vt:lpstr>
      <vt:lpstr>忽略重建神的殿到底是什么意思？</vt:lpstr>
      <vt:lpstr>Recall that God also has promised you his presence today. </vt:lpstr>
      <vt:lpstr>神的同在</vt:lpstr>
      <vt:lpstr>万军之耶和华 </vt:lpstr>
      <vt:lpstr>"Don't love money; be satisfied with what you have. For God has said,  'I will never fail you. I will never abandon you'"  (Hebrews 13:5 NLT).</vt:lpstr>
      <vt:lpstr>当你只看到管教时怎么能看到神的 祝福?</vt:lpstr>
      <vt:lpstr>1. 重新调整你的优先次序。 </vt:lpstr>
      <vt:lpstr>2. 回顾神的同在。 </vt:lpstr>
      <vt:lpstr>3. 更新你的敬拜。</vt:lpstr>
      <vt:lpstr>PowerPoint Presentation</vt:lpstr>
      <vt:lpstr>PowerPoint Presentation</vt:lpstr>
      <vt:lpstr>"大利乌王第二年九月二十四日，耶和华的话临到哈该先知说： 11 “万军之耶和华这样说：你要向祭司询问有关律法的事说： 12 人若用自己的衣襟盛载圣肉，后来又使自己的衣襟触着饼、汤、酒、油或别的食物，这就算为圣吗？”祭司都回答说：“不算为圣。”   13 哈该又说：“人若因触着尸体而成为不洁，又触着这些东西的任何一样，这就算为不洁吗？”祭司都回答说：“要算为不洁净。" (2:10-13 CNV).</vt:lpstr>
      <vt:lpstr>“于是哈该回答，说：“耶和华说：‘这民也是这样，这国在我面前也是这样；他们手里的一切工作，都是这样；他们在那里所献的，都是不洁净的。 15现在你们要反省，从今日起回想过往，就是在耶和华的殿还没有一块石头叠在另一块石头上面以前， 16 那时你们怎样呢？有人到谷堆来，想得两百公斤谷，却只得一百公斤；有人到榨酒池去，想从酒槽得一百公升酒，却只得四十公升。 17 耶和华说：‘我用旱风、霉烂和冰雹击打你们，和你们手里的一切工作，你们还是不归向我。” (2:14-17 CNV).</vt:lpstr>
      <vt:lpstr>PowerPoint Presentation</vt:lpstr>
      <vt:lpstr>"你们要反省，从今日起回想过往，就是自九月二十四日起，从耶和华殿的奠基日开始，你们要反省： 19 仓里还有种子吗？葡萄树、无花果树、石榴树和橄榄树，岂是还没有结果子吗？从今日起，我必赐福。"  (2:18-19 CNV).</vt:lpstr>
      <vt:lpstr> 神谕三: 谴责  </vt:lpstr>
      <vt:lpstr>What does God think about your worship?</vt:lpstr>
      <vt:lpstr>当你只看到管教时怎么能看到神的 祝福?</vt:lpstr>
      <vt:lpstr>4. 重新构想神的国度。</vt:lpstr>
      <vt:lpstr>"同月二十四日，耶和华的话再次临到哈该，说： 21 “你要向犹大省长所罗巴伯说：‘我要震动天地， 22 我必倾覆列国的宝座，消灭外族万国的势力，我必推翻战车和驾车的人；马匹和骑马的都必跌倒；各人必死在自己兄弟的刀下。"  (2:20-21 CNV).</vt:lpstr>
      <vt:lpstr>PowerPoint Presentation</vt:lpstr>
      <vt:lpstr>"But when this happens, says the LORD of Heaven's Armies, I will honor you, Zerubbabel son of Shealtiel, my servant. I will make you like a signet ring on my finger, says the LORD, for I have chosen you. I, the LORD of Heaven's Armies, have spoken!" (哈该书 2:23 NLT).</vt:lpstr>
      <vt:lpstr>神谕四: 神的承诺</vt:lpstr>
      <vt:lpstr>PowerPoint Presentation</vt:lpstr>
      <vt:lpstr>哈该书对弥赛亚预言的教导</vt:lpstr>
      <vt:lpstr>带印的戒指</vt:lpstr>
      <vt:lpstr>所罗巴伯的权柄</vt:lpstr>
      <vt:lpstr>大卫与所罗巴伯平行的重要性</vt:lpstr>
      <vt:lpstr>先知弥赛亚的要素</vt:lpstr>
      <vt:lpstr>Do you want God's blessing?</vt:lpstr>
      <vt:lpstr>Barry Huddleston, The Acrostic Summarized Bible (Grand Rapids: Baker, 1992)</vt:lpstr>
      <vt:lpstr>Two Types of Inheritance</vt:lpstr>
      <vt:lpstr>当你只看到管教时怎么能看到神的 祝福?</vt:lpstr>
      <vt:lpstr>中心思想</vt:lpstr>
      <vt:lpstr>1. 重新调整你的优先次序。 </vt:lpstr>
      <vt:lpstr>2. 回顾神的同在。 </vt:lpstr>
      <vt:lpstr>3. 更新你的敬拜。</vt:lpstr>
      <vt:lpstr>4. 重新构想神的国度。</vt:lpstr>
      <vt:lpstr>关键节</vt:lpstr>
      <vt:lpstr>哈该书 国度声明</vt:lpstr>
      <vt:lpstr>永恒的优先次序</vt:lpstr>
      <vt:lpstr>Black</vt:lpstr>
      <vt:lpstr>旧约全书讲章 • BibleStudyDownloads.org</vt:lpstr>
      <vt:lpstr> 上帝指引并掌管历史以及 属祂的人的生命</vt:lpstr>
      <vt:lpstr>错误的优先次序</vt:lpstr>
      <vt:lpstr>上帝使者的角色 (先知)</vt:lpstr>
      <vt:lpstr>什么最重要?</vt:lpstr>
      <vt:lpstr>属灵胜于物质的优先权</vt:lpstr>
      <vt:lpstr>应用  </vt:lpstr>
      <vt:lpstr>PowerPoint Presentation</vt:lpstr>
      <vt:lpstr>PowerPoint Presentation</vt:lpstr>
      <vt:lpstr>PowerPoint Presentation</vt:lpstr>
      <vt:lpstr>PowerPoint Presentation</vt:lpstr>
      <vt:lpstr>PowerPoint Presentation</vt:lpstr>
      <vt:lpstr>Black</vt:lpstr>
      <vt:lpstr>旧约全书概论链接地址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Haggai</dc:title>
  <dc:creator>Joy Tong</dc:creator>
  <cp:lastModifiedBy>Rick Griffith</cp:lastModifiedBy>
  <cp:revision>438</cp:revision>
  <dcterms:created xsi:type="dcterms:W3CDTF">2002-04-20T10:24:14Z</dcterms:created>
  <dcterms:modified xsi:type="dcterms:W3CDTF">2019-05-07T19:15:39Z</dcterms:modified>
</cp:coreProperties>
</file>