
<file path=[Content_Types].xml><?xml version="1.0" encoding="utf-8"?>
<Types xmlns="http://schemas.openxmlformats.org/package/2006/content-types">
  <Default Extension="bin" ContentType="audio/unknown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6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7.xml" ContentType="application/vnd.openxmlformats-officedocument.theme+xml"/>
  <Override PartName="/ppt/slideLayouts/slideLayout71.xml" ContentType="application/vnd.openxmlformats-officedocument.presentationml.slideLayout+xml"/>
  <Override PartName="/ppt/theme/theme8.xml" ContentType="application/vnd.openxmlformats-officedocument.theme+xml"/>
  <Override PartName="/ppt/slideLayouts/slideLayout72.xml" ContentType="application/vnd.openxmlformats-officedocument.presentationml.slideLayout+xml"/>
  <Override PartName="/ppt/theme/theme9.xml" ContentType="application/vnd.openxmlformats-officedocument.theme+xml"/>
  <Override PartName="/ppt/slideLayouts/slideLayout73.xml" ContentType="application/vnd.openxmlformats-officedocument.presentationml.slideLayout+xml"/>
  <Override PartName="/ppt/theme/theme10.xml" ContentType="application/vnd.openxmlformats-officedocument.theme+xml"/>
  <Override PartName="/ppt/slideLayouts/slideLayout74.xml" ContentType="application/vnd.openxmlformats-officedocument.presentationml.slideLayout+xml"/>
  <Override PartName="/ppt/theme/theme11.xml" ContentType="application/vnd.openxmlformats-officedocument.theme+xml"/>
  <Override PartName="/ppt/slideLayouts/slideLayout75.xml" ContentType="application/vnd.openxmlformats-officedocument.presentationml.slideLayout+xml"/>
  <Override PartName="/ppt/theme/theme12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13.xml" ContentType="application/vnd.openxmlformats-officedocument.theme+xml"/>
  <Override PartName="/ppt/slideLayouts/slideLayout78.xml" ContentType="application/vnd.openxmlformats-officedocument.presentationml.slideLayout+xml"/>
  <Override PartName="/ppt/theme/theme14.xml" ContentType="application/vnd.openxmlformats-officedocument.theme+xml"/>
  <Override PartName="/ppt/slideLayouts/slideLayout79.xml" ContentType="application/vnd.openxmlformats-officedocument.presentationml.slideLayout+xml"/>
  <Override PartName="/ppt/theme/theme15.xml" ContentType="application/vnd.openxmlformats-officedocument.theme+xml"/>
  <Override PartName="/ppt/slideLayouts/slideLayout80.xml" ContentType="application/vnd.openxmlformats-officedocument.presentationml.slideLayout+xml"/>
  <Override PartName="/ppt/theme/theme16.xml" ContentType="application/vnd.openxmlformats-officedocument.theme+xml"/>
  <Override PartName="/ppt/slideLayouts/slideLayout81.xml" ContentType="application/vnd.openxmlformats-officedocument.presentationml.slideLayout+xml"/>
  <Override PartName="/ppt/theme/theme17.xml" ContentType="application/vnd.openxmlformats-officedocument.theme+xml"/>
  <Override PartName="/ppt/slideLayouts/slideLayout82.xml" ContentType="application/vnd.openxmlformats-officedocument.presentationml.slideLayout+xml"/>
  <Override PartName="/ppt/theme/theme18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19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20.xml" ContentType="application/vnd.openxmlformats-officedocument.theme+xml"/>
  <Override PartName="/ppt/slideLayouts/slideLayout87.xml" ContentType="application/vnd.openxmlformats-officedocument.presentationml.slideLayout+xml"/>
  <Override PartName="/ppt/theme/theme21.xml" ContentType="application/vnd.openxmlformats-officedocument.theme+xml"/>
  <Override PartName="/ppt/slideLayouts/slideLayout88.xml" ContentType="application/vnd.openxmlformats-officedocument.presentationml.slideLayout+xml"/>
  <Override PartName="/ppt/theme/theme22.xml" ContentType="application/vnd.openxmlformats-officedocument.theme+xml"/>
  <Override PartName="/ppt/slideLayouts/slideLayout89.xml" ContentType="application/vnd.openxmlformats-officedocument.presentationml.slideLayout+xml"/>
  <Override PartName="/ppt/theme/theme23.xml" ContentType="application/vnd.openxmlformats-officedocument.theme+xml"/>
  <Override PartName="/ppt/slideLayouts/slideLayout90.xml" ContentType="application/vnd.openxmlformats-officedocument.presentationml.slideLayout+xml"/>
  <Override PartName="/ppt/theme/theme24.xml" ContentType="application/vnd.openxmlformats-officedocument.theme+xml"/>
  <Override PartName="/ppt/slideLayouts/slideLayout91.xml" ContentType="application/vnd.openxmlformats-officedocument.presentationml.slideLayout+xml"/>
  <Override PartName="/ppt/theme/theme25.xml" ContentType="application/vnd.openxmlformats-officedocument.theme+xml"/>
  <Override PartName="/ppt/slideLayouts/slideLayout92.xml" ContentType="application/vnd.openxmlformats-officedocument.presentationml.slideLayout+xml"/>
  <Override PartName="/ppt/theme/theme26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27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28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29.xml" ContentType="application/vnd.openxmlformats-officedocument.theme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theme/theme30.xml" ContentType="application/vnd.openxmlformats-officedocument.theme+xml"/>
  <Override PartName="/ppt/slideLayouts/slideLayout140.xml" ContentType="application/vnd.openxmlformats-officedocument.presentationml.slideLayout+xml"/>
  <Override PartName="/ppt/theme/theme31.xml" ContentType="application/vnd.openxmlformats-officedocument.theme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32.xml" ContentType="application/vnd.openxmlformats-officedocument.theme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theme/theme33.xml" ContentType="application/vnd.openxmlformats-officedocument.theme+xml"/>
  <Override PartName="/ppt/slideLayouts/slideLayout164.xml" ContentType="application/vnd.openxmlformats-officedocument.presentationml.slideLayout+xml"/>
  <Override PartName="/ppt/theme/theme34.xml" ContentType="application/vnd.openxmlformats-officedocument.theme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theme/theme35.xml" ContentType="application/vnd.openxmlformats-officedocument.theme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36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37.xml" ContentType="application/vnd.openxmlformats-officedocument.theme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theme/theme38.xml" ContentType="application/vnd.openxmlformats-officedocument.theme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theme/theme39.xml" ContentType="application/vnd.openxmlformats-officedocument.theme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theme/theme40.xml" ContentType="application/vnd.openxmlformats-officedocument.theme+xml"/>
  <Override PartName="/ppt/slideLayouts/slideLayout236.xml" ContentType="application/vnd.openxmlformats-officedocument.presentationml.slideLayout+xml"/>
  <Override PartName="/ppt/theme/theme41.xml" ContentType="application/vnd.openxmlformats-officedocument.theme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theme/theme42.xml" ContentType="application/vnd.openxmlformats-officedocument.theme+xml"/>
  <Override PartName="/ppt/slideLayouts/slideLayout249.xml" ContentType="application/vnd.openxmlformats-officedocument.presentationml.slideLayout+xml"/>
  <Override PartName="/ppt/theme/theme43.xml" ContentType="application/vnd.openxmlformats-officedocument.theme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theme/theme44.xml" ContentType="application/vnd.openxmlformats-officedocument.theme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theme/theme45.xml" ContentType="application/vnd.openxmlformats-officedocument.theme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theme/theme46.xml" ContentType="application/vnd.openxmlformats-officedocument.theme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theme/theme47.xml" ContentType="application/vnd.openxmlformats-officedocument.theme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theme/theme48.xml" ContentType="application/vnd.openxmlformats-officedocument.theme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theme/theme49.xml" ContentType="application/vnd.openxmlformats-officedocument.theme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theme/theme50.xml" ContentType="application/vnd.openxmlformats-officedocument.theme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theme/theme51.xml" ContentType="application/vnd.openxmlformats-officedocument.theme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theme/theme52.xml" ContentType="application/vnd.openxmlformats-officedocument.theme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theme/theme53.xml" ContentType="application/vnd.openxmlformats-officedocument.theme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theme/theme54.xml" ContentType="application/vnd.openxmlformats-officedocument.theme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theme/theme55.xml" ContentType="application/vnd.openxmlformats-officedocument.theme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theme/theme56.xml" ContentType="application/vnd.openxmlformats-officedocument.theme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theme/theme57.xml" ContentType="application/vnd.openxmlformats-officedocument.theme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58.xml" ContentType="application/vnd.openxmlformats-officedocument.theme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theme/theme59.xml" ContentType="application/vnd.openxmlformats-officedocument.theme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theme/theme60.xml" ContentType="application/vnd.openxmlformats-officedocument.theme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theme/theme61.xml" ContentType="application/vnd.openxmlformats-officedocument.theme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theme/theme62.xml" ContentType="application/vnd.openxmlformats-officedocument.theme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theme/theme63.xml" ContentType="application/vnd.openxmlformats-officedocument.theme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theme/theme64.xml" ContentType="application/vnd.openxmlformats-officedocument.theme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theme/theme65.xml" ContentType="application/vnd.openxmlformats-officedocument.theme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theme/theme66.xml" ContentType="application/vnd.openxmlformats-officedocument.theme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theme/theme67.xml" ContentType="application/vnd.openxmlformats-officedocument.theme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theme/theme68.xml" ContentType="application/vnd.openxmlformats-officedocument.theme+xml"/>
  <Override PartName="/ppt/theme/themeOverride1.xml" ContentType="application/vnd.openxmlformats-officedocument.themeOverride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theme/theme69.xml" ContentType="application/vnd.openxmlformats-officedocument.theme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theme/theme70.xml" ContentType="application/vnd.openxmlformats-officedocument.theme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theme/theme71.xml" ContentType="application/vnd.openxmlformats-officedocument.theme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theme/theme72.xml" ContentType="application/vnd.openxmlformats-officedocument.theme+xml"/>
  <Override PartName="/ppt/slideLayouts/slideLayout565.xml" ContentType="application/vnd.openxmlformats-officedocument.presentationml.slideLayout+xml"/>
  <Override PartName="/ppt/theme/theme73.xml" ContentType="application/vnd.openxmlformats-officedocument.theme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theme/theme74.xml" ContentType="application/vnd.openxmlformats-officedocument.theme+xml"/>
  <Override PartName="/ppt/slideLayouts/slideLayout578.xml" ContentType="application/vnd.openxmlformats-officedocument.presentationml.slideLayout+xml"/>
  <Override PartName="/ppt/theme/theme75.xml" ContentType="application/vnd.openxmlformats-officedocument.theme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theme/theme76.xml" ContentType="application/vnd.openxmlformats-officedocument.theme+xml"/>
  <Override PartName="/ppt/slideLayouts/slideLayout591.xml" ContentType="application/vnd.openxmlformats-officedocument.presentationml.slideLayout+xml"/>
  <Override PartName="/ppt/theme/theme77.xml" ContentType="application/vnd.openxmlformats-officedocument.theme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theme/theme78.xml" ContentType="application/vnd.openxmlformats-officedocument.theme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theme/theme79.xml" ContentType="application/vnd.openxmlformats-officedocument.theme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theme/theme80.xml" ContentType="application/vnd.openxmlformats-officedocument.theme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theme/theme81.xml" ContentType="application/vnd.openxmlformats-officedocument.theme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theme/theme82.xml" ContentType="application/vnd.openxmlformats-officedocument.theme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theme/theme83.xml" ContentType="application/vnd.openxmlformats-officedocument.theme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theme/theme84.xml" ContentType="application/vnd.openxmlformats-officedocument.theme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theme/theme85.xml" ContentType="application/vnd.openxmlformats-officedocument.theme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theme/theme86.xml" ContentType="application/vnd.openxmlformats-officedocument.theme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theme/theme87.xml" ContentType="application/vnd.openxmlformats-officedocument.theme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theme/theme88.xml" ContentType="application/vnd.openxmlformats-officedocument.theme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theme/theme89.xml" ContentType="application/vnd.openxmlformats-officedocument.theme+xml"/>
  <Override PartName="/ppt/theme/theme90.xml" ContentType="application/vnd.openxmlformats-officedocument.theme+xml"/>
  <Override PartName="/ppt/notesSlides/notesSlide1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theme/themeOverride12.xml" ContentType="application/vnd.openxmlformats-officedocument.themeOverr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theme/themeOverride13.xml" ContentType="application/vnd.openxmlformats-officedocument.themeOverr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theme/themeOverride14.xml" ContentType="application/vnd.openxmlformats-officedocument.themeOverr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theme/themeOverride15.xml" ContentType="application/vnd.openxmlformats-officedocument.themeOverr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ppt/theme/themeOverride20.xml" ContentType="application/vnd.openxmlformats-officedocument.themeOverride+xml"/>
  <Override PartName="/ppt/theme/themeOverride21.xml" ContentType="application/vnd.openxmlformats-officedocument.themeOverride+xml"/>
  <Override PartName="/ppt/theme/themeOverride22.xml" ContentType="application/vnd.openxmlformats-officedocument.themeOverr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theme/themeOverride23.xml" ContentType="application/vnd.openxmlformats-officedocument.themeOverride+xml"/>
  <Override PartName="/ppt/theme/themeOverride24.xml" ContentType="application/vnd.openxmlformats-officedocument.themeOverride+xml"/>
  <Override PartName="/ppt/theme/themeOverride25.xml" ContentType="application/vnd.openxmlformats-officedocument.themeOverride+xml"/>
  <Override PartName="/ppt/theme/themeOverride26.xml" ContentType="application/vnd.openxmlformats-officedocument.themeOverride+xml"/>
  <Override PartName="/ppt/theme/themeOverride27.xml" ContentType="application/vnd.openxmlformats-officedocument.themeOverride+xml"/>
  <Override PartName="/ppt/theme/themeOverride28.xml" ContentType="application/vnd.openxmlformats-officedocument.themeOverride+xml"/>
  <Override PartName="/ppt/theme/themeOverride29.xml" ContentType="application/vnd.openxmlformats-officedocument.themeOverride+xml"/>
  <Override PartName="/ppt/theme/themeOverride30.xml" ContentType="application/vnd.openxmlformats-officedocument.themeOverride+xml"/>
  <Override PartName="/ppt/theme/themeOverride31.xml" ContentType="application/vnd.openxmlformats-officedocument.themeOverride+xml"/>
  <Override PartName="/ppt/theme/themeOverride32.xml" ContentType="application/vnd.openxmlformats-officedocument.themeOverride+xml"/>
  <Override PartName="/ppt/theme/themeOverride33.xml" ContentType="application/vnd.openxmlformats-officedocument.themeOverride+xml"/>
  <Override PartName="/ppt/theme/themeOverride34.xml" ContentType="application/vnd.openxmlformats-officedocument.themeOverride+xml"/>
  <Override PartName="/ppt/theme/themeOverride35.xml" ContentType="application/vnd.openxmlformats-officedocument.themeOverride+xml"/>
  <Override PartName="/ppt/theme/themeOverride36.xml" ContentType="application/vnd.openxmlformats-officedocument.themeOverride+xml"/>
  <Override PartName="/ppt/theme/themeOverride37.xml" ContentType="application/vnd.openxmlformats-officedocument.themeOverride+xml"/>
  <Override PartName="/ppt/theme/themeOverride38.xml" ContentType="application/vnd.openxmlformats-officedocument.themeOverride+xml"/>
  <Override PartName="/ppt/theme/themeOverride39.xml" ContentType="application/vnd.openxmlformats-officedocument.themeOverride+xml"/>
  <Override PartName="/ppt/theme/themeOverride40.xml" ContentType="application/vnd.openxmlformats-officedocument.themeOverr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notesSlides/notesSlide279.xml" ContentType="application/vnd.openxmlformats-officedocument.presentationml.notesSlide+xml"/>
  <Override PartName="/ppt/notesSlides/notesSlide280.xml" ContentType="application/vnd.openxmlformats-officedocument.presentationml.notesSlide+xml"/>
  <Override PartName="/ppt/notesSlides/notesSlide281.xml" ContentType="application/vnd.openxmlformats-officedocument.presentationml.notesSlide+xml"/>
  <Override PartName="/ppt/notesSlides/notesSlide282.xml" ContentType="application/vnd.openxmlformats-officedocument.presentationml.notesSlide+xml"/>
  <Override PartName="/ppt/notesSlides/notesSlide283.xml" ContentType="application/vnd.openxmlformats-officedocument.presentationml.notesSlide+xml"/>
  <Override PartName="/ppt/notesSlides/notesSlide284.xml" ContentType="application/vnd.openxmlformats-officedocument.presentationml.notesSlide+xml"/>
  <Override PartName="/ppt/notesSlides/notesSlide285.xml" ContentType="application/vnd.openxmlformats-officedocument.presentationml.notesSlide+xml"/>
  <Override PartName="/ppt/notesSlides/notesSlide286.xml" ContentType="application/vnd.openxmlformats-officedocument.presentationml.notesSlide+xml"/>
  <Override PartName="/ppt/notesSlides/notesSlide287.xml" ContentType="application/vnd.openxmlformats-officedocument.presentationml.notesSlide+xml"/>
  <Override PartName="/ppt/notesSlides/notesSlide288.xml" ContentType="application/vnd.openxmlformats-officedocument.presentationml.notesSlide+xml"/>
  <Override PartName="/ppt/notesSlides/notesSlide289.xml" ContentType="application/vnd.openxmlformats-officedocument.presentationml.notesSlide+xml"/>
  <Override PartName="/ppt/notesSlides/notesSlide290.xml" ContentType="application/vnd.openxmlformats-officedocument.presentationml.notesSlide+xml"/>
  <Override PartName="/ppt/notesSlides/notesSlide291.xml" ContentType="application/vnd.openxmlformats-officedocument.presentationml.notesSlide+xml"/>
  <Override PartName="/ppt/notesSlides/notesSlide292.xml" ContentType="application/vnd.openxmlformats-officedocument.presentationml.notesSlide+xml"/>
  <Override PartName="/ppt/notesSlides/notesSlide293.xml" ContentType="application/vnd.openxmlformats-officedocument.presentationml.notesSlide+xml"/>
  <Override PartName="/ppt/notesSlides/notesSlide294.xml" ContentType="application/vnd.openxmlformats-officedocument.presentationml.notesSlide+xml"/>
  <Override PartName="/ppt/notesSlides/notesSlide295.xml" ContentType="application/vnd.openxmlformats-officedocument.presentationml.notesSlide+xml"/>
  <Override PartName="/ppt/notesSlides/notesSlide296.xml" ContentType="application/vnd.openxmlformats-officedocument.presentationml.notesSlide+xml"/>
  <Override PartName="/ppt/notesSlides/notesSlide297.xml" ContentType="application/vnd.openxmlformats-officedocument.presentationml.notesSlide+xml"/>
  <Override PartName="/ppt/notesSlides/notesSlide298.xml" ContentType="application/vnd.openxmlformats-officedocument.presentationml.notesSlide+xml"/>
  <Override PartName="/ppt/notesSlides/notesSlide299.xml" ContentType="application/vnd.openxmlformats-officedocument.presentationml.notesSlide+xml"/>
  <Override PartName="/ppt/notesSlides/notesSlide300.xml" ContentType="application/vnd.openxmlformats-officedocument.presentationml.notesSlide+xml"/>
  <Override PartName="/ppt/notesSlides/notesSlide301.xml" ContentType="application/vnd.openxmlformats-officedocument.presentationml.notesSlide+xml"/>
  <Override PartName="/ppt/notesSlides/notesSlide302.xml" ContentType="application/vnd.openxmlformats-officedocument.presentationml.notesSlide+xml"/>
  <Override PartName="/ppt/notesSlides/notesSlide303.xml" ContentType="application/vnd.openxmlformats-officedocument.presentationml.notesSlide+xml"/>
  <Override PartName="/ppt/notesSlides/notesSlide304.xml" ContentType="application/vnd.openxmlformats-officedocument.presentationml.notesSlide+xml"/>
  <Override PartName="/ppt/notesSlides/notesSlide305.xml" ContentType="application/vnd.openxmlformats-officedocument.presentationml.notesSlide+xml"/>
  <Override PartName="/ppt/notesSlides/notesSlide306.xml" ContentType="application/vnd.openxmlformats-officedocument.presentationml.notesSlide+xml"/>
  <Override PartName="/ppt/notesSlides/notesSlide307.xml" ContentType="application/vnd.openxmlformats-officedocument.presentationml.notesSlide+xml"/>
  <Override PartName="/ppt/notesSlides/notesSlide308.xml" ContentType="application/vnd.openxmlformats-officedocument.presentationml.notesSlide+xml"/>
  <Override PartName="/ppt/notesSlides/notesSlide309.xml" ContentType="application/vnd.openxmlformats-officedocument.presentationml.notesSlide+xml"/>
  <Override PartName="/ppt/notesSlides/notesSlide310.xml" ContentType="application/vnd.openxmlformats-officedocument.presentationml.notesSlide+xml"/>
  <Override PartName="/ppt/notesSlides/notesSlide311.xml" ContentType="application/vnd.openxmlformats-officedocument.presentationml.notesSlide+xml"/>
  <Override PartName="/ppt/notesSlides/notesSlide312.xml" ContentType="application/vnd.openxmlformats-officedocument.presentationml.notesSlide+xml"/>
  <Override PartName="/ppt/notesSlides/notesSlide313.xml" ContentType="application/vnd.openxmlformats-officedocument.presentationml.notesSlide+xml"/>
  <Override PartName="/ppt/notesSlides/notesSlide314.xml" ContentType="application/vnd.openxmlformats-officedocument.presentationml.notesSlide+xml"/>
  <Override PartName="/ppt/notesSlides/notesSlide315.xml" ContentType="application/vnd.openxmlformats-officedocument.presentationml.notesSlide+xml"/>
  <Override PartName="/ppt/notesSlides/notesSlide316.xml" ContentType="application/vnd.openxmlformats-officedocument.presentationml.notesSlide+xml"/>
  <Override PartName="/ppt/notesSlides/notesSlide317.xml" ContentType="application/vnd.openxmlformats-officedocument.presentationml.notesSlide+xml"/>
  <Override PartName="/ppt/notesSlides/notesSlide318.xml" ContentType="application/vnd.openxmlformats-officedocument.presentationml.notesSlide+xml"/>
  <Override PartName="/ppt/notesSlides/notesSlide319.xml" ContentType="application/vnd.openxmlformats-officedocument.presentationml.notesSlide+xml"/>
  <Override PartName="/ppt/notesSlides/notesSlide320.xml" ContentType="application/vnd.openxmlformats-officedocument.presentationml.notesSlide+xml"/>
  <Override PartName="/ppt/notesSlides/notesSlide321.xml" ContentType="application/vnd.openxmlformats-officedocument.presentationml.notesSlide+xml"/>
  <Override PartName="/ppt/notesSlides/notesSlide322.xml" ContentType="application/vnd.openxmlformats-officedocument.presentationml.notesSlide+xml"/>
  <Override PartName="/ppt/notesSlides/notesSlide323.xml" ContentType="application/vnd.openxmlformats-officedocument.presentationml.notesSlide+xml"/>
  <Override PartName="/ppt/notesSlides/notesSlide324.xml" ContentType="application/vnd.openxmlformats-officedocument.presentationml.notesSlide+xml"/>
  <Override PartName="/ppt/notesSlides/notesSlide325.xml" ContentType="application/vnd.openxmlformats-officedocument.presentationml.notesSlide+xml"/>
  <Override PartName="/ppt/notesSlides/notesSlide326.xml" ContentType="application/vnd.openxmlformats-officedocument.presentationml.notesSlide+xml"/>
  <Override PartName="/ppt/notesSlides/notesSlide327.xml" ContentType="application/vnd.openxmlformats-officedocument.presentationml.notesSlide+xml"/>
  <Override PartName="/ppt/notesSlides/notesSlide328.xml" ContentType="application/vnd.openxmlformats-officedocument.presentationml.notesSlide+xml"/>
  <Override PartName="/ppt/notesSlides/notesSlide329.xml" ContentType="application/vnd.openxmlformats-officedocument.presentationml.notesSlide+xml"/>
  <Override PartName="/ppt/notesSlides/notesSlide330.xml" ContentType="application/vnd.openxmlformats-officedocument.presentationml.notesSlide+xml"/>
  <Override PartName="/ppt/notesSlides/notesSlide331.xml" ContentType="application/vnd.openxmlformats-officedocument.presentationml.notesSlide+xml"/>
  <Override PartName="/ppt/notesSlides/notesSlide3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64" r:id="rId2"/>
    <p:sldMasterId id="2147483651" r:id="rId3"/>
    <p:sldMasterId id="2147483661" r:id="rId4"/>
    <p:sldMasterId id="2147483663" r:id="rId5"/>
    <p:sldMasterId id="2147484839" r:id="rId6"/>
    <p:sldMasterId id="2147484842" r:id="rId7"/>
    <p:sldMasterId id="2147485260" r:id="rId8"/>
    <p:sldMasterId id="2147485262" r:id="rId9"/>
    <p:sldMasterId id="2147485265" r:id="rId10"/>
    <p:sldMasterId id="2147485269" r:id="rId11"/>
    <p:sldMasterId id="2147485271" r:id="rId12"/>
    <p:sldMasterId id="2147485273" r:id="rId13"/>
    <p:sldMasterId id="2147485275" r:id="rId14"/>
    <p:sldMasterId id="2147485277" r:id="rId15"/>
    <p:sldMasterId id="2147485279" r:id="rId16"/>
    <p:sldMasterId id="2147485281" r:id="rId17"/>
    <p:sldMasterId id="2147485286" r:id="rId18"/>
    <p:sldMasterId id="2147485288" r:id="rId19"/>
    <p:sldMasterId id="2147485291" r:id="rId20"/>
    <p:sldMasterId id="2147485293" r:id="rId21"/>
    <p:sldMasterId id="2147485296" r:id="rId22"/>
    <p:sldMasterId id="2147485301" r:id="rId23"/>
    <p:sldMasterId id="2147485303" r:id="rId24"/>
    <p:sldMasterId id="2147485305" r:id="rId25"/>
    <p:sldMasterId id="2147485454" r:id="rId26"/>
    <p:sldMasterId id="2147485581" r:id="rId27"/>
    <p:sldMasterId id="2147485593" r:id="rId28"/>
    <p:sldMasterId id="2147485606" r:id="rId29"/>
    <p:sldMasterId id="2147485632" r:id="rId30"/>
    <p:sldMasterId id="2147485644" r:id="rId31"/>
    <p:sldMasterId id="2147485646" r:id="rId32"/>
    <p:sldMasterId id="2147485659" r:id="rId33"/>
    <p:sldMasterId id="2147485671" r:id="rId34"/>
    <p:sldMasterId id="2147485673" r:id="rId35"/>
    <p:sldMasterId id="2147485685" r:id="rId36"/>
    <p:sldMasterId id="2147485698" r:id="rId37"/>
    <p:sldMasterId id="2147485711" r:id="rId38"/>
    <p:sldMasterId id="2147485724" r:id="rId39"/>
    <p:sldMasterId id="2147485737" r:id="rId40"/>
    <p:sldMasterId id="2147485750" r:id="rId41"/>
    <p:sldMasterId id="2147485752" r:id="rId42"/>
    <p:sldMasterId id="2147485765" r:id="rId43"/>
    <p:sldMasterId id="2147485767" r:id="rId44"/>
    <p:sldMasterId id="2147485779" r:id="rId45"/>
    <p:sldMasterId id="2147485791" r:id="rId46"/>
    <p:sldMasterId id="2147485804" r:id="rId47"/>
    <p:sldMasterId id="2147485817" r:id="rId48"/>
    <p:sldMasterId id="2147485841" r:id="rId49"/>
    <p:sldMasterId id="2147485853" r:id="rId50"/>
    <p:sldMasterId id="2147485866" r:id="rId51"/>
    <p:sldMasterId id="2147485879" r:id="rId52"/>
    <p:sldMasterId id="2147485892" r:id="rId53"/>
    <p:sldMasterId id="2147485917" r:id="rId54"/>
    <p:sldMasterId id="2147485929" r:id="rId55"/>
    <p:sldMasterId id="2147485942" r:id="rId56"/>
    <p:sldMasterId id="2147485955" r:id="rId57"/>
    <p:sldMasterId id="2147485967" r:id="rId58"/>
    <p:sldMasterId id="2147485979" r:id="rId59"/>
    <p:sldMasterId id="2147485992" r:id="rId60"/>
    <p:sldMasterId id="2147486004" r:id="rId61"/>
    <p:sldMasterId id="2147486016" r:id="rId62"/>
    <p:sldMasterId id="2147486029" r:id="rId63"/>
    <p:sldMasterId id="2147486042" r:id="rId64"/>
    <p:sldMasterId id="2147486081" r:id="rId65"/>
    <p:sldMasterId id="2147486084" r:id="rId66"/>
    <p:sldMasterId id="2147486097" r:id="rId67"/>
    <p:sldMasterId id="2147486123" r:id="rId68"/>
    <p:sldMasterId id="2147486135" r:id="rId69"/>
    <p:sldMasterId id="2147486147" r:id="rId70"/>
    <p:sldMasterId id="2147486151" r:id="rId71"/>
    <p:sldMasterId id="2147486163" r:id="rId72"/>
    <p:sldMasterId id="2147486175" r:id="rId73"/>
    <p:sldMasterId id="2147486177" r:id="rId74"/>
    <p:sldMasterId id="2147486190" r:id="rId75"/>
    <p:sldMasterId id="2147486192" r:id="rId76"/>
    <p:sldMasterId id="2147486205" r:id="rId77"/>
    <p:sldMasterId id="2147486208" r:id="rId78"/>
    <p:sldMasterId id="2147486220" r:id="rId79"/>
    <p:sldMasterId id="2147486232" r:id="rId80"/>
    <p:sldMasterId id="2147486244" r:id="rId81"/>
    <p:sldMasterId id="2147486257" r:id="rId82"/>
    <p:sldMasterId id="2147486269" r:id="rId83"/>
    <p:sldMasterId id="2147486281" r:id="rId84"/>
    <p:sldMasterId id="2147486299" r:id="rId85"/>
    <p:sldMasterId id="2147486323" r:id="rId86"/>
    <p:sldMasterId id="2147486335" r:id="rId87"/>
    <p:sldMasterId id="2147486347" r:id="rId88"/>
    <p:sldMasterId id="2147486359" r:id="rId89"/>
  </p:sldMasterIdLst>
  <p:notesMasterIdLst>
    <p:notesMasterId r:id="rId782"/>
  </p:notesMasterIdLst>
  <p:sldIdLst>
    <p:sldId id="418" r:id="rId90"/>
    <p:sldId id="580" r:id="rId91"/>
    <p:sldId id="942" r:id="rId92"/>
    <p:sldId id="581" r:id="rId93"/>
    <p:sldId id="582" r:id="rId94"/>
    <p:sldId id="583" r:id="rId95"/>
    <p:sldId id="963" r:id="rId96"/>
    <p:sldId id="964" r:id="rId97"/>
    <p:sldId id="965" r:id="rId98"/>
    <p:sldId id="946" r:id="rId99"/>
    <p:sldId id="947" r:id="rId100"/>
    <p:sldId id="962" r:id="rId101"/>
    <p:sldId id="966" r:id="rId102"/>
    <p:sldId id="968" r:id="rId103"/>
    <p:sldId id="967" r:id="rId104"/>
    <p:sldId id="969" r:id="rId105"/>
    <p:sldId id="970" r:id="rId106"/>
    <p:sldId id="320" r:id="rId107"/>
    <p:sldId id="429" r:id="rId108"/>
    <p:sldId id="972" r:id="rId109"/>
    <p:sldId id="948" r:id="rId110"/>
    <p:sldId id="327" r:id="rId111"/>
    <p:sldId id="396" r:id="rId112"/>
    <p:sldId id="395" r:id="rId113"/>
    <p:sldId id="575" r:id="rId114"/>
    <p:sldId id="479" r:id="rId115"/>
    <p:sldId id="480" r:id="rId116"/>
    <p:sldId id="481" r:id="rId117"/>
    <p:sldId id="894" r:id="rId118"/>
    <p:sldId id="895" r:id="rId119"/>
    <p:sldId id="896" r:id="rId120"/>
    <p:sldId id="897" r:id="rId121"/>
    <p:sldId id="898" r:id="rId122"/>
    <p:sldId id="899" r:id="rId123"/>
    <p:sldId id="900" r:id="rId124"/>
    <p:sldId id="901" r:id="rId125"/>
    <p:sldId id="902" r:id="rId126"/>
    <p:sldId id="903" r:id="rId127"/>
    <p:sldId id="904" r:id="rId128"/>
    <p:sldId id="905" r:id="rId129"/>
    <p:sldId id="906" r:id="rId130"/>
    <p:sldId id="907" r:id="rId131"/>
    <p:sldId id="908" r:id="rId132"/>
    <p:sldId id="909" r:id="rId133"/>
    <p:sldId id="910" r:id="rId134"/>
    <p:sldId id="911" r:id="rId135"/>
    <p:sldId id="912" r:id="rId136"/>
    <p:sldId id="913" r:id="rId137"/>
    <p:sldId id="914" r:id="rId138"/>
    <p:sldId id="915" r:id="rId139"/>
    <p:sldId id="916" r:id="rId140"/>
    <p:sldId id="917" r:id="rId141"/>
    <p:sldId id="918" r:id="rId142"/>
    <p:sldId id="507" r:id="rId143"/>
    <p:sldId id="508" r:id="rId144"/>
    <p:sldId id="509" r:id="rId145"/>
    <p:sldId id="510" r:id="rId146"/>
    <p:sldId id="511" r:id="rId147"/>
    <p:sldId id="532" r:id="rId148"/>
    <p:sldId id="409" r:id="rId149"/>
    <p:sldId id="410" r:id="rId150"/>
    <p:sldId id="411" r:id="rId151"/>
    <p:sldId id="412" r:id="rId152"/>
    <p:sldId id="413" r:id="rId153"/>
    <p:sldId id="414" r:id="rId154"/>
    <p:sldId id="531" r:id="rId155"/>
    <p:sldId id="522" r:id="rId156"/>
    <p:sldId id="889" r:id="rId157"/>
    <p:sldId id="524" r:id="rId158"/>
    <p:sldId id="525" r:id="rId159"/>
    <p:sldId id="890" r:id="rId160"/>
    <p:sldId id="3842" r:id="rId161"/>
    <p:sldId id="3843" r:id="rId162"/>
    <p:sldId id="3844" r:id="rId163"/>
    <p:sldId id="3845" r:id="rId164"/>
    <p:sldId id="3846" r:id="rId165"/>
    <p:sldId id="3847" r:id="rId166"/>
    <p:sldId id="3848" r:id="rId167"/>
    <p:sldId id="3849" r:id="rId168"/>
    <p:sldId id="3834" r:id="rId169"/>
    <p:sldId id="352" r:id="rId170"/>
    <p:sldId id="353" r:id="rId171"/>
    <p:sldId id="354" r:id="rId172"/>
    <p:sldId id="355" r:id="rId173"/>
    <p:sldId id="356" r:id="rId174"/>
    <p:sldId id="357" r:id="rId175"/>
    <p:sldId id="358" r:id="rId176"/>
    <p:sldId id="363" r:id="rId177"/>
    <p:sldId id="364" r:id="rId178"/>
    <p:sldId id="365" r:id="rId179"/>
    <p:sldId id="593" r:id="rId180"/>
    <p:sldId id="368" r:id="rId181"/>
    <p:sldId id="369" r:id="rId182"/>
    <p:sldId id="316" r:id="rId183"/>
    <p:sldId id="313" r:id="rId184"/>
    <p:sldId id="317" r:id="rId185"/>
    <p:sldId id="295" r:id="rId186"/>
    <p:sldId id="304" r:id="rId187"/>
    <p:sldId id="305" r:id="rId188"/>
    <p:sldId id="300" r:id="rId189"/>
    <p:sldId id="301" r:id="rId190"/>
    <p:sldId id="533" r:id="rId191"/>
    <p:sldId id="384" r:id="rId192"/>
    <p:sldId id="385" r:id="rId193"/>
    <p:sldId id="386" r:id="rId194"/>
    <p:sldId id="387" r:id="rId195"/>
    <p:sldId id="388" r:id="rId196"/>
    <p:sldId id="389" r:id="rId197"/>
    <p:sldId id="390" r:id="rId198"/>
    <p:sldId id="391" r:id="rId199"/>
    <p:sldId id="392" r:id="rId200"/>
    <p:sldId id="393" r:id="rId201"/>
    <p:sldId id="394" r:id="rId202"/>
    <p:sldId id="1026" r:id="rId203"/>
    <p:sldId id="974" r:id="rId204"/>
    <p:sldId id="975" r:id="rId205"/>
    <p:sldId id="976" r:id="rId206"/>
    <p:sldId id="980" r:id="rId207"/>
    <p:sldId id="977" r:id="rId208"/>
    <p:sldId id="978" r:id="rId209"/>
    <p:sldId id="979" r:id="rId210"/>
    <p:sldId id="981" r:id="rId211"/>
    <p:sldId id="422" r:id="rId212"/>
    <p:sldId id="940" r:id="rId213"/>
    <p:sldId id="256" r:id="rId214"/>
    <p:sldId id="424" r:id="rId215"/>
    <p:sldId id="425" r:id="rId216"/>
    <p:sldId id="426" r:id="rId217"/>
    <p:sldId id="427" r:id="rId218"/>
    <p:sldId id="971" r:id="rId219"/>
    <p:sldId id="302" r:id="rId220"/>
    <p:sldId id="262" r:id="rId221"/>
    <p:sldId id="263" r:id="rId222"/>
    <p:sldId id="264" r:id="rId223"/>
    <p:sldId id="299" r:id="rId224"/>
    <p:sldId id="348" r:id="rId225"/>
    <p:sldId id="403" r:id="rId226"/>
    <p:sldId id="982" r:id="rId227"/>
    <p:sldId id="294" r:id="rId228"/>
    <p:sldId id="258" r:id="rId229"/>
    <p:sldId id="259" r:id="rId230"/>
    <p:sldId id="397" r:id="rId231"/>
    <p:sldId id="584" r:id="rId232"/>
    <p:sldId id="405" r:id="rId233"/>
    <p:sldId id="585" r:id="rId234"/>
    <p:sldId id="297" r:id="rId235"/>
    <p:sldId id="298" r:id="rId236"/>
    <p:sldId id="257" r:id="rId237"/>
    <p:sldId id="303" r:id="rId238"/>
    <p:sldId id="345" r:id="rId239"/>
    <p:sldId id="350" r:id="rId240"/>
    <p:sldId id="267" r:id="rId241"/>
    <p:sldId id="268" r:id="rId242"/>
    <p:sldId id="370" r:id="rId243"/>
    <p:sldId id="340" r:id="rId244"/>
    <p:sldId id="269" r:id="rId245"/>
    <p:sldId id="351" r:id="rId246"/>
    <p:sldId id="367" r:id="rId247"/>
    <p:sldId id="428" r:id="rId248"/>
    <p:sldId id="360" r:id="rId249"/>
    <p:sldId id="3010" r:id="rId250"/>
    <p:sldId id="430" r:id="rId251"/>
    <p:sldId id="431" r:id="rId252"/>
    <p:sldId id="432" r:id="rId253"/>
    <p:sldId id="433" r:id="rId254"/>
    <p:sldId id="434" r:id="rId255"/>
    <p:sldId id="435" r:id="rId256"/>
    <p:sldId id="436" r:id="rId257"/>
    <p:sldId id="437" r:id="rId258"/>
    <p:sldId id="438" r:id="rId259"/>
    <p:sldId id="439" r:id="rId260"/>
    <p:sldId id="440" r:id="rId261"/>
    <p:sldId id="984" r:id="rId262"/>
    <p:sldId id="549" r:id="rId263"/>
    <p:sldId id="572" r:id="rId264"/>
    <p:sldId id="573" r:id="rId265"/>
    <p:sldId id="893" r:id="rId266"/>
    <p:sldId id="443" r:id="rId267"/>
    <p:sldId id="444" r:id="rId268"/>
    <p:sldId id="445" r:id="rId269"/>
    <p:sldId id="985" r:id="rId270"/>
    <p:sldId id="446" r:id="rId271"/>
    <p:sldId id="447" r:id="rId272"/>
    <p:sldId id="552" r:id="rId273"/>
    <p:sldId id="449" r:id="rId274"/>
    <p:sldId id="568" r:id="rId275"/>
    <p:sldId id="451" r:id="rId276"/>
    <p:sldId id="555" r:id="rId277"/>
    <p:sldId id="453" r:id="rId278"/>
    <p:sldId id="541" r:id="rId279"/>
    <p:sldId id="542" r:id="rId280"/>
    <p:sldId id="456" r:id="rId281"/>
    <p:sldId id="579" r:id="rId282"/>
    <p:sldId id="458" r:id="rId283"/>
    <p:sldId id="459" r:id="rId284"/>
    <p:sldId id="460" r:id="rId285"/>
    <p:sldId id="888" r:id="rId286"/>
    <p:sldId id="3008" r:id="rId287"/>
    <p:sldId id="543" r:id="rId288"/>
    <p:sldId id="548" r:id="rId289"/>
    <p:sldId id="544" r:id="rId290"/>
    <p:sldId id="560" r:id="rId291"/>
    <p:sldId id="545" r:id="rId292"/>
    <p:sldId id="546" r:id="rId293"/>
    <p:sldId id="550" r:id="rId294"/>
    <p:sldId id="551" r:id="rId295"/>
    <p:sldId id="562" r:id="rId296"/>
    <p:sldId id="563" r:id="rId297"/>
    <p:sldId id="565" r:id="rId298"/>
    <p:sldId id="3865" r:id="rId299"/>
    <p:sldId id="3864" r:id="rId300"/>
    <p:sldId id="1004" r:id="rId301"/>
    <p:sldId id="1005" r:id="rId302"/>
    <p:sldId id="1006" r:id="rId303"/>
    <p:sldId id="1007" r:id="rId304"/>
    <p:sldId id="1008" r:id="rId305"/>
    <p:sldId id="288" r:id="rId306"/>
    <p:sldId id="3009" r:id="rId307"/>
    <p:sldId id="1012" r:id="rId308"/>
    <p:sldId id="540" r:id="rId309"/>
    <p:sldId id="1013" r:id="rId310"/>
    <p:sldId id="1009" r:id="rId311"/>
    <p:sldId id="1010" r:id="rId312"/>
    <p:sldId id="1011" r:id="rId313"/>
    <p:sldId id="594" r:id="rId314"/>
    <p:sldId id="920" r:id="rId315"/>
    <p:sldId id="746" r:id="rId316"/>
    <p:sldId id="919" r:id="rId317"/>
    <p:sldId id="595" r:id="rId318"/>
    <p:sldId id="1738" r:id="rId319"/>
    <p:sldId id="1739" r:id="rId320"/>
    <p:sldId id="2746" r:id="rId321"/>
    <p:sldId id="2938" r:id="rId322"/>
    <p:sldId id="2939" r:id="rId323"/>
    <p:sldId id="2940" r:id="rId324"/>
    <p:sldId id="921" r:id="rId325"/>
    <p:sldId id="750" r:id="rId326"/>
    <p:sldId id="596" r:id="rId327"/>
    <p:sldId id="597" r:id="rId328"/>
    <p:sldId id="598" r:id="rId329"/>
    <p:sldId id="599" r:id="rId330"/>
    <p:sldId id="751" r:id="rId331"/>
    <p:sldId id="752" r:id="rId332"/>
    <p:sldId id="600" r:id="rId333"/>
    <p:sldId id="601" r:id="rId334"/>
    <p:sldId id="602" r:id="rId335"/>
    <p:sldId id="753" r:id="rId336"/>
    <p:sldId id="754" r:id="rId337"/>
    <p:sldId id="755" r:id="rId338"/>
    <p:sldId id="756" r:id="rId339"/>
    <p:sldId id="757" r:id="rId340"/>
    <p:sldId id="603" r:id="rId341"/>
    <p:sldId id="604" r:id="rId342"/>
    <p:sldId id="605" r:id="rId343"/>
    <p:sldId id="606" r:id="rId344"/>
    <p:sldId id="607" r:id="rId345"/>
    <p:sldId id="608" r:id="rId346"/>
    <p:sldId id="609" r:id="rId347"/>
    <p:sldId id="610" r:id="rId348"/>
    <p:sldId id="611" r:id="rId349"/>
    <p:sldId id="758" r:id="rId350"/>
    <p:sldId id="759" r:id="rId351"/>
    <p:sldId id="760" r:id="rId352"/>
    <p:sldId id="761" r:id="rId353"/>
    <p:sldId id="762" r:id="rId354"/>
    <p:sldId id="763" r:id="rId355"/>
    <p:sldId id="764" r:id="rId356"/>
    <p:sldId id="765" r:id="rId357"/>
    <p:sldId id="612" r:id="rId358"/>
    <p:sldId id="613" r:id="rId359"/>
    <p:sldId id="766" r:id="rId360"/>
    <p:sldId id="767" r:id="rId361"/>
    <p:sldId id="768" r:id="rId362"/>
    <p:sldId id="769" r:id="rId363"/>
    <p:sldId id="770" r:id="rId364"/>
    <p:sldId id="949" r:id="rId365"/>
    <p:sldId id="950" r:id="rId366"/>
    <p:sldId id="951" r:id="rId367"/>
    <p:sldId id="952" r:id="rId368"/>
    <p:sldId id="953" r:id="rId369"/>
    <p:sldId id="614" r:id="rId370"/>
    <p:sldId id="615" r:id="rId371"/>
    <p:sldId id="771" r:id="rId372"/>
    <p:sldId id="616" r:id="rId373"/>
    <p:sldId id="772" r:id="rId374"/>
    <p:sldId id="617" r:id="rId375"/>
    <p:sldId id="3850" r:id="rId376"/>
    <p:sldId id="3851" r:id="rId377"/>
    <p:sldId id="3852" r:id="rId378"/>
    <p:sldId id="3853" r:id="rId379"/>
    <p:sldId id="3854" r:id="rId380"/>
    <p:sldId id="3855" r:id="rId381"/>
    <p:sldId id="3856" r:id="rId382"/>
    <p:sldId id="3857" r:id="rId383"/>
    <p:sldId id="3858" r:id="rId384"/>
    <p:sldId id="3859" r:id="rId385"/>
    <p:sldId id="3860" r:id="rId386"/>
    <p:sldId id="3861" r:id="rId387"/>
    <p:sldId id="3862" r:id="rId388"/>
    <p:sldId id="3863" r:id="rId389"/>
    <p:sldId id="618" r:id="rId390"/>
    <p:sldId id="774" r:id="rId391"/>
    <p:sldId id="775" r:id="rId392"/>
    <p:sldId id="776" r:id="rId393"/>
    <p:sldId id="619" r:id="rId394"/>
    <p:sldId id="620" r:id="rId395"/>
    <p:sldId id="621" r:id="rId396"/>
    <p:sldId id="922" r:id="rId397"/>
    <p:sldId id="923" r:id="rId398"/>
    <p:sldId id="779" r:id="rId399"/>
    <p:sldId id="780" r:id="rId400"/>
    <p:sldId id="781" r:id="rId401"/>
    <p:sldId id="782" r:id="rId402"/>
    <p:sldId id="783" r:id="rId403"/>
    <p:sldId id="784" r:id="rId404"/>
    <p:sldId id="785" r:id="rId405"/>
    <p:sldId id="954" r:id="rId406"/>
    <p:sldId id="622" r:id="rId407"/>
    <p:sldId id="623" r:id="rId408"/>
    <p:sldId id="786" r:id="rId409"/>
    <p:sldId id="787" r:id="rId410"/>
    <p:sldId id="924" r:id="rId411"/>
    <p:sldId id="624" r:id="rId412"/>
    <p:sldId id="625" r:id="rId413"/>
    <p:sldId id="626" r:id="rId414"/>
    <p:sldId id="789" r:id="rId415"/>
    <p:sldId id="790" r:id="rId416"/>
    <p:sldId id="627" r:id="rId417"/>
    <p:sldId id="791" r:id="rId418"/>
    <p:sldId id="628" r:id="rId419"/>
    <p:sldId id="792" r:id="rId420"/>
    <p:sldId id="793" r:id="rId421"/>
    <p:sldId id="794" r:id="rId422"/>
    <p:sldId id="795" r:id="rId423"/>
    <p:sldId id="796" r:id="rId424"/>
    <p:sldId id="797" r:id="rId425"/>
    <p:sldId id="1014" r:id="rId426"/>
    <p:sldId id="629" r:id="rId427"/>
    <p:sldId id="630" r:id="rId428"/>
    <p:sldId id="631" r:id="rId429"/>
    <p:sldId id="941" r:id="rId430"/>
    <p:sldId id="798" r:id="rId431"/>
    <p:sldId id="632" r:id="rId432"/>
    <p:sldId id="633" r:id="rId433"/>
    <p:sldId id="634" r:id="rId434"/>
    <p:sldId id="799" r:id="rId435"/>
    <p:sldId id="800" r:id="rId436"/>
    <p:sldId id="801" r:id="rId437"/>
    <p:sldId id="802" r:id="rId438"/>
    <p:sldId id="803" r:id="rId439"/>
    <p:sldId id="635" r:id="rId440"/>
    <p:sldId id="636" r:id="rId441"/>
    <p:sldId id="925" r:id="rId442"/>
    <p:sldId id="805" r:id="rId443"/>
    <p:sldId id="637" r:id="rId444"/>
    <p:sldId id="806" r:id="rId445"/>
    <p:sldId id="807" r:id="rId446"/>
    <p:sldId id="638" r:id="rId447"/>
    <p:sldId id="639" r:id="rId448"/>
    <p:sldId id="640" r:id="rId449"/>
    <p:sldId id="961" r:id="rId450"/>
    <p:sldId id="641" r:id="rId451"/>
    <p:sldId id="808" r:id="rId452"/>
    <p:sldId id="1018" r:id="rId453"/>
    <p:sldId id="1019" r:id="rId454"/>
    <p:sldId id="1020" r:id="rId455"/>
    <p:sldId id="642" r:id="rId456"/>
    <p:sldId id="643" r:id="rId457"/>
    <p:sldId id="644" r:id="rId458"/>
    <p:sldId id="645" r:id="rId459"/>
    <p:sldId id="809" r:id="rId460"/>
    <p:sldId id="810" r:id="rId461"/>
    <p:sldId id="811" r:id="rId462"/>
    <p:sldId id="812" r:id="rId463"/>
    <p:sldId id="646" r:id="rId464"/>
    <p:sldId id="813" r:id="rId465"/>
    <p:sldId id="647" r:id="rId466"/>
    <p:sldId id="648" r:id="rId467"/>
    <p:sldId id="649" r:id="rId468"/>
    <p:sldId id="926" r:id="rId469"/>
    <p:sldId id="650" r:id="rId470"/>
    <p:sldId id="651" r:id="rId471"/>
    <p:sldId id="652" r:id="rId472"/>
    <p:sldId id="653" r:id="rId473"/>
    <p:sldId id="654" r:id="rId474"/>
    <p:sldId id="655" r:id="rId475"/>
    <p:sldId id="656" r:id="rId476"/>
    <p:sldId id="2946" r:id="rId477"/>
    <p:sldId id="814" r:id="rId478"/>
    <p:sldId id="815" r:id="rId479"/>
    <p:sldId id="2947" r:id="rId480"/>
    <p:sldId id="816" r:id="rId481"/>
    <p:sldId id="2948" r:id="rId482"/>
    <p:sldId id="817" r:id="rId483"/>
    <p:sldId id="818" r:id="rId484"/>
    <p:sldId id="2949" r:id="rId485"/>
    <p:sldId id="819" r:id="rId486"/>
    <p:sldId id="657" r:id="rId487"/>
    <p:sldId id="820" r:id="rId488"/>
    <p:sldId id="821" r:id="rId489"/>
    <p:sldId id="822" r:id="rId490"/>
    <p:sldId id="823" r:id="rId491"/>
    <p:sldId id="658" r:id="rId492"/>
    <p:sldId id="659" r:id="rId493"/>
    <p:sldId id="660" r:id="rId494"/>
    <p:sldId id="661" r:id="rId495"/>
    <p:sldId id="662" r:id="rId496"/>
    <p:sldId id="824" r:id="rId497"/>
    <p:sldId id="663" r:id="rId498"/>
    <p:sldId id="1021" r:id="rId499"/>
    <p:sldId id="825" r:id="rId500"/>
    <p:sldId id="664" r:id="rId501"/>
    <p:sldId id="665" r:id="rId502"/>
    <p:sldId id="666" r:id="rId503"/>
    <p:sldId id="667" r:id="rId504"/>
    <p:sldId id="826" r:id="rId505"/>
    <p:sldId id="668" r:id="rId506"/>
    <p:sldId id="669" r:id="rId507"/>
    <p:sldId id="670" r:id="rId508"/>
    <p:sldId id="671" r:id="rId509"/>
    <p:sldId id="3011" r:id="rId510"/>
    <p:sldId id="672" r:id="rId511"/>
    <p:sldId id="827" r:id="rId512"/>
    <p:sldId id="673" r:id="rId513"/>
    <p:sldId id="674" r:id="rId514"/>
    <p:sldId id="675" r:id="rId515"/>
    <p:sldId id="676" r:id="rId516"/>
    <p:sldId id="677" r:id="rId517"/>
    <p:sldId id="678" r:id="rId518"/>
    <p:sldId id="679" r:id="rId519"/>
    <p:sldId id="680" r:id="rId520"/>
    <p:sldId id="681" r:id="rId521"/>
    <p:sldId id="682" r:id="rId522"/>
    <p:sldId id="683" r:id="rId523"/>
    <p:sldId id="684" r:id="rId524"/>
    <p:sldId id="290" r:id="rId525"/>
    <p:sldId id="291" r:id="rId526"/>
    <p:sldId id="292" r:id="rId527"/>
    <p:sldId id="293" r:id="rId528"/>
    <p:sldId id="3802" r:id="rId529"/>
    <p:sldId id="3836" r:id="rId530"/>
    <p:sldId id="3837" r:id="rId531"/>
    <p:sldId id="3838" r:id="rId532"/>
    <p:sldId id="3839" r:id="rId533"/>
    <p:sldId id="685" r:id="rId534"/>
    <p:sldId id="686" r:id="rId535"/>
    <p:sldId id="687" r:id="rId536"/>
    <p:sldId id="688" r:id="rId537"/>
    <p:sldId id="689" r:id="rId538"/>
    <p:sldId id="828" r:id="rId539"/>
    <p:sldId id="829" r:id="rId540"/>
    <p:sldId id="830" r:id="rId541"/>
    <p:sldId id="831" r:id="rId542"/>
    <p:sldId id="832" r:id="rId543"/>
    <p:sldId id="833" r:id="rId544"/>
    <p:sldId id="834" r:id="rId545"/>
    <p:sldId id="835" r:id="rId546"/>
    <p:sldId id="690" r:id="rId547"/>
    <p:sldId id="691" r:id="rId548"/>
    <p:sldId id="692" r:id="rId549"/>
    <p:sldId id="938" r:id="rId550"/>
    <p:sldId id="939" r:id="rId551"/>
    <p:sldId id="838" r:id="rId552"/>
    <p:sldId id="839" r:id="rId553"/>
    <p:sldId id="840" r:id="rId554"/>
    <p:sldId id="841" r:id="rId555"/>
    <p:sldId id="842" r:id="rId556"/>
    <p:sldId id="843" r:id="rId557"/>
    <p:sldId id="693" r:id="rId558"/>
    <p:sldId id="694" r:id="rId559"/>
    <p:sldId id="1022" r:id="rId560"/>
    <p:sldId id="1023" r:id="rId561"/>
    <p:sldId id="695" r:id="rId562"/>
    <p:sldId id="696" r:id="rId563"/>
    <p:sldId id="556" r:id="rId564"/>
    <p:sldId id="845" r:id="rId565"/>
    <p:sldId id="846" r:id="rId566"/>
    <p:sldId id="697" r:id="rId567"/>
    <p:sldId id="986" r:id="rId568"/>
    <p:sldId id="987" r:id="rId569"/>
    <p:sldId id="988" r:id="rId570"/>
    <p:sldId id="989" r:id="rId571"/>
    <p:sldId id="990" r:id="rId572"/>
    <p:sldId id="991" r:id="rId573"/>
    <p:sldId id="992" r:id="rId574"/>
    <p:sldId id="993" r:id="rId575"/>
    <p:sldId id="994" r:id="rId576"/>
    <p:sldId id="995" r:id="rId577"/>
    <p:sldId id="996" r:id="rId578"/>
    <p:sldId id="997" r:id="rId579"/>
    <p:sldId id="998" r:id="rId580"/>
    <p:sldId id="999" r:id="rId581"/>
    <p:sldId id="1000" r:id="rId582"/>
    <p:sldId id="1001" r:id="rId583"/>
    <p:sldId id="1002" r:id="rId584"/>
    <p:sldId id="1003" r:id="rId585"/>
    <p:sldId id="955" r:id="rId586"/>
    <p:sldId id="956" r:id="rId587"/>
    <p:sldId id="957" r:id="rId588"/>
    <p:sldId id="958" r:id="rId589"/>
    <p:sldId id="698" r:id="rId590"/>
    <p:sldId id="847" r:id="rId591"/>
    <p:sldId id="848" r:id="rId592"/>
    <p:sldId id="849" r:id="rId593"/>
    <p:sldId id="850" r:id="rId594"/>
    <p:sldId id="699" r:id="rId595"/>
    <p:sldId id="700" r:id="rId596"/>
    <p:sldId id="959" r:id="rId597"/>
    <p:sldId id="960" r:id="rId598"/>
    <p:sldId id="701" r:id="rId599"/>
    <p:sldId id="702" r:id="rId600"/>
    <p:sldId id="703" r:id="rId601"/>
    <p:sldId id="704" r:id="rId602"/>
    <p:sldId id="705" r:id="rId603"/>
    <p:sldId id="851" r:id="rId604"/>
    <p:sldId id="3012" r:id="rId605"/>
    <p:sldId id="928" r:id="rId606"/>
    <p:sldId id="929" r:id="rId607"/>
    <p:sldId id="930" r:id="rId608"/>
    <p:sldId id="931" r:id="rId609"/>
    <p:sldId id="932" r:id="rId610"/>
    <p:sldId id="933" r:id="rId611"/>
    <p:sldId id="934" r:id="rId612"/>
    <p:sldId id="935" r:id="rId613"/>
    <p:sldId id="936" r:id="rId614"/>
    <p:sldId id="937" r:id="rId615"/>
    <p:sldId id="706" r:id="rId616"/>
    <p:sldId id="707" r:id="rId617"/>
    <p:sldId id="863" r:id="rId618"/>
    <p:sldId id="2950" r:id="rId619"/>
    <p:sldId id="2964" r:id="rId620"/>
    <p:sldId id="2965" r:id="rId621"/>
    <p:sldId id="2966" r:id="rId622"/>
    <p:sldId id="308" r:id="rId623"/>
    <p:sldId id="261" r:id="rId624"/>
    <p:sldId id="309" r:id="rId625"/>
    <p:sldId id="311" r:id="rId626"/>
    <p:sldId id="312" r:id="rId627"/>
    <p:sldId id="2967" r:id="rId628"/>
    <p:sldId id="314" r:id="rId629"/>
    <p:sldId id="708" r:id="rId630"/>
    <p:sldId id="2969" r:id="rId631"/>
    <p:sldId id="2970" r:id="rId632"/>
    <p:sldId id="322" r:id="rId633"/>
    <p:sldId id="323" r:id="rId634"/>
    <p:sldId id="324" r:id="rId635"/>
    <p:sldId id="709" r:id="rId636"/>
    <p:sldId id="2972" r:id="rId637"/>
    <p:sldId id="329" r:id="rId638"/>
    <p:sldId id="328" r:id="rId639"/>
    <p:sldId id="330" r:id="rId640"/>
    <p:sldId id="331" r:id="rId641"/>
    <p:sldId id="332" r:id="rId642"/>
    <p:sldId id="333" r:id="rId643"/>
    <p:sldId id="334" r:id="rId644"/>
    <p:sldId id="342" r:id="rId645"/>
    <p:sldId id="335" r:id="rId646"/>
    <p:sldId id="336" r:id="rId647"/>
    <p:sldId id="337" r:id="rId648"/>
    <p:sldId id="338" r:id="rId649"/>
    <p:sldId id="339" r:id="rId650"/>
    <p:sldId id="2973" r:id="rId651"/>
    <p:sldId id="341" r:id="rId652"/>
    <p:sldId id="3803" r:id="rId653"/>
    <p:sldId id="3804" r:id="rId654"/>
    <p:sldId id="3805" r:id="rId655"/>
    <p:sldId id="3806" r:id="rId656"/>
    <p:sldId id="279" r:id="rId657"/>
    <p:sldId id="3807" r:id="rId658"/>
    <p:sldId id="3808" r:id="rId659"/>
    <p:sldId id="3809" r:id="rId660"/>
    <p:sldId id="710" r:id="rId661"/>
    <p:sldId id="2975" r:id="rId662"/>
    <p:sldId id="2976" r:id="rId663"/>
    <p:sldId id="2977" r:id="rId664"/>
    <p:sldId id="375" r:id="rId665"/>
    <p:sldId id="376" r:id="rId666"/>
    <p:sldId id="377" r:id="rId667"/>
    <p:sldId id="379" r:id="rId668"/>
    <p:sldId id="380" r:id="rId669"/>
    <p:sldId id="378" r:id="rId670"/>
    <p:sldId id="381" r:id="rId671"/>
    <p:sldId id="382" r:id="rId672"/>
    <p:sldId id="383" r:id="rId673"/>
    <p:sldId id="2978" r:id="rId674"/>
    <p:sldId id="2979" r:id="rId675"/>
    <p:sldId id="2980" r:id="rId676"/>
    <p:sldId id="2981" r:id="rId677"/>
    <p:sldId id="711" r:id="rId678"/>
    <p:sldId id="2983" r:id="rId679"/>
    <p:sldId id="2984" r:id="rId680"/>
    <p:sldId id="2985" r:id="rId681"/>
    <p:sldId id="712" r:id="rId682"/>
    <p:sldId id="2987" r:id="rId683"/>
    <p:sldId id="2988" r:id="rId684"/>
    <p:sldId id="2989" r:id="rId685"/>
    <p:sldId id="2990" r:id="rId686"/>
    <p:sldId id="2991" r:id="rId687"/>
    <p:sldId id="2992" r:id="rId688"/>
    <p:sldId id="2993" r:id="rId689"/>
    <p:sldId id="2994" r:id="rId690"/>
    <p:sldId id="2995" r:id="rId691"/>
    <p:sldId id="2996" r:id="rId692"/>
    <p:sldId id="2997" r:id="rId693"/>
    <p:sldId id="2998" r:id="rId694"/>
    <p:sldId id="2999" r:id="rId695"/>
    <p:sldId id="416" r:id="rId696"/>
    <p:sldId id="417" r:id="rId697"/>
    <p:sldId id="3000" r:id="rId698"/>
    <p:sldId id="419" r:id="rId699"/>
    <p:sldId id="420" r:id="rId700"/>
    <p:sldId id="421" r:id="rId701"/>
    <p:sldId id="3001" r:id="rId702"/>
    <p:sldId id="3002" r:id="rId703"/>
    <p:sldId id="3003" r:id="rId704"/>
    <p:sldId id="3004" r:id="rId705"/>
    <p:sldId id="864" r:id="rId706"/>
    <p:sldId id="713" r:id="rId707"/>
    <p:sldId id="1024" r:id="rId708"/>
    <p:sldId id="714" r:id="rId709"/>
    <p:sldId id="1025" r:id="rId710"/>
    <p:sldId id="715" r:id="rId711"/>
    <p:sldId id="716" r:id="rId712"/>
    <p:sldId id="717" r:id="rId713"/>
    <p:sldId id="718" r:id="rId714"/>
    <p:sldId id="719" r:id="rId715"/>
    <p:sldId id="720" r:id="rId716"/>
    <p:sldId id="721" r:id="rId717"/>
    <p:sldId id="722" r:id="rId718"/>
    <p:sldId id="723" r:id="rId719"/>
    <p:sldId id="724" r:id="rId720"/>
    <p:sldId id="725" r:id="rId721"/>
    <p:sldId id="726" r:id="rId722"/>
    <p:sldId id="727" r:id="rId723"/>
    <p:sldId id="728" r:id="rId724"/>
    <p:sldId id="729" r:id="rId725"/>
    <p:sldId id="730" r:id="rId726"/>
    <p:sldId id="865" r:id="rId727"/>
    <p:sldId id="866" r:id="rId728"/>
    <p:sldId id="867" r:id="rId729"/>
    <p:sldId id="731" r:id="rId730"/>
    <p:sldId id="868" r:id="rId731"/>
    <p:sldId id="732" r:id="rId732"/>
    <p:sldId id="3767" r:id="rId733"/>
    <p:sldId id="3800" r:id="rId734"/>
    <p:sldId id="3801" r:id="rId735"/>
    <p:sldId id="733" r:id="rId736"/>
    <p:sldId id="869" r:id="rId737"/>
    <p:sldId id="870" r:id="rId738"/>
    <p:sldId id="871" r:id="rId739"/>
    <p:sldId id="872" r:id="rId740"/>
    <p:sldId id="873" r:id="rId741"/>
    <p:sldId id="874" r:id="rId742"/>
    <p:sldId id="875" r:id="rId743"/>
    <p:sldId id="876" r:id="rId744"/>
    <p:sldId id="734" r:id="rId745"/>
    <p:sldId id="735" r:id="rId746"/>
    <p:sldId id="736" r:id="rId747"/>
    <p:sldId id="1728" r:id="rId748"/>
    <p:sldId id="1729" r:id="rId749"/>
    <p:sldId id="1734" r:id="rId750"/>
    <p:sldId id="1736" r:id="rId751"/>
    <p:sldId id="737" r:id="rId752"/>
    <p:sldId id="1737" r:id="rId753"/>
    <p:sldId id="738" r:id="rId754"/>
    <p:sldId id="739" r:id="rId755"/>
    <p:sldId id="877" r:id="rId756"/>
    <p:sldId id="878" r:id="rId757"/>
    <p:sldId id="879" r:id="rId758"/>
    <p:sldId id="880" r:id="rId759"/>
    <p:sldId id="881" r:id="rId760"/>
    <p:sldId id="882" r:id="rId761"/>
    <p:sldId id="883" r:id="rId762"/>
    <p:sldId id="884" r:id="rId763"/>
    <p:sldId id="885" r:id="rId764"/>
    <p:sldId id="740" r:id="rId765"/>
    <p:sldId id="741" r:id="rId766"/>
    <p:sldId id="742" r:id="rId767"/>
    <p:sldId id="743" r:id="rId768"/>
    <p:sldId id="744" r:id="rId769"/>
    <p:sldId id="535" r:id="rId770"/>
    <p:sldId id="536" r:id="rId771"/>
    <p:sldId id="537" r:id="rId772"/>
    <p:sldId id="586" r:id="rId773"/>
    <p:sldId id="587" r:id="rId774"/>
    <p:sldId id="588" r:id="rId775"/>
    <p:sldId id="589" r:id="rId776"/>
    <p:sldId id="590" r:id="rId777"/>
    <p:sldId id="591" r:id="rId778"/>
    <p:sldId id="592" r:id="rId779"/>
    <p:sldId id="887" r:id="rId780"/>
    <p:sldId id="886" r:id="rId78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  <p:extLst>
    <p:ext uri="{521415D9-36F7-43E2-AB2F-B90AF26B5E84}">
      <p14:sectionLst xmlns:p14="http://schemas.microsoft.com/office/powerpoint/2010/main">
        <p14:section name="Overview" id="{3776DF39-E832-AD4F-A8A4-77C5FD984587}">
          <p14:sldIdLst>
            <p14:sldId id="418"/>
            <p14:sldId id="580"/>
            <p14:sldId id="942"/>
            <p14:sldId id="581"/>
            <p14:sldId id="582"/>
            <p14:sldId id="583"/>
            <p14:sldId id="963"/>
            <p14:sldId id="964"/>
            <p14:sldId id="965"/>
            <p14:sldId id="946"/>
            <p14:sldId id="947"/>
            <p14:sldId id="962"/>
            <p14:sldId id="966"/>
            <p14:sldId id="968"/>
            <p14:sldId id="967"/>
            <p14:sldId id="969"/>
            <p14:sldId id="970"/>
            <p14:sldId id="320"/>
            <p14:sldId id="429"/>
            <p14:sldId id="972"/>
          </p14:sldIdLst>
        </p14:section>
        <p14:section name="Introduction" id="{106FCDA6-A14B-9F48-A6E9-F7FC3C506E3D}">
          <p14:sldIdLst>
            <p14:sldId id="948"/>
            <p14:sldId id="327"/>
            <p14:sldId id="396"/>
            <p14:sldId id="395"/>
            <p14:sldId id="575"/>
            <p14:sldId id="479"/>
            <p14:sldId id="480"/>
            <p14:sldId id="481"/>
            <p14:sldId id="894"/>
            <p14:sldId id="895"/>
            <p14:sldId id="896"/>
            <p14:sldId id="897"/>
            <p14:sldId id="898"/>
            <p14:sldId id="899"/>
            <p14:sldId id="900"/>
            <p14:sldId id="901"/>
            <p14:sldId id="902"/>
            <p14:sldId id="903"/>
            <p14:sldId id="904"/>
            <p14:sldId id="905"/>
            <p14:sldId id="906"/>
            <p14:sldId id="907"/>
            <p14:sldId id="908"/>
            <p14:sldId id="909"/>
            <p14:sldId id="910"/>
            <p14:sldId id="911"/>
            <p14:sldId id="912"/>
            <p14:sldId id="913"/>
            <p14:sldId id="914"/>
            <p14:sldId id="915"/>
            <p14:sldId id="916"/>
            <p14:sldId id="917"/>
            <p14:sldId id="918"/>
            <p14:sldId id="507"/>
            <p14:sldId id="508"/>
            <p14:sldId id="509"/>
            <p14:sldId id="510"/>
            <p14:sldId id="511"/>
            <p14:sldId id="532"/>
            <p14:sldId id="409"/>
            <p14:sldId id="410"/>
            <p14:sldId id="411"/>
            <p14:sldId id="412"/>
            <p14:sldId id="413"/>
            <p14:sldId id="414"/>
            <p14:sldId id="531"/>
            <p14:sldId id="522"/>
            <p14:sldId id="889"/>
            <p14:sldId id="524"/>
            <p14:sldId id="525"/>
            <p14:sldId id="890"/>
            <p14:sldId id="3842"/>
            <p14:sldId id="3843"/>
            <p14:sldId id="3844"/>
            <p14:sldId id="3845"/>
            <p14:sldId id="3846"/>
            <p14:sldId id="3847"/>
            <p14:sldId id="3848"/>
            <p14:sldId id="3849"/>
            <p14:sldId id="3834"/>
            <p14:sldId id="352"/>
            <p14:sldId id="353"/>
            <p14:sldId id="354"/>
            <p14:sldId id="355"/>
            <p14:sldId id="356"/>
            <p14:sldId id="357"/>
            <p14:sldId id="358"/>
            <p14:sldId id="363"/>
            <p14:sldId id="364"/>
            <p14:sldId id="365"/>
            <p14:sldId id="593"/>
            <p14:sldId id="368"/>
            <p14:sldId id="369"/>
            <p14:sldId id="316"/>
            <p14:sldId id="313"/>
            <p14:sldId id="317"/>
            <p14:sldId id="295"/>
            <p14:sldId id="304"/>
            <p14:sldId id="305"/>
            <p14:sldId id="300"/>
            <p14:sldId id="301"/>
            <p14:sldId id="533"/>
            <p14:sldId id="384"/>
            <p14:sldId id="385"/>
            <p14:sldId id="386"/>
            <p14:sldId id="387"/>
            <p14:sldId id="388"/>
            <p14:sldId id="389"/>
            <p14:sldId id="390"/>
            <p14:sldId id="391"/>
            <p14:sldId id="392"/>
            <p14:sldId id="393"/>
            <p14:sldId id="394"/>
          </p14:sldIdLst>
        </p14:section>
        <p14:section name="Sermon" id="{9EA4F7D4-2089-6D40-A86E-EA4D0DB37E2F}">
          <p14:sldIdLst>
            <p14:sldId id="1026"/>
            <p14:sldId id="974"/>
            <p14:sldId id="975"/>
            <p14:sldId id="976"/>
            <p14:sldId id="980"/>
            <p14:sldId id="977"/>
            <p14:sldId id="978"/>
            <p14:sldId id="979"/>
            <p14:sldId id="981"/>
            <p14:sldId id="422"/>
            <p14:sldId id="940"/>
            <p14:sldId id="256"/>
            <p14:sldId id="424"/>
            <p14:sldId id="425"/>
            <p14:sldId id="426"/>
            <p14:sldId id="427"/>
            <p14:sldId id="971"/>
            <p14:sldId id="302"/>
            <p14:sldId id="262"/>
            <p14:sldId id="263"/>
            <p14:sldId id="264"/>
            <p14:sldId id="299"/>
            <p14:sldId id="348"/>
            <p14:sldId id="403"/>
            <p14:sldId id="982"/>
            <p14:sldId id="294"/>
            <p14:sldId id="258"/>
            <p14:sldId id="259"/>
            <p14:sldId id="397"/>
            <p14:sldId id="584"/>
            <p14:sldId id="405"/>
            <p14:sldId id="585"/>
            <p14:sldId id="297"/>
            <p14:sldId id="298"/>
            <p14:sldId id="257"/>
            <p14:sldId id="303"/>
            <p14:sldId id="345"/>
            <p14:sldId id="350"/>
            <p14:sldId id="267"/>
            <p14:sldId id="268"/>
            <p14:sldId id="370"/>
            <p14:sldId id="340"/>
            <p14:sldId id="269"/>
            <p14:sldId id="351"/>
            <p14:sldId id="367"/>
            <p14:sldId id="428"/>
            <p14:sldId id="360"/>
            <p14:sldId id="3010"/>
            <p14:sldId id="430"/>
            <p14:sldId id="431"/>
            <p14:sldId id="432"/>
            <p14:sldId id="433"/>
            <p14:sldId id="434"/>
            <p14:sldId id="435"/>
            <p14:sldId id="436"/>
            <p14:sldId id="437"/>
            <p14:sldId id="438"/>
            <p14:sldId id="439"/>
            <p14:sldId id="440"/>
            <p14:sldId id="984"/>
            <p14:sldId id="549"/>
            <p14:sldId id="572"/>
            <p14:sldId id="573"/>
            <p14:sldId id="893"/>
            <p14:sldId id="443"/>
            <p14:sldId id="444"/>
            <p14:sldId id="445"/>
            <p14:sldId id="985"/>
            <p14:sldId id="446"/>
            <p14:sldId id="447"/>
            <p14:sldId id="552"/>
            <p14:sldId id="449"/>
            <p14:sldId id="568"/>
            <p14:sldId id="451"/>
            <p14:sldId id="555"/>
            <p14:sldId id="453"/>
            <p14:sldId id="541"/>
            <p14:sldId id="542"/>
            <p14:sldId id="456"/>
            <p14:sldId id="579"/>
            <p14:sldId id="458"/>
            <p14:sldId id="459"/>
            <p14:sldId id="460"/>
            <p14:sldId id="888"/>
            <p14:sldId id="3008"/>
            <p14:sldId id="543"/>
            <p14:sldId id="548"/>
            <p14:sldId id="544"/>
            <p14:sldId id="560"/>
            <p14:sldId id="545"/>
            <p14:sldId id="546"/>
            <p14:sldId id="550"/>
            <p14:sldId id="551"/>
            <p14:sldId id="562"/>
            <p14:sldId id="563"/>
            <p14:sldId id="565"/>
            <p14:sldId id="3865"/>
            <p14:sldId id="3864"/>
            <p14:sldId id="1004"/>
            <p14:sldId id="1005"/>
            <p14:sldId id="1006"/>
            <p14:sldId id="1007"/>
            <p14:sldId id="1008"/>
            <p14:sldId id="288"/>
            <p14:sldId id="3009"/>
            <p14:sldId id="1012"/>
            <p14:sldId id="540"/>
            <p14:sldId id="1013"/>
            <p14:sldId id="1009"/>
            <p14:sldId id="1010"/>
            <p14:sldId id="1011"/>
          </p14:sldIdLst>
        </p14:section>
        <p14:section name="Chapters" id="{EB5CD938-1817-9F48-8A2D-10FFF975BD2D}">
          <p14:sldIdLst>
            <p14:sldId id="594"/>
            <p14:sldId id="920"/>
            <p14:sldId id="746"/>
            <p14:sldId id="919"/>
            <p14:sldId id="595"/>
            <p14:sldId id="1738"/>
            <p14:sldId id="1739"/>
            <p14:sldId id="2746"/>
            <p14:sldId id="2938"/>
            <p14:sldId id="2939"/>
            <p14:sldId id="2940"/>
            <p14:sldId id="921"/>
            <p14:sldId id="750"/>
            <p14:sldId id="596"/>
            <p14:sldId id="597"/>
            <p14:sldId id="598"/>
            <p14:sldId id="599"/>
            <p14:sldId id="751"/>
            <p14:sldId id="752"/>
            <p14:sldId id="600"/>
            <p14:sldId id="601"/>
            <p14:sldId id="602"/>
            <p14:sldId id="753"/>
            <p14:sldId id="754"/>
            <p14:sldId id="755"/>
            <p14:sldId id="756"/>
            <p14:sldId id="757"/>
            <p14:sldId id="603"/>
            <p14:sldId id="604"/>
            <p14:sldId id="605"/>
            <p14:sldId id="606"/>
            <p14:sldId id="607"/>
            <p14:sldId id="608"/>
            <p14:sldId id="609"/>
            <p14:sldId id="610"/>
            <p14:sldId id="611"/>
            <p14:sldId id="758"/>
            <p14:sldId id="759"/>
            <p14:sldId id="760"/>
            <p14:sldId id="761"/>
            <p14:sldId id="762"/>
            <p14:sldId id="763"/>
            <p14:sldId id="764"/>
            <p14:sldId id="765"/>
            <p14:sldId id="612"/>
            <p14:sldId id="613"/>
            <p14:sldId id="766"/>
            <p14:sldId id="767"/>
            <p14:sldId id="768"/>
            <p14:sldId id="769"/>
            <p14:sldId id="770"/>
            <p14:sldId id="949"/>
            <p14:sldId id="950"/>
            <p14:sldId id="951"/>
            <p14:sldId id="952"/>
            <p14:sldId id="953"/>
            <p14:sldId id="614"/>
            <p14:sldId id="615"/>
            <p14:sldId id="771"/>
            <p14:sldId id="616"/>
            <p14:sldId id="772"/>
            <p14:sldId id="617"/>
            <p14:sldId id="3850"/>
            <p14:sldId id="3851"/>
            <p14:sldId id="3852"/>
            <p14:sldId id="3853"/>
            <p14:sldId id="3854"/>
            <p14:sldId id="3855"/>
            <p14:sldId id="3856"/>
            <p14:sldId id="3857"/>
            <p14:sldId id="3858"/>
            <p14:sldId id="3859"/>
            <p14:sldId id="3860"/>
            <p14:sldId id="3861"/>
            <p14:sldId id="3862"/>
            <p14:sldId id="3863"/>
            <p14:sldId id="618"/>
            <p14:sldId id="774"/>
            <p14:sldId id="775"/>
            <p14:sldId id="776"/>
            <p14:sldId id="619"/>
            <p14:sldId id="620"/>
            <p14:sldId id="621"/>
            <p14:sldId id="922"/>
            <p14:sldId id="923"/>
            <p14:sldId id="779"/>
            <p14:sldId id="780"/>
            <p14:sldId id="781"/>
            <p14:sldId id="782"/>
            <p14:sldId id="783"/>
            <p14:sldId id="784"/>
            <p14:sldId id="785"/>
            <p14:sldId id="954"/>
            <p14:sldId id="622"/>
            <p14:sldId id="623"/>
            <p14:sldId id="786"/>
            <p14:sldId id="787"/>
            <p14:sldId id="924"/>
            <p14:sldId id="624"/>
            <p14:sldId id="625"/>
            <p14:sldId id="626"/>
            <p14:sldId id="789"/>
            <p14:sldId id="790"/>
            <p14:sldId id="627"/>
            <p14:sldId id="791"/>
            <p14:sldId id="628"/>
            <p14:sldId id="792"/>
            <p14:sldId id="793"/>
            <p14:sldId id="794"/>
            <p14:sldId id="795"/>
            <p14:sldId id="796"/>
            <p14:sldId id="797"/>
            <p14:sldId id="1014"/>
            <p14:sldId id="629"/>
            <p14:sldId id="630"/>
            <p14:sldId id="631"/>
            <p14:sldId id="941"/>
            <p14:sldId id="798"/>
            <p14:sldId id="632"/>
            <p14:sldId id="633"/>
            <p14:sldId id="634"/>
            <p14:sldId id="799"/>
            <p14:sldId id="800"/>
            <p14:sldId id="801"/>
            <p14:sldId id="802"/>
            <p14:sldId id="803"/>
            <p14:sldId id="635"/>
            <p14:sldId id="636"/>
            <p14:sldId id="925"/>
            <p14:sldId id="805"/>
            <p14:sldId id="637"/>
            <p14:sldId id="806"/>
            <p14:sldId id="807"/>
            <p14:sldId id="638"/>
            <p14:sldId id="639"/>
            <p14:sldId id="640"/>
            <p14:sldId id="961"/>
            <p14:sldId id="641"/>
            <p14:sldId id="808"/>
            <p14:sldId id="1018"/>
            <p14:sldId id="1019"/>
            <p14:sldId id="1020"/>
            <p14:sldId id="642"/>
            <p14:sldId id="643"/>
            <p14:sldId id="644"/>
            <p14:sldId id="645"/>
            <p14:sldId id="809"/>
            <p14:sldId id="810"/>
            <p14:sldId id="811"/>
            <p14:sldId id="812"/>
            <p14:sldId id="646"/>
            <p14:sldId id="813"/>
            <p14:sldId id="647"/>
            <p14:sldId id="648"/>
            <p14:sldId id="649"/>
            <p14:sldId id="926"/>
            <p14:sldId id="650"/>
            <p14:sldId id="651"/>
            <p14:sldId id="652"/>
            <p14:sldId id="653"/>
            <p14:sldId id="654"/>
            <p14:sldId id="655"/>
            <p14:sldId id="656"/>
            <p14:sldId id="2946"/>
            <p14:sldId id="814"/>
            <p14:sldId id="815"/>
            <p14:sldId id="2947"/>
            <p14:sldId id="816"/>
            <p14:sldId id="2948"/>
            <p14:sldId id="817"/>
            <p14:sldId id="818"/>
            <p14:sldId id="2949"/>
            <p14:sldId id="819"/>
            <p14:sldId id="657"/>
            <p14:sldId id="820"/>
            <p14:sldId id="821"/>
            <p14:sldId id="822"/>
            <p14:sldId id="823"/>
            <p14:sldId id="658"/>
            <p14:sldId id="659"/>
            <p14:sldId id="660"/>
            <p14:sldId id="661"/>
            <p14:sldId id="662"/>
            <p14:sldId id="824"/>
            <p14:sldId id="663"/>
            <p14:sldId id="1021"/>
            <p14:sldId id="825"/>
            <p14:sldId id="664"/>
            <p14:sldId id="665"/>
            <p14:sldId id="666"/>
            <p14:sldId id="667"/>
            <p14:sldId id="826"/>
            <p14:sldId id="668"/>
            <p14:sldId id="669"/>
            <p14:sldId id="670"/>
            <p14:sldId id="671"/>
            <p14:sldId id="3011"/>
            <p14:sldId id="672"/>
            <p14:sldId id="827"/>
            <p14:sldId id="673"/>
            <p14:sldId id="674"/>
            <p14:sldId id="675"/>
            <p14:sldId id="676"/>
            <p14:sldId id="677"/>
            <p14:sldId id="678"/>
            <p14:sldId id="679"/>
            <p14:sldId id="680"/>
            <p14:sldId id="681"/>
            <p14:sldId id="682"/>
            <p14:sldId id="683"/>
            <p14:sldId id="684"/>
            <p14:sldId id="290"/>
            <p14:sldId id="291"/>
            <p14:sldId id="292"/>
            <p14:sldId id="293"/>
            <p14:sldId id="3802"/>
            <p14:sldId id="3836"/>
            <p14:sldId id="3837"/>
            <p14:sldId id="3838"/>
            <p14:sldId id="3839"/>
            <p14:sldId id="685"/>
            <p14:sldId id="686"/>
            <p14:sldId id="687"/>
            <p14:sldId id="688"/>
            <p14:sldId id="689"/>
            <p14:sldId id="828"/>
            <p14:sldId id="829"/>
            <p14:sldId id="830"/>
            <p14:sldId id="831"/>
            <p14:sldId id="832"/>
            <p14:sldId id="833"/>
            <p14:sldId id="834"/>
            <p14:sldId id="835"/>
            <p14:sldId id="690"/>
            <p14:sldId id="691"/>
            <p14:sldId id="692"/>
            <p14:sldId id="938"/>
            <p14:sldId id="939"/>
            <p14:sldId id="838"/>
            <p14:sldId id="839"/>
            <p14:sldId id="840"/>
            <p14:sldId id="841"/>
            <p14:sldId id="842"/>
            <p14:sldId id="843"/>
            <p14:sldId id="693"/>
            <p14:sldId id="694"/>
            <p14:sldId id="1022"/>
            <p14:sldId id="1023"/>
            <p14:sldId id="695"/>
            <p14:sldId id="696"/>
            <p14:sldId id="556"/>
            <p14:sldId id="845"/>
            <p14:sldId id="846"/>
            <p14:sldId id="697"/>
            <p14:sldId id="986"/>
            <p14:sldId id="987"/>
            <p14:sldId id="988"/>
            <p14:sldId id="989"/>
            <p14:sldId id="990"/>
            <p14:sldId id="991"/>
            <p14:sldId id="992"/>
            <p14:sldId id="993"/>
            <p14:sldId id="994"/>
            <p14:sldId id="995"/>
            <p14:sldId id="996"/>
            <p14:sldId id="997"/>
            <p14:sldId id="998"/>
            <p14:sldId id="999"/>
            <p14:sldId id="1000"/>
            <p14:sldId id="1001"/>
            <p14:sldId id="1002"/>
            <p14:sldId id="1003"/>
            <p14:sldId id="955"/>
            <p14:sldId id="956"/>
            <p14:sldId id="957"/>
            <p14:sldId id="958"/>
            <p14:sldId id="698"/>
            <p14:sldId id="847"/>
            <p14:sldId id="848"/>
            <p14:sldId id="849"/>
            <p14:sldId id="850"/>
            <p14:sldId id="699"/>
            <p14:sldId id="700"/>
            <p14:sldId id="959"/>
            <p14:sldId id="960"/>
            <p14:sldId id="701"/>
            <p14:sldId id="702"/>
            <p14:sldId id="703"/>
            <p14:sldId id="704"/>
            <p14:sldId id="705"/>
            <p14:sldId id="851"/>
            <p14:sldId id="3012"/>
            <p14:sldId id="928"/>
            <p14:sldId id="929"/>
            <p14:sldId id="930"/>
            <p14:sldId id="931"/>
            <p14:sldId id="932"/>
            <p14:sldId id="933"/>
            <p14:sldId id="934"/>
            <p14:sldId id="935"/>
            <p14:sldId id="936"/>
            <p14:sldId id="937"/>
            <p14:sldId id="706"/>
            <p14:sldId id="707"/>
            <p14:sldId id="863"/>
            <p14:sldId id="2950"/>
            <p14:sldId id="2964"/>
            <p14:sldId id="2965"/>
            <p14:sldId id="2966"/>
            <p14:sldId id="308"/>
            <p14:sldId id="261"/>
            <p14:sldId id="309"/>
            <p14:sldId id="311"/>
            <p14:sldId id="312"/>
            <p14:sldId id="2967"/>
            <p14:sldId id="314"/>
            <p14:sldId id="708"/>
            <p14:sldId id="2969"/>
            <p14:sldId id="2970"/>
            <p14:sldId id="322"/>
            <p14:sldId id="323"/>
            <p14:sldId id="324"/>
            <p14:sldId id="709"/>
            <p14:sldId id="2972"/>
            <p14:sldId id="329"/>
            <p14:sldId id="328"/>
            <p14:sldId id="330"/>
            <p14:sldId id="331"/>
            <p14:sldId id="332"/>
            <p14:sldId id="333"/>
            <p14:sldId id="334"/>
            <p14:sldId id="342"/>
            <p14:sldId id="335"/>
            <p14:sldId id="336"/>
            <p14:sldId id="337"/>
            <p14:sldId id="338"/>
            <p14:sldId id="339"/>
            <p14:sldId id="2973"/>
            <p14:sldId id="341"/>
            <p14:sldId id="3803"/>
            <p14:sldId id="3804"/>
            <p14:sldId id="3805"/>
            <p14:sldId id="3806"/>
            <p14:sldId id="279"/>
            <p14:sldId id="3807"/>
            <p14:sldId id="3808"/>
            <p14:sldId id="3809"/>
            <p14:sldId id="710"/>
            <p14:sldId id="2975"/>
            <p14:sldId id="2976"/>
            <p14:sldId id="2977"/>
            <p14:sldId id="375"/>
            <p14:sldId id="376"/>
            <p14:sldId id="377"/>
            <p14:sldId id="379"/>
            <p14:sldId id="380"/>
            <p14:sldId id="378"/>
            <p14:sldId id="381"/>
            <p14:sldId id="382"/>
            <p14:sldId id="383"/>
            <p14:sldId id="2978"/>
            <p14:sldId id="2979"/>
            <p14:sldId id="2980"/>
            <p14:sldId id="2981"/>
            <p14:sldId id="711"/>
            <p14:sldId id="2983"/>
            <p14:sldId id="2984"/>
            <p14:sldId id="2985"/>
            <p14:sldId id="712"/>
            <p14:sldId id="2987"/>
            <p14:sldId id="2988"/>
            <p14:sldId id="2989"/>
            <p14:sldId id="2990"/>
            <p14:sldId id="2991"/>
            <p14:sldId id="2992"/>
            <p14:sldId id="2993"/>
            <p14:sldId id="2994"/>
            <p14:sldId id="2995"/>
            <p14:sldId id="2996"/>
            <p14:sldId id="2997"/>
            <p14:sldId id="2998"/>
            <p14:sldId id="2999"/>
            <p14:sldId id="416"/>
            <p14:sldId id="417"/>
            <p14:sldId id="3000"/>
            <p14:sldId id="419"/>
            <p14:sldId id="420"/>
            <p14:sldId id="421"/>
            <p14:sldId id="3001"/>
            <p14:sldId id="3002"/>
            <p14:sldId id="3003"/>
            <p14:sldId id="3004"/>
            <p14:sldId id="864"/>
            <p14:sldId id="713"/>
            <p14:sldId id="1024"/>
            <p14:sldId id="714"/>
            <p14:sldId id="1025"/>
            <p14:sldId id="715"/>
            <p14:sldId id="716"/>
            <p14:sldId id="717"/>
            <p14:sldId id="718"/>
            <p14:sldId id="719"/>
            <p14:sldId id="720"/>
            <p14:sldId id="721"/>
            <p14:sldId id="722"/>
            <p14:sldId id="723"/>
            <p14:sldId id="724"/>
            <p14:sldId id="725"/>
            <p14:sldId id="726"/>
            <p14:sldId id="727"/>
            <p14:sldId id="728"/>
            <p14:sldId id="729"/>
            <p14:sldId id="730"/>
            <p14:sldId id="865"/>
            <p14:sldId id="866"/>
            <p14:sldId id="867"/>
            <p14:sldId id="731"/>
            <p14:sldId id="868"/>
            <p14:sldId id="732"/>
            <p14:sldId id="3767"/>
            <p14:sldId id="3800"/>
            <p14:sldId id="3801"/>
            <p14:sldId id="733"/>
            <p14:sldId id="869"/>
            <p14:sldId id="870"/>
            <p14:sldId id="871"/>
            <p14:sldId id="872"/>
            <p14:sldId id="873"/>
            <p14:sldId id="874"/>
            <p14:sldId id="875"/>
            <p14:sldId id="876"/>
            <p14:sldId id="734"/>
            <p14:sldId id="735"/>
            <p14:sldId id="736"/>
            <p14:sldId id="1728"/>
            <p14:sldId id="1729"/>
            <p14:sldId id="1734"/>
            <p14:sldId id="1736"/>
            <p14:sldId id="737"/>
            <p14:sldId id="1737"/>
            <p14:sldId id="738"/>
            <p14:sldId id="739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740"/>
            <p14:sldId id="741"/>
            <p14:sldId id="742"/>
            <p14:sldId id="743"/>
            <p14:sldId id="744"/>
          </p14:sldIdLst>
        </p14:section>
        <p14:section name="Conclusion" id="{5805BC84-CA71-3241-922A-F15AC7379AC5}">
          <p14:sldIdLst>
            <p14:sldId id="535"/>
            <p14:sldId id="536"/>
            <p14:sldId id="537"/>
            <p14:sldId id="586"/>
            <p14:sldId id="587"/>
            <p14:sldId id="588"/>
            <p14:sldId id="589"/>
            <p14:sldId id="590"/>
            <p14:sldId id="591"/>
            <p14:sldId id="592"/>
            <p14:sldId id="887"/>
            <p14:sldId id="88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F2BB"/>
    <a:srgbClr val="FFFFFF"/>
    <a:srgbClr val="FF0000"/>
    <a:srgbClr val="000099"/>
    <a:srgbClr val="100D00"/>
    <a:srgbClr val="FF00FF"/>
    <a:srgbClr val="FFFF66"/>
    <a:srgbClr val="FFFF00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8388"/>
    <p:restoredTop sz="94647"/>
  </p:normalViewPr>
  <p:slideViewPr>
    <p:cSldViewPr>
      <p:cViewPr varScale="1">
        <p:scale>
          <a:sx n="142" d="100"/>
          <a:sy n="142" d="100"/>
        </p:scale>
        <p:origin x="616" y="16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1650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" d="1"/>
        <a:sy n="1" d="1"/>
      </p:scale>
      <p:origin x="0" y="0"/>
    </p:cViewPr>
  </p:sorterViewPr>
  <p:notesViewPr>
    <p:cSldViewPr>
      <p:cViewPr varScale="1">
        <p:scale>
          <a:sx n="89" d="100"/>
          <a:sy n="89" d="100"/>
        </p:scale>
        <p:origin x="-2776" y="-10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28.xml"/><Relationship Id="rId671" Type="http://schemas.openxmlformats.org/officeDocument/2006/relationships/slide" Target="slides/slide582.xml"/><Relationship Id="rId769" Type="http://schemas.openxmlformats.org/officeDocument/2006/relationships/slide" Target="slides/slide680.xml"/><Relationship Id="rId21" Type="http://schemas.openxmlformats.org/officeDocument/2006/relationships/slideMaster" Target="slideMasters/slideMaster21.xml"/><Relationship Id="rId324" Type="http://schemas.openxmlformats.org/officeDocument/2006/relationships/slide" Target="slides/slide235.xml"/><Relationship Id="rId531" Type="http://schemas.openxmlformats.org/officeDocument/2006/relationships/slide" Target="slides/slide442.xml"/><Relationship Id="rId629" Type="http://schemas.openxmlformats.org/officeDocument/2006/relationships/slide" Target="slides/slide540.xml"/><Relationship Id="rId170" Type="http://schemas.openxmlformats.org/officeDocument/2006/relationships/slide" Target="slides/slide81.xml"/><Relationship Id="rId268" Type="http://schemas.openxmlformats.org/officeDocument/2006/relationships/slide" Target="slides/slide179.xml"/><Relationship Id="rId475" Type="http://schemas.openxmlformats.org/officeDocument/2006/relationships/slide" Target="slides/slide386.xml"/><Relationship Id="rId682" Type="http://schemas.openxmlformats.org/officeDocument/2006/relationships/slide" Target="slides/slide593.xml"/><Relationship Id="rId32" Type="http://schemas.openxmlformats.org/officeDocument/2006/relationships/slideMaster" Target="slideMasters/slideMaster32.xml"/><Relationship Id="rId128" Type="http://schemas.openxmlformats.org/officeDocument/2006/relationships/slide" Target="slides/slide39.xml"/><Relationship Id="rId335" Type="http://schemas.openxmlformats.org/officeDocument/2006/relationships/slide" Target="slides/slide246.xml"/><Relationship Id="rId542" Type="http://schemas.openxmlformats.org/officeDocument/2006/relationships/slide" Target="slides/slide453.xml"/><Relationship Id="rId181" Type="http://schemas.openxmlformats.org/officeDocument/2006/relationships/slide" Target="slides/slide92.xml"/><Relationship Id="rId402" Type="http://schemas.openxmlformats.org/officeDocument/2006/relationships/slide" Target="slides/slide313.xml"/><Relationship Id="rId279" Type="http://schemas.openxmlformats.org/officeDocument/2006/relationships/slide" Target="slides/slide190.xml"/><Relationship Id="rId486" Type="http://schemas.openxmlformats.org/officeDocument/2006/relationships/slide" Target="slides/slide397.xml"/><Relationship Id="rId693" Type="http://schemas.openxmlformats.org/officeDocument/2006/relationships/slide" Target="slides/slide604.xml"/><Relationship Id="rId707" Type="http://schemas.openxmlformats.org/officeDocument/2006/relationships/slide" Target="slides/slide618.xml"/><Relationship Id="rId43" Type="http://schemas.openxmlformats.org/officeDocument/2006/relationships/slideMaster" Target="slideMasters/slideMaster43.xml"/><Relationship Id="rId139" Type="http://schemas.openxmlformats.org/officeDocument/2006/relationships/slide" Target="slides/slide50.xml"/><Relationship Id="rId346" Type="http://schemas.openxmlformats.org/officeDocument/2006/relationships/slide" Target="slides/slide257.xml"/><Relationship Id="rId553" Type="http://schemas.openxmlformats.org/officeDocument/2006/relationships/slide" Target="slides/slide464.xml"/><Relationship Id="rId760" Type="http://schemas.openxmlformats.org/officeDocument/2006/relationships/slide" Target="slides/slide671.xml"/><Relationship Id="rId192" Type="http://schemas.openxmlformats.org/officeDocument/2006/relationships/slide" Target="slides/slide103.xml"/><Relationship Id="rId206" Type="http://schemas.openxmlformats.org/officeDocument/2006/relationships/slide" Target="slides/slide117.xml"/><Relationship Id="rId413" Type="http://schemas.openxmlformats.org/officeDocument/2006/relationships/slide" Target="slides/slide324.xml"/><Relationship Id="rId497" Type="http://schemas.openxmlformats.org/officeDocument/2006/relationships/slide" Target="slides/slide408.xml"/><Relationship Id="rId620" Type="http://schemas.openxmlformats.org/officeDocument/2006/relationships/slide" Target="slides/slide531.xml"/><Relationship Id="rId718" Type="http://schemas.openxmlformats.org/officeDocument/2006/relationships/slide" Target="slides/slide629.xml"/><Relationship Id="rId357" Type="http://schemas.openxmlformats.org/officeDocument/2006/relationships/slide" Target="slides/slide268.xml"/><Relationship Id="rId54" Type="http://schemas.openxmlformats.org/officeDocument/2006/relationships/slideMaster" Target="slideMasters/slideMaster54.xml"/><Relationship Id="rId217" Type="http://schemas.openxmlformats.org/officeDocument/2006/relationships/slide" Target="slides/slide128.xml"/><Relationship Id="rId564" Type="http://schemas.openxmlformats.org/officeDocument/2006/relationships/slide" Target="slides/slide475.xml"/><Relationship Id="rId771" Type="http://schemas.openxmlformats.org/officeDocument/2006/relationships/slide" Target="slides/slide682.xml"/><Relationship Id="rId424" Type="http://schemas.openxmlformats.org/officeDocument/2006/relationships/slide" Target="slides/slide335.xml"/><Relationship Id="rId631" Type="http://schemas.openxmlformats.org/officeDocument/2006/relationships/slide" Target="slides/slide542.xml"/><Relationship Id="rId729" Type="http://schemas.openxmlformats.org/officeDocument/2006/relationships/slide" Target="slides/slide640.xml"/><Relationship Id="rId270" Type="http://schemas.openxmlformats.org/officeDocument/2006/relationships/slide" Target="slides/slide181.xml"/><Relationship Id="rId65" Type="http://schemas.openxmlformats.org/officeDocument/2006/relationships/slideMaster" Target="slideMasters/slideMaster65.xml"/><Relationship Id="rId130" Type="http://schemas.openxmlformats.org/officeDocument/2006/relationships/slide" Target="slides/slide41.xml"/><Relationship Id="rId368" Type="http://schemas.openxmlformats.org/officeDocument/2006/relationships/slide" Target="slides/slide279.xml"/><Relationship Id="rId575" Type="http://schemas.openxmlformats.org/officeDocument/2006/relationships/slide" Target="slides/slide486.xml"/><Relationship Id="rId782" Type="http://schemas.openxmlformats.org/officeDocument/2006/relationships/notesMaster" Target="notesMasters/notesMaster1.xml"/><Relationship Id="rId228" Type="http://schemas.openxmlformats.org/officeDocument/2006/relationships/slide" Target="slides/slide139.xml"/><Relationship Id="rId435" Type="http://schemas.openxmlformats.org/officeDocument/2006/relationships/slide" Target="slides/slide346.xml"/><Relationship Id="rId642" Type="http://schemas.openxmlformats.org/officeDocument/2006/relationships/slide" Target="slides/slide553.xml"/><Relationship Id="rId281" Type="http://schemas.openxmlformats.org/officeDocument/2006/relationships/slide" Target="slides/slide192.xml"/><Relationship Id="rId502" Type="http://schemas.openxmlformats.org/officeDocument/2006/relationships/slide" Target="slides/slide413.xml"/><Relationship Id="rId76" Type="http://schemas.openxmlformats.org/officeDocument/2006/relationships/slideMaster" Target="slideMasters/slideMaster76.xml"/><Relationship Id="rId141" Type="http://schemas.openxmlformats.org/officeDocument/2006/relationships/slide" Target="slides/slide52.xml"/><Relationship Id="rId379" Type="http://schemas.openxmlformats.org/officeDocument/2006/relationships/slide" Target="slides/slide290.xml"/><Relationship Id="rId586" Type="http://schemas.openxmlformats.org/officeDocument/2006/relationships/slide" Target="slides/slide497.xml"/><Relationship Id="rId7" Type="http://schemas.openxmlformats.org/officeDocument/2006/relationships/slideMaster" Target="slideMasters/slideMaster7.xml"/><Relationship Id="rId239" Type="http://schemas.openxmlformats.org/officeDocument/2006/relationships/slide" Target="slides/slide150.xml"/><Relationship Id="rId446" Type="http://schemas.openxmlformats.org/officeDocument/2006/relationships/slide" Target="slides/slide357.xml"/><Relationship Id="rId653" Type="http://schemas.openxmlformats.org/officeDocument/2006/relationships/slide" Target="slides/slide564.xml"/><Relationship Id="rId292" Type="http://schemas.openxmlformats.org/officeDocument/2006/relationships/slide" Target="slides/slide203.xml"/><Relationship Id="rId306" Type="http://schemas.openxmlformats.org/officeDocument/2006/relationships/slide" Target="slides/slide217.xml"/><Relationship Id="rId87" Type="http://schemas.openxmlformats.org/officeDocument/2006/relationships/slideMaster" Target="slideMasters/slideMaster87.xml"/><Relationship Id="rId513" Type="http://schemas.openxmlformats.org/officeDocument/2006/relationships/slide" Target="slides/slide424.xml"/><Relationship Id="rId597" Type="http://schemas.openxmlformats.org/officeDocument/2006/relationships/slide" Target="slides/slide508.xml"/><Relationship Id="rId720" Type="http://schemas.openxmlformats.org/officeDocument/2006/relationships/slide" Target="slides/slide631.xml"/><Relationship Id="rId152" Type="http://schemas.openxmlformats.org/officeDocument/2006/relationships/slide" Target="slides/slide63.xml"/><Relationship Id="rId457" Type="http://schemas.openxmlformats.org/officeDocument/2006/relationships/slide" Target="slides/slide368.xml"/><Relationship Id="rId664" Type="http://schemas.openxmlformats.org/officeDocument/2006/relationships/slide" Target="slides/slide575.xml"/><Relationship Id="rId14" Type="http://schemas.openxmlformats.org/officeDocument/2006/relationships/slideMaster" Target="slideMasters/slideMaster14.xml"/><Relationship Id="rId317" Type="http://schemas.openxmlformats.org/officeDocument/2006/relationships/slide" Target="slides/slide228.xml"/><Relationship Id="rId524" Type="http://schemas.openxmlformats.org/officeDocument/2006/relationships/slide" Target="slides/slide435.xml"/><Relationship Id="rId731" Type="http://schemas.openxmlformats.org/officeDocument/2006/relationships/slide" Target="slides/slide642.xml"/><Relationship Id="rId98" Type="http://schemas.openxmlformats.org/officeDocument/2006/relationships/slide" Target="slides/slide9.xml"/><Relationship Id="rId163" Type="http://schemas.openxmlformats.org/officeDocument/2006/relationships/slide" Target="slides/slide74.xml"/><Relationship Id="rId370" Type="http://schemas.openxmlformats.org/officeDocument/2006/relationships/slide" Target="slides/slide281.xml"/><Relationship Id="rId230" Type="http://schemas.openxmlformats.org/officeDocument/2006/relationships/slide" Target="slides/slide141.xml"/><Relationship Id="rId468" Type="http://schemas.openxmlformats.org/officeDocument/2006/relationships/slide" Target="slides/slide379.xml"/><Relationship Id="rId675" Type="http://schemas.openxmlformats.org/officeDocument/2006/relationships/slide" Target="slides/slide586.xml"/><Relationship Id="rId25" Type="http://schemas.openxmlformats.org/officeDocument/2006/relationships/slideMaster" Target="slideMasters/slideMaster25.xml"/><Relationship Id="rId328" Type="http://schemas.openxmlformats.org/officeDocument/2006/relationships/slide" Target="slides/slide239.xml"/><Relationship Id="rId535" Type="http://schemas.openxmlformats.org/officeDocument/2006/relationships/slide" Target="slides/slide446.xml"/><Relationship Id="rId742" Type="http://schemas.openxmlformats.org/officeDocument/2006/relationships/slide" Target="slides/slide653.xml"/><Relationship Id="rId174" Type="http://schemas.openxmlformats.org/officeDocument/2006/relationships/slide" Target="slides/slide85.xml"/><Relationship Id="rId381" Type="http://schemas.openxmlformats.org/officeDocument/2006/relationships/slide" Target="slides/slide292.xml"/><Relationship Id="rId602" Type="http://schemas.openxmlformats.org/officeDocument/2006/relationships/slide" Target="slides/slide513.xml"/><Relationship Id="rId241" Type="http://schemas.openxmlformats.org/officeDocument/2006/relationships/slide" Target="slides/slide152.xml"/><Relationship Id="rId479" Type="http://schemas.openxmlformats.org/officeDocument/2006/relationships/slide" Target="slides/slide390.xml"/><Relationship Id="rId686" Type="http://schemas.openxmlformats.org/officeDocument/2006/relationships/slide" Target="slides/slide597.xml"/><Relationship Id="rId36" Type="http://schemas.openxmlformats.org/officeDocument/2006/relationships/slideMaster" Target="slideMasters/slideMaster36.xml"/><Relationship Id="rId339" Type="http://schemas.openxmlformats.org/officeDocument/2006/relationships/slide" Target="slides/slide250.xml"/><Relationship Id="rId546" Type="http://schemas.openxmlformats.org/officeDocument/2006/relationships/slide" Target="slides/slide457.xml"/><Relationship Id="rId753" Type="http://schemas.openxmlformats.org/officeDocument/2006/relationships/slide" Target="slides/slide664.xml"/><Relationship Id="rId101" Type="http://schemas.openxmlformats.org/officeDocument/2006/relationships/slide" Target="slides/slide12.xml"/><Relationship Id="rId185" Type="http://schemas.openxmlformats.org/officeDocument/2006/relationships/slide" Target="slides/slide96.xml"/><Relationship Id="rId406" Type="http://schemas.openxmlformats.org/officeDocument/2006/relationships/slide" Target="slides/slide317.xml"/><Relationship Id="rId392" Type="http://schemas.openxmlformats.org/officeDocument/2006/relationships/slide" Target="slides/slide303.xml"/><Relationship Id="rId613" Type="http://schemas.openxmlformats.org/officeDocument/2006/relationships/slide" Target="slides/slide524.xml"/><Relationship Id="rId697" Type="http://schemas.openxmlformats.org/officeDocument/2006/relationships/slide" Target="slides/slide608.xml"/><Relationship Id="rId252" Type="http://schemas.openxmlformats.org/officeDocument/2006/relationships/slide" Target="slides/slide163.xml"/><Relationship Id="rId47" Type="http://schemas.openxmlformats.org/officeDocument/2006/relationships/slideMaster" Target="slideMasters/slideMaster47.xml"/><Relationship Id="rId112" Type="http://schemas.openxmlformats.org/officeDocument/2006/relationships/slide" Target="slides/slide23.xml"/><Relationship Id="rId557" Type="http://schemas.openxmlformats.org/officeDocument/2006/relationships/slide" Target="slides/slide468.xml"/><Relationship Id="rId764" Type="http://schemas.openxmlformats.org/officeDocument/2006/relationships/slide" Target="slides/slide675.xml"/><Relationship Id="rId196" Type="http://schemas.openxmlformats.org/officeDocument/2006/relationships/slide" Target="slides/slide107.xml"/><Relationship Id="rId417" Type="http://schemas.openxmlformats.org/officeDocument/2006/relationships/slide" Target="slides/slide328.xml"/><Relationship Id="rId624" Type="http://schemas.openxmlformats.org/officeDocument/2006/relationships/slide" Target="slides/slide535.xml"/><Relationship Id="rId263" Type="http://schemas.openxmlformats.org/officeDocument/2006/relationships/slide" Target="slides/slide174.xml"/><Relationship Id="rId470" Type="http://schemas.openxmlformats.org/officeDocument/2006/relationships/slide" Target="slides/slide381.xml"/><Relationship Id="rId58" Type="http://schemas.openxmlformats.org/officeDocument/2006/relationships/slideMaster" Target="slideMasters/slideMaster58.xml"/><Relationship Id="rId123" Type="http://schemas.openxmlformats.org/officeDocument/2006/relationships/slide" Target="slides/slide34.xml"/><Relationship Id="rId330" Type="http://schemas.openxmlformats.org/officeDocument/2006/relationships/slide" Target="slides/slide241.xml"/><Relationship Id="rId568" Type="http://schemas.openxmlformats.org/officeDocument/2006/relationships/slide" Target="slides/slide479.xml"/><Relationship Id="rId775" Type="http://schemas.openxmlformats.org/officeDocument/2006/relationships/slide" Target="slides/slide686.xml"/><Relationship Id="rId428" Type="http://schemas.openxmlformats.org/officeDocument/2006/relationships/slide" Target="slides/slide339.xml"/><Relationship Id="rId635" Type="http://schemas.openxmlformats.org/officeDocument/2006/relationships/slide" Target="slides/slide546.xml"/><Relationship Id="rId274" Type="http://schemas.openxmlformats.org/officeDocument/2006/relationships/slide" Target="slides/slide185.xml"/><Relationship Id="rId481" Type="http://schemas.openxmlformats.org/officeDocument/2006/relationships/slide" Target="slides/slide392.xml"/><Relationship Id="rId702" Type="http://schemas.openxmlformats.org/officeDocument/2006/relationships/slide" Target="slides/slide613.xml"/><Relationship Id="rId69" Type="http://schemas.openxmlformats.org/officeDocument/2006/relationships/slideMaster" Target="slideMasters/slideMaster69.xml"/><Relationship Id="rId134" Type="http://schemas.openxmlformats.org/officeDocument/2006/relationships/slide" Target="slides/slide45.xml"/><Relationship Id="rId579" Type="http://schemas.openxmlformats.org/officeDocument/2006/relationships/slide" Target="slides/slide490.xml"/><Relationship Id="rId786" Type="http://schemas.openxmlformats.org/officeDocument/2006/relationships/tableStyles" Target="tableStyles.xml"/><Relationship Id="rId341" Type="http://schemas.openxmlformats.org/officeDocument/2006/relationships/slide" Target="slides/slide252.xml"/><Relationship Id="rId439" Type="http://schemas.openxmlformats.org/officeDocument/2006/relationships/slide" Target="slides/slide350.xml"/><Relationship Id="rId646" Type="http://schemas.openxmlformats.org/officeDocument/2006/relationships/slide" Target="slides/slide557.xml"/><Relationship Id="rId201" Type="http://schemas.openxmlformats.org/officeDocument/2006/relationships/slide" Target="slides/slide112.xml"/><Relationship Id="rId285" Type="http://schemas.openxmlformats.org/officeDocument/2006/relationships/slide" Target="slides/slide196.xml"/><Relationship Id="rId506" Type="http://schemas.openxmlformats.org/officeDocument/2006/relationships/slide" Target="slides/slide417.xml"/><Relationship Id="rId492" Type="http://schemas.openxmlformats.org/officeDocument/2006/relationships/slide" Target="slides/slide403.xml"/><Relationship Id="rId713" Type="http://schemas.openxmlformats.org/officeDocument/2006/relationships/slide" Target="slides/slide624.xml"/><Relationship Id="rId145" Type="http://schemas.openxmlformats.org/officeDocument/2006/relationships/slide" Target="slides/slide56.xml"/><Relationship Id="rId352" Type="http://schemas.openxmlformats.org/officeDocument/2006/relationships/slide" Target="slides/slide263.xml"/><Relationship Id="rId212" Type="http://schemas.openxmlformats.org/officeDocument/2006/relationships/slide" Target="slides/slide123.xml"/><Relationship Id="rId657" Type="http://schemas.openxmlformats.org/officeDocument/2006/relationships/slide" Target="slides/slide568.xml"/><Relationship Id="rId296" Type="http://schemas.openxmlformats.org/officeDocument/2006/relationships/slide" Target="slides/slide207.xml"/><Relationship Id="rId517" Type="http://schemas.openxmlformats.org/officeDocument/2006/relationships/slide" Target="slides/slide428.xml"/><Relationship Id="rId724" Type="http://schemas.openxmlformats.org/officeDocument/2006/relationships/slide" Target="slides/slide635.xml"/><Relationship Id="rId60" Type="http://schemas.openxmlformats.org/officeDocument/2006/relationships/slideMaster" Target="slideMasters/slideMaster60.xml"/><Relationship Id="rId156" Type="http://schemas.openxmlformats.org/officeDocument/2006/relationships/slide" Target="slides/slide67.xml"/><Relationship Id="rId363" Type="http://schemas.openxmlformats.org/officeDocument/2006/relationships/slide" Target="slides/slide274.xml"/><Relationship Id="rId570" Type="http://schemas.openxmlformats.org/officeDocument/2006/relationships/slide" Target="slides/slide481.xml"/><Relationship Id="rId223" Type="http://schemas.openxmlformats.org/officeDocument/2006/relationships/slide" Target="slides/slide134.xml"/><Relationship Id="rId430" Type="http://schemas.openxmlformats.org/officeDocument/2006/relationships/slide" Target="slides/slide341.xml"/><Relationship Id="rId668" Type="http://schemas.openxmlformats.org/officeDocument/2006/relationships/slide" Target="slides/slide579.xml"/><Relationship Id="rId18" Type="http://schemas.openxmlformats.org/officeDocument/2006/relationships/slideMaster" Target="slideMasters/slideMaster18.xml"/><Relationship Id="rId528" Type="http://schemas.openxmlformats.org/officeDocument/2006/relationships/slide" Target="slides/slide439.xml"/><Relationship Id="rId735" Type="http://schemas.openxmlformats.org/officeDocument/2006/relationships/slide" Target="slides/slide646.xml"/><Relationship Id="rId167" Type="http://schemas.openxmlformats.org/officeDocument/2006/relationships/slide" Target="slides/slide78.xml"/><Relationship Id="rId374" Type="http://schemas.openxmlformats.org/officeDocument/2006/relationships/slide" Target="slides/slide285.xml"/><Relationship Id="rId581" Type="http://schemas.openxmlformats.org/officeDocument/2006/relationships/slide" Target="slides/slide492.xml"/><Relationship Id="rId71" Type="http://schemas.openxmlformats.org/officeDocument/2006/relationships/slideMaster" Target="slideMasters/slideMaster71.xml"/><Relationship Id="rId234" Type="http://schemas.openxmlformats.org/officeDocument/2006/relationships/slide" Target="slides/slide145.xml"/><Relationship Id="rId679" Type="http://schemas.openxmlformats.org/officeDocument/2006/relationships/slide" Target="slides/slide590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441" Type="http://schemas.openxmlformats.org/officeDocument/2006/relationships/slide" Target="slides/slide352.xml"/><Relationship Id="rId539" Type="http://schemas.openxmlformats.org/officeDocument/2006/relationships/slide" Target="slides/slide450.xml"/><Relationship Id="rId746" Type="http://schemas.openxmlformats.org/officeDocument/2006/relationships/slide" Target="slides/slide657.xml"/><Relationship Id="rId178" Type="http://schemas.openxmlformats.org/officeDocument/2006/relationships/slide" Target="slides/slide89.xml"/><Relationship Id="rId301" Type="http://schemas.openxmlformats.org/officeDocument/2006/relationships/slide" Target="slides/slide212.xml"/><Relationship Id="rId82" Type="http://schemas.openxmlformats.org/officeDocument/2006/relationships/slideMaster" Target="slideMasters/slideMaster82.xml"/><Relationship Id="rId385" Type="http://schemas.openxmlformats.org/officeDocument/2006/relationships/slide" Target="slides/slide296.xml"/><Relationship Id="rId592" Type="http://schemas.openxmlformats.org/officeDocument/2006/relationships/slide" Target="slides/slide503.xml"/><Relationship Id="rId606" Type="http://schemas.openxmlformats.org/officeDocument/2006/relationships/slide" Target="slides/slide517.xml"/><Relationship Id="rId245" Type="http://schemas.openxmlformats.org/officeDocument/2006/relationships/slide" Target="slides/slide156.xml"/><Relationship Id="rId452" Type="http://schemas.openxmlformats.org/officeDocument/2006/relationships/slide" Target="slides/slide363.xml"/><Relationship Id="rId105" Type="http://schemas.openxmlformats.org/officeDocument/2006/relationships/slide" Target="slides/slide16.xml"/><Relationship Id="rId312" Type="http://schemas.openxmlformats.org/officeDocument/2006/relationships/slide" Target="slides/slide223.xml"/><Relationship Id="rId757" Type="http://schemas.openxmlformats.org/officeDocument/2006/relationships/slide" Target="slides/slide668.xml"/><Relationship Id="rId93" Type="http://schemas.openxmlformats.org/officeDocument/2006/relationships/slide" Target="slides/slide4.xml"/><Relationship Id="rId189" Type="http://schemas.openxmlformats.org/officeDocument/2006/relationships/slide" Target="slides/slide100.xml"/><Relationship Id="rId396" Type="http://schemas.openxmlformats.org/officeDocument/2006/relationships/slide" Target="slides/slide307.xml"/><Relationship Id="rId617" Type="http://schemas.openxmlformats.org/officeDocument/2006/relationships/slide" Target="slides/slide528.xml"/><Relationship Id="rId256" Type="http://schemas.openxmlformats.org/officeDocument/2006/relationships/slide" Target="slides/slide167.xml"/><Relationship Id="rId463" Type="http://schemas.openxmlformats.org/officeDocument/2006/relationships/slide" Target="slides/slide374.xml"/><Relationship Id="rId670" Type="http://schemas.openxmlformats.org/officeDocument/2006/relationships/slide" Target="slides/slide581.xml"/><Relationship Id="rId116" Type="http://schemas.openxmlformats.org/officeDocument/2006/relationships/slide" Target="slides/slide27.xml"/><Relationship Id="rId323" Type="http://schemas.openxmlformats.org/officeDocument/2006/relationships/slide" Target="slides/slide234.xml"/><Relationship Id="rId530" Type="http://schemas.openxmlformats.org/officeDocument/2006/relationships/slide" Target="slides/slide441.xml"/><Relationship Id="rId768" Type="http://schemas.openxmlformats.org/officeDocument/2006/relationships/slide" Target="slides/slide679.xml"/><Relationship Id="rId20" Type="http://schemas.openxmlformats.org/officeDocument/2006/relationships/slideMaster" Target="slideMasters/slideMaster20.xml"/><Relationship Id="rId628" Type="http://schemas.openxmlformats.org/officeDocument/2006/relationships/slide" Target="slides/slide539.xml"/><Relationship Id="rId267" Type="http://schemas.openxmlformats.org/officeDocument/2006/relationships/slide" Target="slides/slide178.xml"/><Relationship Id="rId474" Type="http://schemas.openxmlformats.org/officeDocument/2006/relationships/slide" Target="slides/slide385.xml"/><Relationship Id="rId127" Type="http://schemas.openxmlformats.org/officeDocument/2006/relationships/slide" Target="slides/slide38.xml"/><Relationship Id="rId681" Type="http://schemas.openxmlformats.org/officeDocument/2006/relationships/slide" Target="slides/slide592.xml"/><Relationship Id="rId779" Type="http://schemas.openxmlformats.org/officeDocument/2006/relationships/slide" Target="slides/slide690.xml"/><Relationship Id="rId31" Type="http://schemas.openxmlformats.org/officeDocument/2006/relationships/slideMaster" Target="slideMasters/slideMaster31.xml"/><Relationship Id="rId334" Type="http://schemas.openxmlformats.org/officeDocument/2006/relationships/slide" Target="slides/slide245.xml"/><Relationship Id="rId541" Type="http://schemas.openxmlformats.org/officeDocument/2006/relationships/slide" Target="slides/slide452.xml"/><Relationship Id="rId639" Type="http://schemas.openxmlformats.org/officeDocument/2006/relationships/slide" Target="slides/slide550.xml"/><Relationship Id="rId180" Type="http://schemas.openxmlformats.org/officeDocument/2006/relationships/slide" Target="slides/slide91.xml"/><Relationship Id="rId278" Type="http://schemas.openxmlformats.org/officeDocument/2006/relationships/slide" Target="slides/slide189.xml"/><Relationship Id="rId401" Type="http://schemas.openxmlformats.org/officeDocument/2006/relationships/slide" Target="slides/slide312.xml"/><Relationship Id="rId485" Type="http://schemas.openxmlformats.org/officeDocument/2006/relationships/slide" Target="slides/slide396.xml"/><Relationship Id="rId692" Type="http://schemas.openxmlformats.org/officeDocument/2006/relationships/slide" Target="slides/slide603.xml"/><Relationship Id="rId706" Type="http://schemas.openxmlformats.org/officeDocument/2006/relationships/slide" Target="slides/slide617.xml"/><Relationship Id="rId42" Type="http://schemas.openxmlformats.org/officeDocument/2006/relationships/slideMaster" Target="slideMasters/slideMaster42.xml"/><Relationship Id="rId138" Type="http://schemas.openxmlformats.org/officeDocument/2006/relationships/slide" Target="slides/slide49.xml"/><Relationship Id="rId345" Type="http://schemas.openxmlformats.org/officeDocument/2006/relationships/slide" Target="slides/slide256.xml"/><Relationship Id="rId552" Type="http://schemas.openxmlformats.org/officeDocument/2006/relationships/slide" Target="slides/slide463.xml"/><Relationship Id="rId191" Type="http://schemas.openxmlformats.org/officeDocument/2006/relationships/slide" Target="slides/slide102.xml"/><Relationship Id="rId205" Type="http://schemas.openxmlformats.org/officeDocument/2006/relationships/slide" Target="slides/slide116.xml"/><Relationship Id="rId412" Type="http://schemas.openxmlformats.org/officeDocument/2006/relationships/slide" Target="slides/slide323.xml"/><Relationship Id="rId289" Type="http://schemas.openxmlformats.org/officeDocument/2006/relationships/slide" Target="slides/slide200.xml"/><Relationship Id="rId496" Type="http://schemas.openxmlformats.org/officeDocument/2006/relationships/slide" Target="slides/slide407.xml"/><Relationship Id="rId717" Type="http://schemas.openxmlformats.org/officeDocument/2006/relationships/slide" Target="slides/slide628.xml"/><Relationship Id="rId53" Type="http://schemas.openxmlformats.org/officeDocument/2006/relationships/slideMaster" Target="slideMasters/slideMaster53.xml"/><Relationship Id="rId149" Type="http://schemas.openxmlformats.org/officeDocument/2006/relationships/slide" Target="slides/slide60.xml"/><Relationship Id="rId356" Type="http://schemas.openxmlformats.org/officeDocument/2006/relationships/slide" Target="slides/slide267.xml"/><Relationship Id="rId563" Type="http://schemas.openxmlformats.org/officeDocument/2006/relationships/slide" Target="slides/slide474.xml"/><Relationship Id="rId770" Type="http://schemas.openxmlformats.org/officeDocument/2006/relationships/slide" Target="slides/slide681.xml"/><Relationship Id="rId95" Type="http://schemas.openxmlformats.org/officeDocument/2006/relationships/slide" Target="slides/slide6.xml"/><Relationship Id="rId160" Type="http://schemas.openxmlformats.org/officeDocument/2006/relationships/slide" Target="slides/slide71.xml"/><Relationship Id="rId216" Type="http://schemas.openxmlformats.org/officeDocument/2006/relationships/slide" Target="slides/slide127.xml"/><Relationship Id="rId423" Type="http://schemas.openxmlformats.org/officeDocument/2006/relationships/slide" Target="slides/slide334.xml"/><Relationship Id="rId258" Type="http://schemas.openxmlformats.org/officeDocument/2006/relationships/slide" Target="slides/slide169.xml"/><Relationship Id="rId465" Type="http://schemas.openxmlformats.org/officeDocument/2006/relationships/slide" Target="slides/slide376.xml"/><Relationship Id="rId630" Type="http://schemas.openxmlformats.org/officeDocument/2006/relationships/slide" Target="slides/slide541.xml"/><Relationship Id="rId672" Type="http://schemas.openxmlformats.org/officeDocument/2006/relationships/slide" Target="slides/slide583.xml"/><Relationship Id="rId728" Type="http://schemas.openxmlformats.org/officeDocument/2006/relationships/slide" Target="slides/slide639.xml"/><Relationship Id="rId22" Type="http://schemas.openxmlformats.org/officeDocument/2006/relationships/slideMaster" Target="slideMasters/slideMaster22.xml"/><Relationship Id="rId64" Type="http://schemas.openxmlformats.org/officeDocument/2006/relationships/slideMaster" Target="slideMasters/slideMaster64.xml"/><Relationship Id="rId118" Type="http://schemas.openxmlformats.org/officeDocument/2006/relationships/slide" Target="slides/slide29.xml"/><Relationship Id="rId325" Type="http://schemas.openxmlformats.org/officeDocument/2006/relationships/slide" Target="slides/slide236.xml"/><Relationship Id="rId367" Type="http://schemas.openxmlformats.org/officeDocument/2006/relationships/slide" Target="slides/slide278.xml"/><Relationship Id="rId532" Type="http://schemas.openxmlformats.org/officeDocument/2006/relationships/slide" Target="slides/slide443.xml"/><Relationship Id="rId574" Type="http://schemas.openxmlformats.org/officeDocument/2006/relationships/slide" Target="slides/slide485.xml"/><Relationship Id="rId171" Type="http://schemas.openxmlformats.org/officeDocument/2006/relationships/slide" Target="slides/slide82.xml"/><Relationship Id="rId227" Type="http://schemas.openxmlformats.org/officeDocument/2006/relationships/slide" Target="slides/slide138.xml"/><Relationship Id="rId781" Type="http://schemas.openxmlformats.org/officeDocument/2006/relationships/slide" Target="slides/slide692.xml"/><Relationship Id="rId269" Type="http://schemas.openxmlformats.org/officeDocument/2006/relationships/slide" Target="slides/slide180.xml"/><Relationship Id="rId434" Type="http://schemas.openxmlformats.org/officeDocument/2006/relationships/slide" Target="slides/slide345.xml"/><Relationship Id="rId476" Type="http://schemas.openxmlformats.org/officeDocument/2006/relationships/slide" Target="slides/slide387.xml"/><Relationship Id="rId641" Type="http://schemas.openxmlformats.org/officeDocument/2006/relationships/slide" Target="slides/slide552.xml"/><Relationship Id="rId683" Type="http://schemas.openxmlformats.org/officeDocument/2006/relationships/slide" Target="slides/slide594.xml"/><Relationship Id="rId739" Type="http://schemas.openxmlformats.org/officeDocument/2006/relationships/slide" Target="slides/slide650.xml"/><Relationship Id="rId33" Type="http://schemas.openxmlformats.org/officeDocument/2006/relationships/slideMaster" Target="slideMasters/slideMaster33.xml"/><Relationship Id="rId129" Type="http://schemas.openxmlformats.org/officeDocument/2006/relationships/slide" Target="slides/slide40.xml"/><Relationship Id="rId280" Type="http://schemas.openxmlformats.org/officeDocument/2006/relationships/slide" Target="slides/slide191.xml"/><Relationship Id="rId336" Type="http://schemas.openxmlformats.org/officeDocument/2006/relationships/slide" Target="slides/slide247.xml"/><Relationship Id="rId501" Type="http://schemas.openxmlformats.org/officeDocument/2006/relationships/slide" Target="slides/slide412.xml"/><Relationship Id="rId543" Type="http://schemas.openxmlformats.org/officeDocument/2006/relationships/slide" Target="slides/slide454.xml"/><Relationship Id="rId75" Type="http://schemas.openxmlformats.org/officeDocument/2006/relationships/slideMaster" Target="slideMasters/slideMaster75.xml"/><Relationship Id="rId140" Type="http://schemas.openxmlformats.org/officeDocument/2006/relationships/slide" Target="slides/slide51.xml"/><Relationship Id="rId182" Type="http://schemas.openxmlformats.org/officeDocument/2006/relationships/slide" Target="slides/slide93.xml"/><Relationship Id="rId378" Type="http://schemas.openxmlformats.org/officeDocument/2006/relationships/slide" Target="slides/slide289.xml"/><Relationship Id="rId403" Type="http://schemas.openxmlformats.org/officeDocument/2006/relationships/slide" Target="slides/slide314.xml"/><Relationship Id="rId585" Type="http://schemas.openxmlformats.org/officeDocument/2006/relationships/slide" Target="slides/slide496.xml"/><Relationship Id="rId750" Type="http://schemas.openxmlformats.org/officeDocument/2006/relationships/slide" Target="slides/slide661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149.xml"/><Relationship Id="rId445" Type="http://schemas.openxmlformats.org/officeDocument/2006/relationships/slide" Target="slides/slide356.xml"/><Relationship Id="rId487" Type="http://schemas.openxmlformats.org/officeDocument/2006/relationships/slide" Target="slides/slide398.xml"/><Relationship Id="rId610" Type="http://schemas.openxmlformats.org/officeDocument/2006/relationships/slide" Target="slides/slide521.xml"/><Relationship Id="rId652" Type="http://schemas.openxmlformats.org/officeDocument/2006/relationships/slide" Target="slides/slide563.xml"/><Relationship Id="rId694" Type="http://schemas.openxmlformats.org/officeDocument/2006/relationships/slide" Target="slides/slide605.xml"/><Relationship Id="rId708" Type="http://schemas.openxmlformats.org/officeDocument/2006/relationships/slide" Target="slides/slide619.xml"/><Relationship Id="rId291" Type="http://schemas.openxmlformats.org/officeDocument/2006/relationships/slide" Target="slides/slide202.xml"/><Relationship Id="rId305" Type="http://schemas.openxmlformats.org/officeDocument/2006/relationships/slide" Target="slides/slide216.xml"/><Relationship Id="rId347" Type="http://schemas.openxmlformats.org/officeDocument/2006/relationships/slide" Target="slides/slide258.xml"/><Relationship Id="rId512" Type="http://schemas.openxmlformats.org/officeDocument/2006/relationships/slide" Target="slides/slide423.xml"/><Relationship Id="rId44" Type="http://schemas.openxmlformats.org/officeDocument/2006/relationships/slideMaster" Target="slideMasters/slideMaster44.xml"/><Relationship Id="rId86" Type="http://schemas.openxmlformats.org/officeDocument/2006/relationships/slideMaster" Target="slideMasters/slideMaster86.xml"/><Relationship Id="rId151" Type="http://schemas.openxmlformats.org/officeDocument/2006/relationships/slide" Target="slides/slide62.xml"/><Relationship Id="rId389" Type="http://schemas.openxmlformats.org/officeDocument/2006/relationships/slide" Target="slides/slide300.xml"/><Relationship Id="rId554" Type="http://schemas.openxmlformats.org/officeDocument/2006/relationships/slide" Target="slides/slide465.xml"/><Relationship Id="rId596" Type="http://schemas.openxmlformats.org/officeDocument/2006/relationships/slide" Target="slides/slide507.xml"/><Relationship Id="rId761" Type="http://schemas.openxmlformats.org/officeDocument/2006/relationships/slide" Target="slides/slide672.xml"/><Relationship Id="rId193" Type="http://schemas.openxmlformats.org/officeDocument/2006/relationships/slide" Target="slides/slide104.xml"/><Relationship Id="rId207" Type="http://schemas.openxmlformats.org/officeDocument/2006/relationships/slide" Target="slides/slide118.xml"/><Relationship Id="rId249" Type="http://schemas.openxmlformats.org/officeDocument/2006/relationships/slide" Target="slides/slide160.xml"/><Relationship Id="rId414" Type="http://schemas.openxmlformats.org/officeDocument/2006/relationships/slide" Target="slides/slide325.xml"/><Relationship Id="rId456" Type="http://schemas.openxmlformats.org/officeDocument/2006/relationships/slide" Target="slides/slide367.xml"/><Relationship Id="rId498" Type="http://schemas.openxmlformats.org/officeDocument/2006/relationships/slide" Target="slides/slide409.xml"/><Relationship Id="rId621" Type="http://schemas.openxmlformats.org/officeDocument/2006/relationships/slide" Target="slides/slide532.xml"/><Relationship Id="rId663" Type="http://schemas.openxmlformats.org/officeDocument/2006/relationships/slide" Target="slides/slide574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20.xml"/><Relationship Id="rId260" Type="http://schemas.openxmlformats.org/officeDocument/2006/relationships/slide" Target="slides/slide171.xml"/><Relationship Id="rId316" Type="http://schemas.openxmlformats.org/officeDocument/2006/relationships/slide" Target="slides/slide227.xml"/><Relationship Id="rId523" Type="http://schemas.openxmlformats.org/officeDocument/2006/relationships/slide" Target="slides/slide434.xml"/><Relationship Id="rId719" Type="http://schemas.openxmlformats.org/officeDocument/2006/relationships/slide" Target="slides/slide630.xml"/><Relationship Id="rId55" Type="http://schemas.openxmlformats.org/officeDocument/2006/relationships/slideMaster" Target="slideMasters/slideMaster55.xml"/><Relationship Id="rId97" Type="http://schemas.openxmlformats.org/officeDocument/2006/relationships/slide" Target="slides/slide8.xml"/><Relationship Id="rId120" Type="http://schemas.openxmlformats.org/officeDocument/2006/relationships/slide" Target="slides/slide31.xml"/><Relationship Id="rId358" Type="http://schemas.openxmlformats.org/officeDocument/2006/relationships/slide" Target="slides/slide269.xml"/><Relationship Id="rId565" Type="http://schemas.openxmlformats.org/officeDocument/2006/relationships/slide" Target="slides/slide476.xml"/><Relationship Id="rId730" Type="http://schemas.openxmlformats.org/officeDocument/2006/relationships/slide" Target="slides/slide641.xml"/><Relationship Id="rId772" Type="http://schemas.openxmlformats.org/officeDocument/2006/relationships/slide" Target="slides/slide683.xml"/><Relationship Id="rId162" Type="http://schemas.openxmlformats.org/officeDocument/2006/relationships/slide" Target="slides/slide73.xml"/><Relationship Id="rId218" Type="http://schemas.openxmlformats.org/officeDocument/2006/relationships/slide" Target="slides/slide129.xml"/><Relationship Id="rId425" Type="http://schemas.openxmlformats.org/officeDocument/2006/relationships/slide" Target="slides/slide336.xml"/><Relationship Id="rId467" Type="http://schemas.openxmlformats.org/officeDocument/2006/relationships/slide" Target="slides/slide378.xml"/><Relationship Id="rId632" Type="http://schemas.openxmlformats.org/officeDocument/2006/relationships/slide" Target="slides/slide543.xml"/><Relationship Id="rId271" Type="http://schemas.openxmlformats.org/officeDocument/2006/relationships/slide" Target="slides/slide182.xml"/><Relationship Id="rId674" Type="http://schemas.openxmlformats.org/officeDocument/2006/relationships/slide" Target="slides/slide585.xml"/><Relationship Id="rId24" Type="http://schemas.openxmlformats.org/officeDocument/2006/relationships/slideMaster" Target="slideMasters/slideMaster24.xml"/><Relationship Id="rId66" Type="http://schemas.openxmlformats.org/officeDocument/2006/relationships/slideMaster" Target="slideMasters/slideMaster66.xml"/><Relationship Id="rId131" Type="http://schemas.openxmlformats.org/officeDocument/2006/relationships/slide" Target="slides/slide42.xml"/><Relationship Id="rId327" Type="http://schemas.openxmlformats.org/officeDocument/2006/relationships/slide" Target="slides/slide238.xml"/><Relationship Id="rId369" Type="http://schemas.openxmlformats.org/officeDocument/2006/relationships/slide" Target="slides/slide280.xml"/><Relationship Id="rId534" Type="http://schemas.openxmlformats.org/officeDocument/2006/relationships/slide" Target="slides/slide445.xml"/><Relationship Id="rId576" Type="http://schemas.openxmlformats.org/officeDocument/2006/relationships/slide" Target="slides/slide487.xml"/><Relationship Id="rId741" Type="http://schemas.openxmlformats.org/officeDocument/2006/relationships/slide" Target="slides/slide652.xml"/><Relationship Id="rId783" Type="http://schemas.openxmlformats.org/officeDocument/2006/relationships/presProps" Target="presProps.xml"/><Relationship Id="rId173" Type="http://schemas.openxmlformats.org/officeDocument/2006/relationships/slide" Target="slides/slide84.xml"/><Relationship Id="rId229" Type="http://schemas.openxmlformats.org/officeDocument/2006/relationships/slide" Target="slides/slide140.xml"/><Relationship Id="rId380" Type="http://schemas.openxmlformats.org/officeDocument/2006/relationships/slide" Target="slides/slide291.xml"/><Relationship Id="rId436" Type="http://schemas.openxmlformats.org/officeDocument/2006/relationships/slide" Target="slides/slide347.xml"/><Relationship Id="rId601" Type="http://schemas.openxmlformats.org/officeDocument/2006/relationships/slide" Target="slides/slide512.xml"/><Relationship Id="rId643" Type="http://schemas.openxmlformats.org/officeDocument/2006/relationships/slide" Target="slides/slide554.xml"/><Relationship Id="rId240" Type="http://schemas.openxmlformats.org/officeDocument/2006/relationships/slide" Target="slides/slide151.xml"/><Relationship Id="rId478" Type="http://schemas.openxmlformats.org/officeDocument/2006/relationships/slide" Target="slides/slide389.xml"/><Relationship Id="rId685" Type="http://schemas.openxmlformats.org/officeDocument/2006/relationships/slide" Target="slides/slide596.xml"/><Relationship Id="rId35" Type="http://schemas.openxmlformats.org/officeDocument/2006/relationships/slideMaster" Target="slideMasters/slideMaster35.xml"/><Relationship Id="rId77" Type="http://schemas.openxmlformats.org/officeDocument/2006/relationships/slideMaster" Target="slideMasters/slideMaster77.xml"/><Relationship Id="rId100" Type="http://schemas.openxmlformats.org/officeDocument/2006/relationships/slide" Target="slides/slide11.xml"/><Relationship Id="rId282" Type="http://schemas.openxmlformats.org/officeDocument/2006/relationships/slide" Target="slides/slide193.xml"/><Relationship Id="rId338" Type="http://schemas.openxmlformats.org/officeDocument/2006/relationships/slide" Target="slides/slide249.xml"/><Relationship Id="rId503" Type="http://schemas.openxmlformats.org/officeDocument/2006/relationships/slide" Target="slides/slide414.xml"/><Relationship Id="rId545" Type="http://schemas.openxmlformats.org/officeDocument/2006/relationships/slide" Target="slides/slide456.xml"/><Relationship Id="rId587" Type="http://schemas.openxmlformats.org/officeDocument/2006/relationships/slide" Target="slides/slide498.xml"/><Relationship Id="rId710" Type="http://schemas.openxmlformats.org/officeDocument/2006/relationships/slide" Target="slides/slide621.xml"/><Relationship Id="rId752" Type="http://schemas.openxmlformats.org/officeDocument/2006/relationships/slide" Target="slides/slide663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53.xml"/><Relationship Id="rId184" Type="http://schemas.openxmlformats.org/officeDocument/2006/relationships/slide" Target="slides/slide95.xml"/><Relationship Id="rId391" Type="http://schemas.openxmlformats.org/officeDocument/2006/relationships/slide" Target="slides/slide302.xml"/><Relationship Id="rId405" Type="http://schemas.openxmlformats.org/officeDocument/2006/relationships/slide" Target="slides/slide316.xml"/><Relationship Id="rId447" Type="http://schemas.openxmlformats.org/officeDocument/2006/relationships/slide" Target="slides/slide358.xml"/><Relationship Id="rId612" Type="http://schemas.openxmlformats.org/officeDocument/2006/relationships/slide" Target="slides/slide523.xml"/><Relationship Id="rId251" Type="http://schemas.openxmlformats.org/officeDocument/2006/relationships/slide" Target="slides/slide162.xml"/><Relationship Id="rId489" Type="http://schemas.openxmlformats.org/officeDocument/2006/relationships/slide" Target="slides/slide400.xml"/><Relationship Id="rId654" Type="http://schemas.openxmlformats.org/officeDocument/2006/relationships/slide" Target="slides/slide565.xml"/><Relationship Id="rId696" Type="http://schemas.openxmlformats.org/officeDocument/2006/relationships/slide" Target="slides/slide607.xml"/><Relationship Id="rId46" Type="http://schemas.openxmlformats.org/officeDocument/2006/relationships/slideMaster" Target="slideMasters/slideMaster46.xml"/><Relationship Id="rId293" Type="http://schemas.openxmlformats.org/officeDocument/2006/relationships/slide" Target="slides/slide204.xml"/><Relationship Id="rId307" Type="http://schemas.openxmlformats.org/officeDocument/2006/relationships/slide" Target="slides/slide218.xml"/><Relationship Id="rId349" Type="http://schemas.openxmlformats.org/officeDocument/2006/relationships/slide" Target="slides/slide260.xml"/><Relationship Id="rId514" Type="http://schemas.openxmlformats.org/officeDocument/2006/relationships/slide" Target="slides/slide425.xml"/><Relationship Id="rId556" Type="http://schemas.openxmlformats.org/officeDocument/2006/relationships/slide" Target="slides/slide467.xml"/><Relationship Id="rId721" Type="http://schemas.openxmlformats.org/officeDocument/2006/relationships/slide" Target="slides/slide632.xml"/><Relationship Id="rId763" Type="http://schemas.openxmlformats.org/officeDocument/2006/relationships/slide" Target="slides/slide674.xml"/><Relationship Id="rId88" Type="http://schemas.openxmlformats.org/officeDocument/2006/relationships/slideMaster" Target="slideMasters/slideMaster88.xml"/><Relationship Id="rId111" Type="http://schemas.openxmlformats.org/officeDocument/2006/relationships/slide" Target="slides/slide22.xml"/><Relationship Id="rId153" Type="http://schemas.openxmlformats.org/officeDocument/2006/relationships/slide" Target="slides/slide64.xml"/><Relationship Id="rId195" Type="http://schemas.openxmlformats.org/officeDocument/2006/relationships/slide" Target="slides/slide106.xml"/><Relationship Id="rId209" Type="http://schemas.openxmlformats.org/officeDocument/2006/relationships/slide" Target="slides/slide120.xml"/><Relationship Id="rId360" Type="http://schemas.openxmlformats.org/officeDocument/2006/relationships/slide" Target="slides/slide271.xml"/><Relationship Id="rId416" Type="http://schemas.openxmlformats.org/officeDocument/2006/relationships/slide" Target="slides/slide327.xml"/><Relationship Id="rId598" Type="http://schemas.openxmlformats.org/officeDocument/2006/relationships/slide" Target="slides/slide509.xml"/><Relationship Id="rId220" Type="http://schemas.openxmlformats.org/officeDocument/2006/relationships/slide" Target="slides/slide131.xml"/><Relationship Id="rId458" Type="http://schemas.openxmlformats.org/officeDocument/2006/relationships/slide" Target="slides/slide369.xml"/><Relationship Id="rId623" Type="http://schemas.openxmlformats.org/officeDocument/2006/relationships/slide" Target="slides/slide534.xml"/><Relationship Id="rId665" Type="http://schemas.openxmlformats.org/officeDocument/2006/relationships/slide" Target="slides/slide576.xml"/><Relationship Id="rId15" Type="http://schemas.openxmlformats.org/officeDocument/2006/relationships/slideMaster" Target="slideMasters/slideMaster15.xml"/><Relationship Id="rId57" Type="http://schemas.openxmlformats.org/officeDocument/2006/relationships/slideMaster" Target="slideMasters/slideMaster57.xml"/><Relationship Id="rId262" Type="http://schemas.openxmlformats.org/officeDocument/2006/relationships/slide" Target="slides/slide173.xml"/><Relationship Id="rId318" Type="http://schemas.openxmlformats.org/officeDocument/2006/relationships/slide" Target="slides/slide229.xml"/><Relationship Id="rId525" Type="http://schemas.openxmlformats.org/officeDocument/2006/relationships/slide" Target="slides/slide436.xml"/><Relationship Id="rId567" Type="http://schemas.openxmlformats.org/officeDocument/2006/relationships/slide" Target="slides/slide478.xml"/><Relationship Id="rId732" Type="http://schemas.openxmlformats.org/officeDocument/2006/relationships/slide" Target="slides/slide643.xml"/><Relationship Id="rId99" Type="http://schemas.openxmlformats.org/officeDocument/2006/relationships/slide" Target="slides/slide10.xml"/><Relationship Id="rId122" Type="http://schemas.openxmlformats.org/officeDocument/2006/relationships/slide" Target="slides/slide33.xml"/><Relationship Id="rId164" Type="http://schemas.openxmlformats.org/officeDocument/2006/relationships/slide" Target="slides/slide75.xml"/><Relationship Id="rId371" Type="http://schemas.openxmlformats.org/officeDocument/2006/relationships/slide" Target="slides/slide282.xml"/><Relationship Id="rId774" Type="http://schemas.openxmlformats.org/officeDocument/2006/relationships/slide" Target="slides/slide685.xml"/><Relationship Id="rId427" Type="http://schemas.openxmlformats.org/officeDocument/2006/relationships/slide" Target="slides/slide338.xml"/><Relationship Id="rId469" Type="http://schemas.openxmlformats.org/officeDocument/2006/relationships/slide" Target="slides/slide380.xml"/><Relationship Id="rId634" Type="http://schemas.openxmlformats.org/officeDocument/2006/relationships/slide" Target="slides/slide545.xml"/><Relationship Id="rId676" Type="http://schemas.openxmlformats.org/officeDocument/2006/relationships/slide" Target="slides/slide587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142.xml"/><Relationship Id="rId273" Type="http://schemas.openxmlformats.org/officeDocument/2006/relationships/slide" Target="slides/slide184.xml"/><Relationship Id="rId329" Type="http://schemas.openxmlformats.org/officeDocument/2006/relationships/slide" Target="slides/slide240.xml"/><Relationship Id="rId480" Type="http://schemas.openxmlformats.org/officeDocument/2006/relationships/slide" Target="slides/slide391.xml"/><Relationship Id="rId536" Type="http://schemas.openxmlformats.org/officeDocument/2006/relationships/slide" Target="slides/slide447.xml"/><Relationship Id="rId701" Type="http://schemas.openxmlformats.org/officeDocument/2006/relationships/slide" Target="slides/slide612.xml"/><Relationship Id="rId68" Type="http://schemas.openxmlformats.org/officeDocument/2006/relationships/slideMaster" Target="slideMasters/slideMaster68.xml"/><Relationship Id="rId133" Type="http://schemas.openxmlformats.org/officeDocument/2006/relationships/slide" Target="slides/slide44.xml"/><Relationship Id="rId175" Type="http://schemas.openxmlformats.org/officeDocument/2006/relationships/slide" Target="slides/slide86.xml"/><Relationship Id="rId340" Type="http://schemas.openxmlformats.org/officeDocument/2006/relationships/slide" Target="slides/slide251.xml"/><Relationship Id="rId578" Type="http://schemas.openxmlformats.org/officeDocument/2006/relationships/slide" Target="slides/slide489.xml"/><Relationship Id="rId743" Type="http://schemas.openxmlformats.org/officeDocument/2006/relationships/slide" Target="slides/slide654.xml"/><Relationship Id="rId785" Type="http://schemas.openxmlformats.org/officeDocument/2006/relationships/theme" Target="theme/theme1.xml"/><Relationship Id="rId200" Type="http://schemas.openxmlformats.org/officeDocument/2006/relationships/slide" Target="slides/slide111.xml"/><Relationship Id="rId382" Type="http://schemas.openxmlformats.org/officeDocument/2006/relationships/slide" Target="slides/slide293.xml"/><Relationship Id="rId438" Type="http://schemas.openxmlformats.org/officeDocument/2006/relationships/slide" Target="slides/slide349.xml"/><Relationship Id="rId603" Type="http://schemas.openxmlformats.org/officeDocument/2006/relationships/slide" Target="slides/slide514.xml"/><Relationship Id="rId645" Type="http://schemas.openxmlformats.org/officeDocument/2006/relationships/slide" Target="slides/slide556.xml"/><Relationship Id="rId687" Type="http://schemas.openxmlformats.org/officeDocument/2006/relationships/slide" Target="slides/slide598.xml"/><Relationship Id="rId242" Type="http://schemas.openxmlformats.org/officeDocument/2006/relationships/slide" Target="slides/slide153.xml"/><Relationship Id="rId284" Type="http://schemas.openxmlformats.org/officeDocument/2006/relationships/slide" Target="slides/slide195.xml"/><Relationship Id="rId491" Type="http://schemas.openxmlformats.org/officeDocument/2006/relationships/slide" Target="slides/slide402.xml"/><Relationship Id="rId505" Type="http://schemas.openxmlformats.org/officeDocument/2006/relationships/slide" Target="slides/slide416.xml"/><Relationship Id="rId712" Type="http://schemas.openxmlformats.org/officeDocument/2006/relationships/slide" Target="slides/slide623.xml"/><Relationship Id="rId37" Type="http://schemas.openxmlformats.org/officeDocument/2006/relationships/slideMaster" Target="slideMasters/slideMaster37.xml"/><Relationship Id="rId79" Type="http://schemas.openxmlformats.org/officeDocument/2006/relationships/slideMaster" Target="slideMasters/slideMaster79.xml"/><Relationship Id="rId102" Type="http://schemas.openxmlformats.org/officeDocument/2006/relationships/slide" Target="slides/slide13.xml"/><Relationship Id="rId144" Type="http://schemas.openxmlformats.org/officeDocument/2006/relationships/slide" Target="slides/slide55.xml"/><Relationship Id="rId547" Type="http://schemas.openxmlformats.org/officeDocument/2006/relationships/slide" Target="slides/slide458.xml"/><Relationship Id="rId589" Type="http://schemas.openxmlformats.org/officeDocument/2006/relationships/slide" Target="slides/slide500.xml"/><Relationship Id="rId754" Type="http://schemas.openxmlformats.org/officeDocument/2006/relationships/slide" Target="slides/slide665.xml"/><Relationship Id="rId90" Type="http://schemas.openxmlformats.org/officeDocument/2006/relationships/slide" Target="slides/slide1.xml"/><Relationship Id="rId186" Type="http://schemas.openxmlformats.org/officeDocument/2006/relationships/slide" Target="slides/slide97.xml"/><Relationship Id="rId351" Type="http://schemas.openxmlformats.org/officeDocument/2006/relationships/slide" Target="slides/slide262.xml"/><Relationship Id="rId393" Type="http://schemas.openxmlformats.org/officeDocument/2006/relationships/slide" Target="slides/slide304.xml"/><Relationship Id="rId407" Type="http://schemas.openxmlformats.org/officeDocument/2006/relationships/slide" Target="slides/slide318.xml"/><Relationship Id="rId449" Type="http://schemas.openxmlformats.org/officeDocument/2006/relationships/slide" Target="slides/slide360.xml"/><Relationship Id="rId614" Type="http://schemas.openxmlformats.org/officeDocument/2006/relationships/slide" Target="slides/slide525.xml"/><Relationship Id="rId656" Type="http://schemas.openxmlformats.org/officeDocument/2006/relationships/slide" Target="slides/slide567.xml"/><Relationship Id="rId211" Type="http://schemas.openxmlformats.org/officeDocument/2006/relationships/slide" Target="slides/slide122.xml"/><Relationship Id="rId253" Type="http://schemas.openxmlformats.org/officeDocument/2006/relationships/slide" Target="slides/slide164.xml"/><Relationship Id="rId295" Type="http://schemas.openxmlformats.org/officeDocument/2006/relationships/slide" Target="slides/slide206.xml"/><Relationship Id="rId309" Type="http://schemas.openxmlformats.org/officeDocument/2006/relationships/slide" Target="slides/slide220.xml"/><Relationship Id="rId460" Type="http://schemas.openxmlformats.org/officeDocument/2006/relationships/slide" Target="slides/slide371.xml"/><Relationship Id="rId516" Type="http://schemas.openxmlformats.org/officeDocument/2006/relationships/slide" Target="slides/slide427.xml"/><Relationship Id="rId698" Type="http://schemas.openxmlformats.org/officeDocument/2006/relationships/slide" Target="slides/slide609.xml"/><Relationship Id="rId48" Type="http://schemas.openxmlformats.org/officeDocument/2006/relationships/slideMaster" Target="slideMasters/slideMaster48.xml"/><Relationship Id="rId113" Type="http://schemas.openxmlformats.org/officeDocument/2006/relationships/slide" Target="slides/slide24.xml"/><Relationship Id="rId320" Type="http://schemas.openxmlformats.org/officeDocument/2006/relationships/slide" Target="slides/slide231.xml"/><Relationship Id="rId558" Type="http://schemas.openxmlformats.org/officeDocument/2006/relationships/slide" Target="slides/slide469.xml"/><Relationship Id="rId723" Type="http://schemas.openxmlformats.org/officeDocument/2006/relationships/slide" Target="slides/slide634.xml"/><Relationship Id="rId765" Type="http://schemas.openxmlformats.org/officeDocument/2006/relationships/slide" Target="slides/slide676.xml"/><Relationship Id="rId155" Type="http://schemas.openxmlformats.org/officeDocument/2006/relationships/slide" Target="slides/slide66.xml"/><Relationship Id="rId197" Type="http://schemas.openxmlformats.org/officeDocument/2006/relationships/slide" Target="slides/slide108.xml"/><Relationship Id="rId362" Type="http://schemas.openxmlformats.org/officeDocument/2006/relationships/slide" Target="slides/slide273.xml"/><Relationship Id="rId418" Type="http://schemas.openxmlformats.org/officeDocument/2006/relationships/slide" Target="slides/slide329.xml"/><Relationship Id="rId625" Type="http://schemas.openxmlformats.org/officeDocument/2006/relationships/slide" Target="slides/slide536.xml"/><Relationship Id="rId222" Type="http://schemas.openxmlformats.org/officeDocument/2006/relationships/slide" Target="slides/slide133.xml"/><Relationship Id="rId264" Type="http://schemas.openxmlformats.org/officeDocument/2006/relationships/slide" Target="slides/slide175.xml"/><Relationship Id="rId471" Type="http://schemas.openxmlformats.org/officeDocument/2006/relationships/slide" Target="slides/slide382.xml"/><Relationship Id="rId667" Type="http://schemas.openxmlformats.org/officeDocument/2006/relationships/slide" Target="slides/slide578.xml"/><Relationship Id="rId17" Type="http://schemas.openxmlformats.org/officeDocument/2006/relationships/slideMaster" Target="slideMasters/slideMaster17.xml"/><Relationship Id="rId59" Type="http://schemas.openxmlformats.org/officeDocument/2006/relationships/slideMaster" Target="slideMasters/slideMaster59.xml"/><Relationship Id="rId124" Type="http://schemas.openxmlformats.org/officeDocument/2006/relationships/slide" Target="slides/slide35.xml"/><Relationship Id="rId527" Type="http://schemas.openxmlformats.org/officeDocument/2006/relationships/slide" Target="slides/slide438.xml"/><Relationship Id="rId569" Type="http://schemas.openxmlformats.org/officeDocument/2006/relationships/slide" Target="slides/slide480.xml"/><Relationship Id="rId734" Type="http://schemas.openxmlformats.org/officeDocument/2006/relationships/slide" Target="slides/slide645.xml"/><Relationship Id="rId776" Type="http://schemas.openxmlformats.org/officeDocument/2006/relationships/slide" Target="slides/slide687.xml"/><Relationship Id="rId70" Type="http://schemas.openxmlformats.org/officeDocument/2006/relationships/slideMaster" Target="slideMasters/slideMaster70.xml"/><Relationship Id="rId166" Type="http://schemas.openxmlformats.org/officeDocument/2006/relationships/slide" Target="slides/slide77.xml"/><Relationship Id="rId331" Type="http://schemas.openxmlformats.org/officeDocument/2006/relationships/slide" Target="slides/slide242.xml"/><Relationship Id="rId373" Type="http://schemas.openxmlformats.org/officeDocument/2006/relationships/slide" Target="slides/slide284.xml"/><Relationship Id="rId429" Type="http://schemas.openxmlformats.org/officeDocument/2006/relationships/slide" Target="slides/slide340.xml"/><Relationship Id="rId580" Type="http://schemas.openxmlformats.org/officeDocument/2006/relationships/slide" Target="slides/slide491.xml"/><Relationship Id="rId636" Type="http://schemas.openxmlformats.org/officeDocument/2006/relationships/slide" Target="slides/slide547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144.xml"/><Relationship Id="rId440" Type="http://schemas.openxmlformats.org/officeDocument/2006/relationships/slide" Target="slides/slide351.xml"/><Relationship Id="rId678" Type="http://schemas.openxmlformats.org/officeDocument/2006/relationships/slide" Target="slides/slide589.xml"/><Relationship Id="rId28" Type="http://schemas.openxmlformats.org/officeDocument/2006/relationships/slideMaster" Target="slideMasters/slideMaster28.xml"/><Relationship Id="rId275" Type="http://schemas.openxmlformats.org/officeDocument/2006/relationships/slide" Target="slides/slide186.xml"/><Relationship Id="rId300" Type="http://schemas.openxmlformats.org/officeDocument/2006/relationships/slide" Target="slides/slide211.xml"/><Relationship Id="rId482" Type="http://schemas.openxmlformats.org/officeDocument/2006/relationships/slide" Target="slides/slide393.xml"/><Relationship Id="rId538" Type="http://schemas.openxmlformats.org/officeDocument/2006/relationships/slide" Target="slides/slide449.xml"/><Relationship Id="rId703" Type="http://schemas.openxmlformats.org/officeDocument/2006/relationships/slide" Target="slides/slide614.xml"/><Relationship Id="rId745" Type="http://schemas.openxmlformats.org/officeDocument/2006/relationships/slide" Target="slides/slide656.xml"/><Relationship Id="rId81" Type="http://schemas.openxmlformats.org/officeDocument/2006/relationships/slideMaster" Target="slideMasters/slideMaster81.xml"/><Relationship Id="rId135" Type="http://schemas.openxmlformats.org/officeDocument/2006/relationships/slide" Target="slides/slide46.xml"/><Relationship Id="rId177" Type="http://schemas.openxmlformats.org/officeDocument/2006/relationships/slide" Target="slides/slide88.xml"/><Relationship Id="rId342" Type="http://schemas.openxmlformats.org/officeDocument/2006/relationships/slide" Target="slides/slide253.xml"/><Relationship Id="rId384" Type="http://schemas.openxmlformats.org/officeDocument/2006/relationships/slide" Target="slides/slide295.xml"/><Relationship Id="rId591" Type="http://schemas.openxmlformats.org/officeDocument/2006/relationships/slide" Target="slides/slide502.xml"/><Relationship Id="rId605" Type="http://schemas.openxmlformats.org/officeDocument/2006/relationships/slide" Target="slides/slide516.xml"/><Relationship Id="rId202" Type="http://schemas.openxmlformats.org/officeDocument/2006/relationships/slide" Target="slides/slide113.xml"/><Relationship Id="rId244" Type="http://schemas.openxmlformats.org/officeDocument/2006/relationships/slide" Target="slides/slide155.xml"/><Relationship Id="rId647" Type="http://schemas.openxmlformats.org/officeDocument/2006/relationships/slide" Target="slides/slide558.xml"/><Relationship Id="rId689" Type="http://schemas.openxmlformats.org/officeDocument/2006/relationships/slide" Target="slides/slide600.xml"/><Relationship Id="rId39" Type="http://schemas.openxmlformats.org/officeDocument/2006/relationships/slideMaster" Target="slideMasters/slideMaster39.xml"/><Relationship Id="rId286" Type="http://schemas.openxmlformats.org/officeDocument/2006/relationships/slide" Target="slides/slide197.xml"/><Relationship Id="rId451" Type="http://schemas.openxmlformats.org/officeDocument/2006/relationships/slide" Target="slides/slide362.xml"/><Relationship Id="rId493" Type="http://schemas.openxmlformats.org/officeDocument/2006/relationships/slide" Target="slides/slide404.xml"/><Relationship Id="rId507" Type="http://schemas.openxmlformats.org/officeDocument/2006/relationships/slide" Target="slides/slide418.xml"/><Relationship Id="rId549" Type="http://schemas.openxmlformats.org/officeDocument/2006/relationships/slide" Target="slides/slide460.xml"/><Relationship Id="rId714" Type="http://schemas.openxmlformats.org/officeDocument/2006/relationships/slide" Target="slides/slide625.xml"/><Relationship Id="rId756" Type="http://schemas.openxmlformats.org/officeDocument/2006/relationships/slide" Target="slides/slide667.xml"/><Relationship Id="rId50" Type="http://schemas.openxmlformats.org/officeDocument/2006/relationships/slideMaster" Target="slideMasters/slideMaster50.xml"/><Relationship Id="rId104" Type="http://schemas.openxmlformats.org/officeDocument/2006/relationships/slide" Target="slides/slide15.xml"/><Relationship Id="rId146" Type="http://schemas.openxmlformats.org/officeDocument/2006/relationships/slide" Target="slides/slide57.xml"/><Relationship Id="rId188" Type="http://schemas.openxmlformats.org/officeDocument/2006/relationships/slide" Target="slides/slide99.xml"/><Relationship Id="rId311" Type="http://schemas.openxmlformats.org/officeDocument/2006/relationships/slide" Target="slides/slide222.xml"/><Relationship Id="rId353" Type="http://schemas.openxmlformats.org/officeDocument/2006/relationships/slide" Target="slides/slide264.xml"/><Relationship Id="rId395" Type="http://schemas.openxmlformats.org/officeDocument/2006/relationships/slide" Target="slides/slide306.xml"/><Relationship Id="rId409" Type="http://schemas.openxmlformats.org/officeDocument/2006/relationships/slide" Target="slides/slide320.xml"/><Relationship Id="rId560" Type="http://schemas.openxmlformats.org/officeDocument/2006/relationships/slide" Target="slides/slide471.xml"/><Relationship Id="rId92" Type="http://schemas.openxmlformats.org/officeDocument/2006/relationships/slide" Target="slides/slide3.xml"/><Relationship Id="rId213" Type="http://schemas.openxmlformats.org/officeDocument/2006/relationships/slide" Target="slides/slide124.xml"/><Relationship Id="rId420" Type="http://schemas.openxmlformats.org/officeDocument/2006/relationships/slide" Target="slides/slide331.xml"/><Relationship Id="rId616" Type="http://schemas.openxmlformats.org/officeDocument/2006/relationships/slide" Target="slides/slide527.xml"/><Relationship Id="rId658" Type="http://schemas.openxmlformats.org/officeDocument/2006/relationships/slide" Target="slides/slide569.xml"/><Relationship Id="rId255" Type="http://schemas.openxmlformats.org/officeDocument/2006/relationships/slide" Target="slides/slide166.xml"/><Relationship Id="rId297" Type="http://schemas.openxmlformats.org/officeDocument/2006/relationships/slide" Target="slides/slide208.xml"/><Relationship Id="rId462" Type="http://schemas.openxmlformats.org/officeDocument/2006/relationships/slide" Target="slides/slide373.xml"/><Relationship Id="rId518" Type="http://schemas.openxmlformats.org/officeDocument/2006/relationships/slide" Target="slides/slide429.xml"/><Relationship Id="rId725" Type="http://schemas.openxmlformats.org/officeDocument/2006/relationships/slide" Target="slides/slide636.xml"/><Relationship Id="rId115" Type="http://schemas.openxmlformats.org/officeDocument/2006/relationships/slide" Target="slides/slide26.xml"/><Relationship Id="rId157" Type="http://schemas.openxmlformats.org/officeDocument/2006/relationships/slide" Target="slides/slide68.xml"/><Relationship Id="rId322" Type="http://schemas.openxmlformats.org/officeDocument/2006/relationships/slide" Target="slides/slide233.xml"/><Relationship Id="rId364" Type="http://schemas.openxmlformats.org/officeDocument/2006/relationships/slide" Target="slides/slide275.xml"/><Relationship Id="rId767" Type="http://schemas.openxmlformats.org/officeDocument/2006/relationships/slide" Target="slides/slide678.xml"/><Relationship Id="rId61" Type="http://schemas.openxmlformats.org/officeDocument/2006/relationships/slideMaster" Target="slideMasters/slideMaster61.xml"/><Relationship Id="rId199" Type="http://schemas.openxmlformats.org/officeDocument/2006/relationships/slide" Target="slides/slide110.xml"/><Relationship Id="rId571" Type="http://schemas.openxmlformats.org/officeDocument/2006/relationships/slide" Target="slides/slide482.xml"/><Relationship Id="rId627" Type="http://schemas.openxmlformats.org/officeDocument/2006/relationships/slide" Target="slides/slide538.xml"/><Relationship Id="rId669" Type="http://schemas.openxmlformats.org/officeDocument/2006/relationships/slide" Target="slides/slide580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135.xml"/><Relationship Id="rId266" Type="http://schemas.openxmlformats.org/officeDocument/2006/relationships/slide" Target="slides/slide177.xml"/><Relationship Id="rId431" Type="http://schemas.openxmlformats.org/officeDocument/2006/relationships/slide" Target="slides/slide342.xml"/><Relationship Id="rId473" Type="http://schemas.openxmlformats.org/officeDocument/2006/relationships/slide" Target="slides/slide384.xml"/><Relationship Id="rId529" Type="http://schemas.openxmlformats.org/officeDocument/2006/relationships/slide" Target="slides/slide440.xml"/><Relationship Id="rId680" Type="http://schemas.openxmlformats.org/officeDocument/2006/relationships/slide" Target="slides/slide591.xml"/><Relationship Id="rId736" Type="http://schemas.openxmlformats.org/officeDocument/2006/relationships/slide" Target="slides/slide647.xml"/><Relationship Id="rId30" Type="http://schemas.openxmlformats.org/officeDocument/2006/relationships/slideMaster" Target="slideMasters/slideMaster30.xml"/><Relationship Id="rId126" Type="http://schemas.openxmlformats.org/officeDocument/2006/relationships/slide" Target="slides/slide37.xml"/><Relationship Id="rId168" Type="http://schemas.openxmlformats.org/officeDocument/2006/relationships/slide" Target="slides/slide79.xml"/><Relationship Id="rId333" Type="http://schemas.openxmlformats.org/officeDocument/2006/relationships/slide" Target="slides/slide244.xml"/><Relationship Id="rId540" Type="http://schemas.openxmlformats.org/officeDocument/2006/relationships/slide" Target="slides/slide451.xml"/><Relationship Id="rId778" Type="http://schemas.openxmlformats.org/officeDocument/2006/relationships/slide" Target="slides/slide689.xml"/><Relationship Id="rId72" Type="http://schemas.openxmlformats.org/officeDocument/2006/relationships/slideMaster" Target="slideMasters/slideMaster72.xml"/><Relationship Id="rId375" Type="http://schemas.openxmlformats.org/officeDocument/2006/relationships/slide" Target="slides/slide286.xml"/><Relationship Id="rId582" Type="http://schemas.openxmlformats.org/officeDocument/2006/relationships/slide" Target="slides/slide493.xml"/><Relationship Id="rId638" Type="http://schemas.openxmlformats.org/officeDocument/2006/relationships/slide" Target="slides/slide549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146.xml"/><Relationship Id="rId277" Type="http://schemas.openxmlformats.org/officeDocument/2006/relationships/slide" Target="slides/slide188.xml"/><Relationship Id="rId400" Type="http://schemas.openxmlformats.org/officeDocument/2006/relationships/slide" Target="slides/slide311.xml"/><Relationship Id="rId442" Type="http://schemas.openxmlformats.org/officeDocument/2006/relationships/slide" Target="slides/slide353.xml"/><Relationship Id="rId484" Type="http://schemas.openxmlformats.org/officeDocument/2006/relationships/slide" Target="slides/slide395.xml"/><Relationship Id="rId705" Type="http://schemas.openxmlformats.org/officeDocument/2006/relationships/slide" Target="slides/slide616.xml"/><Relationship Id="rId137" Type="http://schemas.openxmlformats.org/officeDocument/2006/relationships/slide" Target="slides/slide48.xml"/><Relationship Id="rId302" Type="http://schemas.openxmlformats.org/officeDocument/2006/relationships/slide" Target="slides/slide213.xml"/><Relationship Id="rId344" Type="http://schemas.openxmlformats.org/officeDocument/2006/relationships/slide" Target="slides/slide255.xml"/><Relationship Id="rId691" Type="http://schemas.openxmlformats.org/officeDocument/2006/relationships/slide" Target="slides/slide602.xml"/><Relationship Id="rId747" Type="http://schemas.openxmlformats.org/officeDocument/2006/relationships/slide" Target="slides/slide658.xml"/><Relationship Id="rId41" Type="http://schemas.openxmlformats.org/officeDocument/2006/relationships/slideMaster" Target="slideMasters/slideMaster41.xml"/><Relationship Id="rId83" Type="http://schemas.openxmlformats.org/officeDocument/2006/relationships/slideMaster" Target="slideMasters/slideMaster83.xml"/><Relationship Id="rId179" Type="http://schemas.openxmlformats.org/officeDocument/2006/relationships/slide" Target="slides/slide90.xml"/><Relationship Id="rId386" Type="http://schemas.openxmlformats.org/officeDocument/2006/relationships/slide" Target="slides/slide297.xml"/><Relationship Id="rId551" Type="http://schemas.openxmlformats.org/officeDocument/2006/relationships/slide" Target="slides/slide462.xml"/><Relationship Id="rId593" Type="http://schemas.openxmlformats.org/officeDocument/2006/relationships/slide" Target="slides/slide504.xml"/><Relationship Id="rId607" Type="http://schemas.openxmlformats.org/officeDocument/2006/relationships/slide" Target="slides/slide518.xml"/><Relationship Id="rId649" Type="http://schemas.openxmlformats.org/officeDocument/2006/relationships/slide" Target="slides/slide560.xml"/><Relationship Id="rId190" Type="http://schemas.openxmlformats.org/officeDocument/2006/relationships/slide" Target="slides/slide101.xml"/><Relationship Id="rId204" Type="http://schemas.openxmlformats.org/officeDocument/2006/relationships/slide" Target="slides/slide115.xml"/><Relationship Id="rId246" Type="http://schemas.openxmlformats.org/officeDocument/2006/relationships/slide" Target="slides/slide157.xml"/><Relationship Id="rId288" Type="http://schemas.openxmlformats.org/officeDocument/2006/relationships/slide" Target="slides/slide199.xml"/><Relationship Id="rId411" Type="http://schemas.openxmlformats.org/officeDocument/2006/relationships/slide" Target="slides/slide322.xml"/><Relationship Id="rId453" Type="http://schemas.openxmlformats.org/officeDocument/2006/relationships/slide" Target="slides/slide364.xml"/><Relationship Id="rId509" Type="http://schemas.openxmlformats.org/officeDocument/2006/relationships/slide" Target="slides/slide420.xml"/><Relationship Id="rId660" Type="http://schemas.openxmlformats.org/officeDocument/2006/relationships/slide" Target="slides/slide571.xml"/><Relationship Id="rId106" Type="http://schemas.openxmlformats.org/officeDocument/2006/relationships/slide" Target="slides/slide17.xml"/><Relationship Id="rId313" Type="http://schemas.openxmlformats.org/officeDocument/2006/relationships/slide" Target="slides/slide224.xml"/><Relationship Id="rId495" Type="http://schemas.openxmlformats.org/officeDocument/2006/relationships/slide" Target="slides/slide406.xml"/><Relationship Id="rId716" Type="http://schemas.openxmlformats.org/officeDocument/2006/relationships/slide" Target="slides/slide627.xml"/><Relationship Id="rId758" Type="http://schemas.openxmlformats.org/officeDocument/2006/relationships/slide" Target="slides/slide669.xml"/><Relationship Id="rId10" Type="http://schemas.openxmlformats.org/officeDocument/2006/relationships/slideMaster" Target="slideMasters/slideMaster10.xml"/><Relationship Id="rId52" Type="http://schemas.openxmlformats.org/officeDocument/2006/relationships/slideMaster" Target="slideMasters/slideMaster52.xml"/><Relationship Id="rId94" Type="http://schemas.openxmlformats.org/officeDocument/2006/relationships/slide" Target="slides/slide5.xml"/><Relationship Id="rId148" Type="http://schemas.openxmlformats.org/officeDocument/2006/relationships/slide" Target="slides/slide59.xml"/><Relationship Id="rId355" Type="http://schemas.openxmlformats.org/officeDocument/2006/relationships/slide" Target="slides/slide266.xml"/><Relationship Id="rId397" Type="http://schemas.openxmlformats.org/officeDocument/2006/relationships/slide" Target="slides/slide308.xml"/><Relationship Id="rId520" Type="http://schemas.openxmlformats.org/officeDocument/2006/relationships/slide" Target="slides/slide431.xml"/><Relationship Id="rId562" Type="http://schemas.openxmlformats.org/officeDocument/2006/relationships/slide" Target="slides/slide473.xml"/><Relationship Id="rId618" Type="http://schemas.openxmlformats.org/officeDocument/2006/relationships/slide" Target="slides/slide529.xml"/><Relationship Id="rId215" Type="http://schemas.openxmlformats.org/officeDocument/2006/relationships/slide" Target="slides/slide126.xml"/><Relationship Id="rId257" Type="http://schemas.openxmlformats.org/officeDocument/2006/relationships/slide" Target="slides/slide168.xml"/><Relationship Id="rId422" Type="http://schemas.openxmlformats.org/officeDocument/2006/relationships/slide" Target="slides/slide333.xml"/><Relationship Id="rId464" Type="http://schemas.openxmlformats.org/officeDocument/2006/relationships/slide" Target="slides/slide375.xml"/><Relationship Id="rId299" Type="http://schemas.openxmlformats.org/officeDocument/2006/relationships/slide" Target="slides/slide210.xml"/><Relationship Id="rId727" Type="http://schemas.openxmlformats.org/officeDocument/2006/relationships/slide" Target="slides/slide638.xml"/><Relationship Id="rId63" Type="http://schemas.openxmlformats.org/officeDocument/2006/relationships/slideMaster" Target="slideMasters/slideMaster63.xml"/><Relationship Id="rId159" Type="http://schemas.openxmlformats.org/officeDocument/2006/relationships/slide" Target="slides/slide70.xml"/><Relationship Id="rId366" Type="http://schemas.openxmlformats.org/officeDocument/2006/relationships/slide" Target="slides/slide277.xml"/><Relationship Id="rId573" Type="http://schemas.openxmlformats.org/officeDocument/2006/relationships/slide" Target="slides/slide484.xml"/><Relationship Id="rId780" Type="http://schemas.openxmlformats.org/officeDocument/2006/relationships/slide" Target="slides/slide691.xml"/><Relationship Id="rId226" Type="http://schemas.openxmlformats.org/officeDocument/2006/relationships/slide" Target="slides/slide137.xml"/><Relationship Id="rId433" Type="http://schemas.openxmlformats.org/officeDocument/2006/relationships/slide" Target="slides/slide344.xml"/><Relationship Id="rId640" Type="http://schemas.openxmlformats.org/officeDocument/2006/relationships/slide" Target="slides/slide551.xml"/><Relationship Id="rId738" Type="http://schemas.openxmlformats.org/officeDocument/2006/relationships/slide" Target="slides/slide649.xml"/><Relationship Id="rId74" Type="http://schemas.openxmlformats.org/officeDocument/2006/relationships/slideMaster" Target="slideMasters/slideMaster74.xml"/><Relationship Id="rId377" Type="http://schemas.openxmlformats.org/officeDocument/2006/relationships/slide" Target="slides/slide288.xml"/><Relationship Id="rId500" Type="http://schemas.openxmlformats.org/officeDocument/2006/relationships/slide" Target="slides/slide411.xml"/><Relationship Id="rId584" Type="http://schemas.openxmlformats.org/officeDocument/2006/relationships/slide" Target="slides/slide495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148.xml"/><Relationship Id="rId444" Type="http://schemas.openxmlformats.org/officeDocument/2006/relationships/slide" Target="slides/slide355.xml"/><Relationship Id="rId651" Type="http://schemas.openxmlformats.org/officeDocument/2006/relationships/slide" Target="slides/slide562.xml"/><Relationship Id="rId749" Type="http://schemas.openxmlformats.org/officeDocument/2006/relationships/slide" Target="slides/slide660.xml"/><Relationship Id="rId290" Type="http://schemas.openxmlformats.org/officeDocument/2006/relationships/slide" Target="slides/slide201.xml"/><Relationship Id="rId304" Type="http://schemas.openxmlformats.org/officeDocument/2006/relationships/slide" Target="slides/slide215.xml"/><Relationship Id="rId388" Type="http://schemas.openxmlformats.org/officeDocument/2006/relationships/slide" Target="slides/slide299.xml"/><Relationship Id="rId511" Type="http://schemas.openxmlformats.org/officeDocument/2006/relationships/slide" Target="slides/slide422.xml"/><Relationship Id="rId609" Type="http://schemas.openxmlformats.org/officeDocument/2006/relationships/slide" Target="slides/slide520.xml"/><Relationship Id="rId85" Type="http://schemas.openxmlformats.org/officeDocument/2006/relationships/slideMaster" Target="slideMasters/slideMaster85.xml"/><Relationship Id="rId150" Type="http://schemas.openxmlformats.org/officeDocument/2006/relationships/slide" Target="slides/slide61.xml"/><Relationship Id="rId595" Type="http://schemas.openxmlformats.org/officeDocument/2006/relationships/slide" Target="slides/slide506.xml"/><Relationship Id="rId248" Type="http://schemas.openxmlformats.org/officeDocument/2006/relationships/slide" Target="slides/slide159.xml"/><Relationship Id="rId455" Type="http://schemas.openxmlformats.org/officeDocument/2006/relationships/slide" Target="slides/slide366.xml"/><Relationship Id="rId662" Type="http://schemas.openxmlformats.org/officeDocument/2006/relationships/slide" Target="slides/slide573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19.xml"/><Relationship Id="rId315" Type="http://schemas.openxmlformats.org/officeDocument/2006/relationships/slide" Target="slides/slide226.xml"/><Relationship Id="rId522" Type="http://schemas.openxmlformats.org/officeDocument/2006/relationships/slide" Target="slides/slide433.xml"/><Relationship Id="rId96" Type="http://schemas.openxmlformats.org/officeDocument/2006/relationships/slide" Target="slides/slide7.xml"/><Relationship Id="rId161" Type="http://schemas.openxmlformats.org/officeDocument/2006/relationships/slide" Target="slides/slide72.xml"/><Relationship Id="rId399" Type="http://schemas.openxmlformats.org/officeDocument/2006/relationships/slide" Target="slides/slide310.xml"/><Relationship Id="rId259" Type="http://schemas.openxmlformats.org/officeDocument/2006/relationships/slide" Target="slides/slide170.xml"/><Relationship Id="rId466" Type="http://schemas.openxmlformats.org/officeDocument/2006/relationships/slide" Target="slides/slide377.xml"/><Relationship Id="rId673" Type="http://schemas.openxmlformats.org/officeDocument/2006/relationships/slide" Target="slides/slide584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30.xml"/><Relationship Id="rId326" Type="http://schemas.openxmlformats.org/officeDocument/2006/relationships/slide" Target="slides/slide237.xml"/><Relationship Id="rId533" Type="http://schemas.openxmlformats.org/officeDocument/2006/relationships/slide" Target="slides/slide444.xml"/><Relationship Id="rId740" Type="http://schemas.openxmlformats.org/officeDocument/2006/relationships/slide" Target="slides/slide651.xml"/><Relationship Id="rId172" Type="http://schemas.openxmlformats.org/officeDocument/2006/relationships/slide" Target="slides/slide83.xml"/><Relationship Id="rId477" Type="http://schemas.openxmlformats.org/officeDocument/2006/relationships/slide" Target="slides/slide388.xml"/><Relationship Id="rId600" Type="http://schemas.openxmlformats.org/officeDocument/2006/relationships/slide" Target="slides/slide511.xml"/><Relationship Id="rId684" Type="http://schemas.openxmlformats.org/officeDocument/2006/relationships/slide" Target="slides/slide595.xml"/><Relationship Id="rId337" Type="http://schemas.openxmlformats.org/officeDocument/2006/relationships/slide" Target="slides/slide248.xml"/><Relationship Id="rId34" Type="http://schemas.openxmlformats.org/officeDocument/2006/relationships/slideMaster" Target="slideMasters/slideMaster34.xml"/><Relationship Id="rId544" Type="http://schemas.openxmlformats.org/officeDocument/2006/relationships/slide" Target="slides/slide455.xml"/><Relationship Id="rId751" Type="http://schemas.openxmlformats.org/officeDocument/2006/relationships/slide" Target="slides/slide662.xml"/><Relationship Id="rId183" Type="http://schemas.openxmlformats.org/officeDocument/2006/relationships/slide" Target="slides/slide94.xml"/><Relationship Id="rId390" Type="http://schemas.openxmlformats.org/officeDocument/2006/relationships/slide" Target="slides/slide301.xml"/><Relationship Id="rId404" Type="http://schemas.openxmlformats.org/officeDocument/2006/relationships/slide" Target="slides/slide315.xml"/><Relationship Id="rId611" Type="http://schemas.openxmlformats.org/officeDocument/2006/relationships/slide" Target="slides/slide522.xml"/><Relationship Id="rId250" Type="http://schemas.openxmlformats.org/officeDocument/2006/relationships/slide" Target="slides/slide161.xml"/><Relationship Id="rId488" Type="http://schemas.openxmlformats.org/officeDocument/2006/relationships/slide" Target="slides/slide399.xml"/><Relationship Id="rId695" Type="http://schemas.openxmlformats.org/officeDocument/2006/relationships/slide" Target="slides/slide606.xml"/><Relationship Id="rId709" Type="http://schemas.openxmlformats.org/officeDocument/2006/relationships/slide" Target="slides/slide620.xml"/><Relationship Id="rId45" Type="http://schemas.openxmlformats.org/officeDocument/2006/relationships/slideMaster" Target="slideMasters/slideMaster45.xml"/><Relationship Id="rId110" Type="http://schemas.openxmlformats.org/officeDocument/2006/relationships/slide" Target="slides/slide21.xml"/><Relationship Id="rId348" Type="http://schemas.openxmlformats.org/officeDocument/2006/relationships/slide" Target="slides/slide259.xml"/><Relationship Id="rId555" Type="http://schemas.openxmlformats.org/officeDocument/2006/relationships/slide" Target="slides/slide466.xml"/><Relationship Id="rId762" Type="http://schemas.openxmlformats.org/officeDocument/2006/relationships/slide" Target="slides/slide673.xml"/><Relationship Id="rId194" Type="http://schemas.openxmlformats.org/officeDocument/2006/relationships/slide" Target="slides/slide105.xml"/><Relationship Id="rId208" Type="http://schemas.openxmlformats.org/officeDocument/2006/relationships/slide" Target="slides/slide119.xml"/><Relationship Id="rId415" Type="http://schemas.openxmlformats.org/officeDocument/2006/relationships/slide" Target="slides/slide326.xml"/><Relationship Id="rId622" Type="http://schemas.openxmlformats.org/officeDocument/2006/relationships/slide" Target="slides/slide533.xml"/><Relationship Id="rId261" Type="http://schemas.openxmlformats.org/officeDocument/2006/relationships/slide" Target="slides/slide172.xml"/><Relationship Id="rId499" Type="http://schemas.openxmlformats.org/officeDocument/2006/relationships/slide" Target="slides/slide410.xml"/><Relationship Id="rId56" Type="http://schemas.openxmlformats.org/officeDocument/2006/relationships/slideMaster" Target="slideMasters/slideMaster56.xml"/><Relationship Id="rId359" Type="http://schemas.openxmlformats.org/officeDocument/2006/relationships/slide" Target="slides/slide270.xml"/><Relationship Id="rId566" Type="http://schemas.openxmlformats.org/officeDocument/2006/relationships/slide" Target="slides/slide477.xml"/><Relationship Id="rId773" Type="http://schemas.openxmlformats.org/officeDocument/2006/relationships/slide" Target="slides/slide684.xml"/><Relationship Id="rId121" Type="http://schemas.openxmlformats.org/officeDocument/2006/relationships/slide" Target="slides/slide32.xml"/><Relationship Id="rId219" Type="http://schemas.openxmlformats.org/officeDocument/2006/relationships/slide" Target="slides/slide130.xml"/><Relationship Id="rId426" Type="http://schemas.openxmlformats.org/officeDocument/2006/relationships/slide" Target="slides/slide337.xml"/><Relationship Id="rId633" Type="http://schemas.openxmlformats.org/officeDocument/2006/relationships/slide" Target="slides/slide544.xml"/><Relationship Id="rId67" Type="http://schemas.openxmlformats.org/officeDocument/2006/relationships/slideMaster" Target="slideMasters/slideMaster67.xml"/><Relationship Id="rId272" Type="http://schemas.openxmlformats.org/officeDocument/2006/relationships/slide" Target="slides/slide183.xml"/><Relationship Id="rId577" Type="http://schemas.openxmlformats.org/officeDocument/2006/relationships/slide" Target="slides/slide488.xml"/><Relationship Id="rId700" Type="http://schemas.openxmlformats.org/officeDocument/2006/relationships/slide" Target="slides/slide611.xml"/><Relationship Id="rId132" Type="http://schemas.openxmlformats.org/officeDocument/2006/relationships/slide" Target="slides/slide43.xml"/><Relationship Id="rId784" Type="http://schemas.openxmlformats.org/officeDocument/2006/relationships/viewProps" Target="viewProps.xml"/><Relationship Id="rId437" Type="http://schemas.openxmlformats.org/officeDocument/2006/relationships/slide" Target="slides/slide348.xml"/><Relationship Id="rId644" Type="http://schemas.openxmlformats.org/officeDocument/2006/relationships/slide" Target="slides/slide555.xml"/><Relationship Id="rId283" Type="http://schemas.openxmlformats.org/officeDocument/2006/relationships/slide" Target="slides/slide194.xml"/><Relationship Id="rId490" Type="http://schemas.openxmlformats.org/officeDocument/2006/relationships/slide" Target="slides/slide401.xml"/><Relationship Id="rId504" Type="http://schemas.openxmlformats.org/officeDocument/2006/relationships/slide" Target="slides/slide415.xml"/><Relationship Id="rId711" Type="http://schemas.openxmlformats.org/officeDocument/2006/relationships/slide" Target="slides/slide622.xml"/><Relationship Id="rId78" Type="http://schemas.openxmlformats.org/officeDocument/2006/relationships/slideMaster" Target="slideMasters/slideMaster78.xml"/><Relationship Id="rId143" Type="http://schemas.openxmlformats.org/officeDocument/2006/relationships/slide" Target="slides/slide54.xml"/><Relationship Id="rId350" Type="http://schemas.openxmlformats.org/officeDocument/2006/relationships/slide" Target="slides/slide261.xml"/><Relationship Id="rId588" Type="http://schemas.openxmlformats.org/officeDocument/2006/relationships/slide" Target="slides/slide499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21.xml"/><Relationship Id="rId448" Type="http://schemas.openxmlformats.org/officeDocument/2006/relationships/slide" Target="slides/slide359.xml"/><Relationship Id="rId655" Type="http://schemas.openxmlformats.org/officeDocument/2006/relationships/slide" Target="slides/slide566.xml"/><Relationship Id="rId294" Type="http://schemas.openxmlformats.org/officeDocument/2006/relationships/slide" Target="slides/slide205.xml"/><Relationship Id="rId308" Type="http://schemas.openxmlformats.org/officeDocument/2006/relationships/slide" Target="slides/slide219.xml"/><Relationship Id="rId515" Type="http://schemas.openxmlformats.org/officeDocument/2006/relationships/slide" Target="slides/slide426.xml"/><Relationship Id="rId722" Type="http://schemas.openxmlformats.org/officeDocument/2006/relationships/slide" Target="slides/slide633.xml"/><Relationship Id="rId89" Type="http://schemas.openxmlformats.org/officeDocument/2006/relationships/slideMaster" Target="slideMasters/slideMaster89.xml"/><Relationship Id="rId154" Type="http://schemas.openxmlformats.org/officeDocument/2006/relationships/slide" Target="slides/slide65.xml"/><Relationship Id="rId361" Type="http://schemas.openxmlformats.org/officeDocument/2006/relationships/slide" Target="slides/slide272.xml"/><Relationship Id="rId599" Type="http://schemas.openxmlformats.org/officeDocument/2006/relationships/slide" Target="slides/slide510.xml"/><Relationship Id="rId459" Type="http://schemas.openxmlformats.org/officeDocument/2006/relationships/slide" Target="slides/slide370.xml"/><Relationship Id="rId666" Type="http://schemas.openxmlformats.org/officeDocument/2006/relationships/slide" Target="slides/slide577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132.xml"/><Relationship Id="rId319" Type="http://schemas.openxmlformats.org/officeDocument/2006/relationships/slide" Target="slides/slide230.xml"/><Relationship Id="rId526" Type="http://schemas.openxmlformats.org/officeDocument/2006/relationships/slide" Target="slides/slide437.xml"/><Relationship Id="rId733" Type="http://schemas.openxmlformats.org/officeDocument/2006/relationships/slide" Target="slides/slide644.xml"/><Relationship Id="rId165" Type="http://schemas.openxmlformats.org/officeDocument/2006/relationships/slide" Target="slides/slide76.xml"/><Relationship Id="rId372" Type="http://schemas.openxmlformats.org/officeDocument/2006/relationships/slide" Target="slides/slide283.xml"/><Relationship Id="rId677" Type="http://schemas.openxmlformats.org/officeDocument/2006/relationships/slide" Target="slides/slide588.xml"/><Relationship Id="rId232" Type="http://schemas.openxmlformats.org/officeDocument/2006/relationships/slide" Target="slides/slide143.xml"/><Relationship Id="rId27" Type="http://schemas.openxmlformats.org/officeDocument/2006/relationships/slideMaster" Target="slideMasters/slideMaster27.xml"/><Relationship Id="rId537" Type="http://schemas.openxmlformats.org/officeDocument/2006/relationships/slide" Target="slides/slide448.xml"/><Relationship Id="rId744" Type="http://schemas.openxmlformats.org/officeDocument/2006/relationships/slide" Target="slides/slide655.xml"/><Relationship Id="rId80" Type="http://schemas.openxmlformats.org/officeDocument/2006/relationships/slideMaster" Target="slideMasters/slideMaster80.xml"/><Relationship Id="rId176" Type="http://schemas.openxmlformats.org/officeDocument/2006/relationships/slide" Target="slides/slide87.xml"/><Relationship Id="rId383" Type="http://schemas.openxmlformats.org/officeDocument/2006/relationships/slide" Target="slides/slide294.xml"/><Relationship Id="rId590" Type="http://schemas.openxmlformats.org/officeDocument/2006/relationships/slide" Target="slides/slide501.xml"/><Relationship Id="rId604" Type="http://schemas.openxmlformats.org/officeDocument/2006/relationships/slide" Target="slides/slide515.xml"/><Relationship Id="rId243" Type="http://schemas.openxmlformats.org/officeDocument/2006/relationships/slide" Target="slides/slide154.xml"/><Relationship Id="rId450" Type="http://schemas.openxmlformats.org/officeDocument/2006/relationships/slide" Target="slides/slide361.xml"/><Relationship Id="rId688" Type="http://schemas.openxmlformats.org/officeDocument/2006/relationships/slide" Target="slides/slide599.xml"/><Relationship Id="rId38" Type="http://schemas.openxmlformats.org/officeDocument/2006/relationships/slideMaster" Target="slideMasters/slideMaster38.xml"/><Relationship Id="rId103" Type="http://schemas.openxmlformats.org/officeDocument/2006/relationships/slide" Target="slides/slide14.xml"/><Relationship Id="rId310" Type="http://schemas.openxmlformats.org/officeDocument/2006/relationships/slide" Target="slides/slide221.xml"/><Relationship Id="rId548" Type="http://schemas.openxmlformats.org/officeDocument/2006/relationships/slide" Target="slides/slide459.xml"/><Relationship Id="rId755" Type="http://schemas.openxmlformats.org/officeDocument/2006/relationships/slide" Target="slides/slide666.xml"/><Relationship Id="rId91" Type="http://schemas.openxmlformats.org/officeDocument/2006/relationships/slide" Target="slides/slide2.xml"/><Relationship Id="rId187" Type="http://schemas.openxmlformats.org/officeDocument/2006/relationships/slide" Target="slides/slide98.xml"/><Relationship Id="rId394" Type="http://schemas.openxmlformats.org/officeDocument/2006/relationships/slide" Target="slides/slide305.xml"/><Relationship Id="rId408" Type="http://schemas.openxmlformats.org/officeDocument/2006/relationships/slide" Target="slides/slide319.xml"/><Relationship Id="rId615" Type="http://schemas.openxmlformats.org/officeDocument/2006/relationships/slide" Target="slides/slide526.xml"/><Relationship Id="rId254" Type="http://schemas.openxmlformats.org/officeDocument/2006/relationships/slide" Target="slides/slide165.xml"/><Relationship Id="rId699" Type="http://schemas.openxmlformats.org/officeDocument/2006/relationships/slide" Target="slides/slide610.xml"/><Relationship Id="rId49" Type="http://schemas.openxmlformats.org/officeDocument/2006/relationships/slideMaster" Target="slideMasters/slideMaster49.xml"/><Relationship Id="rId114" Type="http://schemas.openxmlformats.org/officeDocument/2006/relationships/slide" Target="slides/slide25.xml"/><Relationship Id="rId461" Type="http://schemas.openxmlformats.org/officeDocument/2006/relationships/slide" Target="slides/slide372.xml"/><Relationship Id="rId559" Type="http://schemas.openxmlformats.org/officeDocument/2006/relationships/slide" Target="slides/slide470.xml"/><Relationship Id="rId766" Type="http://schemas.openxmlformats.org/officeDocument/2006/relationships/slide" Target="slides/slide677.xml"/><Relationship Id="rId198" Type="http://schemas.openxmlformats.org/officeDocument/2006/relationships/slide" Target="slides/slide109.xml"/><Relationship Id="rId321" Type="http://schemas.openxmlformats.org/officeDocument/2006/relationships/slide" Target="slides/slide232.xml"/><Relationship Id="rId419" Type="http://schemas.openxmlformats.org/officeDocument/2006/relationships/slide" Target="slides/slide330.xml"/><Relationship Id="rId626" Type="http://schemas.openxmlformats.org/officeDocument/2006/relationships/slide" Target="slides/slide537.xml"/><Relationship Id="rId265" Type="http://schemas.openxmlformats.org/officeDocument/2006/relationships/slide" Target="slides/slide176.xml"/><Relationship Id="rId472" Type="http://schemas.openxmlformats.org/officeDocument/2006/relationships/slide" Target="slides/slide383.xml"/><Relationship Id="rId125" Type="http://schemas.openxmlformats.org/officeDocument/2006/relationships/slide" Target="slides/slide36.xml"/><Relationship Id="rId332" Type="http://schemas.openxmlformats.org/officeDocument/2006/relationships/slide" Target="slides/slide243.xml"/><Relationship Id="rId777" Type="http://schemas.openxmlformats.org/officeDocument/2006/relationships/slide" Target="slides/slide688.xml"/><Relationship Id="rId637" Type="http://schemas.openxmlformats.org/officeDocument/2006/relationships/slide" Target="slides/slide548.xml"/><Relationship Id="rId276" Type="http://schemas.openxmlformats.org/officeDocument/2006/relationships/slide" Target="slides/slide187.xml"/><Relationship Id="rId483" Type="http://schemas.openxmlformats.org/officeDocument/2006/relationships/slide" Target="slides/slide394.xml"/><Relationship Id="rId690" Type="http://schemas.openxmlformats.org/officeDocument/2006/relationships/slide" Target="slides/slide601.xml"/><Relationship Id="rId704" Type="http://schemas.openxmlformats.org/officeDocument/2006/relationships/slide" Target="slides/slide615.xml"/><Relationship Id="rId40" Type="http://schemas.openxmlformats.org/officeDocument/2006/relationships/slideMaster" Target="slideMasters/slideMaster40.xml"/><Relationship Id="rId136" Type="http://schemas.openxmlformats.org/officeDocument/2006/relationships/slide" Target="slides/slide47.xml"/><Relationship Id="rId343" Type="http://schemas.openxmlformats.org/officeDocument/2006/relationships/slide" Target="slides/slide254.xml"/><Relationship Id="rId550" Type="http://schemas.openxmlformats.org/officeDocument/2006/relationships/slide" Target="slides/slide461.xml"/><Relationship Id="rId203" Type="http://schemas.openxmlformats.org/officeDocument/2006/relationships/slide" Target="slides/slide114.xml"/><Relationship Id="rId648" Type="http://schemas.openxmlformats.org/officeDocument/2006/relationships/slide" Target="slides/slide559.xml"/><Relationship Id="rId287" Type="http://schemas.openxmlformats.org/officeDocument/2006/relationships/slide" Target="slides/slide198.xml"/><Relationship Id="rId410" Type="http://schemas.openxmlformats.org/officeDocument/2006/relationships/slide" Target="slides/slide321.xml"/><Relationship Id="rId494" Type="http://schemas.openxmlformats.org/officeDocument/2006/relationships/slide" Target="slides/slide405.xml"/><Relationship Id="rId508" Type="http://schemas.openxmlformats.org/officeDocument/2006/relationships/slide" Target="slides/slide419.xml"/><Relationship Id="rId715" Type="http://schemas.openxmlformats.org/officeDocument/2006/relationships/slide" Target="slides/slide626.xml"/><Relationship Id="rId147" Type="http://schemas.openxmlformats.org/officeDocument/2006/relationships/slide" Target="slides/slide58.xml"/><Relationship Id="rId354" Type="http://schemas.openxmlformats.org/officeDocument/2006/relationships/slide" Target="slides/slide265.xml"/><Relationship Id="rId51" Type="http://schemas.openxmlformats.org/officeDocument/2006/relationships/slideMaster" Target="slideMasters/slideMaster51.xml"/><Relationship Id="rId561" Type="http://schemas.openxmlformats.org/officeDocument/2006/relationships/slide" Target="slides/slide472.xml"/><Relationship Id="rId659" Type="http://schemas.openxmlformats.org/officeDocument/2006/relationships/slide" Target="slides/slide570.xml"/><Relationship Id="rId214" Type="http://schemas.openxmlformats.org/officeDocument/2006/relationships/slide" Target="slides/slide125.xml"/><Relationship Id="rId298" Type="http://schemas.openxmlformats.org/officeDocument/2006/relationships/slide" Target="slides/slide209.xml"/><Relationship Id="rId421" Type="http://schemas.openxmlformats.org/officeDocument/2006/relationships/slide" Target="slides/slide332.xml"/><Relationship Id="rId519" Type="http://schemas.openxmlformats.org/officeDocument/2006/relationships/slide" Target="slides/slide430.xml"/><Relationship Id="rId158" Type="http://schemas.openxmlformats.org/officeDocument/2006/relationships/slide" Target="slides/slide69.xml"/><Relationship Id="rId726" Type="http://schemas.openxmlformats.org/officeDocument/2006/relationships/slide" Target="slides/slide637.xml"/><Relationship Id="rId62" Type="http://schemas.openxmlformats.org/officeDocument/2006/relationships/slideMaster" Target="slideMasters/slideMaster62.xml"/><Relationship Id="rId365" Type="http://schemas.openxmlformats.org/officeDocument/2006/relationships/slide" Target="slides/slide276.xml"/><Relationship Id="rId572" Type="http://schemas.openxmlformats.org/officeDocument/2006/relationships/slide" Target="slides/slide483.xml"/><Relationship Id="rId225" Type="http://schemas.openxmlformats.org/officeDocument/2006/relationships/slide" Target="slides/slide136.xml"/><Relationship Id="rId432" Type="http://schemas.openxmlformats.org/officeDocument/2006/relationships/slide" Target="slides/slide343.xml"/><Relationship Id="rId737" Type="http://schemas.openxmlformats.org/officeDocument/2006/relationships/slide" Target="slides/slide648.xml"/><Relationship Id="rId73" Type="http://schemas.openxmlformats.org/officeDocument/2006/relationships/slideMaster" Target="slideMasters/slideMaster73.xml"/><Relationship Id="rId169" Type="http://schemas.openxmlformats.org/officeDocument/2006/relationships/slide" Target="slides/slide80.xml"/><Relationship Id="rId376" Type="http://schemas.openxmlformats.org/officeDocument/2006/relationships/slide" Target="slides/slide287.xml"/><Relationship Id="rId583" Type="http://schemas.openxmlformats.org/officeDocument/2006/relationships/slide" Target="slides/slide494.xml"/><Relationship Id="rId4" Type="http://schemas.openxmlformats.org/officeDocument/2006/relationships/slideMaster" Target="slideMasters/slideMaster4.xml"/><Relationship Id="rId236" Type="http://schemas.openxmlformats.org/officeDocument/2006/relationships/slide" Target="slides/slide147.xml"/><Relationship Id="rId443" Type="http://schemas.openxmlformats.org/officeDocument/2006/relationships/slide" Target="slides/slide354.xml"/><Relationship Id="rId650" Type="http://schemas.openxmlformats.org/officeDocument/2006/relationships/slide" Target="slides/slide561.xml"/><Relationship Id="rId303" Type="http://schemas.openxmlformats.org/officeDocument/2006/relationships/slide" Target="slides/slide214.xml"/><Relationship Id="rId748" Type="http://schemas.openxmlformats.org/officeDocument/2006/relationships/slide" Target="slides/slide659.xml"/><Relationship Id="rId84" Type="http://schemas.openxmlformats.org/officeDocument/2006/relationships/slideMaster" Target="slideMasters/slideMaster84.xml"/><Relationship Id="rId387" Type="http://schemas.openxmlformats.org/officeDocument/2006/relationships/slide" Target="slides/slide298.xml"/><Relationship Id="rId510" Type="http://schemas.openxmlformats.org/officeDocument/2006/relationships/slide" Target="slides/slide421.xml"/><Relationship Id="rId594" Type="http://schemas.openxmlformats.org/officeDocument/2006/relationships/slide" Target="slides/slide505.xml"/><Relationship Id="rId608" Type="http://schemas.openxmlformats.org/officeDocument/2006/relationships/slide" Target="slides/slide519.xml"/><Relationship Id="rId247" Type="http://schemas.openxmlformats.org/officeDocument/2006/relationships/slide" Target="slides/slide158.xml"/><Relationship Id="rId107" Type="http://schemas.openxmlformats.org/officeDocument/2006/relationships/slide" Target="slides/slide18.xml"/><Relationship Id="rId454" Type="http://schemas.openxmlformats.org/officeDocument/2006/relationships/slide" Target="slides/slide365.xml"/><Relationship Id="rId661" Type="http://schemas.openxmlformats.org/officeDocument/2006/relationships/slide" Target="slides/slide572.xml"/><Relationship Id="rId759" Type="http://schemas.openxmlformats.org/officeDocument/2006/relationships/slide" Target="slides/slide670.xml"/><Relationship Id="rId11" Type="http://schemas.openxmlformats.org/officeDocument/2006/relationships/slideMaster" Target="slideMasters/slideMaster11.xml"/><Relationship Id="rId314" Type="http://schemas.openxmlformats.org/officeDocument/2006/relationships/slide" Target="slides/slide225.xml"/><Relationship Id="rId398" Type="http://schemas.openxmlformats.org/officeDocument/2006/relationships/slide" Target="slides/slide309.xml"/><Relationship Id="rId521" Type="http://schemas.openxmlformats.org/officeDocument/2006/relationships/slide" Target="slides/slide432.xml"/><Relationship Id="rId619" Type="http://schemas.openxmlformats.org/officeDocument/2006/relationships/slide" Target="slides/slide53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118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414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22118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2119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119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cs typeface="Arial" charset="0"/>
              </a:defRPr>
            </a:lvl1pPr>
          </a:lstStyle>
          <a:p>
            <a:fld id="{E00C5E73-837B-7F41-B5E1-250DEE6EC2E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613065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0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pitchFamily="-107" charset="0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pitchFamily="-107" charset="0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pitchFamily="-107" charset="0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pitchFamily="-107" charset="0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2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9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3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6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1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3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4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6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7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3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6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0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8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8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1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1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3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1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3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4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5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6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7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1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2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5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6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5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6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7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8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9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0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1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2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3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5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6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9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0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1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2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3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4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5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7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8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9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0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2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3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4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5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6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9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0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1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2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3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4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5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6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7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9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0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1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2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3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5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6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7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8.xml"/><Relationship Id="rId1" Type="http://schemas.openxmlformats.org/officeDocument/2006/relationships/notesMaster" Target="../notesMasters/notesMaster1.xml"/></Relationships>
</file>

<file path=ppt/notesSlides/_rels/notesSlide2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2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0.xml"/><Relationship Id="rId1" Type="http://schemas.openxmlformats.org/officeDocument/2006/relationships/notesMaster" Target="../notesMasters/notesMaster1.xml"/></Relationships>
</file>

<file path=ppt/notesSlides/_rels/notesSlide2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1.xml"/><Relationship Id="rId1" Type="http://schemas.openxmlformats.org/officeDocument/2006/relationships/notesMaster" Target="../notesMasters/notesMaster1.xml"/></Relationships>
</file>

<file path=ppt/notesSlides/_rels/notesSlide2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3.xml"/><Relationship Id="rId1" Type="http://schemas.openxmlformats.org/officeDocument/2006/relationships/notesMaster" Target="../notesMasters/notesMaster1.xml"/></Relationships>
</file>

<file path=ppt/notesSlides/_rels/notesSlide2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4.xml"/><Relationship Id="rId1" Type="http://schemas.openxmlformats.org/officeDocument/2006/relationships/notesMaster" Target="../notesMasters/notesMaster1.xml"/></Relationships>
</file>

<file path=ppt/notesSlides/_rels/notesSlide2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5.xml"/><Relationship Id="rId1" Type="http://schemas.openxmlformats.org/officeDocument/2006/relationships/notesMaster" Target="../notesMasters/notesMaster1.xml"/></Relationships>
</file>

<file path=ppt/notesSlides/_rels/notesSlide2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6.xml"/><Relationship Id="rId1" Type="http://schemas.openxmlformats.org/officeDocument/2006/relationships/notesMaster" Target="../notesMasters/notesMaster1.xml"/></Relationships>
</file>

<file path=ppt/notesSlides/_rels/notesSlide2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7.xml"/><Relationship Id="rId1" Type="http://schemas.openxmlformats.org/officeDocument/2006/relationships/notesMaster" Target="../notesMasters/notesMaster1.xml"/></Relationships>
</file>

<file path=ppt/notesSlides/_rels/notesSlide2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8.xml"/><Relationship Id="rId1" Type="http://schemas.openxmlformats.org/officeDocument/2006/relationships/notesMaster" Target="../notesMasters/notesMaster1.xml"/></Relationships>
</file>

<file path=ppt/notesSlides/_rels/notesSlide2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9.xml"/><Relationship Id="rId1" Type="http://schemas.openxmlformats.org/officeDocument/2006/relationships/notesMaster" Target="../notesMasters/notesMaster1.xml"/></Relationships>
</file>

<file path=ppt/notesSlides/_rels/notesSlide2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1.xml"/><Relationship Id="rId1" Type="http://schemas.openxmlformats.org/officeDocument/2006/relationships/notesMaster" Target="../notesMasters/notesMaster1.xml"/></Relationships>
</file>

<file path=ppt/notesSlides/_rels/notesSlide2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2.xml"/><Relationship Id="rId1" Type="http://schemas.openxmlformats.org/officeDocument/2006/relationships/notesMaster" Target="../notesMasters/notesMaster1.xml"/></Relationships>
</file>

<file path=ppt/notesSlides/_rels/notesSlide2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3.xml"/><Relationship Id="rId1" Type="http://schemas.openxmlformats.org/officeDocument/2006/relationships/notesMaster" Target="../notesMasters/notesMaster1.xml"/></Relationships>
</file>

<file path=ppt/notesSlides/_rels/notesSlide2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4.xml"/><Relationship Id="rId1" Type="http://schemas.openxmlformats.org/officeDocument/2006/relationships/notesMaster" Target="../notesMasters/notesMaster1.xml"/></Relationships>
</file>

<file path=ppt/notesSlides/_rels/notesSlide2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5.xml"/><Relationship Id="rId1" Type="http://schemas.openxmlformats.org/officeDocument/2006/relationships/notesMaster" Target="../notesMasters/notesMaster1.xml"/></Relationships>
</file>

<file path=ppt/notesSlides/_rels/notesSlide2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6.xml"/><Relationship Id="rId1" Type="http://schemas.openxmlformats.org/officeDocument/2006/relationships/notesMaster" Target="../notesMasters/notesMaster1.xml"/></Relationships>
</file>

<file path=ppt/notesSlides/_rels/notesSlide2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7.xml"/><Relationship Id="rId1" Type="http://schemas.openxmlformats.org/officeDocument/2006/relationships/notesMaster" Target="../notesMasters/notesMaster1.xml"/></Relationships>
</file>

<file path=ppt/notesSlides/_rels/notesSlide2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8.xml"/><Relationship Id="rId1" Type="http://schemas.openxmlformats.org/officeDocument/2006/relationships/notesMaster" Target="../notesMasters/notesMaster1.xml"/></Relationships>
</file>

<file path=ppt/notesSlides/_rels/notesSlide2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0.xml"/><Relationship Id="rId1" Type="http://schemas.openxmlformats.org/officeDocument/2006/relationships/notesMaster" Target="../notesMasters/notesMaster1.xml"/></Relationships>
</file>

<file path=ppt/notesSlides/_rels/notesSlide2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2.xml"/><Relationship Id="rId1" Type="http://schemas.openxmlformats.org/officeDocument/2006/relationships/notesMaster" Target="../notesMasters/notesMaster1.xml"/></Relationships>
</file>

<file path=ppt/notesSlides/_rels/notesSlide3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4.xml"/><Relationship Id="rId1" Type="http://schemas.openxmlformats.org/officeDocument/2006/relationships/notesMaster" Target="../notesMasters/notesMaster1.xml"/></Relationships>
</file>

<file path=ppt/notesSlides/_rels/notesSlide3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5.xml"/><Relationship Id="rId1" Type="http://schemas.openxmlformats.org/officeDocument/2006/relationships/notesMaster" Target="../notesMasters/notesMaster1.xml"/></Relationships>
</file>

<file path=ppt/notesSlides/_rels/notesSlide3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6.xml"/><Relationship Id="rId1" Type="http://schemas.openxmlformats.org/officeDocument/2006/relationships/notesMaster" Target="../notesMasters/notesMaster1.xml"/></Relationships>
</file>

<file path=ppt/notesSlides/_rels/notesSlide3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7.xml"/><Relationship Id="rId1" Type="http://schemas.openxmlformats.org/officeDocument/2006/relationships/notesMaster" Target="../notesMasters/notesMaster1.xml"/></Relationships>
</file>

<file path=ppt/notesSlides/_rels/notesSlide3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8.xml"/><Relationship Id="rId1" Type="http://schemas.openxmlformats.org/officeDocument/2006/relationships/notesMaster" Target="../notesMasters/notesMaster1.xml"/></Relationships>
</file>

<file path=ppt/notesSlides/_rels/notesSlide3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9.xml"/><Relationship Id="rId1" Type="http://schemas.openxmlformats.org/officeDocument/2006/relationships/notesMaster" Target="../notesMasters/notesMaster1.xml"/></Relationships>
</file>

<file path=ppt/notesSlides/_rels/notesSlide3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0.xml"/><Relationship Id="rId1" Type="http://schemas.openxmlformats.org/officeDocument/2006/relationships/notesMaster" Target="../notesMasters/notesMaster1.xml"/></Relationships>
</file>

<file path=ppt/notesSlides/_rels/notesSlide3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1.xml"/><Relationship Id="rId1" Type="http://schemas.openxmlformats.org/officeDocument/2006/relationships/notesMaster" Target="../notesMasters/notesMaster1.xml"/></Relationships>
</file>

<file path=ppt/notesSlides/_rels/notesSlide3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3.xml"/><Relationship Id="rId1" Type="http://schemas.openxmlformats.org/officeDocument/2006/relationships/notesMaster" Target="../notesMasters/notesMaster1.xml"/></Relationships>
</file>

<file path=ppt/notesSlides/_rels/notesSlide3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4.xml"/><Relationship Id="rId1" Type="http://schemas.openxmlformats.org/officeDocument/2006/relationships/notesMaster" Target="../notesMasters/notesMaster1.xml"/></Relationships>
</file>

<file path=ppt/notesSlides/_rels/notesSlide3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5.xml"/><Relationship Id="rId1" Type="http://schemas.openxmlformats.org/officeDocument/2006/relationships/notesMaster" Target="../notesMasters/notesMaster1.xml"/></Relationships>
</file>

<file path=ppt/notesSlides/_rels/notesSlide3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6.xml"/><Relationship Id="rId1" Type="http://schemas.openxmlformats.org/officeDocument/2006/relationships/notesMaster" Target="../notesMasters/notesMaster1.xml"/></Relationships>
</file>

<file path=ppt/notesSlides/_rels/notesSlide3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7.xml"/><Relationship Id="rId1" Type="http://schemas.openxmlformats.org/officeDocument/2006/relationships/notesMaster" Target="../notesMasters/notesMaster1.xml"/></Relationships>
</file>

<file path=ppt/notesSlides/_rels/notesSlide3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8.xml"/><Relationship Id="rId1" Type="http://schemas.openxmlformats.org/officeDocument/2006/relationships/notesMaster" Target="../notesMasters/notesMaster1.xml"/></Relationships>
</file>

<file path=ppt/notesSlides/_rels/notesSlide3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9.xml"/><Relationship Id="rId1" Type="http://schemas.openxmlformats.org/officeDocument/2006/relationships/notesMaster" Target="../notesMasters/notesMaster1.xml"/></Relationships>
</file>

<file path=ppt/notesSlides/_rels/notesSlide3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0.xml"/><Relationship Id="rId1" Type="http://schemas.openxmlformats.org/officeDocument/2006/relationships/notesMaster" Target="../notesMasters/notesMaster1.xml"/></Relationships>
</file>

<file path=ppt/notesSlides/_rels/notesSlide3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1.xml"/><Relationship Id="rId1" Type="http://schemas.openxmlformats.org/officeDocument/2006/relationships/notesMaster" Target="../notesMasters/notesMaster1.xml"/></Relationships>
</file>

<file path=ppt/notesSlides/_rels/notesSlide3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3.xml"/><Relationship Id="rId1" Type="http://schemas.openxmlformats.org/officeDocument/2006/relationships/notesMaster" Target="../notesMasters/notesMaster1.xml"/></Relationships>
</file>

<file path=ppt/notesSlides/_rels/notesSlide3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4.xml"/><Relationship Id="rId1" Type="http://schemas.openxmlformats.org/officeDocument/2006/relationships/notesMaster" Target="../notesMasters/notesMaster1.xml"/></Relationships>
</file>

<file path=ppt/notesSlides/_rels/notesSlide3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5.xml"/><Relationship Id="rId1" Type="http://schemas.openxmlformats.org/officeDocument/2006/relationships/notesMaster" Target="../notesMasters/notesMaster1.xml"/></Relationships>
</file>

<file path=ppt/notesSlides/_rels/notesSlide3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6.xml"/><Relationship Id="rId1" Type="http://schemas.openxmlformats.org/officeDocument/2006/relationships/notesMaster" Target="../notesMasters/notesMaster1.xml"/></Relationships>
</file>

<file path=ppt/notesSlides/_rels/notesSlide3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7.xml"/><Relationship Id="rId1" Type="http://schemas.openxmlformats.org/officeDocument/2006/relationships/notesMaster" Target="../notesMasters/notesMaster1.xml"/></Relationships>
</file>

<file path=ppt/notesSlides/_rels/notesSlide3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9.xml"/><Relationship Id="rId1" Type="http://schemas.openxmlformats.org/officeDocument/2006/relationships/notesMaster" Target="../notesMasters/notesMaster1.xml"/></Relationships>
</file>

<file path=ppt/notesSlides/_rels/notesSlide3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1.xml"/><Relationship Id="rId1" Type="http://schemas.openxmlformats.org/officeDocument/2006/relationships/notesMaster" Target="../notesMasters/notesMaster1.xml"/></Relationships>
</file>

<file path=ppt/notesSlides/_rels/notesSlide3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2.xml"/><Relationship Id="rId1" Type="http://schemas.openxmlformats.org/officeDocument/2006/relationships/notesMaster" Target="../notesMasters/notesMaster1.xml"/></Relationships>
</file>

<file path=ppt/notesSlides/_rels/notesSlide3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3.xml"/><Relationship Id="rId1" Type="http://schemas.openxmlformats.org/officeDocument/2006/relationships/notesMaster" Target="../notesMasters/notesMaster1.xml"/></Relationships>
</file>

<file path=ppt/notesSlides/_rels/notesSlide3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5.xml"/><Relationship Id="rId1" Type="http://schemas.openxmlformats.org/officeDocument/2006/relationships/notesMaster" Target="../notesMasters/notesMaster1.xml"/></Relationships>
</file>

<file path=ppt/notesSlides/_rels/notesSlide3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5.xml"/><Relationship Id="rId1" Type="http://schemas.openxmlformats.org/officeDocument/2006/relationships/notesMaster" Target="../notesMasters/notesMaster1.xml"/></Relationships>
</file>

<file path=ppt/notesSlides/_rels/notesSlide3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2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E297237-9DF9-8045-B9ED-05601F0572EE}" type="slidenum">
              <a:rPr lang="en-US" sz="1200"/>
              <a:pPr eaLnBrk="1" hangingPunct="1"/>
              <a:t>18</a:t>
            </a:fld>
            <a:endParaRPr lang="en-US" sz="1200"/>
          </a:p>
        </p:txBody>
      </p:sp>
      <p:sp>
        <p:nvSpPr>
          <p:cNvPr id="458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8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667693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6FDC209-6563-EB4C-9FB4-F09DC65E7DCB}" type="slidenum">
              <a:rPr lang="en-US" sz="1200"/>
              <a:pPr eaLnBrk="1" hangingPunct="1"/>
              <a:t>150</a:t>
            </a:fld>
            <a:endParaRPr lang="en-US" sz="1200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A36FBC4-D9B3-924C-B90E-C50CB266D6A1}" type="slidenum">
              <a:rPr lang="en-US" sz="1200"/>
              <a:pPr eaLnBrk="1" hangingPunct="1"/>
              <a:t>151</a:t>
            </a:fld>
            <a:endParaRPr lang="en-US" sz="1200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98E2B9E-940A-CD4F-81C8-716B65BEB56D}" type="slidenum">
              <a:rPr lang="en-US" sz="1200"/>
              <a:pPr eaLnBrk="1" hangingPunct="1"/>
              <a:t>152</a:t>
            </a:fld>
            <a:endParaRPr lang="en-US" sz="1200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0EE15F1-AD18-C94F-AC4F-AD576AA237BB}" type="slidenum">
              <a:rPr lang="en-US" sz="1200"/>
              <a:pPr eaLnBrk="1" hangingPunct="1"/>
              <a:t>153</a:t>
            </a:fld>
            <a:endParaRPr lang="en-US" sz="1200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CB4E732-FC2A-424A-B0A0-E7E86C17276C}" type="slidenum">
              <a:rPr lang="en-US" sz="1200"/>
              <a:pPr eaLnBrk="1" hangingPunct="1"/>
              <a:t>154</a:t>
            </a:fld>
            <a:endParaRPr lang="en-US" sz="1200"/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9ED630F-AFD4-FB45-ABEA-6C88656DFCC7}" type="slidenum">
              <a:rPr lang="en-US" sz="1200"/>
              <a:pPr eaLnBrk="1" hangingPunct="1"/>
              <a:t>155</a:t>
            </a:fld>
            <a:endParaRPr lang="en-US" sz="1200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0C9AB2A-48CE-6742-B19B-9611DE7F7168}" type="slidenum">
              <a:rPr lang="en-US" sz="1200"/>
              <a:pPr eaLnBrk="1" hangingPunct="1"/>
              <a:t>156</a:t>
            </a:fld>
            <a:endParaRPr lang="en-US" sz="1200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8D9E4D2-07BB-0844-944C-CFDC2C7A1A7C}" type="slidenum">
              <a:rPr lang="en-US" sz="1200"/>
              <a:pPr eaLnBrk="1" hangingPunct="1"/>
              <a:t>157</a:t>
            </a:fld>
            <a:endParaRPr lang="en-US" sz="1200"/>
          </a:p>
        </p:txBody>
      </p:sp>
      <p:sp>
        <p:nvSpPr>
          <p:cNvPr id="221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ADAACA2-37AB-BB41-8A00-7A10AF56D043}" type="slidenum">
              <a:rPr lang="en-US" sz="1200"/>
              <a:pPr eaLnBrk="1" hangingPunct="1"/>
              <a:t>158</a:t>
            </a:fld>
            <a:endParaRPr lang="en-US" sz="1200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36178CA-F031-2F40-AB6C-349C3D163B80}" type="slidenum">
              <a:rPr lang="en-US" sz="1200"/>
              <a:pPr eaLnBrk="1" hangingPunct="1"/>
              <a:t>159</a:t>
            </a:fld>
            <a:endParaRPr lang="en-US" sz="1200"/>
          </a:p>
        </p:txBody>
      </p:sp>
      <p:sp>
        <p:nvSpPr>
          <p:cNvPr id="22937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104A8C2-CDA4-0A4E-927C-FD593FCA5C64}" type="slidenum">
              <a:rPr lang="en-US" sz="1200">
                <a:solidFill>
                  <a:srgbClr val="000000"/>
                </a:solidFill>
              </a:rPr>
              <a:pPr eaLnBrk="1" hangingPunct="1"/>
              <a:t>19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347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491CEBC-E129-B946-94CB-45ACD11CB490}" type="slidenum">
              <a:rPr lang="en-US" sz="1200"/>
              <a:pPr eaLnBrk="1" hangingPunct="1"/>
              <a:t>160</a:t>
            </a:fld>
            <a:endParaRPr lang="en-US" sz="1200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104A8C2-CDA4-0A4E-927C-FD593FCA5C6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347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675277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3ED6C95-5FAF-6B46-8301-5657F06A8250}" type="slidenum">
              <a:rPr lang="en-US" sz="1200">
                <a:solidFill>
                  <a:srgbClr val="000000"/>
                </a:solidFill>
              </a:rPr>
              <a:pPr eaLnBrk="1" hangingPunct="1"/>
              <a:t>162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552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10EE44D-10A7-1D4A-BE4B-03F85303DE89}" type="slidenum">
              <a:rPr lang="en-US" sz="1200">
                <a:solidFill>
                  <a:srgbClr val="000000"/>
                </a:solidFill>
              </a:rPr>
              <a:pPr eaLnBrk="1" hangingPunct="1"/>
              <a:t>163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757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067DE69-5B33-2A42-AB9B-084D6A47D02C}" type="slidenum">
              <a:rPr lang="en-US" sz="1200">
                <a:solidFill>
                  <a:srgbClr val="000000"/>
                </a:solidFill>
              </a:rPr>
              <a:pPr eaLnBrk="1" hangingPunct="1"/>
              <a:t>164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961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D915974-0ACA-DF43-B2EF-FCAE9D9DFF49}" type="slidenum">
              <a:rPr lang="en-US" sz="1200">
                <a:solidFill>
                  <a:srgbClr val="000000"/>
                </a:solidFill>
              </a:rPr>
              <a:pPr eaLnBrk="1" hangingPunct="1"/>
              <a:t>165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166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EF2646C-2A86-2445-BC7D-F06B8054E4C5}" type="slidenum">
              <a:rPr lang="en-US" sz="1200">
                <a:solidFill>
                  <a:srgbClr val="000000"/>
                </a:solidFill>
              </a:rPr>
              <a:pPr eaLnBrk="1" hangingPunct="1"/>
              <a:t>166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37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D7C2F48-5796-5D4D-8403-815C207235E0}" type="slidenum">
              <a:rPr lang="en-US" sz="1200">
                <a:solidFill>
                  <a:srgbClr val="000000"/>
                </a:solidFill>
              </a:rPr>
              <a:pPr eaLnBrk="1" hangingPunct="1"/>
              <a:t>167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57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58F72B7-CEB9-234A-94BC-EE2492076F90}" type="slidenum">
              <a:rPr lang="en-US" sz="1200">
                <a:solidFill>
                  <a:srgbClr val="000000"/>
                </a:solidFill>
              </a:rPr>
              <a:pPr eaLnBrk="1" hangingPunct="1"/>
              <a:t>168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E3E0091-E485-9242-967A-A75894FADB7B}" type="slidenum">
              <a:rPr lang="en-US" sz="1200">
                <a:solidFill>
                  <a:srgbClr val="000000"/>
                </a:solidFill>
              </a:rPr>
              <a:pPr eaLnBrk="1" hangingPunct="1"/>
              <a:t>169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98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16B8CE-F601-2041-A8A1-FD35195C86C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187341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D805282-2A45-3644-A774-61128C60A828}" type="slidenum">
              <a:rPr lang="en-US" sz="1200">
                <a:solidFill>
                  <a:srgbClr val="000000"/>
                </a:solidFill>
              </a:rPr>
              <a:pPr eaLnBrk="1" hangingPunct="1"/>
              <a:t>170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AA695B6-7CF3-4946-9B02-2E73A84FF6BC}" type="slidenum">
              <a:rPr lang="en-US" sz="1200">
                <a:solidFill>
                  <a:srgbClr val="000000"/>
                </a:solidFill>
              </a:rPr>
              <a:pPr eaLnBrk="1" hangingPunct="1"/>
              <a:t>171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539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1127344-334A-1140-89FA-50A57F0F3A78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172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560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B9E290-A5F3-8E42-91F2-5A2D58D4A91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9782298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CEC1A49-96C7-704B-9F11-E238388E6A3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3405979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7214989-6085-7944-9A45-5552BE35294A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176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7ECE3C-77CA-E94C-A4A8-74635A30861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177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9C4CB71-F2F4-AA45-B338-15CAB4785BE9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178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2321958-C1D7-C045-B419-D5AF33028FBF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179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en-US">
              <a:ea typeface="Arial" pitchFamily="-105" charset="0"/>
              <a:cs typeface="+mn-cs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40FADD6-B50F-AA4E-862C-BF1998106EAF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180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66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en-US">
              <a:ea typeface="Arial" pitchFamily="-105" charset="0"/>
              <a:cs typeface="+mn-cs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B8BC72E-0440-5045-95AA-239D65B2C43E}" type="slidenum">
              <a:rPr lang="en-US" sz="1200"/>
              <a:pPr eaLnBrk="1" hangingPunct="1"/>
              <a:t>22</a:t>
            </a:fld>
            <a:endParaRPr lang="en-US" sz="1200"/>
          </a:p>
        </p:txBody>
      </p:sp>
      <p:sp>
        <p:nvSpPr>
          <p:cNvPr id="139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68A727C-36F7-A244-BF93-313A763C374F}" type="slidenum">
              <a:rPr lang="en-US" sz="1200">
                <a:solidFill>
                  <a:srgbClr val="000000"/>
                </a:solidFill>
              </a:rPr>
              <a:pPr eaLnBrk="1" hangingPunct="1"/>
              <a:t>181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83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2836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06240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7ECE3C-77CA-E94C-A4A8-74635A30861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184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E3D6DC6-4E6C-E34B-8D29-3C68ADEB7D61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185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5E1655E-F159-0B4C-8780-8AE47C852E1C}" type="slidenum">
              <a:rPr lang="en-US" sz="1200"/>
              <a:pPr eaLnBrk="1" hangingPunct="1"/>
              <a:t>186</a:t>
            </a:fld>
            <a:endParaRPr lang="en-US" sz="1200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E172038-A3C7-3B42-A4EA-1346D5B80D9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187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17DE6B2-8FA4-9346-BEB9-6A5F9AD37815}" type="slidenum">
              <a:rPr lang="en-US" sz="1200"/>
              <a:pPr eaLnBrk="1" hangingPunct="1"/>
              <a:t>188</a:t>
            </a:fld>
            <a:endParaRPr lang="en-US" sz="1200"/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E4EA1CD-FEBE-6844-BEC5-7C2264A016A6}" type="slidenum">
              <a:rPr lang="en-US" sz="1200"/>
              <a:pPr eaLnBrk="1" hangingPunct="1"/>
              <a:t>190</a:t>
            </a:fld>
            <a:endParaRPr lang="en-US" sz="1200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8E9941E-F196-0441-B8D6-3F8FF419C474}" type="slidenum">
              <a:rPr lang="en-US" sz="1200"/>
              <a:pPr eaLnBrk="1" hangingPunct="1"/>
              <a:t>191</a:t>
            </a:fld>
            <a:endParaRPr lang="en-US" sz="1200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17E6D7-940B-5E42-B47B-5C99337DD40B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192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7DD7D4D-AB80-D947-BFCA-58FCD2069448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193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62F7746-1699-4F47-9189-EF8A634A21CE}" type="slidenum">
              <a:rPr lang="en-US" sz="1200"/>
              <a:pPr eaLnBrk="1" hangingPunct="1"/>
              <a:t>23</a:t>
            </a:fld>
            <a:endParaRPr lang="en-US" sz="1200"/>
          </a:p>
        </p:txBody>
      </p:sp>
      <p:sp>
        <p:nvSpPr>
          <p:cNvPr id="141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13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3AECFB4-C125-6F4F-9C75-4C69376D2DD8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194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71F0B33-2FD6-3749-B48E-05DAF1C9FCE3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195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8359B2F-B396-5F4C-83CC-33143A0128F6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196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3332A50-1AC5-E345-9DBE-C2F6958B4517}" type="slidenum">
              <a:rPr lang="en-US" sz="1200">
                <a:solidFill>
                  <a:srgbClr val="000000"/>
                </a:solidFill>
              </a:rPr>
              <a:pPr eaLnBrk="1" hangingPunct="1"/>
              <a:t>197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003CB08-B7F6-3843-BAD0-03FEB4650E3D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07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3072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9578067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630AFEA-DEC1-224D-93AC-1E1DAB80F16D}" type="slidenum">
              <a:rPr lang="en-US" sz="1200"/>
              <a:pPr eaLnBrk="1" hangingPunct="1"/>
              <a:t>199</a:t>
            </a:fld>
            <a:endParaRPr lang="en-US" sz="1200"/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37C81BF-FBD1-C74F-8BEC-1981EB90274A}" type="slidenum">
              <a:rPr lang="en-US" sz="1200"/>
              <a:pPr eaLnBrk="1" hangingPunct="1"/>
              <a:t>200</a:t>
            </a:fld>
            <a:endParaRPr lang="en-US" sz="1200"/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F4BA91-DC9A-3D47-A5E2-0F6C7A0CB008}" type="slidenum">
              <a:rPr lang="en-US" sz="1200"/>
              <a:pPr eaLnBrk="1" hangingPunct="1"/>
              <a:t>201</a:t>
            </a:fld>
            <a:endParaRPr lang="en-US" sz="1200"/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0BB1669-FF47-2545-915D-8274608CBB46}" type="slidenum">
              <a:rPr lang="en-US" sz="1200"/>
              <a:pPr eaLnBrk="1" hangingPunct="1"/>
              <a:t>202</a:t>
            </a:fld>
            <a:endParaRPr lang="en-US" sz="1200"/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173D530-CEC4-6748-973E-70FFEAAA95E7}" type="slidenum">
              <a:rPr lang="en-US" sz="1200"/>
              <a:pPr eaLnBrk="1" hangingPunct="1"/>
              <a:t>203</a:t>
            </a:fld>
            <a:endParaRPr lang="en-US" sz="1200"/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133706-1C06-7143-8A74-392F41D079A8}" type="slidenum">
              <a:rPr lang="en-US" sz="1200"/>
              <a:pPr eaLnBrk="1" hangingPunct="1"/>
              <a:t>24</a:t>
            </a:fld>
            <a:endParaRPr lang="en-US" sz="1200"/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FB08750-AD50-5648-AA79-437F1FB1D50D}" type="slidenum">
              <a:rPr lang="en-US" sz="1200"/>
              <a:pPr eaLnBrk="1" hangingPunct="1"/>
              <a:t>204</a:t>
            </a:fld>
            <a:endParaRPr lang="en-US" sz="120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EBADF7C-4CF6-AD43-9B36-1EDB4D5B70CA}" type="slidenum">
              <a:rPr lang="en-US" sz="1200"/>
              <a:pPr eaLnBrk="1" hangingPunct="1"/>
              <a:t>205</a:t>
            </a:fld>
            <a:endParaRPr lang="en-US" sz="1200"/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CD2A3F8-42A8-DA4B-B362-483D5D2EF15C}" type="slidenum">
              <a:rPr lang="en-US" sz="1200"/>
              <a:pPr eaLnBrk="1" hangingPunct="1"/>
              <a:t>206</a:t>
            </a:fld>
            <a:endParaRPr lang="en-US" sz="1200"/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171DC78-9B01-104E-BD99-558A38599865}" type="slidenum">
              <a:rPr lang="en-US" sz="1200"/>
              <a:pPr eaLnBrk="1" hangingPunct="1"/>
              <a:t>207</a:t>
            </a:fld>
            <a:endParaRPr lang="en-US" sz="1200"/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5D47F97-E695-5D49-9343-63623155083D}" type="slidenum">
              <a:rPr lang="en-US" sz="1200"/>
              <a:pPr eaLnBrk="1" hangingPunct="1"/>
              <a:t>208</a:t>
            </a:fld>
            <a:endParaRPr lang="en-US" sz="1200"/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BE61656-059C-924A-8CD7-24BD317B87B9}" type="slidenum">
              <a:rPr lang="en-US" sz="1200"/>
              <a:pPr eaLnBrk="1" hangingPunct="1"/>
              <a:t>209</a:t>
            </a:fld>
            <a:endParaRPr lang="en-US" sz="1200"/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5C814BF-2815-5E41-9769-6295DB42036E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37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7322823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127344-334A-1140-89FA-50A57F0F3A7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560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438896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BEEBDAD-7965-1A45-A634-2FA13E779E0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34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896018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31CD68-5119-5143-AFA2-F9755C12352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71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1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1768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BEEBDAD-7965-1A45-A634-2FA13E779E05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26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34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6E70DD4-F60A-FD41-B963-AFDA48D6AD01}" type="slidenum">
              <a:rPr lang="en-US" sz="1200"/>
              <a:pPr eaLnBrk="1" hangingPunct="1"/>
              <a:t>217</a:t>
            </a:fld>
            <a:endParaRPr lang="en-US" sz="1200"/>
          </a:p>
        </p:txBody>
      </p:sp>
      <p:sp>
        <p:nvSpPr>
          <p:cNvPr id="373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3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0FC8D6-5BF6-E84D-93CC-FC4D2190CCB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75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002847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297237-9DF9-8045-B9ED-05601F0572EE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8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8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060432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9EB66AC-3ACE-1544-A47A-678C2F26BD1E}" type="slidenum">
              <a:rPr lang="en-GB" sz="1200">
                <a:solidFill>
                  <a:srgbClr val="FFFFFF"/>
                </a:solidFill>
                <a:latin typeface="Comic Sans MS" charset="0"/>
                <a:cs typeface="Arial" charset="0"/>
              </a:rPr>
              <a:pPr eaLnBrk="1" hangingPunct="1"/>
              <a:t>220</a:t>
            </a:fld>
            <a:endParaRPr lang="en-GB" sz="1200">
              <a:solidFill>
                <a:srgbClr val="FFFFFF"/>
              </a:solidFill>
              <a:latin typeface="Comic Sans MS" charset="0"/>
              <a:cs typeface="Arial" charset="0"/>
            </a:endParaRPr>
          </a:p>
        </p:txBody>
      </p:sp>
      <p:sp>
        <p:nvSpPr>
          <p:cNvPr id="466947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6694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4026578-5D8B-214D-8AFA-5C607A8F8F0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1462339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EE2AD9-E53D-3B4C-9813-B7D9EC4601F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71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171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 baseline="0" dirty="0">
              <a:latin typeface="Arial" charset="0"/>
              <a:ea typeface="ＭＳ Ｐゴシック" charset="0"/>
              <a:cs typeface="ＭＳ Ｐゴシック" charset="0"/>
            </a:endParaRPr>
          </a:p>
          <a:p>
            <a:pPr eaLnBrk="1" hangingPunct="1"/>
            <a:endParaRPr lang="en-US" baseline="0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4833807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A2EDCEA-0CB3-DA48-9F73-F780BAA943B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10035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4943492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173D530-CEC4-6748-973E-70FFEAAA95E7}" type="slidenum">
              <a:rPr lang="en-US" sz="1200">
                <a:solidFill>
                  <a:prstClr val="black"/>
                </a:solidFill>
              </a:rPr>
              <a:pPr eaLnBrk="1" hangingPunct="1"/>
              <a:t>226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8851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0899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F31CD68-5119-5143-AFA2-F9755C123521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59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71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1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947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4995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7043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9091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1139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3187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5235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133B444-87D1-A741-A4B5-FDEF1DCD1806}" type="slidenum">
              <a:rPr lang="en-US" sz="1200">
                <a:solidFill>
                  <a:srgbClr val="000000"/>
                </a:solidFill>
              </a:rPr>
              <a:pPr eaLnBrk="1" hangingPunct="1"/>
              <a:t>283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19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2089F28-E427-9941-966F-86A49599106A}" type="slidenum">
              <a:rPr lang="en-US" sz="1200">
                <a:solidFill>
                  <a:srgbClr val="000000"/>
                </a:solidFill>
              </a:rPr>
              <a:pPr eaLnBrk="1" hangingPunct="1"/>
              <a:t>285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23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3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D2A224-D38D-8E4C-9A7E-9B4EEDD7F52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9014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01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z="2400"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334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5B5ACDA-BA85-A841-8EF8-8C128BD9186D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61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78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332A50-1AC5-E345-9DBE-C2F6958B4517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492374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0F660B-676A-2242-AF81-275219AF33F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9424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z="2400"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13390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332A50-1AC5-E345-9DBE-C2F6958B4517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7551364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44E3F2-985B-4FAE-90B9-16277CF1B5AF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292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35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89291043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3103554-B11C-4661-9A03-350054630587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293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55256256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3F37FA9-5734-41EF-B81F-F6782E6E539E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294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97089344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5EF8BA-1D1A-4A89-9928-0CB3D537F98D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295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65615259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BB100E0-74AB-42F2-9E1E-7357BC3F4FF1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296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3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69800356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82930A1-325E-4E45-8A8E-DD7B6FA9758B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297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5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88324404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C9C727D-E4B5-4B93-ADCC-4AB22D3DAAE0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298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7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679128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094AA98-22FE-C14B-9263-2BD5515E3136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62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0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0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BEC8BE7-5861-4C04-B592-C831F0C114CB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299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9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91954766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FDEC6D6-4287-2245-9367-2A359C0689D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1775403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DCB56EC-F9A7-9346-A909-6F4A4636DC2F}" type="slidenum">
              <a:rPr lang="en-US" sz="1200">
                <a:solidFill>
                  <a:srgbClr val="000000"/>
                </a:solidFill>
              </a:rPr>
              <a:pPr eaLnBrk="1" hangingPunct="1"/>
              <a:t>302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42496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4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094AA98-22FE-C14B-9263-2BD5515E3136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309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0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0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958B3B7-915E-D140-BCAF-419BF5269F52}" type="slidenum">
              <a:rPr lang="en-US" sz="1200">
                <a:solidFill>
                  <a:srgbClr val="000000"/>
                </a:solidFill>
              </a:rPr>
              <a:pPr eaLnBrk="1" hangingPunct="1"/>
              <a:t>320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4270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7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9EB66AC-3ACE-1544-A47A-678C2F26BD1E}" type="slidenum">
              <a:rPr lang="en-GB" sz="1200">
                <a:solidFill>
                  <a:srgbClr val="FFFFFF"/>
                </a:solidFill>
                <a:latin typeface="Comic Sans MS" charset="0"/>
                <a:cs typeface="Arial" charset="0"/>
              </a:rPr>
              <a:pPr eaLnBrk="1" hangingPunct="1"/>
              <a:t>322</a:t>
            </a:fld>
            <a:endParaRPr lang="en-GB" sz="1200">
              <a:solidFill>
                <a:srgbClr val="FFFFFF"/>
              </a:solidFill>
              <a:latin typeface="Comic Sans MS" charset="0"/>
              <a:cs typeface="Arial" charset="0"/>
            </a:endParaRPr>
          </a:p>
        </p:txBody>
      </p:sp>
      <p:sp>
        <p:nvSpPr>
          <p:cNvPr id="466947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6694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96E66AC-915C-A040-A0EF-9C0197DE8BDC}" type="slidenum">
              <a:rPr lang="en-US" sz="1200">
                <a:solidFill>
                  <a:srgbClr val="000000"/>
                </a:solidFill>
              </a:rPr>
              <a:pPr eaLnBrk="1" hangingPunct="1"/>
              <a:t>326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3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3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C67BB00-A5F2-F94D-A08C-54AA7E4AC785}" type="slidenum">
              <a:rPr lang="en-US" sz="1200">
                <a:solidFill>
                  <a:srgbClr val="000000"/>
                </a:solidFill>
              </a:rPr>
              <a:pPr eaLnBrk="1" hangingPunct="1"/>
              <a:t>327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09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92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08EC6C3-3B44-624A-ACE8-6730ECA8874C}" type="slidenum">
              <a:rPr lang="en-US" sz="1200">
                <a:solidFill>
                  <a:srgbClr val="000000"/>
                </a:solidFill>
              </a:rPr>
              <a:pPr eaLnBrk="1" hangingPunct="1"/>
              <a:t>329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856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6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098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4099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523BAF9F-92C7-AE4F-8930-30BF266636A9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332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4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FD46754-108E-6244-B3D8-DDCD941BD24D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63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2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2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146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6147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ECAB7122-DFD7-FB4A-87F2-CA5CEBBE6A89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333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8194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8195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FE1B5A99-B250-8B4A-A73B-92B626C6AE61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334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0242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10243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D6730545-A7EF-9546-A16B-BA783EFC5BA8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335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2290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12291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C9F79D16-841D-3A4C-B353-8F26E7C06913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336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341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5B5ACDA-BA85-A841-8EF8-8C128BD9186D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353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78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7A5B46D-DA83-EE45-9B5C-8938954D785A}" type="slidenum">
              <a:rPr lang="en-US" sz="1200">
                <a:solidFill>
                  <a:srgbClr val="000000"/>
                </a:solidFill>
              </a:rPr>
              <a:pPr eaLnBrk="1" hangingPunct="1"/>
              <a:t>354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11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EBAD987-32FC-1745-8665-906C09240DDD}" type="slidenum">
              <a:rPr lang="en-US" sz="1200">
                <a:solidFill>
                  <a:srgbClr val="000000"/>
                </a:solidFill>
              </a:rPr>
              <a:pPr eaLnBrk="1" hangingPunct="1"/>
              <a:t>356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15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3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87F70DB-9F55-8742-B987-AA9C3232C6B9}" type="slidenum">
              <a:rPr lang="en-US" sz="1200">
                <a:solidFill>
                  <a:srgbClr val="000000"/>
                </a:solidFill>
              </a:rPr>
              <a:pPr eaLnBrk="1" hangingPunct="1"/>
              <a:t>357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5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96D03E7-B778-E240-9311-46576B088DBF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467970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467971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Arial" charset="0"/>
              <a:cs typeface="ＭＳ Ｐゴシック" charset="0"/>
            </a:endParaRPr>
          </a:p>
          <a:p>
            <a:r>
              <a:rPr lang="en-US">
                <a:latin typeface="Arial" charset="0"/>
                <a:cs typeface="ＭＳ Ｐゴシック" charset="0"/>
              </a:rPr>
              <a:t>Other translations say, "Cease striving</a:t>
            </a:r>
            <a:r>
              <a:rPr lang="mr-IN">
                <a:latin typeface="Arial" charset="0"/>
                <a:cs typeface="ＭＳ Ｐゴシック" charset="0"/>
              </a:rPr>
              <a:t>…</a:t>
            </a:r>
            <a:r>
              <a:rPr lang="en-US">
                <a:latin typeface="Arial" charset="0"/>
                <a:cs typeface="ＭＳ Ｐゴシック" charset="0"/>
              </a:rPr>
              <a:t>"</a:t>
            </a:r>
          </a:p>
          <a:p>
            <a:r>
              <a:rPr lang="en-US">
                <a:latin typeface="Arial" charset="0"/>
                <a:cs typeface="ＭＳ Ｐゴシック" charset="0"/>
              </a:rPr>
              <a:t>Only when we stop to listen will we hear from God.</a:t>
            </a:r>
          </a:p>
          <a:p>
            <a:r>
              <a:rPr lang="en-US">
                <a:latin typeface="Arial" charset="0"/>
                <a:cs typeface="ＭＳ Ｐゴシック" charset="0"/>
              </a:rPr>
              <a:t>Only when we hear from God—even hear God's silence—that we will know him as he truly is.</a:t>
            </a:r>
          </a:p>
          <a:p>
            <a:r>
              <a:rPr lang="en-US">
                <a:latin typeface="Arial" charset="0"/>
                <a:cs typeface="ＭＳ Ｐゴシック" charset="0"/>
              </a:rPr>
              <a:t>He is God. We are not. This is one of the basic rules of living in his universe.</a:t>
            </a:r>
          </a:p>
        </p:txBody>
      </p:sp>
    </p:spTree>
    <p:extLst>
      <p:ext uri="{BB962C8B-B14F-4D97-AF65-F5344CB8AC3E}">
        <p14:creationId xmlns:p14="http://schemas.microsoft.com/office/powerpoint/2010/main" val="216725672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F5378DE-1328-B44B-86D1-2779302AA9D5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64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5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5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133B444-87D1-A741-A4B5-FDEF1DCD1806}" type="slidenum">
              <a:rPr lang="en-US" sz="1200">
                <a:solidFill>
                  <a:srgbClr val="000000"/>
                </a:solidFill>
              </a:rPr>
              <a:pPr eaLnBrk="1" hangingPunct="1"/>
              <a:t>363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19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D1C7B40-11B6-5041-BC61-20A1336AC916}" type="slidenum">
              <a:rPr lang="en-US" sz="1200">
                <a:solidFill>
                  <a:srgbClr val="000000"/>
                </a:solidFill>
              </a:rPr>
              <a:pPr eaLnBrk="1" hangingPunct="1"/>
              <a:t>376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1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1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F5378DE-1328-B44B-86D1-2779302AA9D5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380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5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5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3B0874B-D723-4F44-B2DB-AF30269199E9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2903505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04E6C8B-58D4-DC4C-8B03-27C2E51EFE1F}" type="slidenum">
              <a:rPr lang="en-US" sz="1200">
                <a:solidFill>
                  <a:srgbClr val="000000"/>
                </a:solidFill>
              </a:rPr>
              <a:pPr eaLnBrk="1" hangingPunct="1"/>
              <a:t>408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42905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9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1A27213-E51A-2E4F-9E5D-81A1B1E6A9F6}" type="slidenum">
              <a:rPr lang="en-US" sz="1200">
                <a:solidFill>
                  <a:srgbClr val="000000"/>
                </a:solidFill>
              </a:rPr>
              <a:pPr eaLnBrk="1" hangingPunct="1"/>
              <a:t>411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27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76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0FC8D6-5BF6-E84D-93CC-FC4D2190CCB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75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2017180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23BBF6F-E714-5C46-91F3-6411FFEB8BA4}" type="slidenum">
              <a:rPr lang="en-US" sz="1200">
                <a:solidFill>
                  <a:srgbClr val="000000"/>
                </a:solidFill>
              </a:rPr>
              <a:pPr eaLnBrk="1" hangingPunct="1"/>
              <a:t>423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29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9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B666E41-B3A2-9247-9EB5-6A9AF46020D7}" type="slidenum">
              <a:rPr lang="en-US">
                <a:solidFill>
                  <a:prstClr val="black"/>
                </a:solidFill>
              </a:rPr>
              <a:pPr/>
              <a:t>451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1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9543390-9698-2248-8826-D09A4376D889}" type="slidenum">
              <a:rPr lang="en-US">
                <a:solidFill>
                  <a:prstClr val="black"/>
                </a:solidFill>
              </a:rPr>
              <a:pPr/>
              <a:t>452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2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5199737-5282-D942-BCDC-ACC0F1DAAD9D}" type="slidenum">
              <a:rPr lang="en-US" sz="1200"/>
              <a:pPr eaLnBrk="1" hangingPunct="1"/>
              <a:t>66</a:t>
            </a:fld>
            <a:endParaRPr lang="en-US" sz="1200"/>
          </a:p>
        </p:txBody>
      </p:sp>
      <p:sp>
        <p:nvSpPr>
          <p:cNvPr id="388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881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6912F1D-7F8D-C841-897A-0C320D6AF116}" type="slidenum">
              <a:rPr lang="en-US">
                <a:solidFill>
                  <a:prstClr val="black"/>
                </a:solidFill>
              </a:rPr>
              <a:pPr/>
              <a:t>453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3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CE66C80-AEDB-0247-9617-3D2288E7B6F7}" type="slidenum">
              <a:rPr lang="en-US">
                <a:solidFill>
                  <a:prstClr val="black"/>
                </a:solidFill>
              </a:rPr>
              <a:pPr/>
              <a:t>454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4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4D457B6-EC3C-6F47-BF8F-B9FC2A40DBFC}" type="slidenum">
              <a:rPr lang="en-US">
                <a:solidFill>
                  <a:prstClr val="black"/>
                </a:solidFill>
              </a:rPr>
              <a:pPr/>
              <a:t>455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FEB36C1-DCD0-FD44-9410-C564A8FC3E4C}" type="slidenum">
              <a:rPr lang="en-US">
                <a:solidFill>
                  <a:prstClr val="black"/>
                </a:solidFill>
              </a:rPr>
              <a:pPr/>
              <a:t>456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23548A0-8C17-BE4D-B037-3EEE3C057C8D}" type="slidenum">
              <a:rPr lang="en-US">
                <a:solidFill>
                  <a:prstClr val="black"/>
                </a:solidFill>
              </a:rPr>
              <a:pPr/>
              <a:t>457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E4EA1CD-FEBE-6844-BEC5-7C2264A016A6}" type="slidenum">
              <a:rPr lang="en-US" sz="1200">
                <a:solidFill>
                  <a:prstClr val="black"/>
                </a:solidFill>
              </a:rPr>
              <a:pPr eaLnBrk="1" hangingPunct="1"/>
              <a:t>461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8E9941E-F196-0441-B8D6-3F8FF419C474}" type="slidenum">
              <a:rPr lang="en-US" sz="1200">
                <a:solidFill>
                  <a:prstClr val="black"/>
                </a:solidFill>
              </a:rPr>
              <a:pPr eaLnBrk="1" hangingPunct="1"/>
              <a:t>462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F0D0FCE-8AE7-6247-9F44-EF45F46A5C2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526433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3D5AFC5-25FE-784C-8FDE-E1FF04BFCC1F}" type="slidenum">
              <a:rPr lang="en-US" sz="1200">
                <a:solidFill>
                  <a:srgbClr val="000000"/>
                </a:solidFill>
              </a:rPr>
              <a:pPr eaLnBrk="1" hangingPunct="1"/>
              <a:t>476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969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7F31552-B25B-D848-B42A-68F16065BAC4}" type="slidenum">
              <a:rPr lang="en-US" sz="1200">
                <a:solidFill>
                  <a:srgbClr val="000000"/>
                </a:solidFill>
              </a:rPr>
              <a:pPr eaLnBrk="1" hangingPunct="1"/>
              <a:t>477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0D2A224-D38D-8E4C-9A7E-9B4EEDD7F528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67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9014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01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z="2400"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515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104A8C2-CDA4-0A4E-927C-FD593FCA5C6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347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3363155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3ED6C95-5FAF-6B46-8301-5657F06A8250}" type="slidenum">
              <a:rPr lang="en-US" sz="1200">
                <a:solidFill>
                  <a:srgbClr val="000000"/>
                </a:solidFill>
              </a:rPr>
              <a:pPr eaLnBrk="1" hangingPunct="1"/>
              <a:t>517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552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10EE44D-10A7-1D4A-BE4B-03F85303DE89}" type="slidenum">
              <a:rPr lang="en-US" sz="1200">
                <a:solidFill>
                  <a:srgbClr val="000000"/>
                </a:solidFill>
              </a:rPr>
              <a:pPr eaLnBrk="1" hangingPunct="1"/>
              <a:t>518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757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067DE69-5B33-2A42-AB9B-084D6A47D02C}" type="slidenum">
              <a:rPr lang="en-US" sz="1200">
                <a:solidFill>
                  <a:srgbClr val="000000"/>
                </a:solidFill>
              </a:rPr>
              <a:pPr eaLnBrk="1" hangingPunct="1"/>
              <a:t>519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961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D915974-0ACA-DF43-B2EF-FCAE9D9DFF49}" type="slidenum">
              <a:rPr lang="en-US" sz="1200">
                <a:solidFill>
                  <a:srgbClr val="000000"/>
                </a:solidFill>
              </a:rPr>
              <a:pPr eaLnBrk="1" hangingPunct="1"/>
              <a:t>520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166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EF2646C-2A86-2445-BC7D-F06B8054E4C5}" type="slidenum">
              <a:rPr lang="en-US" sz="1200">
                <a:solidFill>
                  <a:srgbClr val="000000"/>
                </a:solidFill>
              </a:rPr>
              <a:pPr eaLnBrk="1" hangingPunct="1"/>
              <a:t>521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37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D7C2F48-5796-5D4D-8403-815C207235E0}" type="slidenum">
              <a:rPr lang="en-US" sz="1200">
                <a:solidFill>
                  <a:srgbClr val="000000"/>
                </a:solidFill>
              </a:rPr>
              <a:pPr eaLnBrk="1" hangingPunct="1"/>
              <a:t>522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57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58F72B7-CEB9-234A-94BC-EE2492076F90}" type="slidenum">
              <a:rPr lang="en-US" sz="1200">
                <a:solidFill>
                  <a:srgbClr val="000000"/>
                </a:solidFill>
              </a:rPr>
              <a:pPr eaLnBrk="1" hangingPunct="1"/>
              <a:t>523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E3E0091-E485-9242-967A-A75894FADB7B}" type="slidenum">
              <a:rPr lang="en-US" sz="1200">
                <a:solidFill>
                  <a:srgbClr val="000000"/>
                </a:solidFill>
              </a:rPr>
              <a:pPr eaLnBrk="1" hangingPunct="1"/>
              <a:t>524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98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3332A50-1AC5-E345-9DBE-C2F6958B4517}" type="slidenum">
              <a:rPr lang="en-US" sz="1200">
                <a:solidFill>
                  <a:srgbClr val="000000"/>
                </a:solidFill>
              </a:rPr>
              <a:pPr eaLnBrk="1" hangingPunct="1"/>
              <a:t>68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D805282-2A45-3644-A774-61128C60A828}" type="slidenum">
              <a:rPr lang="en-US" sz="1200">
                <a:solidFill>
                  <a:srgbClr val="000000"/>
                </a:solidFill>
              </a:rPr>
              <a:pPr eaLnBrk="1" hangingPunct="1"/>
              <a:t>525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AA695B6-7CF3-4946-9B02-2E73A84FF6BC}" type="slidenum">
              <a:rPr lang="en-US" sz="1200">
                <a:solidFill>
                  <a:srgbClr val="000000"/>
                </a:solidFill>
              </a:rPr>
              <a:pPr eaLnBrk="1" hangingPunct="1"/>
              <a:t>526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539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8D143F-6C47-BD4F-B1E2-F42EA8C9458B}" type="slidenum">
              <a:rPr lang="en-US" sz="1200">
                <a:solidFill>
                  <a:prstClr val="black"/>
                </a:solidFill>
              </a:rPr>
              <a:pPr eaLnBrk="1" hangingPunct="1"/>
              <a:t>529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46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r>
              <a:rPr lang="en-US" dirty="0">
                <a:latin typeface="Arial" charset="0"/>
              </a:rPr>
              <a:t>http://cantonhymn.wikispaces.com/From+the+Rising+of+the+Sun</a:t>
            </a:r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19305536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87587635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6363900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02061362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23391958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6747629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3860523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F0F660B-676A-2242-AF81-275219AF33F8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69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9424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z="2400"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57448121"/>
      </p:ext>
    </p:extLst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4080946"/>
      </p:ext>
    </p:extLst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3389876"/>
      </p:ext>
    </p:extLst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8587665"/>
      </p:ext>
    </p:extLst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8279767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5440706"/>
      </p:ext>
    </p:extLst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15983477"/>
      </p:ext>
    </p:extLst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1100334"/>
      </p:ext>
    </p:extLst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3661775"/>
      </p:ext>
    </p:extLst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2918460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3332A50-1AC5-E345-9DBE-C2F6958B4517}" type="slidenum">
              <a:rPr lang="en-US" sz="1200">
                <a:solidFill>
                  <a:srgbClr val="000000"/>
                </a:solidFill>
              </a:rPr>
              <a:pPr eaLnBrk="1" hangingPunct="1"/>
              <a:t>71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6409799"/>
      </p:ext>
    </p:extLst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0913168"/>
      </p:ext>
    </p:extLst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3729433"/>
      </p:ext>
    </p:extLst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0639015"/>
      </p:ext>
    </p:extLst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6230453"/>
      </p:ext>
    </p:extLst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1693741"/>
      </p:ext>
    </p:extLst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0020530"/>
      </p:ext>
    </p:extLst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3944572"/>
      </p:ext>
    </p:extLst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74743870"/>
      </p:ext>
    </p:extLst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7184305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44E3F2-985B-4FAE-90B9-16277CF1B5AF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35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02485863"/>
      </p:ext>
    </p:extLst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9960016"/>
      </p:ext>
    </p:extLst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9603032"/>
      </p:ext>
    </p:extLst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0903413"/>
      </p:ext>
    </p:extLst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0832937"/>
      </p:ext>
    </p:extLst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51558637"/>
      </p:ext>
    </p:extLst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lide Image Placeholder 1">
            <a:extLst>
              <a:ext uri="{FF2B5EF4-FFF2-40B4-BE49-F238E27FC236}">
                <a16:creationId xmlns:a16="http://schemas.microsoft.com/office/drawing/2014/main" id="{E1E64D2E-EBBD-A14A-9A9F-40132DFD12B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0" name="Notes Placeholder 2">
            <a:extLst>
              <a:ext uri="{FF2B5EF4-FFF2-40B4-BE49-F238E27FC236}">
                <a16:creationId xmlns:a16="http://schemas.microsoft.com/office/drawing/2014/main" id="{653570C0-62AD-7F48-B77F-9F6F235B10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3D92DF13-BA4C-C24E-A8AB-F641B39FE86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1C26F79-45C3-AA47-90AC-94D1320C17BC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4179901"/>
      </p:ext>
    </p:extLst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Slide Image Placeholder 1">
            <a:extLst>
              <a:ext uri="{FF2B5EF4-FFF2-40B4-BE49-F238E27FC236}">
                <a16:creationId xmlns:a16="http://schemas.microsoft.com/office/drawing/2014/main" id="{F21752C5-5FAA-C942-83E9-5AE12F14871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4" name="Notes Placeholder 2">
            <a:extLst>
              <a:ext uri="{FF2B5EF4-FFF2-40B4-BE49-F238E27FC236}">
                <a16:creationId xmlns:a16="http://schemas.microsoft.com/office/drawing/2014/main" id="{6FCC8029-4869-5D4A-A07D-A5EF1BAA2B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4275" name="Slide Number Placeholder 3">
            <a:extLst>
              <a:ext uri="{FF2B5EF4-FFF2-40B4-BE49-F238E27FC236}">
                <a16:creationId xmlns:a16="http://schemas.microsoft.com/office/drawing/2014/main" id="{68B7F3B4-7FDE-6243-87A0-C8F0916E15E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8B3DB6-7AE0-1043-9D86-FF611542A77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1566978"/>
      </p:ext>
    </p:extLst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>
            <a:extLst>
              <a:ext uri="{FF2B5EF4-FFF2-40B4-BE49-F238E27FC236}">
                <a16:creationId xmlns:a16="http://schemas.microsoft.com/office/drawing/2014/main" id="{399861FD-96F6-2F4D-8E56-1E3CC8EE86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8" name="Notes Placeholder 2">
            <a:extLst>
              <a:ext uri="{FF2B5EF4-FFF2-40B4-BE49-F238E27FC236}">
                <a16:creationId xmlns:a16="http://schemas.microsoft.com/office/drawing/2014/main" id="{8FD061B0-C84E-3544-A054-808C1244F6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8037F281-1C42-4B40-8866-72B417E1F12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68E74DF-5BE8-794C-A1BB-909D22A6F6D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2231884"/>
      </p:ext>
    </p:extLst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>
            <a:extLst>
              <a:ext uri="{FF2B5EF4-FFF2-40B4-BE49-F238E27FC236}">
                <a16:creationId xmlns:a16="http://schemas.microsoft.com/office/drawing/2014/main" id="{C593B290-4135-8443-AA8E-ABFCB7DEBB0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2" name="Notes Placeholder 2">
            <a:extLst>
              <a:ext uri="{FF2B5EF4-FFF2-40B4-BE49-F238E27FC236}">
                <a16:creationId xmlns:a16="http://schemas.microsoft.com/office/drawing/2014/main" id="{D0365214-C425-CD47-81C0-F388A965B4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6323" name="Slide Number Placeholder 3">
            <a:extLst>
              <a:ext uri="{FF2B5EF4-FFF2-40B4-BE49-F238E27FC236}">
                <a16:creationId xmlns:a16="http://schemas.microsoft.com/office/drawing/2014/main" id="{16B3F005-E17F-1B48-B8D8-55A27638B2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F4DD34-DCED-5243-93BE-7D7B1CB6E0D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1460649"/>
      </p:ext>
    </p:extLst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>
            <a:extLst>
              <a:ext uri="{FF2B5EF4-FFF2-40B4-BE49-F238E27FC236}">
                <a16:creationId xmlns:a16="http://schemas.microsoft.com/office/drawing/2014/main" id="{C593B290-4135-8443-AA8E-ABFCB7DEBB0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2" name="Notes Placeholder 2">
            <a:extLst>
              <a:ext uri="{FF2B5EF4-FFF2-40B4-BE49-F238E27FC236}">
                <a16:creationId xmlns:a16="http://schemas.microsoft.com/office/drawing/2014/main" id="{D0365214-C425-CD47-81C0-F388A965B4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6323" name="Slide Number Placeholder 3">
            <a:extLst>
              <a:ext uri="{FF2B5EF4-FFF2-40B4-BE49-F238E27FC236}">
                <a16:creationId xmlns:a16="http://schemas.microsoft.com/office/drawing/2014/main" id="{16B3F005-E17F-1B48-B8D8-55A27638B2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F4DD34-DCED-5243-93BE-7D7B1CB6E0D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438333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3103554-B11C-4661-9A03-350054630587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68626448"/>
      </p:ext>
    </p:extLst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lide Image Placeholder 1">
            <a:extLst>
              <a:ext uri="{FF2B5EF4-FFF2-40B4-BE49-F238E27FC236}">
                <a16:creationId xmlns:a16="http://schemas.microsoft.com/office/drawing/2014/main" id="{E5023F33-3F20-1441-B212-33D57AC1CDC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6" name="Notes Placeholder 2">
            <a:extLst>
              <a:ext uri="{FF2B5EF4-FFF2-40B4-BE49-F238E27FC236}">
                <a16:creationId xmlns:a16="http://schemas.microsoft.com/office/drawing/2014/main" id="{7358F8BE-B309-9643-97F6-3812EFC2A5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7347" name="Slide Number Placeholder 3">
            <a:extLst>
              <a:ext uri="{FF2B5EF4-FFF2-40B4-BE49-F238E27FC236}">
                <a16:creationId xmlns:a16="http://schemas.microsoft.com/office/drawing/2014/main" id="{00970E3A-C6AF-1B4A-B8DC-8EC707E44AB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25B3FCE-A246-DB41-8FC9-A880FF3CF954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0258984"/>
      </p:ext>
    </p:extLst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Slide Image Placeholder 1">
            <a:extLst>
              <a:ext uri="{FF2B5EF4-FFF2-40B4-BE49-F238E27FC236}">
                <a16:creationId xmlns:a16="http://schemas.microsoft.com/office/drawing/2014/main" id="{F2621992-9112-B349-8604-D71F6738821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0" name="Notes Placeholder 2">
            <a:extLst>
              <a:ext uri="{FF2B5EF4-FFF2-40B4-BE49-F238E27FC236}">
                <a16:creationId xmlns:a16="http://schemas.microsoft.com/office/drawing/2014/main" id="{FF094E03-902A-2C4A-935B-7AB06F2A78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8371" name="Slide Number Placeholder 3">
            <a:extLst>
              <a:ext uri="{FF2B5EF4-FFF2-40B4-BE49-F238E27FC236}">
                <a16:creationId xmlns:a16="http://schemas.microsoft.com/office/drawing/2014/main" id="{5444167B-4FA9-8944-9DA0-4B265261E00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B6DF04E-C199-2142-A747-4D114EBC996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4049036"/>
      </p:ext>
    </p:extLst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91318825"/>
      </p:ext>
    </p:extLst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19446441"/>
      </p:ext>
    </p:extLst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7132888"/>
      </p:ext>
    </p:extLst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9447893"/>
      </p:ext>
    </p:extLst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8997473"/>
      </p:ext>
    </p:extLst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8585870"/>
      </p:ext>
    </p:extLst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5387863"/>
      </p:ext>
    </p:extLst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627124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3F37FA9-5734-41EF-B81F-F6782E6E539E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79291461"/>
      </p:ext>
    </p:extLst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2684403"/>
      </p:ext>
    </p:extLst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0553456"/>
      </p:ext>
    </p:extLst>
  </p:cSld>
  <p:clrMapOvr>
    <a:masterClrMapping/>
  </p:clrMapOvr>
</p:notes>
</file>

<file path=ppt/notesSlides/notesSlide2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476580"/>
      </p:ext>
    </p:extLst>
  </p:cSld>
  <p:clrMapOvr>
    <a:masterClrMapping/>
  </p:clrMapOvr>
</p:notes>
</file>

<file path=ppt/notesSlides/notesSlide2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8256059"/>
      </p:ext>
    </p:extLst>
  </p:cSld>
  <p:clrMapOvr>
    <a:masterClrMapping/>
  </p:clrMapOvr>
</p:notes>
</file>

<file path=ppt/notesSlides/notesSlide2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7179696"/>
      </p:ext>
    </p:extLst>
  </p:cSld>
  <p:clrMapOvr>
    <a:masterClrMapping/>
  </p:clrMapOvr>
</p:notes>
</file>

<file path=ppt/notesSlides/notesSlide2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488198"/>
      </p:ext>
    </p:extLst>
  </p:cSld>
  <p:clrMapOvr>
    <a:masterClrMapping/>
  </p:clrMapOvr>
</p:notes>
</file>

<file path=ppt/notesSlides/notesSlide2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0430480"/>
      </p:ext>
    </p:extLst>
  </p:cSld>
  <p:clrMapOvr>
    <a:masterClrMapping/>
  </p:clrMapOvr>
</p:notes>
</file>

<file path=ppt/notesSlides/notesSlide2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7137309"/>
      </p:ext>
    </p:extLst>
  </p:cSld>
  <p:clrMapOvr>
    <a:masterClrMapping/>
  </p:clrMapOvr>
</p:notes>
</file>

<file path=ppt/notesSlides/notesSlide2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95446225"/>
      </p:ext>
    </p:extLst>
  </p:cSld>
  <p:clrMapOvr>
    <a:masterClrMapping/>
  </p:clrMapOvr>
</p:notes>
</file>

<file path=ppt/notesSlides/notesSlide2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7462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6BE1046-B33E-7A4A-A90B-2436DA3EA8D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825473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5EF8BA-1D1A-4A89-9928-0CB3D537F98D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55054138"/>
      </p:ext>
    </p:extLst>
  </p:cSld>
  <p:clrMapOvr>
    <a:masterClrMapping/>
  </p:clrMapOvr>
</p:notes>
</file>

<file path=ppt/notesSlides/notesSlide3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9208939"/>
      </p:ext>
    </p:extLst>
  </p:cSld>
  <p:clrMapOvr>
    <a:masterClrMapping/>
  </p:clrMapOvr>
</p:notes>
</file>

<file path=ppt/notesSlides/notesSlide3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51683901"/>
      </p:ext>
    </p:extLst>
  </p:cSld>
  <p:clrMapOvr>
    <a:masterClrMapping/>
  </p:clrMapOvr>
</p:notes>
</file>

<file path=ppt/notesSlides/notesSlide3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1452140"/>
      </p:ext>
    </p:extLst>
  </p:cSld>
  <p:clrMapOvr>
    <a:masterClrMapping/>
  </p:clrMapOvr>
</p:notes>
</file>

<file path=ppt/notesSlides/notesSlide3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6034625"/>
      </p:ext>
    </p:extLst>
  </p:cSld>
  <p:clrMapOvr>
    <a:masterClrMapping/>
  </p:clrMapOvr>
</p:notes>
</file>

<file path=ppt/notesSlides/notesSlide3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6593765"/>
      </p:ext>
    </p:extLst>
  </p:cSld>
  <p:clrMapOvr>
    <a:masterClrMapping/>
  </p:clrMapOvr>
</p:notes>
</file>

<file path=ppt/notesSlides/notesSlide3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21582009"/>
      </p:ext>
    </p:extLst>
  </p:cSld>
  <p:clrMapOvr>
    <a:masterClrMapping/>
  </p:clrMapOvr>
</p:notes>
</file>

<file path=ppt/notesSlides/notesSlide3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4140490"/>
      </p:ext>
    </p:extLst>
  </p:cSld>
  <p:clrMapOvr>
    <a:masterClrMapping/>
  </p:clrMapOvr>
</p:notes>
</file>

<file path=ppt/notesSlides/notesSlide3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6870561"/>
      </p:ext>
    </p:extLst>
  </p:cSld>
  <p:clrMapOvr>
    <a:masterClrMapping/>
  </p:clrMapOvr>
</p:notes>
</file>

<file path=ppt/notesSlides/notesSlide3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6642749"/>
      </p:ext>
    </p:extLst>
  </p:cSld>
  <p:clrMapOvr>
    <a:masterClrMapping/>
  </p:clrMapOvr>
</p:notes>
</file>

<file path=ppt/notesSlides/notesSlide3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411245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BB100E0-74AB-42F2-9E1E-7357BC3F4FF1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3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24366893"/>
      </p:ext>
    </p:extLst>
  </p:cSld>
  <p:clrMapOvr>
    <a:masterClrMapping/>
  </p:clrMapOvr>
</p:notes>
</file>

<file path=ppt/notesSlides/notesSlide3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7885079"/>
      </p:ext>
    </p:extLst>
  </p:cSld>
  <p:clrMapOvr>
    <a:masterClrMapping/>
  </p:clrMapOvr>
</p:notes>
</file>

<file path=ppt/notesSlides/notesSlide3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8189933"/>
      </p:ext>
    </p:extLst>
  </p:cSld>
  <p:clrMapOvr>
    <a:masterClrMapping/>
  </p:clrMapOvr>
</p:notes>
</file>

<file path=ppt/notesSlides/notesSlide3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8230761"/>
      </p:ext>
    </p:extLst>
  </p:cSld>
  <p:clrMapOvr>
    <a:masterClrMapping/>
  </p:clrMapOvr>
</p:notes>
</file>

<file path=ppt/notesSlides/notesSlide3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16561940"/>
      </p:ext>
    </p:extLst>
  </p:cSld>
  <p:clrMapOvr>
    <a:masterClrMapping/>
  </p:clrMapOvr>
</p:notes>
</file>

<file path=ppt/notesSlides/notesSlide3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2749151"/>
      </p:ext>
    </p:extLst>
  </p:cSld>
  <p:clrMapOvr>
    <a:masterClrMapping/>
  </p:clrMapOvr>
</p:notes>
</file>

<file path=ppt/notesSlides/notesSlide3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0026008"/>
      </p:ext>
    </p:extLst>
  </p:cSld>
  <p:clrMapOvr>
    <a:masterClrMapping/>
  </p:clrMapOvr>
</p:notes>
</file>

<file path=ppt/notesSlides/notesSlide3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6829995"/>
      </p:ext>
    </p:extLst>
  </p:cSld>
  <p:clrMapOvr>
    <a:masterClrMapping/>
  </p:clrMapOvr>
</p:notes>
</file>

<file path=ppt/notesSlides/notesSlide3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2941208"/>
      </p:ext>
    </p:extLst>
  </p:cSld>
  <p:clrMapOvr>
    <a:masterClrMapping/>
  </p:clrMapOvr>
</p:notes>
</file>

<file path=ppt/notesSlides/notesSlide3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8439036"/>
      </p:ext>
    </p:extLst>
  </p:cSld>
  <p:clrMapOvr>
    <a:masterClrMapping/>
  </p:clrMapOvr>
</p:notes>
</file>

<file path=ppt/notesSlides/notesSlide3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8793139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82930A1-325E-4E45-8A8E-DD7B6FA9758B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5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67245273"/>
      </p:ext>
    </p:extLst>
  </p:cSld>
  <p:clrMapOvr>
    <a:masterClrMapping/>
  </p:clrMapOvr>
</p:notes>
</file>

<file path=ppt/notesSlides/notesSlide3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2243503"/>
      </p:ext>
    </p:extLst>
  </p:cSld>
  <p:clrMapOvr>
    <a:masterClrMapping/>
  </p:clrMapOvr>
</p:notes>
</file>

<file path=ppt/notesSlides/notesSlide3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992686"/>
      </p:ext>
    </p:extLst>
  </p:cSld>
  <p:clrMapOvr>
    <a:masterClrMapping/>
  </p:clrMapOvr>
</p:notes>
</file>

<file path=ppt/notesSlides/notesSlide3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9874217"/>
      </p:ext>
    </p:extLst>
  </p:cSld>
  <p:clrMapOvr>
    <a:masterClrMapping/>
  </p:clrMapOvr>
</p:notes>
</file>

<file path=ppt/notesSlides/notesSlide3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2222909"/>
      </p:ext>
    </p:extLst>
  </p:cSld>
  <p:clrMapOvr>
    <a:masterClrMapping/>
  </p:clrMapOvr>
</p:notes>
</file>

<file path=ppt/notesSlides/notesSlide3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530698E-3B62-7B49-AF62-351A2D89A120}" type="slidenum">
              <a:rPr lang="en-US" sz="1200">
                <a:solidFill>
                  <a:prstClr val="black"/>
                </a:solidFill>
              </a:rPr>
              <a:pPr eaLnBrk="1" hangingPunct="1"/>
              <a:t>617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45773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7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r>
              <a:rPr lang="en-US" dirty="0">
                <a:latin typeface="Arial" charset="0"/>
              </a:rPr>
              <a:t>http://cantonhymn.wikispaces.com/He+Has+Made+Me+Glad</a:t>
            </a:r>
          </a:p>
        </p:txBody>
      </p:sp>
    </p:spTree>
  </p:cSld>
  <p:clrMapOvr>
    <a:masterClrMapping/>
  </p:clrMapOvr>
</p:notes>
</file>

<file path=ppt/notesSlides/notesSlide3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A5258CB-6DD3-164C-A7FA-331D5955FF9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3230910"/>
      </p:ext>
    </p:extLst>
  </p:cSld>
  <p:clrMapOvr>
    <a:masterClrMapping/>
  </p:clrMapOvr>
</p:notes>
</file>

<file path=ppt/notesSlides/notesSlide3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85E6ABA-16B3-F34C-8547-998EEF8B1664}" type="slidenum">
              <a:rPr lang="en-US">
                <a:solidFill>
                  <a:prstClr val="black"/>
                </a:solidFill>
              </a:rPr>
              <a:pPr/>
              <a:t>651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14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727057F-443E-D745-A722-21FEBB8B7DD4}" type="slidenum">
              <a:rPr lang="en-US">
                <a:solidFill>
                  <a:prstClr val="black"/>
                </a:solidFill>
              </a:rPr>
              <a:pPr/>
              <a:t>652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19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42D787F-ACB0-AB48-BEB8-FB9FD1326BD4}" type="slidenum">
              <a:rPr lang="en-US">
                <a:solidFill>
                  <a:prstClr val="black"/>
                </a:solidFill>
              </a:rPr>
              <a:pPr/>
              <a:t>653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24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68588B1-1E64-FD4A-A54A-87AE2342E4E0}" type="slidenum">
              <a:rPr lang="en-US">
                <a:solidFill>
                  <a:prstClr val="black"/>
                </a:solidFill>
              </a:rPr>
              <a:pPr/>
              <a:t>654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229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C9C727D-E4B5-4B93-ADCC-4AB22D3DAAE0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7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85485938"/>
      </p:ext>
    </p:extLst>
  </p:cSld>
  <p:clrMapOvr>
    <a:masterClrMapping/>
  </p:clrMapOvr>
</p:notes>
</file>

<file path=ppt/notesSlides/notesSlide3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8B8B506-D905-614E-88AC-F1315059CC38}" type="slidenum">
              <a:rPr lang="en-US">
                <a:solidFill>
                  <a:prstClr val="black"/>
                </a:solidFill>
              </a:rPr>
              <a:pPr/>
              <a:t>655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433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5C814BF-2815-5E41-9769-6295DB42036E}" type="slidenum">
              <a:rPr lang="en-US" sz="1200">
                <a:solidFill>
                  <a:prstClr val="black"/>
                </a:solidFill>
              </a:rPr>
              <a:pPr eaLnBrk="1" hangingPunct="1"/>
              <a:t>675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337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3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9pPr>
          </a:lstStyle>
          <a:p>
            <a:pPr eaLnBrk="1" hangingPunct="1"/>
            <a:fld id="{CA168311-8E3A-DF47-940D-C4E79C847CDD}" type="slidenum">
              <a:rPr lang="en-US" sz="1200">
                <a:solidFill>
                  <a:srgbClr val="000000"/>
                </a:solidFill>
              </a:rPr>
              <a:pPr eaLnBrk="1" hangingPunct="1"/>
              <a:t>692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576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765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>
                <a:latin typeface="Arial" charset="0"/>
              </a:rPr>
              <a:t>The explanation for free!</a:t>
            </a:r>
          </a:p>
          <a:p>
            <a:pPr eaLnBrk="1" hangingPunct="1"/>
            <a:r>
              <a:rPr lang="en-US" dirty="0">
                <a:latin typeface="Arial" charset="0"/>
              </a:rPr>
              <a:t>OT</a:t>
            </a:r>
            <a:r>
              <a:rPr lang="en-US" baseline="0" dirty="0">
                <a:latin typeface="Arial" charset="0"/>
              </a:rPr>
              <a:t> Survey </a:t>
            </a:r>
            <a:r>
              <a:rPr lang="en-US" dirty="0">
                <a:latin typeface="Arial" charset="0"/>
              </a:rPr>
              <a:t>link address</a:t>
            </a: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BEC8BE7-5861-4C04-B592-C831F0C114CB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9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4579044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FDEC6D6-4287-2245-9367-2A359C0689D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22283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121841F-008E-474D-96CF-524168738E62}" type="slidenum">
              <a:rPr lang="en-US" sz="1200"/>
              <a:pPr eaLnBrk="1" hangingPunct="1"/>
              <a:t>81</a:t>
            </a:fld>
            <a:endParaRPr lang="en-US" sz="1200"/>
          </a:p>
        </p:txBody>
      </p:sp>
      <p:sp>
        <p:nvSpPr>
          <p:cNvPr id="407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075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BA7DCDC-16FE-8043-8D5C-D918D0859815}" type="slidenum">
              <a:rPr lang="en-US" sz="1200"/>
              <a:pPr eaLnBrk="1" hangingPunct="1"/>
              <a:t>82</a:t>
            </a:fld>
            <a:endParaRPr lang="en-US" sz="1200"/>
          </a:p>
        </p:txBody>
      </p:sp>
      <p:sp>
        <p:nvSpPr>
          <p:cNvPr id="409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09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A126742-8B62-114D-BC97-3EC49C9FAC06}" type="slidenum">
              <a:rPr lang="en-US" sz="1200"/>
              <a:pPr eaLnBrk="1" hangingPunct="1"/>
              <a:t>83</a:t>
            </a:fld>
            <a:endParaRPr lang="en-US" sz="1200"/>
          </a:p>
        </p:txBody>
      </p:sp>
      <p:sp>
        <p:nvSpPr>
          <p:cNvPr id="411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16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F264351-3D0A-8748-9F76-2AE8C8AFA21D}" type="slidenum">
              <a:rPr lang="en-US" sz="1200"/>
              <a:pPr eaLnBrk="1" hangingPunct="1"/>
              <a:t>84</a:t>
            </a:fld>
            <a:endParaRPr lang="en-US" sz="1200"/>
          </a:p>
        </p:txBody>
      </p:sp>
      <p:sp>
        <p:nvSpPr>
          <p:cNvPr id="413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37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28C9AB-5814-BA4F-84A6-C6DECF72119E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56322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6323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43467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9F8FB91-82C7-4A40-B0B7-1968A2A580DB}" type="slidenum">
              <a:rPr lang="en-US" sz="1200"/>
              <a:pPr eaLnBrk="1" hangingPunct="1"/>
              <a:t>85</a:t>
            </a:fld>
            <a:endParaRPr lang="en-US" sz="1200"/>
          </a:p>
        </p:txBody>
      </p:sp>
      <p:sp>
        <p:nvSpPr>
          <p:cNvPr id="415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57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EF168A-689B-434B-9566-C5C4FF0F361B}" type="slidenum">
              <a:rPr lang="en-US" sz="1200"/>
              <a:pPr eaLnBrk="1" hangingPunct="1"/>
              <a:t>86</a:t>
            </a:fld>
            <a:endParaRPr lang="en-US" sz="1200"/>
          </a:p>
        </p:txBody>
      </p:sp>
      <p:sp>
        <p:nvSpPr>
          <p:cNvPr id="417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77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BCF9CE7-50AB-C047-915D-D398D8D52B2A}" type="slidenum">
              <a:rPr lang="en-US" sz="1200"/>
              <a:pPr eaLnBrk="1" hangingPunct="1"/>
              <a:t>87</a:t>
            </a:fld>
            <a:endParaRPr lang="en-US" sz="1200"/>
          </a:p>
        </p:txBody>
      </p:sp>
      <p:sp>
        <p:nvSpPr>
          <p:cNvPr id="419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6153D87-EAFA-5E43-AD5A-06A0E22F6400}" type="slidenum">
              <a:rPr lang="en-US" sz="1200"/>
              <a:pPr eaLnBrk="1" hangingPunct="1"/>
              <a:t>88</a:t>
            </a:fld>
            <a:endParaRPr lang="en-US" sz="1200"/>
          </a:p>
        </p:txBody>
      </p:sp>
      <p:sp>
        <p:nvSpPr>
          <p:cNvPr id="421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18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2C8DD49-6244-894A-BD3D-BE4DF7BA1C05}" type="slidenum">
              <a:rPr lang="en-US" sz="1200"/>
              <a:pPr eaLnBrk="1" hangingPunct="1"/>
              <a:t>89</a:t>
            </a:fld>
            <a:endParaRPr lang="en-US" sz="1200"/>
          </a:p>
        </p:txBody>
      </p:sp>
      <p:sp>
        <p:nvSpPr>
          <p:cNvPr id="423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39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B25511F-D1FE-FD47-9042-95352CFDBFAF}" type="slidenum">
              <a:rPr lang="en-US" sz="1200"/>
              <a:pPr eaLnBrk="1" hangingPunct="1"/>
              <a:t>90</a:t>
            </a:fld>
            <a:endParaRPr lang="en-US" sz="1200"/>
          </a:p>
        </p:txBody>
      </p:sp>
      <p:sp>
        <p:nvSpPr>
          <p:cNvPr id="425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59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04E6C8B-58D4-DC4C-8B03-27C2E51EFE1F}" type="slidenum">
              <a:rPr lang="en-US" sz="1200">
                <a:solidFill>
                  <a:srgbClr val="000000"/>
                </a:solidFill>
              </a:rPr>
              <a:pPr eaLnBrk="1" hangingPunct="1"/>
              <a:t>91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42905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9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53E39CA-A2F5-1D4E-B8ED-77F228B0C9C2}" type="slidenum">
              <a:rPr lang="en-US" sz="1200"/>
              <a:pPr eaLnBrk="1" hangingPunct="1"/>
              <a:t>92</a:t>
            </a:fld>
            <a:endParaRPr lang="en-US" sz="1200"/>
          </a:p>
        </p:txBody>
      </p:sp>
      <p:sp>
        <p:nvSpPr>
          <p:cNvPr id="430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300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B1D01C0-C8B8-484C-9DAD-7AFF7281396D}" type="slidenum">
              <a:rPr lang="en-US" sz="1200"/>
              <a:pPr eaLnBrk="1" hangingPunct="1"/>
              <a:t>93</a:t>
            </a:fld>
            <a:endParaRPr lang="en-US" sz="1200"/>
          </a:p>
        </p:txBody>
      </p:sp>
      <p:sp>
        <p:nvSpPr>
          <p:cNvPr id="432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321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1CBB9DB-1365-F340-B49D-FD3F7EB1ABA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0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57349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7ECE3C-77CA-E94C-A4A8-74635A30861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13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000903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461B250-4FBB-E547-A3AA-8A058BB0456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2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60927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F28990A-C31F-624C-861B-CDB307D03DD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4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4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679428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2F7242E-CD1C-344D-857E-8321A53E1C95}" type="slidenum">
              <a:rPr lang="en-US" sz="1200"/>
              <a:pPr eaLnBrk="1" hangingPunct="1"/>
              <a:t>97</a:t>
            </a:fld>
            <a:endParaRPr lang="en-US" sz="1200"/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619DE58-D6D8-7D45-AA15-C3BFAE4B77A7}" type="slidenum">
              <a:rPr lang="en-US" sz="1200"/>
              <a:pPr eaLnBrk="1" hangingPunct="1"/>
              <a:t>98</a:t>
            </a:fld>
            <a:endParaRPr lang="en-US" sz="1200"/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E0E25BF-3D63-2246-9E74-F184C38E1EA1}" type="slidenum">
              <a:rPr lang="en-US" sz="1200"/>
              <a:pPr eaLnBrk="1" hangingPunct="1"/>
              <a:t>99</a:t>
            </a:fld>
            <a:endParaRPr lang="en-US" sz="1200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49EE53B-2AD0-1549-B3D9-5B3AF249643B}" type="slidenum">
              <a:rPr lang="en-US" sz="1200"/>
              <a:pPr eaLnBrk="1" hangingPunct="1"/>
              <a:t>100</a:t>
            </a:fld>
            <a:endParaRPr lang="en-US" sz="1200"/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19919B9-A5DD-EF40-A247-11548CBB4BAE}" type="slidenum">
              <a:rPr lang="en-US" sz="1200"/>
              <a:pPr eaLnBrk="1" hangingPunct="1"/>
              <a:t>101</a:t>
            </a:fld>
            <a:endParaRPr lang="en-US" sz="1200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DF55057-E264-B448-957B-295B6BF94795}" type="slidenum">
              <a:rPr lang="en-US" sz="1200"/>
              <a:pPr eaLnBrk="1" hangingPunct="1"/>
              <a:t>102</a:t>
            </a:fld>
            <a:endParaRPr lang="en-US" sz="1200"/>
          </a:p>
        </p:txBody>
      </p:sp>
      <p:sp>
        <p:nvSpPr>
          <p:cNvPr id="434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4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FCF3799-25D3-0449-BB57-4517AAB2D804}" type="slidenum">
              <a:rPr lang="en-US" sz="1200"/>
              <a:pPr eaLnBrk="1" hangingPunct="1"/>
              <a:t>103</a:t>
            </a:fld>
            <a:endParaRPr lang="en-US" sz="1200"/>
          </a:p>
        </p:txBody>
      </p:sp>
      <p:sp>
        <p:nvSpPr>
          <p:cNvPr id="436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362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8667F21-A0EB-4F49-8154-504A886EB75B}" type="slidenum">
              <a:rPr lang="en-US" sz="1200"/>
              <a:pPr eaLnBrk="1" hangingPunct="1"/>
              <a:t>104</a:t>
            </a:fld>
            <a:endParaRPr lang="en-US" sz="1200"/>
          </a:p>
        </p:txBody>
      </p:sp>
      <p:sp>
        <p:nvSpPr>
          <p:cNvPr id="438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38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003CB08-B7F6-3843-BAD0-03FEB4650E3D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07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3072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968806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8860DE1-0FAA-A549-9720-017FFA9A6FE6}" type="slidenum">
              <a:rPr lang="en-US" sz="1200"/>
              <a:pPr eaLnBrk="1" hangingPunct="1"/>
              <a:t>105</a:t>
            </a:fld>
            <a:endParaRPr lang="en-US" sz="1200"/>
          </a:p>
        </p:txBody>
      </p:sp>
      <p:sp>
        <p:nvSpPr>
          <p:cNvPr id="440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0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9C30641-FEF5-6743-9694-6945D5EB532C}" type="slidenum">
              <a:rPr lang="en-US" sz="1200"/>
              <a:pPr eaLnBrk="1" hangingPunct="1"/>
              <a:t>106</a:t>
            </a:fld>
            <a:endParaRPr lang="en-US" sz="1200"/>
          </a:p>
        </p:txBody>
      </p:sp>
      <p:sp>
        <p:nvSpPr>
          <p:cNvPr id="442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23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E89EA73-72CD-4E43-B6F4-D03DD3713C08}" type="slidenum">
              <a:rPr lang="en-US" sz="1200"/>
              <a:pPr eaLnBrk="1" hangingPunct="1"/>
              <a:t>107</a:t>
            </a:fld>
            <a:endParaRPr lang="en-US" sz="1200"/>
          </a:p>
        </p:txBody>
      </p:sp>
      <p:sp>
        <p:nvSpPr>
          <p:cNvPr id="444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44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0BEAB92-E396-2B47-9240-BF8DA7307BB6}" type="slidenum">
              <a:rPr lang="en-US" sz="1200"/>
              <a:pPr eaLnBrk="1" hangingPunct="1"/>
              <a:t>108</a:t>
            </a:fld>
            <a:endParaRPr lang="en-US" sz="1200"/>
          </a:p>
        </p:txBody>
      </p:sp>
      <p:sp>
        <p:nvSpPr>
          <p:cNvPr id="446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64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8A5B1A9-6E10-0942-BA46-746627FD39CC}" type="slidenum">
              <a:rPr lang="en-US" sz="1200"/>
              <a:pPr eaLnBrk="1" hangingPunct="1"/>
              <a:t>109</a:t>
            </a:fld>
            <a:endParaRPr lang="en-US" sz="1200"/>
          </a:p>
        </p:txBody>
      </p:sp>
      <p:sp>
        <p:nvSpPr>
          <p:cNvPr id="448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8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E8224ED-CF1F-A04D-8F1E-2C95DF42B84C}" type="slidenum">
              <a:rPr lang="en-US" sz="1200"/>
              <a:pPr eaLnBrk="1" hangingPunct="1"/>
              <a:t>110</a:t>
            </a:fld>
            <a:endParaRPr lang="en-US" sz="1200"/>
          </a:p>
        </p:txBody>
      </p:sp>
      <p:sp>
        <p:nvSpPr>
          <p:cNvPr id="450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0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3A1CD4C-E51E-0D4D-9DDA-46BC9E18868A}" type="slidenum">
              <a:rPr lang="en-US" sz="1200"/>
              <a:pPr eaLnBrk="1" hangingPunct="1"/>
              <a:t>111</a:t>
            </a:fld>
            <a:endParaRPr lang="en-US" sz="1200"/>
          </a:p>
        </p:txBody>
      </p:sp>
      <p:sp>
        <p:nvSpPr>
          <p:cNvPr id="452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2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2CFF305-6513-A049-944A-066C726E3085}" type="slidenum">
              <a:rPr lang="en-US" sz="1200"/>
              <a:pPr eaLnBrk="1" hangingPunct="1"/>
              <a:t>112</a:t>
            </a:fld>
            <a:endParaRPr lang="en-US" sz="1200"/>
          </a:p>
        </p:txBody>
      </p:sp>
      <p:sp>
        <p:nvSpPr>
          <p:cNvPr id="454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46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04FB524-68A7-B64E-8743-52A78BBAB6E0}" type="slidenum">
              <a:rPr lang="en-US" sz="1200"/>
              <a:pPr eaLnBrk="1" hangingPunct="1"/>
              <a:t>113</a:t>
            </a:fld>
            <a:endParaRPr lang="en-US" sz="1200"/>
          </a:p>
        </p:txBody>
      </p:sp>
      <p:sp>
        <p:nvSpPr>
          <p:cNvPr id="456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67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28C9AB-5814-BA4F-84A6-C6DECF72119E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56322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6323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39176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5E1655E-F159-0B4C-8780-8AE47C852E1C}" type="slidenum">
              <a:rPr lang="en-US" sz="1200"/>
              <a:pPr eaLnBrk="1" hangingPunct="1"/>
              <a:t>15</a:t>
            </a:fld>
            <a:endParaRPr lang="en-US" sz="1200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64862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latin typeface="Arial"/>
              <a:cs typeface="Arial"/>
            </a:endParaRPr>
          </a:p>
          <a:p>
            <a:r>
              <a:rPr lang="en-US">
                <a:latin typeface="Arial"/>
                <a:cs typeface="Arial"/>
              </a:rPr>
              <a:t>We all have a variety of needs, but what do you </a:t>
            </a:r>
            <a:r>
              <a:rPr lang="en-US" b="1" i="1">
                <a:latin typeface="Arial"/>
                <a:cs typeface="Arial"/>
              </a:rPr>
              <a:t>need most</a:t>
            </a:r>
            <a:r>
              <a:rPr lang="en-US">
                <a:latin typeface="Arial"/>
                <a:cs typeface="Arial"/>
              </a:rPr>
              <a:t>?</a:t>
            </a:r>
          </a:p>
          <a:p>
            <a:r>
              <a:rPr lang="en-US">
                <a:latin typeface="Arial"/>
                <a:cs typeface="Arial"/>
              </a:rPr>
              <a:t>•</a:t>
            </a:r>
            <a:r>
              <a:rPr lang="en-US" baseline="0">
                <a:latin typeface="Arial"/>
                <a:cs typeface="Arial"/>
              </a:rPr>
              <a:t> Here's a hint: It relates to God.</a:t>
            </a:r>
            <a:endParaRPr lang="en-US">
              <a:latin typeface="Arial"/>
              <a:cs typeface="Arial"/>
            </a:endParaRPr>
          </a:p>
          <a:p>
            <a:r>
              <a:rPr lang="en-US">
                <a:latin typeface="Arial"/>
                <a:cs typeface="Arial"/>
              </a:rPr>
              <a:t>Think of a one</a:t>
            </a:r>
            <a:r>
              <a:rPr lang="en-US" baseline="0">
                <a:latin typeface="Arial"/>
                <a:cs typeface="Arial"/>
              </a:rPr>
              <a:t>-word answer.</a:t>
            </a:r>
          </a:p>
          <a:p>
            <a:r>
              <a:rPr lang="en-US">
                <a:latin typeface="Arial"/>
                <a:cs typeface="Arial"/>
              </a:rPr>
              <a:t>Now discuss this with the person next to you for the next 30 seconds.</a:t>
            </a:r>
          </a:p>
          <a:p>
            <a:r>
              <a:rPr lang="en-US">
                <a:latin typeface="Arial"/>
                <a:cs typeface="Arial"/>
              </a:rPr>
              <a:t>• Some might think this</a:t>
            </a:r>
            <a:r>
              <a:rPr lang="en-US" baseline="0">
                <a:latin typeface="Arial"/>
                <a:cs typeface="Arial"/>
              </a:rPr>
              <a:t> place is only about money—so you think I am introducing a sermon on giving!</a:t>
            </a:r>
          </a:p>
          <a:p>
            <a:r>
              <a:rPr lang="en-US" baseline="0">
                <a:latin typeface="Arial"/>
                <a:cs typeface="Arial"/>
              </a:rPr>
              <a:t>• Others say that telling others about Christ is our most vital need.</a:t>
            </a:r>
          </a:p>
          <a:p>
            <a:r>
              <a:rPr lang="en-US" baseline="0">
                <a:latin typeface="Arial"/>
                <a:cs typeface="Arial"/>
              </a:rPr>
              <a:t>• Still others think that the most important thing any of us can do is to read the Bible.</a:t>
            </a:r>
          </a:p>
          <a:p>
            <a:r>
              <a:rPr lang="en-US" baseline="0">
                <a:latin typeface="Arial"/>
                <a:cs typeface="Arial"/>
              </a:rPr>
              <a:t>• Or is going to church just about the most vital action?</a:t>
            </a:r>
          </a:p>
          <a:p>
            <a:r>
              <a:rPr lang="en-US" baseline="0">
                <a:latin typeface="Arial"/>
                <a:cs typeface="Arial"/>
              </a:rPr>
              <a:t>• More generally, isn't obeying God the key thing above all else?</a:t>
            </a:r>
          </a:p>
          <a:p>
            <a:r>
              <a:rPr lang="en-US" baseline="0">
                <a:latin typeface="Arial"/>
                <a:cs typeface="Arial"/>
              </a:rPr>
              <a:t>• How about talking to Him? Shouldn't that be above everything?</a:t>
            </a:r>
          </a:p>
          <a:p>
            <a:r>
              <a:rPr lang="en-US" baseline="0">
                <a:latin typeface="Arial"/>
                <a:cs typeface="Arial"/>
              </a:rPr>
              <a:t>I wonder what you think.</a:t>
            </a:r>
            <a:endParaRPr lang="en-US">
              <a:latin typeface="Arial"/>
              <a:cs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079FDE9-4B2D-884B-BE4B-021913485B0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414594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AAD684-0DED-7A4A-A656-8372B2E1A5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8482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1484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 dirty="0">
              <a:latin typeface="Arial" charset="0"/>
            </a:endParaRPr>
          </a:p>
          <a:p>
            <a:pPr eaLnBrk="1" hangingPunct="1"/>
            <a:r>
              <a:rPr lang="en-US" dirty="0">
                <a:latin typeface="Arial" charset="0"/>
              </a:rPr>
              <a:t>If you open</a:t>
            </a:r>
            <a:r>
              <a:rPr lang="en-US" baseline="0" dirty="0">
                <a:latin typeface="Arial" charset="0"/>
              </a:rPr>
              <a:t> your Bible to the middle, it's likely that your eyes will fall on the book of </a:t>
            </a:r>
            <a:r>
              <a:rPr lang="ko-KR" altLang="en-US" baseline="0" dirty="0" err="1">
                <a:latin typeface="Arial" charset="0"/>
              </a:rPr>
              <a:t>诗篇</a:t>
            </a:r>
            <a:r>
              <a:rPr lang="en-US" baseline="0" dirty="0">
                <a:latin typeface="Arial" charset="0"/>
              </a:rPr>
              <a:t>.</a:t>
            </a:r>
          </a:p>
          <a:p>
            <a:pPr eaLnBrk="1" hangingPunct="1"/>
            <a:r>
              <a:rPr lang="en-US" baseline="0" dirty="0">
                <a:latin typeface="Arial" charset="0"/>
              </a:rPr>
              <a:t>• It lies right at the center of the your Bible, probably for good reason. </a:t>
            </a:r>
            <a:endParaRPr lang="en-US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739876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287EAD0-E5BF-214B-A921-D0A237D8D092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101378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1379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/>
          </a:p>
          <a:p>
            <a:r>
              <a:rPr lang="en-US">
                <a:latin typeface="Arial"/>
                <a:cs typeface="Arial"/>
              </a:rPr>
              <a:t>Restatement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5129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AAD684-0DED-7A4A-A656-8372B2E1A5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8482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1484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  <a:p>
            <a:pPr eaLnBrk="1" hangingPunct="1"/>
            <a:r>
              <a:rPr lang="en-US" baseline="0">
                <a:latin typeface="Arial" charset="0"/>
              </a:rPr>
              <a:t>In this book we find the answer to what I believe is our greatest need—worship of God, or, as Jesus said, to love the Lord God.</a:t>
            </a:r>
          </a:p>
          <a:p>
            <a:pPr eaLnBrk="1" hangingPunct="1"/>
            <a:r>
              <a:rPr lang="en-US" baseline="0">
                <a:latin typeface="Arial" charset="0"/>
              </a:rPr>
              <a:t>It provides the songs of worship for the ages.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273588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3B0874B-D723-4F44-B2DB-AF30269199E9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8072582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3B0874B-D723-4F44-B2DB-AF30269199E9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8148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266605C-D0AF-3840-8DE3-3849638DBFEA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123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7ECE3C-77CA-E94C-A4A8-74635A30861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124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3BF3429-DBA7-A243-BAAF-4755322FD6D2}" type="slidenum">
              <a:rPr lang="en-US" sz="1200"/>
              <a:pPr eaLnBrk="1" hangingPunct="1"/>
              <a:t>125</a:t>
            </a:fld>
            <a:endParaRPr lang="en-US" sz="1200"/>
          </a:p>
        </p:txBody>
      </p:sp>
      <p:sp>
        <p:nvSpPr>
          <p:cNvPr id="150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E3759F2-9C6B-314A-BA3F-4BD004ACAD7F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127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E70DD4-F60A-FD41-B963-AFDA48D6AD0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3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3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475627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3332A50-1AC5-E345-9DBE-C2F6958B4517}" type="slidenum">
              <a:rPr lang="en-US" sz="1200">
                <a:solidFill>
                  <a:srgbClr val="000000"/>
                </a:solidFill>
              </a:rPr>
              <a:pPr eaLnBrk="1" hangingPunct="1"/>
              <a:t>128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2AAF85D-07DD-DD42-B7DE-50A523D4F9A4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129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15771EC-D9F4-E54A-8EE1-F557F63A9999}" type="slidenum">
              <a:rPr lang="en-US" sz="1200"/>
              <a:pPr eaLnBrk="1" hangingPunct="1"/>
              <a:t>131</a:t>
            </a:fld>
            <a:endParaRPr lang="en-US" sz="1200"/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3351D96-B8C1-6041-ABAC-A31E48C7DF93}" type="slidenum">
              <a:rPr lang="en-US" sz="1200"/>
              <a:pPr eaLnBrk="1" hangingPunct="1"/>
              <a:t>132</a:t>
            </a:fld>
            <a:endParaRPr lang="en-US" sz="120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1B40126-FB61-1F48-96E0-A054589F1B52}" type="slidenum">
              <a:rPr lang="en-US" sz="1200"/>
              <a:pPr eaLnBrk="1" hangingPunct="1"/>
              <a:t>133</a:t>
            </a:fld>
            <a:endParaRPr lang="en-US" sz="1200"/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4026578-5D8B-214D-8AFA-5C607A8F8F02}" type="slidenum">
              <a:rPr lang="en-US" sz="1200"/>
              <a:pPr eaLnBrk="1" hangingPunct="1"/>
              <a:t>134</a:t>
            </a:fld>
            <a:endParaRPr lang="en-US" sz="1200"/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6B87CDC-3A09-6E44-A45E-C427B03BBFD1}" type="slidenum">
              <a:rPr lang="en-US" sz="1200"/>
              <a:pPr eaLnBrk="1" hangingPunct="1"/>
              <a:t>135</a:t>
            </a:fld>
            <a:endParaRPr lang="en-US" sz="1200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7F0D43B-C813-2B4E-8077-514606B68D23}" type="slidenum">
              <a:rPr lang="en-US" sz="1200"/>
              <a:pPr eaLnBrk="1" hangingPunct="1"/>
              <a:t>136</a:t>
            </a:fld>
            <a:endParaRPr lang="en-US" sz="1200"/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/>
            <a:fld id="{36BE1046-B33E-7A4A-A90B-2436DA3EA8DA}" type="slidenum">
              <a:rPr lang="en-US" sz="1200"/>
              <a:pPr algn="r" eaLnBrk="1" hangingPunct="1"/>
              <a:t>137</a:t>
            </a:fld>
            <a:endParaRPr lang="en-US" sz="1200"/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36DDF6B-FB07-8E42-9EEB-3C5FD76CEFF0}" type="slidenum">
              <a:rPr lang="en-US" sz="1200"/>
              <a:pPr eaLnBrk="1" hangingPunct="1"/>
              <a:t>139</a:t>
            </a:fld>
            <a:endParaRPr lang="en-US" sz="1200"/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0FC8D6-5BF6-E84D-93CC-FC4D2190CCB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75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943431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BFFCBC8-A883-CE4D-A44E-0DC77D125610}" type="slidenum">
              <a:rPr lang="en-US" sz="1200"/>
              <a:pPr eaLnBrk="1" hangingPunct="1"/>
              <a:t>140</a:t>
            </a:fld>
            <a:endParaRPr lang="en-US" sz="1200"/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D62A422-D6C8-2E41-9EE2-9F5C61ED78E4}" type="slidenum">
              <a:rPr lang="en-US" sz="1200"/>
              <a:pPr eaLnBrk="1" hangingPunct="1"/>
              <a:t>141</a:t>
            </a:fld>
            <a:endParaRPr lang="en-US" sz="1200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AB0DBC9-2627-AA4C-8A73-7A029F06372E}" type="slidenum">
              <a:rPr lang="en-US" sz="1200"/>
              <a:pPr eaLnBrk="1" hangingPunct="1"/>
              <a:t>142</a:t>
            </a:fld>
            <a:endParaRPr lang="en-US" sz="120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D537D29-02D1-1849-AEEC-E49D83A4E402}" type="slidenum">
              <a:rPr lang="en-US" sz="1200">
                <a:solidFill>
                  <a:prstClr val="black"/>
                </a:solidFill>
              </a:rPr>
              <a:pPr eaLnBrk="1" hangingPunct="1"/>
              <a:t>143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91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/>
            <a:fld id="{D7C85C03-9F06-FE4D-8F78-EC73A9BBD9D1}" type="slidenum">
              <a:rPr lang="en-US" sz="1200">
                <a:solidFill>
                  <a:srgbClr val="000000"/>
                </a:solidFill>
              </a:rPr>
              <a:pPr algn="r" eaLnBrk="1" hangingPunct="1"/>
              <a:t>144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B107865-ADFA-E845-A324-D387D24882F2}" type="slidenum">
              <a:rPr lang="en-US" sz="1200">
                <a:solidFill>
                  <a:srgbClr val="000000"/>
                </a:solidFill>
              </a:rPr>
              <a:pPr eaLnBrk="1" hangingPunct="1"/>
              <a:t>145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95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ABE7F3D-7367-2149-BA12-A7782E6BF74A}" type="slidenum">
              <a:rPr lang="en-US" sz="1200"/>
              <a:pPr eaLnBrk="1" hangingPunct="1"/>
              <a:t>146</a:t>
            </a:fld>
            <a:endParaRPr lang="en-US" sz="1200"/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377828A-ACDA-E441-AF4E-F9EF7D678A48}" type="slidenum">
              <a:rPr lang="en-US" sz="1200"/>
              <a:pPr eaLnBrk="1" hangingPunct="1"/>
              <a:t>147</a:t>
            </a:fld>
            <a:endParaRPr lang="en-US" sz="1200"/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7B14F7E-7080-9E4C-8257-169F5E08D968}" type="slidenum">
              <a:rPr lang="en-US" sz="1200"/>
              <a:pPr eaLnBrk="1" hangingPunct="1"/>
              <a:t>148</a:t>
            </a:fld>
            <a:endParaRPr lang="en-US" sz="1200"/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7E62C52-FAC2-4F41-B8D1-B639121DD233}" type="slidenum">
              <a:rPr lang="en-US" sz="1200"/>
              <a:pPr eaLnBrk="1" hangingPunct="1"/>
              <a:t>149</a:t>
            </a:fld>
            <a:endParaRPr lang="en-US" sz="1200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5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8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8.xml"/><Relationship Id="rId1" Type="http://schemas.openxmlformats.org/officeDocument/2006/relationships/themeOverride" Target="../theme/themeOverride1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8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84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84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84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3175" y="4267200"/>
            <a:ext cx="9140825" cy="2590800"/>
            <a:chOff x="2" y="2688"/>
            <a:chExt cx="5758" cy="1632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2" y="2688"/>
              <a:ext cx="5758" cy="1632"/>
            </a:xfrm>
            <a:custGeom>
              <a:avLst/>
              <a:gdLst>
                <a:gd name="T0" fmla="*/ 5776 w 5740"/>
                <a:gd name="T1" fmla="*/ 617 h 4316"/>
                <a:gd name="T2" fmla="*/ 0 w 5740"/>
                <a:gd name="T3" fmla="*/ 617 h 4316"/>
                <a:gd name="T4" fmla="*/ 0 w 5740"/>
                <a:gd name="T5" fmla="*/ 0 h 4316"/>
                <a:gd name="T6" fmla="*/ 5776 w 5740"/>
                <a:gd name="T7" fmla="*/ 0 h 4316"/>
                <a:gd name="T8" fmla="*/ 5776 w 5740"/>
                <a:gd name="T9" fmla="*/ 617 h 4316"/>
                <a:gd name="T10" fmla="*/ 5776 w 5740"/>
                <a:gd name="T11" fmla="*/ 617 h 43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4316">
                  <a:moveTo>
                    <a:pt x="5740" y="4316"/>
                  </a:moveTo>
                  <a:lnTo>
                    <a:pt x="0" y="4316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431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 userDrawn="1"/>
          </p:nvGrpSpPr>
          <p:grpSpPr bwMode="auto">
            <a:xfrm>
              <a:off x="3528" y="3715"/>
              <a:ext cx="792" cy="521"/>
              <a:chOff x="3527" y="3715"/>
              <a:chExt cx="792" cy="521"/>
            </a:xfrm>
          </p:grpSpPr>
          <p:sp>
            <p:nvSpPr>
              <p:cNvPr id="57" name="Oval 5"/>
              <p:cNvSpPr>
                <a:spLocks noChangeArrowheads="1"/>
              </p:cNvSpPr>
              <p:nvPr/>
            </p:nvSpPr>
            <p:spPr bwMode="hidden">
              <a:xfrm>
                <a:off x="3686" y="3810"/>
                <a:ext cx="532" cy="32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58" name="Oval 6"/>
              <p:cNvSpPr>
                <a:spLocks noChangeArrowheads="1"/>
              </p:cNvSpPr>
              <p:nvPr/>
            </p:nvSpPr>
            <p:spPr bwMode="hidden">
              <a:xfrm>
                <a:off x="3726" y="3840"/>
                <a:ext cx="452" cy="275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59" name="Oval 7"/>
              <p:cNvSpPr>
                <a:spLocks noChangeArrowheads="1"/>
              </p:cNvSpPr>
              <p:nvPr/>
            </p:nvSpPr>
            <p:spPr bwMode="hidden">
              <a:xfrm>
                <a:off x="3782" y="3872"/>
                <a:ext cx="344" cy="2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60" name="Oval 8"/>
              <p:cNvSpPr>
                <a:spLocks noChangeArrowheads="1"/>
              </p:cNvSpPr>
              <p:nvPr/>
            </p:nvSpPr>
            <p:spPr bwMode="hidden">
              <a:xfrm>
                <a:off x="3822" y="3896"/>
                <a:ext cx="262" cy="15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61" name="Oval 9"/>
              <p:cNvSpPr>
                <a:spLocks noChangeArrowheads="1"/>
              </p:cNvSpPr>
              <p:nvPr/>
            </p:nvSpPr>
            <p:spPr bwMode="hidden">
              <a:xfrm>
                <a:off x="3856" y="3922"/>
                <a:ext cx="192" cy="1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62" name="Freeform 10"/>
              <p:cNvSpPr>
                <a:spLocks/>
              </p:cNvSpPr>
              <p:nvPr/>
            </p:nvSpPr>
            <p:spPr bwMode="hidden">
              <a:xfrm>
                <a:off x="3575" y="3715"/>
                <a:ext cx="383" cy="161"/>
              </a:xfrm>
              <a:custGeom>
                <a:avLst/>
                <a:gdLst/>
                <a:ahLst/>
                <a:cxnLst>
                  <a:cxn ang="0">
                    <a:pos x="376" y="12"/>
                  </a:cxn>
                  <a:cxn ang="0">
                    <a:pos x="257" y="24"/>
                  </a:cxn>
                  <a:cxn ang="0">
                    <a:pos x="149" y="54"/>
                  </a:cxn>
                  <a:cxn ang="0">
                    <a:pos x="101" y="77"/>
                  </a:cxn>
                  <a:cxn ang="0">
                    <a:pos x="59" y="101"/>
                  </a:cxn>
                  <a:cxn ang="0">
                    <a:pos x="24" y="131"/>
                  </a:cxn>
                  <a:cxn ang="0">
                    <a:pos x="0" y="161"/>
                  </a:cxn>
                  <a:cxn ang="0">
                    <a:pos x="0" y="137"/>
                  </a:cxn>
                  <a:cxn ang="0">
                    <a:pos x="29" y="107"/>
                  </a:cxn>
                  <a:cxn ang="0">
                    <a:pos x="65" y="83"/>
                  </a:cxn>
                  <a:cxn ang="0">
                    <a:pos x="155" y="36"/>
                  </a:cxn>
                  <a:cxn ang="0">
                    <a:pos x="257" y="12"/>
                  </a:cxn>
                  <a:cxn ang="0">
                    <a:pos x="376" y="0"/>
                  </a:cxn>
                  <a:cxn ang="0">
                    <a:pos x="376" y="0"/>
                  </a:cxn>
                  <a:cxn ang="0">
                    <a:pos x="382" y="0"/>
                  </a:cxn>
                  <a:cxn ang="0">
                    <a:pos x="382" y="12"/>
                  </a:cxn>
                  <a:cxn ang="0">
                    <a:pos x="376" y="12"/>
                  </a:cxn>
                  <a:cxn ang="0">
                    <a:pos x="376" y="12"/>
                  </a:cxn>
                  <a:cxn ang="0">
                    <a:pos x="376" y="12"/>
                  </a:cxn>
                </a:cxnLst>
                <a:rect l="0" t="0" r="r" b="b"/>
                <a:pathLst>
                  <a:path w="382" h="161">
                    <a:moveTo>
                      <a:pt x="376" y="12"/>
                    </a:moveTo>
                    <a:lnTo>
                      <a:pt x="257" y="24"/>
                    </a:lnTo>
                    <a:lnTo>
                      <a:pt x="149" y="54"/>
                    </a:lnTo>
                    <a:lnTo>
                      <a:pt x="101" y="77"/>
                    </a:lnTo>
                    <a:lnTo>
                      <a:pt x="59" y="101"/>
                    </a:lnTo>
                    <a:lnTo>
                      <a:pt x="24" y="131"/>
                    </a:lnTo>
                    <a:lnTo>
                      <a:pt x="0" y="161"/>
                    </a:lnTo>
                    <a:lnTo>
                      <a:pt x="0" y="137"/>
                    </a:lnTo>
                    <a:lnTo>
                      <a:pt x="29" y="107"/>
                    </a:lnTo>
                    <a:lnTo>
                      <a:pt x="65" y="83"/>
                    </a:lnTo>
                    <a:lnTo>
                      <a:pt x="155" y="36"/>
                    </a:lnTo>
                    <a:lnTo>
                      <a:pt x="257" y="12"/>
                    </a:lnTo>
                    <a:lnTo>
                      <a:pt x="376" y="0"/>
                    </a:lnTo>
                    <a:lnTo>
                      <a:pt x="376" y="0"/>
                    </a:lnTo>
                    <a:lnTo>
                      <a:pt x="382" y="0"/>
                    </a:lnTo>
                    <a:lnTo>
                      <a:pt x="382" y="12"/>
                    </a:lnTo>
                    <a:lnTo>
                      <a:pt x="376" y="12"/>
                    </a:lnTo>
                    <a:lnTo>
                      <a:pt x="376" y="12"/>
                    </a:lnTo>
                    <a:lnTo>
                      <a:pt x="376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3" name="Freeform 11"/>
              <p:cNvSpPr>
                <a:spLocks/>
              </p:cNvSpPr>
              <p:nvPr/>
            </p:nvSpPr>
            <p:spPr bwMode="hidden">
              <a:xfrm>
                <a:off x="3695" y="4170"/>
                <a:ext cx="444" cy="66"/>
              </a:xfrm>
              <a:custGeom>
                <a:avLst/>
                <a:gdLst/>
                <a:ahLst/>
                <a:cxnLst>
                  <a:cxn ang="0">
                    <a:pos x="257" y="54"/>
                  </a:cxn>
                  <a:cxn ang="0">
                    <a:pos x="353" y="48"/>
                  </a:cxn>
                  <a:cxn ang="0">
                    <a:pos x="443" y="24"/>
                  </a:cxn>
                  <a:cxn ang="0">
                    <a:pos x="443" y="36"/>
                  </a:cxn>
                  <a:cxn ang="0">
                    <a:pos x="353" y="60"/>
                  </a:cxn>
                  <a:cxn ang="0">
                    <a:pos x="257" y="66"/>
                  </a:cxn>
                  <a:cxn ang="0">
                    <a:pos x="186" y="60"/>
                  </a:cxn>
                  <a:cxn ang="0">
                    <a:pos x="120" y="48"/>
                  </a:cxn>
                  <a:cxn ang="0">
                    <a:pos x="60" y="36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54" y="24"/>
                  </a:cxn>
                  <a:cxn ang="0">
                    <a:pos x="120" y="36"/>
                  </a:cxn>
                  <a:cxn ang="0">
                    <a:pos x="186" y="48"/>
                  </a:cxn>
                  <a:cxn ang="0">
                    <a:pos x="257" y="54"/>
                  </a:cxn>
                  <a:cxn ang="0">
                    <a:pos x="257" y="54"/>
                  </a:cxn>
                </a:cxnLst>
                <a:rect l="0" t="0" r="r" b="b"/>
                <a:pathLst>
                  <a:path w="443" h="66">
                    <a:moveTo>
                      <a:pt x="257" y="54"/>
                    </a:moveTo>
                    <a:lnTo>
                      <a:pt x="353" y="48"/>
                    </a:lnTo>
                    <a:lnTo>
                      <a:pt x="443" y="24"/>
                    </a:lnTo>
                    <a:lnTo>
                      <a:pt x="443" y="36"/>
                    </a:lnTo>
                    <a:lnTo>
                      <a:pt x="353" y="60"/>
                    </a:lnTo>
                    <a:lnTo>
                      <a:pt x="257" y="66"/>
                    </a:lnTo>
                    <a:lnTo>
                      <a:pt x="186" y="60"/>
                    </a:lnTo>
                    <a:lnTo>
                      <a:pt x="120" y="48"/>
                    </a:lnTo>
                    <a:lnTo>
                      <a:pt x="60" y="36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54" y="24"/>
                    </a:lnTo>
                    <a:lnTo>
                      <a:pt x="120" y="36"/>
                    </a:lnTo>
                    <a:lnTo>
                      <a:pt x="186" y="48"/>
                    </a:lnTo>
                    <a:lnTo>
                      <a:pt x="257" y="54"/>
                    </a:lnTo>
                    <a:lnTo>
                      <a:pt x="257" y="5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84706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4" name="Freeform 12"/>
              <p:cNvSpPr>
                <a:spLocks/>
              </p:cNvSpPr>
              <p:nvPr/>
            </p:nvSpPr>
            <p:spPr bwMode="hidden">
              <a:xfrm>
                <a:off x="3527" y="3906"/>
                <a:ext cx="89" cy="216"/>
              </a:xfrm>
              <a:custGeom>
                <a:avLst/>
                <a:gdLst/>
                <a:ahLst/>
                <a:cxnLst>
                  <a:cxn ang="0">
                    <a:pos x="12" y="66"/>
                  </a:cxn>
                  <a:cxn ang="0">
                    <a:pos x="18" y="108"/>
                  </a:cxn>
                  <a:cxn ang="0">
                    <a:pos x="36" y="144"/>
                  </a:cxn>
                  <a:cxn ang="0">
                    <a:pos x="60" y="180"/>
                  </a:cxn>
                  <a:cxn ang="0">
                    <a:pos x="89" y="216"/>
                  </a:cxn>
                  <a:cxn ang="0">
                    <a:pos x="72" y="216"/>
                  </a:cxn>
                  <a:cxn ang="0">
                    <a:pos x="42" y="180"/>
                  </a:cxn>
                  <a:cxn ang="0">
                    <a:pos x="18" y="144"/>
                  </a:cxn>
                  <a:cxn ang="0">
                    <a:pos x="6" y="108"/>
                  </a:cxn>
                  <a:cxn ang="0">
                    <a:pos x="0" y="66"/>
                  </a:cxn>
                  <a:cxn ang="0">
                    <a:pos x="0" y="30"/>
                  </a:cxn>
                  <a:cxn ang="0">
                    <a:pos x="12" y="0"/>
                  </a:cxn>
                  <a:cxn ang="0">
                    <a:pos x="30" y="0"/>
                  </a:cxn>
                  <a:cxn ang="0">
                    <a:pos x="18" y="30"/>
                  </a:cxn>
                  <a:cxn ang="0">
                    <a:pos x="12" y="66"/>
                  </a:cxn>
                  <a:cxn ang="0">
                    <a:pos x="12" y="66"/>
                  </a:cxn>
                </a:cxnLst>
                <a:rect l="0" t="0" r="r" b="b"/>
                <a:pathLst>
                  <a:path w="89" h="216">
                    <a:moveTo>
                      <a:pt x="12" y="66"/>
                    </a:moveTo>
                    <a:lnTo>
                      <a:pt x="18" y="108"/>
                    </a:lnTo>
                    <a:lnTo>
                      <a:pt x="36" y="144"/>
                    </a:lnTo>
                    <a:lnTo>
                      <a:pt x="60" y="180"/>
                    </a:lnTo>
                    <a:lnTo>
                      <a:pt x="89" y="216"/>
                    </a:lnTo>
                    <a:lnTo>
                      <a:pt x="72" y="216"/>
                    </a:lnTo>
                    <a:lnTo>
                      <a:pt x="42" y="180"/>
                    </a:lnTo>
                    <a:lnTo>
                      <a:pt x="18" y="144"/>
                    </a:lnTo>
                    <a:lnTo>
                      <a:pt x="6" y="108"/>
                    </a:lnTo>
                    <a:lnTo>
                      <a:pt x="0" y="66"/>
                    </a:lnTo>
                    <a:lnTo>
                      <a:pt x="0" y="30"/>
                    </a:lnTo>
                    <a:lnTo>
                      <a:pt x="12" y="0"/>
                    </a:lnTo>
                    <a:lnTo>
                      <a:pt x="30" y="0"/>
                    </a:lnTo>
                    <a:lnTo>
                      <a:pt x="18" y="30"/>
                    </a:lnTo>
                    <a:lnTo>
                      <a:pt x="12" y="66"/>
                    </a:lnTo>
                    <a:lnTo>
                      <a:pt x="12" y="6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5" name="Freeform 13"/>
              <p:cNvSpPr>
                <a:spLocks/>
              </p:cNvSpPr>
              <p:nvPr/>
            </p:nvSpPr>
            <p:spPr bwMode="hidden">
              <a:xfrm>
                <a:off x="3569" y="3745"/>
                <a:ext cx="750" cy="461"/>
              </a:xfrm>
              <a:custGeom>
                <a:avLst/>
                <a:gdLst/>
                <a:ahLst/>
                <a:cxnLst>
                  <a:cxn ang="0">
                    <a:pos x="382" y="443"/>
                  </a:cxn>
                  <a:cxn ang="0">
                    <a:pos x="311" y="437"/>
                  </a:cxn>
                  <a:cxn ang="0">
                    <a:pos x="245" y="425"/>
                  </a:cxn>
                  <a:cxn ang="0">
                    <a:pos x="185" y="407"/>
                  </a:cxn>
                  <a:cxn ang="0">
                    <a:pos x="131" y="383"/>
                  </a:cxn>
                  <a:cxn ang="0">
                    <a:pos x="83" y="347"/>
                  </a:cxn>
                  <a:cxn ang="0">
                    <a:pos x="53" y="311"/>
                  </a:cxn>
                  <a:cxn ang="0">
                    <a:pos x="30" y="269"/>
                  </a:cxn>
                  <a:cxn ang="0">
                    <a:pos x="24" y="227"/>
                  </a:cxn>
                  <a:cxn ang="0">
                    <a:pos x="30" y="185"/>
                  </a:cxn>
                  <a:cxn ang="0">
                    <a:pos x="53" y="143"/>
                  </a:cxn>
                  <a:cxn ang="0">
                    <a:pos x="83" y="107"/>
                  </a:cxn>
                  <a:cxn ang="0">
                    <a:pos x="131" y="77"/>
                  </a:cxn>
                  <a:cxn ang="0">
                    <a:pos x="185" y="47"/>
                  </a:cxn>
                  <a:cxn ang="0">
                    <a:pos x="245" y="30"/>
                  </a:cxn>
                  <a:cxn ang="0">
                    <a:pos x="311" y="18"/>
                  </a:cxn>
                  <a:cxn ang="0">
                    <a:pos x="382" y="12"/>
                  </a:cxn>
                  <a:cxn ang="0">
                    <a:pos x="478" y="18"/>
                  </a:cxn>
                  <a:cxn ang="0">
                    <a:pos x="562" y="41"/>
                  </a:cxn>
                  <a:cxn ang="0">
                    <a:pos x="562" y="36"/>
                  </a:cxn>
                  <a:cxn ang="0">
                    <a:pos x="562" y="30"/>
                  </a:cxn>
                  <a:cxn ang="0">
                    <a:pos x="478" y="6"/>
                  </a:cxn>
                  <a:cxn ang="0">
                    <a:pos x="382" y="0"/>
                  </a:cxn>
                  <a:cxn ang="0">
                    <a:pos x="305" y="6"/>
                  </a:cxn>
                  <a:cxn ang="0">
                    <a:pos x="233" y="18"/>
                  </a:cxn>
                  <a:cxn ang="0">
                    <a:pos x="167" y="41"/>
                  </a:cxn>
                  <a:cxn ang="0">
                    <a:pos x="113" y="65"/>
                  </a:cxn>
                  <a:cxn ang="0">
                    <a:pos x="65" y="101"/>
                  </a:cxn>
                  <a:cxn ang="0">
                    <a:pos x="30" y="137"/>
                  </a:cxn>
                  <a:cxn ang="0">
                    <a:pos x="6" y="179"/>
                  </a:cxn>
                  <a:cxn ang="0">
                    <a:pos x="0" y="227"/>
                  </a:cxn>
                  <a:cxn ang="0">
                    <a:pos x="6" y="275"/>
                  </a:cxn>
                  <a:cxn ang="0">
                    <a:pos x="30" y="317"/>
                  </a:cxn>
                  <a:cxn ang="0">
                    <a:pos x="65" y="359"/>
                  </a:cxn>
                  <a:cxn ang="0">
                    <a:pos x="113" y="395"/>
                  </a:cxn>
                  <a:cxn ang="0">
                    <a:pos x="167" y="419"/>
                  </a:cxn>
                  <a:cxn ang="0">
                    <a:pos x="233" y="443"/>
                  </a:cxn>
                  <a:cxn ang="0">
                    <a:pos x="305" y="455"/>
                  </a:cxn>
                  <a:cxn ang="0">
                    <a:pos x="382" y="461"/>
                  </a:cxn>
                  <a:cxn ang="0">
                    <a:pos x="448" y="455"/>
                  </a:cxn>
                  <a:cxn ang="0">
                    <a:pos x="508" y="449"/>
                  </a:cxn>
                  <a:cxn ang="0">
                    <a:pos x="609" y="413"/>
                  </a:cxn>
                  <a:cxn ang="0">
                    <a:pos x="657" y="389"/>
                  </a:cxn>
                  <a:cxn ang="0">
                    <a:pos x="693" y="359"/>
                  </a:cxn>
                  <a:cxn ang="0">
                    <a:pos x="723" y="329"/>
                  </a:cxn>
                  <a:cxn ang="0">
                    <a:pos x="747" y="293"/>
                  </a:cxn>
                  <a:cxn ang="0">
                    <a:pos x="741" y="287"/>
                  </a:cxn>
                  <a:cxn ang="0">
                    <a:pos x="729" y="281"/>
                  </a:cxn>
                  <a:cxn ang="0">
                    <a:pos x="711" y="317"/>
                  </a:cxn>
                  <a:cxn ang="0">
                    <a:pos x="681" y="347"/>
                  </a:cxn>
                  <a:cxn ang="0">
                    <a:pos x="645" y="377"/>
                  </a:cxn>
                  <a:cxn ang="0">
                    <a:pos x="604" y="401"/>
                  </a:cxn>
                  <a:cxn ang="0">
                    <a:pos x="502" y="431"/>
                  </a:cxn>
                  <a:cxn ang="0">
                    <a:pos x="442" y="443"/>
                  </a:cxn>
                  <a:cxn ang="0">
                    <a:pos x="382" y="443"/>
                  </a:cxn>
                  <a:cxn ang="0">
                    <a:pos x="382" y="443"/>
                  </a:cxn>
                </a:cxnLst>
                <a:rect l="0" t="0" r="r" b="b"/>
                <a:pathLst>
                  <a:path w="747" h="461">
                    <a:moveTo>
                      <a:pt x="382" y="443"/>
                    </a:moveTo>
                    <a:lnTo>
                      <a:pt x="311" y="437"/>
                    </a:lnTo>
                    <a:lnTo>
                      <a:pt x="245" y="425"/>
                    </a:lnTo>
                    <a:lnTo>
                      <a:pt x="185" y="407"/>
                    </a:lnTo>
                    <a:lnTo>
                      <a:pt x="131" y="383"/>
                    </a:lnTo>
                    <a:lnTo>
                      <a:pt x="83" y="347"/>
                    </a:lnTo>
                    <a:lnTo>
                      <a:pt x="53" y="311"/>
                    </a:lnTo>
                    <a:lnTo>
                      <a:pt x="30" y="269"/>
                    </a:lnTo>
                    <a:lnTo>
                      <a:pt x="24" y="227"/>
                    </a:lnTo>
                    <a:lnTo>
                      <a:pt x="30" y="185"/>
                    </a:lnTo>
                    <a:lnTo>
                      <a:pt x="53" y="143"/>
                    </a:lnTo>
                    <a:lnTo>
                      <a:pt x="83" y="107"/>
                    </a:lnTo>
                    <a:lnTo>
                      <a:pt x="131" y="77"/>
                    </a:lnTo>
                    <a:lnTo>
                      <a:pt x="185" y="47"/>
                    </a:lnTo>
                    <a:lnTo>
                      <a:pt x="245" y="30"/>
                    </a:lnTo>
                    <a:lnTo>
                      <a:pt x="311" y="18"/>
                    </a:lnTo>
                    <a:lnTo>
                      <a:pt x="382" y="12"/>
                    </a:lnTo>
                    <a:lnTo>
                      <a:pt x="478" y="18"/>
                    </a:lnTo>
                    <a:lnTo>
                      <a:pt x="562" y="41"/>
                    </a:lnTo>
                    <a:lnTo>
                      <a:pt x="562" y="36"/>
                    </a:lnTo>
                    <a:lnTo>
                      <a:pt x="562" y="30"/>
                    </a:lnTo>
                    <a:lnTo>
                      <a:pt x="478" y="6"/>
                    </a:lnTo>
                    <a:lnTo>
                      <a:pt x="382" y="0"/>
                    </a:lnTo>
                    <a:lnTo>
                      <a:pt x="305" y="6"/>
                    </a:lnTo>
                    <a:lnTo>
                      <a:pt x="233" y="18"/>
                    </a:lnTo>
                    <a:lnTo>
                      <a:pt x="167" y="41"/>
                    </a:lnTo>
                    <a:lnTo>
                      <a:pt x="113" y="65"/>
                    </a:lnTo>
                    <a:lnTo>
                      <a:pt x="65" y="101"/>
                    </a:lnTo>
                    <a:lnTo>
                      <a:pt x="30" y="137"/>
                    </a:lnTo>
                    <a:lnTo>
                      <a:pt x="6" y="179"/>
                    </a:lnTo>
                    <a:lnTo>
                      <a:pt x="0" y="227"/>
                    </a:lnTo>
                    <a:lnTo>
                      <a:pt x="6" y="275"/>
                    </a:lnTo>
                    <a:lnTo>
                      <a:pt x="30" y="317"/>
                    </a:lnTo>
                    <a:lnTo>
                      <a:pt x="65" y="359"/>
                    </a:lnTo>
                    <a:lnTo>
                      <a:pt x="113" y="395"/>
                    </a:lnTo>
                    <a:lnTo>
                      <a:pt x="167" y="419"/>
                    </a:lnTo>
                    <a:lnTo>
                      <a:pt x="233" y="443"/>
                    </a:lnTo>
                    <a:lnTo>
                      <a:pt x="305" y="455"/>
                    </a:lnTo>
                    <a:lnTo>
                      <a:pt x="382" y="461"/>
                    </a:lnTo>
                    <a:lnTo>
                      <a:pt x="448" y="455"/>
                    </a:lnTo>
                    <a:lnTo>
                      <a:pt x="508" y="449"/>
                    </a:lnTo>
                    <a:lnTo>
                      <a:pt x="609" y="413"/>
                    </a:lnTo>
                    <a:lnTo>
                      <a:pt x="657" y="389"/>
                    </a:lnTo>
                    <a:lnTo>
                      <a:pt x="693" y="359"/>
                    </a:lnTo>
                    <a:lnTo>
                      <a:pt x="723" y="329"/>
                    </a:lnTo>
                    <a:lnTo>
                      <a:pt x="747" y="293"/>
                    </a:lnTo>
                    <a:lnTo>
                      <a:pt x="741" y="287"/>
                    </a:lnTo>
                    <a:lnTo>
                      <a:pt x="729" y="281"/>
                    </a:lnTo>
                    <a:lnTo>
                      <a:pt x="711" y="317"/>
                    </a:lnTo>
                    <a:lnTo>
                      <a:pt x="681" y="347"/>
                    </a:lnTo>
                    <a:lnTo>
                      <a:pt x="645" y="377"/>
                    </a:lnTo>
                    <a:lnTo>
                      <a:pt x="604" y="401"/>
                    </a:lnTo>
                    <a:lnTo>
                      <a:pt x="502" y="431"/>
                    </a:lnTo>
                    <a:lnTo>
                      <a:pt x="442" y="443"/>
                    </a:lnTo>
                    <a:lnTo>
                      <a:pt x="382" y="443"/>
                    </a:lnTo>
                    <a:lnTo>
                      <a:pt x="382" y="443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6" name="Freeform 14"/>
              <p:cNvSpPr>
                <a:spLocks/>
              </p:cNvSpPr>
              <p:nvPr/>
            </p:nvSpPr>
            <p:spPr bwMode="hidden">
              <a:xfrm>
                <a:off x="4037" y="3721"/>
                <a:ext cx="9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8" y="18"/>
                  </a:cxn>
                  <a:cxn ang="0">
                    <a:pos x="96" y="30"/>
                  </a:cxn>
                  <a:cxn ang="0">
                    <a:pos x="96" y="24"/>
                  </a:cxn>
                  <a:cxn ang="0">
                    <a:pos x="96" y="18"/>
                  </a:cxn>
                  <a:cxn ang="0">
                    <a:pos x="48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30">
                    <a:moveTo>
                      <a:pt x="0" y="0"/>
                    </a:moveTo>
                    <a:lnTo>
                      <a:pt x="0" y="12"/>
                    </a:lnTo>
                    <a:lnTo>
                      <a:pt x="48" y="18"/>
                    </a:lnTo>
                    <a:lnTo>
                      <a:pt x="96" y="30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48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7" name="Oval 15"/>
              <p:cNvSpPr>
                <a:spLocks noChangeArrowheads="1"/>
              </p:cNvSpPr>
              <p:nvPr/>
            </p:nvSpPr>
            <p:spPr bwMode="hidden">
              <a:xfrm>
                <a:off x="3910" y="3948"/>
                <a:ext cx="84" cy="53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</p:grpSp>
        <p:grpSp>
          <p:nvGrpSpPr>
            <p:cNvPr id="7" name="Group 16"/>
            <p:cNvGrpSpPr>
              <a:grpSpLocks/>
            </p:cNvGrpSpPr>
            <p:nvPr userDrawn="1"/>
          </p:nvGrpSpPr>
          <p:grpSpPr bwMode="auto">
            <a:xfrm>
              <a:off x="1776" y="3631"/>
              <a:ext cx="1626" cy="683"/>
              <a:chOff x="1776" y="3631"/>
              <a:chExt cx="1626" cy="683"/>
            </a:xfrm>
          </p:grpSpPr>
          <p:sp>
            <p:nvSpPr>
              <p:cNvPr id="39" name="Oval 17"/>
              <p:cNvSpPr>
                <a:spLocks noChangeArrowheads="1"/>
              </p:cNvSpPr>
              <p:nvPr/>
            </p:nvSpPr>
            <p:spPr bwMode="hidden">
              <a:xfrm>
                <a:off x="2268" y="3934"/>
                <a:ext cx="638" cy="3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0" name="Oval 18"/>
              <p:cNvSpPr>
                <a:spLocks noChangeArrowheads="1"/>
              </p:cNvSpPr>
              <p:nvPr/>
            </p:nvSpPr>
            <p:spPr bwMode="hidden">
              <a:xfrm>
                <a:off x="2314" y="3958"/>
                <a:ext cx="543" cy="332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1" name="Oval 19"/>
              <p:cNvSpPr>
                <a:spLocks noChangeArrowheads="1"/>
              </p:cNvSpPr>
              <p:nvPr/>
            </p:nvSpPr>
            <p:spPr bwMode="hidden">
              <a:xfrm>
                <a:off x="2341" y="3979"/>
                <a:ext cx="501" cy="29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2" name="Oval 20"/>
              <p:cNvSpPr>
                <a:spLocks noChangeArrowheads="1"/>
              </p:cNvSpPr>
              <p:nvPr/>
            </p:nvSpPr>
            <p:spPr bwMode="hidden">
              <a:xfrm>
                <a:off x="2368" y="3997"/>
                <a:ext cx="444" cy="258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3" name="Oval 21"/>
              <p:cNvSpPr>
                <a:spLocks noChangeArrowheads="1"/>
              </p:cNvSpPr>
              <p:nvPr/>
            </p:nvSpPr>
            <p:spPr bwMode="hidden">
              <a:xfrm>
                <a:off x="2385" y="4005"/>
                <a:ext cx="413" cy="240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4" name="Oval 22"/>
              <p:cNvSpPr>
                <a:spLocks noChangeArrowheads="1"/>
              </p:cNvSpPr>
              <p:nvPr/>
            </p:nvSpPr>
            <p:spPr bwMode="hidden">
              <a:xfrm>
                <a:off x="2437" y="4026"/>
                <a:ext cx="306" cy="192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5" name="Oval 23"/>
              <p:cNvSpPr>
                <a:spLocks noChangeArrowheads="1"/>
              </p:cNvSpPr>
              <p:nvPr/>
            </p:nvSpPr>
            <p:spPr bwMode="hidden">
              <a:xfrm>
                <a:off x="2476" y="4056"/>
                <a:ext cx="227" cy="135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6" name="Oval 24"/>
              <p:cNvSpPr>
                <a:spLocks noChangeArrowheads="1"/>
              </p:cNvSpPr>
              <p:nvPr/>
            </p:nvSpPr>
            <p:spPr bwMode="hidden">
              <a:xfrm>
                <a:off x="2542" y="4097"/>
                <a:ext cx="90" cy="60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hidden">
              <a:xfrm>
                <a:off x="2585" y="3822"/>
                <a:ext cx="449" cy="18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78" y="12"/>
                  </a:cxn>
                  <a:cxn ang="0">
                    <a:pos x="150" y="18"/>
                  </a:cxn>
                  <a:cxn ang="0">
                    <a:pos x="215" y="36"/>
                  </a:cxn>
                  <a:cxn ang="0">
                    <a:pos x="275" y="60"/>
                  </a:cxn>
                  <a:cxn ang="0">
                    <a:pos x="329" y="84"/>
                  </a:cxn>
                  <a:cxn ang="0">
                    <a:pos x="377" y="114"/>
                  </a:cxn>
                  <a:cxn ang="0">
                    <a:pos x="419" y="150"/>
                  </a:cxn>
                  <a:cxn ang="0">
                    <a:pos x="448" y="186"/>
                  </a:cxn>
                  <a:cxn ang="0">
                    <a:pos x="448" y="162"/>
                  </a:cxn>
                  <a:cxn ang="0">
                    <a:pos x="413" y="126"/>
                  </a:cxn>
                  <a:cxn ang="0">
                    <a:pos x="371" y="96"/>
                  </a:cxn>
                  <a:cxn ang="0">
                    <a:pos x="323" y="66"/>
                  </a:cxn>
                  <a:cxn ang="0">
                    <a:pos x="269" y="48"/>
                  </a:cxn>
                  <a:cxn ang="0">
                    <a:pos x="144" y="12"/>
                  </a:cxn>
                  <a:cxn ang="0">
                    <a:pos x="78" y="6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6" y="6"/>
                  </a:cxn>
                </a:cxnLst>
                <a:rect l="0" t="0" r="r" b="b"/>
                <a:pathLst>
                  <a:path w="448" h="186">
                    <a:moveTo>
                      <a:pt x="6" y="6"/>
                    </a:moveTo>
                    <a:lnTo>
                      <a:pt x="78" y="12"/>
                    </a:lnTo>
                    <a:lnTo>
                      <a:pt x="150" y="18"/>
                    </a:lnTo>
                    <a:lnTo>
                      <a:pt x="215" y="36"/>
                    </a:lnTo>
                    <a:lnTo>
                      <a:pt x="275" y="60"/>
                    </a:lnTo>
                    <a:lnTo>
                      <a:pt x="329" y="84"/>
                    </a:lnTo>
                    <a:lnTo>
                      <a:pt x="377" y="114"/>
                    </a:lnTo>
                    <a:lnTo>
                      <a:pt x="419" y="150"/>
                    </a:lnTo>
                    <a:lnTo>
                      <a:pt x="448" y="186"/>
                    </a:lnTo>
                    <a:lnTo>
                      <a:pt x="448" y="162"/>
                    </a:lnTo>
                    <a:lnTo>
                      <a:pt x="413" y="126"/>
                    </a:lnTo>
                    <a:lnTo>
                      <a:pt x="371" y="96"/>
                    </a:lnTo>
                    <a:lnTo>
                      <a:pt x="323" y="66"/>
                    </a:lnTo>
                    <a:lnTo>
                      <a:pt x="269" y="48"/>
                    </a:lnTo>
                    <a:lnTo>
                      <a:pt x="144" y="12"/>
                    </a:lnTo>
                    <a:lnTo>
                      <a:pt x="78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48" name="Freeform 26"/>
              <p:cNvSpPr>
                <a:spLocks/>
              </p:cNvSpPr>
              <p:nvPr/>
            </p:nvSpPr>
            <p:spPr bwMode="hidden">
              <a:xfrm>
                <a:off x="2142" y="3852"/>
                <a:ext cx="892" cy="462"/>
              </a:xfrm>
              <a:custGeom>
                <a:avLst/>
                <a:gdLst/>
                <a:ahLst/>
                <a:cxnLst>
                  <a:cxn ang="0">
                    <a:pos x="23" y="276"/>
                  </a:cxn>
                  <a:cxn ang="0">
                    <a:pos x="29" y="222"/>
                  </a:cxn>
                  <a:cxn ang="0">
                    <a:pos x="59" y="174"/>
                  </a:cxn>
                  <a:cxn ang="0">
                    <a:pos x="95" y="132"/>
                  </a:cxn>
                  <a:cxn ang="0">
                    <a:pos x="149" y="96"/>
                  </a:cxn>
                  <a:cxn ang="0">
                    <a:pos x="209" y="60"/>
                  </a:cxn>
                  <a:cxn ang="0">
                    <a:pos x="281" y="36"/>
                  </a:cxn>
                  <a:cxn ang="0">
                    <a:pos x="364" y="24"/>
                  </a:cxn>
                  <a:cxn ang="0">
                    <a:pos x="448" y="18"/>
                  </a:cxn>
                  <a:cxn ang="0">
                    <a:pos x="532" y="24"/>
                  </a:cxn>
                  <a:cxn ang="0">
                    <a:pos x="609" y="36"/>
                  </a:cxn>
                  <a:cxn ang="0">
                    <a:pos x="681" y="60"/>
                  </a:cxn>
                  <a:cxn ang="0">
                    <a:pos x="741" y="96"/>
                  </a:cxn>
                  <a:cxn ang="0">
                    <a:pos x="795" y="132"/>
                  </a:cxn>
                  <a:cxn ang="0">
                    <a:pos x="831" y="174"/>
                  </a:cxn>
                  <a:cxn ang="0">
                    <a:pos x="861" y="222"/>
                  </a:cxn>
                  <a:cxn ang="0">
                    <a:pos x="867" y="276"/>
                  </a:cxn>
                  <a:cxn ang="0">
                    <a:pos x="855" y="330"/>
                  </a:cxn>
                  <a:cxn ang="0">
                    <a:pos x="831" y="378"/>
                  </a:cxn>
                  <a:cxn ang="0">
                    <a:pos x="783" y="426"/>
                  </a:cxn>
                  <a:cxn ang="0">
                    <a:pos x="723" y="462"/>
                  </a:cxn>
                  <a:cxn ang="0">
                    <a:pos x="765" y="462"/>
                  </a:cxn>
                  <a:cxn ang="0">
                    <a:pos x="819" y="426"/>
                  </a:cxn>
                  <a:cxn ang="0">
                    <a:pos x="855" y="378"/>
                  </a:cxn>
                  <a:cxn ang="0">
                    <a:pos x="884" y="330"/>
                  </a:cxn>
                  <a:cxn ang="0">
                    <a:pos x="890" y="276"/>
                  </a:cxn>
                  <a:cxn ang="0">
                    <a:pos x="884" y="222"/>
                  </a:cxn>
                  <a:cxn ang="0">
                    <a:pos x="855" y="168"/>
                  </a:cxn>
                  <a:cxn ang="0">
                    <a:pos x="813" y="120"/>
                  </a:cxn>
                  <a:cxn ang="0">
                    <a:pos x="759" y="84"/>
                  </a:cxn>
                  <a:cxn ang="0">
                    <a:pos x="693" y="48"/>
                  </a:cxn>
                  <a:cxn ang="0">
                    <a:pos x="621" y="24"/>
                  </a:cxn>
                  <a:cxn ang="0">
                    <a:pos x="538" y="6"/>
                  </a:cxn>
                  <a:cxn ang="0">
                    <a:pos x="448" y="0"/>
                  </a:cxn>
                  <a:cxn ang="0">
                    <a:pos x="358" y="6"/>
                  </a:cxn>
                  <a:cxn ang="0">
                    <a:pos x="275" y="24"/>
                  </a:cxn>
                  <a:cxn ang="0">
                    <a:pos x="197" y="48"/>
                  </a:cxn>
                  <a:cxn ang="0">
                    <a:pos x="131" y="84"/>
                  </a:cxn>
                  <a:cxn ang="0">
                    <a:pos x="77" y="120"/>
                  </a:cxn>
                  <a:cxn ang="0">
                    <a:pos x="35" y="168"/>
                  </a:cxn>
                  <a:cxn ang="0">
                    <a:pos x="12" y="222"/>
                  </a:cxn>
                  <a:cxn ang="0">
                    <a:pos x="0" y="276"/>
                  </a:cxn>
                  <a:cxn ang="0">
                    <a:pos x="6" y="330"/>
                  </a:cxn>
                  <a:cxn ang="0">
                    <a:pos x="35" y="378"/>
                  </a:cxn>
                  <a:cxn ang="0">
                    <a:pos x="71" y="426"/>
                  </a:cxn>
                  <a:cxn ang="0">
                    <a:pos x="125" y="462"/>
                  </a:cxn>
                  <a:cxn ang="0">
                    <a:pos x="167" y="462"/>
                  </a:cxn>
                  <a:cxn ang="0">
                    <a:pos x="107" y="426"/>
                  </a:cxn>
                  <a:cxn ang="0">
                    <a:pos x="59" y="378"/>
                  </a:cxn>
                  <a:cxn ang="0">
                    <a:pos x="35" y="330"/>
                  </a:cxn>
                  <a:cxn ang="0">
                    <a:pos x="23" y="276"/>
                  </a:cxn>
                  <a:cxn ang="0">
                    <a:pos x="23" y="276"/>
                  </a:cxn>
                </a:cxnLst>
                <a:rect l="0" t="0" r="r" b="b"/>
                <a:pathLst>
                  <a:path w="890" h="462">
                    <a:moveTo>
                      <a:pt x="23" y="276"/>
                    </a:moveTo>
                    <a:lnTo>
                      <a:pt x="29" y="222"/>
                    </a:lnTo>
                    <a:lnTo>
                      <a:pt x="59" y="174"/>
                    </a:lnTo>
                    <a:lnTo>
                      <a:pt x="95" y="132"/>
                    </a:lnTo>
                    <a:lnTo>
                      <a:pt x="149" y="96"/>
                    </a:lnTo>
                    <a:lnTo>
                      <a:pt x="209" y="60"/>
                    </a:lnTo>
                    <a:lnTo>
                      <a:pt x="281" y="36"/>
                    </a:lnTo>
                    <a:lnTo>
                      <a:pt x="364" y="24"/>
                    </a:lnTo>
                    <a:lnTo>
                      <a:pt x="448" y="18"/>
                    </a:lnTo>
                    <a:lnTo>
                      <a:pt x="532" y="24"/>
                    </a:lnTo>
                    <a:lnTo>
                      <a:pt x="609" y="36"/>
                    </a:lnTo>
                    <a:lnTo>
                      <a:pt x="681" y="60"/>
                    </a:lnTo>
                    <a:lnTo>
                      <a:pt x="741" y="96"/>
                    </a:lnTo>
                    <a:lnTo>
                      <a:pt x="795" y="132"/>
                    </a:lnTo>
                    <a:lnTo>
                      <a:pt x="831" y="174"/>
                    </a:lnTo>
                    <a:lnTo>
                      <a:pt x="861" y="222"/>
                    </a:lnTo>
                    <a:lnTo>
                      <a:pt x="867" y="276"/>
                    </a:lnTo>
                    <a:lnTo>
                      <a:pt x="855" y="330"/>
                    </a:lnTo>
                    <a:lnTo>
                      <a:pt x="831" y="378"/>
                    </a:lnTo>
                    <a:lnTo>
                      <a:pt x="783" y="426"/>
                    </a:lnTo>
                    <a:lnTo>
                      <a:pt x="723" y="462"/>
                    </a:lnTo>
                    <a:lnTo>
                      <a:pt x="765" y="462"/>
                    </a:lnTo>
                    <a:lnTo>
                      <a:pt x="819" y="426"/>
                    </a:lnTo>
                    <a:lnTo>
                      <a:pt x="855" y="378"/>
                    </a:lnTo>
                    <a:lnTo>
                      <a:pt x="884" y="330"/>
                    </a:lnTo>
                    <a:lnTo>
                      <a:pt x="890" y="276"/>
                    </a:lnTo>
                    <a:lnTo>
                      <a:pt x="884" y="222"/>
                    </a:lnTo>
                    <a:lnTo>
                      <a:pt x="855" y="168"/>
                    </a:lnTo>
                    <a:lnTo>
                      <a:pt x="813" y="120"/>
                    </a:lnTo>
                    <a:lnTo>
                      <a:pt x="759" y="84"/>
                    </a:lnTo>
                    <a:lnTo>
                      <a:pt x="693" y="48"/>
                    </a:lnTo>
                    <a:lnTo>
                      <a:pt x="621" y="24"/>
                    </a:lnTo>
                    <a:lnTo>
                      <a:pt x="538" y="6"/>
                    </a:lnTo>
                    <a:lnTo>
                      <a:pt x="448" y="0"/>
                    </a:lnTo>
                    <a:lnTo>
                      <a:pt x="358" y="6"/>
                    </a:lnTo>
                    <a:lnTo>
                      <a:pt x="275" y="24"/>
                    </a:lnTo>
                    <a:lnTo>
                      <a:pt x="197" y="48"/>
                    </a:lnTo>
                    <a:lnTo>
                      <a:pt x="131" y="84"/>
                    </a:lnTo>
                    <a:lnTo>
                      <a:pt x="77" y="120"/>
                    </a:lnTo>
                    <a:lnTo>
                      <a:pt x="35" y="168"/>
                    </a:lnTo>
                    <a:lnTo>
                      <a:pt x="12" y="222"/>
                    </a:lnTo>
                    <a:lnTo>
                      <a:pt x="0" y="276"/>
                    </a:lnTo>
                    <a:lnTo>
                      <a:pt x="6" y="330"/>
                    </a:lnTo>
                    <a:lnTo>
                      <a:pt x="35" y="378"/>
                    </a:lnTo>
                    <a:lnTo>
                      <a:pt x="71" y="426"/>
                    </a:lnTo>
                    <a:lnTo>
                      <a:pt x="125" y="462"/>
                    </a:lnTo>
                    <a:lnTo>
                      <a:pt x="167" y="462"/>
                    </a:lnTo>
                    <a:lnTo>
                      <a:pt x="107" y="426"/>
                    </a:lnTo>
                    <a:lnTo>
                      <a:pt x="59" y="378"/>
                    </a:lnTo>
                    <a:lnTo>
                      <a:pt x="35" y="330"/>
                    </a:lnTo>
                    <a:lnTo>
                      <a:pt x="23" y="276"/>
                    </a:lnTo>
                    <a:lnTo>
                      <a:pt x="23" y="27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4706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49" name="Freeform 27"/>
              <p:cNvSpPr>
                <a:spLocks/>
              </p:cNvSpPr>
              <p:nvPr/>
            </p:nvSpPr>
            <p:spPr bwMode="hidden">
              <a:xfrm>
                <a:off x="2082" y="3828"/>
                <a:ext cx="407" cy="486"/>
              </a:xfrm>
              <a:custGeom>
                <a:avLst/>
                <a:gdLst/>
                <a:ahLst/>
                <a:cxnLst>
                  <a:cxn ang="0">
                    <a:pos x="18" y="300"/>
                  </a:cxn>
                  <a:cxn ang="0">
                    <a:pos x="24" y="246"/>
                  </a:cxn>
                  <a:cxn ang="0">
                    <a:pos x="48" y="198"/>
                  </a:cxn>
                  <a:cxn ang="0">
                    <a:pos x="83" y="150"/>
                  </a:cxn>
                  <a:cxn ang="0">
                    <a:pos x="131" y="108"/>
                  </a:cxn>
                  <a:cxn ang="0">
                    <a:pos x="185" y="72"/>
                  </a:cxn>
                  <a:cxn ang="0">
                    <a:pos x="251" y="42"/>
                  </a:cxn>
                  <a:cxn ang="0">
                    <a:pos x="329" y="24"/>
                  </a:cxn>
                  <a:cxn ang="0">
                    <a:pos x="406" y="6"/>
                  </a:cxn>
                  <a:cxn ang="0">
                    <a:pos x="406" y="0"/>
                  </a:cxn>
                  <a:cxn ang="0">
                    <a:pos x="323" y="12"/>
                  </a:cxn>
                  <a:cxn ang="0">
                    <a:pos x="245" y="36"/>
                  </a:cxn>
                  <a:cxn ang="0">
                    <a:pos x="179" y="66"/>
                  </a:cxn>
                  <a:cxn ang="0">
                    <a:pos x="119" y="102"/>
                  </a:cxn>
                  <a:cxn ang="0">
                    <a:pos x="72" y="144"/>
                  </a:cxn>
                  <a:cxn ang="0">
                    <a:pos x="30" y="192"/>
                  </a:cxn>
                  <a:cxn ang="0">
                    <a:pos x="6" y="246"/>
                  </a:cxn>
                  <a:cxn ang="0">
                    <a:pos x="0" y="300"/>
                  </a:cxn>
                  <a:cxn ang="0">
                    <a:pos x="6" y="348"/>
                  </a:cxn>
                  <a:cxn ang="0">
                    <a:pos x="30" y="396"/>
                  </a:cxn>
                  <a:cxn ang="0">
                    <a:pos x="66" y="444"/>
                  </a:cxn>
                  <a:cxn ang="0">
                    <a:pos x="107" y="486"/>
                  </a:cxn>
                  <a:cxn ang="0">
                    <a:pos x="131" y="486"/>
                  </a:cxn>
                  <a:cxn ang="0">
                    <a:pos x="83" y="450"/>
                  </a:cxn>
                  <a:cxn ang="0">
                    <a:pos x="48" y="402"/>
                  </a:cxn>
                  <a:cxn ang="0">
                    <a:pos x="24" y="354"/>
                  </a:cxn>
                  <a:cxn ang="0">
                    <a:pos x="18" y="300"/>
                  </a:cxn>
                  <a:cxn ang="0">
                    <a:pos x="18" y="300"/>
                  </a:cxn>
                </a:cxnLst>
                <a:rect l="0" t="0" r="r" b="b"/>
                <a:pathLst>
                  <a:path w="406" h="486">
                    <a:moveTo>
                      <a:pt x="18" y="300"/>
                    </a:moveTo>
                    <a:lnTo>
                      <a:pt x="24" y="246"/>
                    </a:lnTo>
                    <a:lnTo>
                      <a:pt x="48" y="198"/>
                    </a:lnTo>
                    <a:lnTo>
                      <a:pt x="83" y="150"/>
                    </a:lnTo>
                    <a:lnTo>
                      <a:pt x="131" y="108"/>
                    </a:lnTo>
                    <a:lnTo>
                      <a:pt x="185" y="72"/>
                    </a:lnTo>
                    <a:lnTo>
                      <a:pt x="251" y="42"/>
                    </a:lnTo>
                    <a:lnTo>
                      <a:pt x="329" y="24"/>
                    </a:lnTo>
                    <a:lnTo>
                      <a:pt x="406" y="6"/>
                    </a:lnTo>
                    <a:lnTo>
                      <a:pt x="406" y="0"/>
                    </a:lnTo>
                    <a:lnTo>
                      <a:pt x="323" y="12"/>
                    </a:lnTo>
                    <a:lnTo>
                      <a:pt x="245" y="36"/>
                    </a:lnTo>
                    <a:lnTo>
                      <a:pt x="179" y="66"/>
                    </a:lnTo>
                    <a:lnTo>
                      <a:pt x="119" y="102"/>
                    </a:lnTo>
                    <a:lnTo>
                      <a:pt x="72" y="144"/>
                    </a:lnTo>
                    <a:lnTo>
                      <a:pt x="30" y="192"/>
                    </a:lnTo>
                    <a:lnTo>
                      <a:pt x="6" y="246"/>
                    </a:lnTo>
                    <a:lnTo>
                      <a:pt x="0" y="300"/>
                    </a:lnTo>
                    <a:lnTo>
                      <a:pt x="6" y="348"/>
                    </a:lnTo>
                    <a:lnTo>
                      <a:pt x="30" y="396"/>
                    </a:lnTo>
                    <a:lnTo>
                      <a:pt x="66" y="444"/>
                    </a:lnTo>
                    <a:lnTo>
                      <a:pt x="107" y="486"/>
                    </a:lnTo>
                    <a:lnTo>
                      <a:pt x="131" y="486"/>
                    </a:lnTo>
                    <a:lnTo>
                      <a:pt x="83" y="450"/>
                    </a:lnTo>
                    <a:lnTo>
                      <a:pt x="48" y="402"/>
                    </a:lnTo>
                    <a:lnTo>
                      <a:pt x="24" y="354"/>
                    </a:lnTo>
                    <a:lnTo>
                      <a:pt x="18" y="300"/>
                    </a:lnTo>
                    <a:lnTo>
                      <a:pt x="18" y="30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0" name="Freeform 28"/>
              <p:cNvSpPr>
                <a:spLocks/>
              </p:cNvSpPr>
              <p:nvPr/>
            </p:nvSpPr>
            <p:spPr bwMode="hidden">
              <a:xfrm>
                <a:off x="2987" y="4044"/>
                <a:ext cx="108" cy="252"/>
              </a:xfrm>
              <a:custGeom>
                <a:avLst/>
                <a:gdLst/>
                <a:ahLst/>
                <a:cxnLst>
                  <a:cxn ang="0">
                    <a:pos x="89" y="84"/>
                  </a:cxn>
                  <a:cxn ang="0">
                    <a:pos x="83" y="132"/>
                  </a:cxn>
                  <a:cxn ang="0">
                    <a:pos x="65" y="174"/>
                  </a:cxn>
                  <a:cxn ang="0">
                    <a:pos x="36" y="216"/>
                  </a:cxn>
                  <a:cxn ang="0">
                    <a:pos x="0" y="252"/>
                  </a:cxn>
                  <a:cxn ang="0">
                    <a:pos x="18" y="252"/>
                  </a:cxn>
                  <a:cxn ang="0">
                    <a:pos x="53" y="216"/>
                  </a:cxn>
                  <a:cxn ang="0">
                    <a:pos x="83" y="174"/>
                  </a:cxn>
                  <a:cxn ang="0">
                    <a:pos x="101" y="132"/>
                  </a:cxn>
                  <a:cxn ang="0">
                    <a:pos x="107" y="84"/>
                  </a:cxn>
                  <a:cxn ang="0">
                    <a:pos x="101" y="42"/>
                  </a:cxn>
                  <a:cxn ang="0">
                    <a:pos x="89" y="0"/>
                  </a:cxn>
                  <a:cxn ang="0">
                    <a:pos x="65" y="0"/>
                  </a:cxn>
                  <a:cxn ang="0">
                    <a:pos x="83" y="42"/>
                  </a:cxn>
                  <a:cxn ang="0">
                    <a:pos x="89" y="84"/>
                  </a:cxn>
                  <a:cxn ang="0">
                    <a:pos x="89" y="84"/>
                  </a:cxn>
                </a:cxnLst>
                <a:rect l="0" t="0" r="r" b="b"/>
                <a:pathLst>
                  <a:path w="107" h="252">
                    <a:moveTo>
                      <a:pt x="89" y="84"/>
                    </a:moveTo>
                    <a:lnTo>
                      <a:pt x="83" y="132"/>
                    </a:lnTo>
                    <a:lnTo>
                      <a:pt x="65" y="174"/>
                    </a:lnTo>
                    <a:lnTo>
                      <a:pt x="36" y="216"/>
                    </a:lnTo>
                    <a:lnTo>
                      <a:pt x="0" y="252"/>
                    </a:lnTo>
                    <a:lnTo>
                      <a:pt x="18" y="252"/>
                    </a:lnTo>
                    <a:lnTo>
                      <a:pt x="53" y="216"/>
                    </a:lnTo>
                    <a:lnTo>
                      <a:pt x="83" y="174"/>
                    </a:lnTo>
                    <a:lnTo>
                      <a:pt x="101" y="132"/>
                    </a:lnTo>
                    <a:lnTo>
                      <a:pt x="107" y="84"/>
                    </a:lnTo>
                    <a:lnTo>
                      <a:pt x="101" y="42"/>
                    </a:lnTo>
                    <a:lnTo>
                      <a:pt x="89" y="0"/>
                    </a:lnTo>
                    <a:lnTo>
                      <a:pt x="65" y="0"/>
                    </a:lnTo>
                    <a:lnTo>
                      <a:pt x="83" y="42"/>
                    </a:lnTo>
                    <a:lnTo>
                      <a:pt x="89" y="84"/>
                    </a:lnTo>
                    <a:lnTo>
                      <a:pt x="89" y="8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1961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1" name="Freeform 29"/>
              <p:cNvSpPr>
                <a:spLocks/>
              </p:cNvSpPr>
              <p:nvPr/>
            </p:nvSpPr>
            <p:spPr bwMode="hidden">
              <a:xfrm>
                <a:off x="2068" y="3685"/>
                <a:ext cx="835" cy="150"/>
              </a:xfrm>
              <a:custGeom>
                <a:avLst/>
                <a:gdLst>
                  <a:gd name="T0" fmla="*/ 518 w 835"/>
                  <a:gd name="T1" fmla="*/ 18 h 150"/>
                  <a:gd name="T2" fmla="*/ 597 w 835"/>
                  <a:gd name="T3" fmla="*/ 24 h 150"/>
                  <a:gd name="T4" fmla="*/ 682 w 835"/>
                  <a:gd name="T5" fmla="*/ 30 h 150"/>
                  <a:gd name="T6" fmla="*/ 755 w 835"/>
                  <a:gd name="T7" fmla="*/ 42 h 150"/>
                  <a:gd name="T8" fmla="*/ 828 w 835"/>
                  <a:gd name="T9" fmla="*/ 60 h 150"/>
                  <a:gd name="T10" fmla="*/ 835 w 835"/>
                  <a:gd name="T11" fmla="*/ 42 h 150"/>
                  <a:gd name="T12" fmla="*/ 761 w 835"/>
                  <a:gd name="T13" fmla="*/ 24 h 150"/>
                  <a:gd name="T14" fmla="*/ 688 w 835"/>
                  <a:gd name="T15" fmla="*/ 12 h 150"/>
                  <a:gd name="T16" fmla="*/ 603 w 835"/>
                  <a:gd name="T17" fmla="*/ 6 h 150"/>
                  <a:gd name="T18" fmla="*/ 518 w 835"/>
                  <a:gd name="T19" fmla="*/ 0 h 150"/>
                  <a:gd name="T20" fmla="*/ 372 w 835"/>
                  <a:gd name="T21" fmla="*/ 12 h 150"/>
                  <a:gd name="T22" fmla="*/ 232 w 835"/>
                  <a:gd name="T23" fmla="*/ 36 h 150"/>
                  <a:gd name="T24" fmla="*/ 110 w 835"/>
                  <a:gd name="T25" fmla="*/ 78 h 150"/>
                  <a:gd name="T26" fmla="*/ 0 w 835"/>
                  <a:gd name="T27" fmla="*/ 132 h 150"/>
                  <a:gd name="T28" fmla="*/ 19 w 835"/>
                  <a:gd name="T29" fmla="*/ 150 h 150"/>
                  <a:gd name="T30" fmla="*/ 122 w 835"/>
                  <a:gd name="T31" fmla="*/ 96 h 150"/>
                  <a:gd name="T32" fmla="*/ 244 w 835"/>
                  <a:gd name="T33" fmla="*/ 54 h 150"/>
                  <a:gd name="T34" fmla="*/ 378 w 835"/>
                  <a:gd name="T35" fmla="*/ 30 h 150"/>
                  <a:gd name="T36" fmla="*/ 518 w 835"/>
                  <a:gd name="T37" fmla="*/ 18 h 150"/>
                  <a:gd name="T38" fmla="*/ 518 w 835"/>
                  <a:gd name="T39" fmla="*/ 18 h 1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35" h="150">
                    <a:moveTo>
                      <a:pt x="518" y="18"/>
                    </a:moveTo>
                    <a:lnTo>
                      <a:pt x="597" y="24"/>
                    </a:lnTo>
                    <a:lnTo>
                      <a:pt x="682" y="30"/>
                    </a:lnTo>
                    <a:lnTo>
                      <a:pt x="755" y="42"/>
                    </a:lnTo>
                    <a:lnTo>
                      <a:pt x="828" y="60"/>
                    </a:lnTo>
                    <a:lnTo>
                      <a:pt x="835" y="42"/>
                    </a:lnTo>
                    <a:lnTo>
                      <a:pt x="761" y="24"/>
                    </a:lnTo>
                    <a:lnTo>
                      <a:pt x="688" y="12"/>
                    </a:lnTo>
                    <a:lnTo>
                      <a:pt x="603" y="6"/>
                    </a:lnTo>
                    <a:lnTo>
                      <a:pt x="518" y="0"/>
                    </a:lnTo>
                    <a:lnTo>
                      <a:pt x="372" y="12"/>
                    </a:lnTo>
                    <a:lnTo>
                      <a:pt x="232" y="36"/>
                    </a:lnTo>
                    <a:lnTo>
                      <a:pt x="110" y="78"/>
                    </a:lnTo>
                    <a:lnTo>
                      <a:pt x="0" y="132"/>
                    </a:lnTo>
                    <a:lnTo>
                      <a:pt x="19" y="150"/>
                    </a:lnTo>
                    <a:lnTo>
                      <a:pt x="122" y="96"/>
                    </a:lnTo>
                    <a:lnTo>
                      <a:pt x="244" y="54"/>
                    </a:lnTo>
                    <a:lnTo>
                      <a:pt x="378" y="30"/>
                    </a:lnTo>
                    <a:lnTo>
                      <a:pt x="518" y="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52" name="Freeform 30"/>
              <p:cNvSpPr>
                <a:spLocks/>
              </p:cNvSpPr>
              <p:nvPr/>
            </p:nvSpPr>
            <p:spPr bwMode="hidden">
              <a:xfrm>
                <a:off x="1867" y="3853"/>
                <a:ext cx="171" cy="461"/>
              </a:xfrm>
              <a:custGeom>
                <a:avLst/>
                <a:gdLst>
                  <a:gd name="T0" fmla="*/ 31 w 171"/>
                  <a:gd name="T1" fmla="*/ 263 h 461"/>
                  <a:gd name="T2" fmla="*/ 43 w 171"/>
                  <a:gd name="T3" fmla="*/ 191 h 461"/>
                  <a:gd name="T4" fmla="*/ 67 w 171"/>
                  <a:gd name="T5" fmla="*/ 131 h 461"/>
                  <a:gd name="T6" fmla="*/ 116 w 171"/>
                  <a:gd name="T7" fmla="*/ 72 h 461"/>
                  <a:gd name="T8" fmla="*/ 171 w 171"/>
                  <a:gd name="T9" fmla="*/ 18 h 461"/>
                  <a:gd name="T10" fmla="*/ 153 w 171"/>
                  <a:gd name="T11" fmla="*/ 0 h 461"/>
                  <a:gd name="T12" fmla="*/ 86 w 171"/>
                  <a:gd name="T13" fmla="*/ 60 h 461"/>
                  <a:gd name="T14" fmla="*/ 43 w 171"/>
                  <a:gd name="T15" fmla="*/ 120 h 461"/>
                  <a:gd name="T16" fmla="*/ 13 w 171"/>
                  <a:gd name="T17" fmla="*/ 191 h 461"/>
                  <a:gd name="T18" fmla="*/ 0 w 171"/>
                  <a:gd name="T19" fmla="*/ 263 h 461"/>
                  <a:gd name="T20" fmla="*/ 6 w 171"/>
                  <a:gd name="T21" fmla="*/ 317 h 461"/>
                  <a:gd name="T22" fmla="*/ 25 w 171"/>
                  <a:gd name="T23" fmla="*/ 365 h 461"/>
                  <a:gd name="T24" fmla="*/ 49 w 171"/>
                  <a:gd name="T25" fmla="*/ 413 h 461"/>
                  <a:gd name="T26" fmla="*/ 86 w 171"/>
                  <a:gd name="T27" fmla="*/ 461 h 461"/>
                  <a:gd name="T28" fmla="*/ 122 w 171"/>
                  <a:gd name="T29" fmla="*/ 461 h 461"/>
                  <a:gd name="T30" fmla="*/ 86 w 171"/>
                  <a:gd name="T31" fmla="*/ 413 h 461"/>
                  <a:gd name="T32" fmla="*/ 55 w 171"/>
                  <a:gd name="T33" fmla="*/ 365 h 461"/>
                  <a:gd name="T34" fmla="*/ 37 w 171"/>
                  <a:gd name="T35" fmla="*/ 317 h 461"/>
                  <a:gd name="T36" fmla="*/ 31 w 171"/>
                  <a:gd name="T37" fmla="*/ 263 h 461"/>
                  <a:gd name="T38" fmla="*/ 31 w 171"/>
                  <a:gd name="T39" fmla="*/ 263 h 4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1" h="461">
                    <a:moveTo>
                      <a:pt x="31" y="263"/>
                    </a:moveTo>
                    <a:lnTo>
                      <a:pt x="43" y="191"/>
                    </a:lnTo>
                    <a:lnTo>
                      <a:pt x="67" y="131"/>
                    </a:lnTo>
                    <a:lnTo>
                      <a:pt x="116" y="72"/>
                    </a:lnTo>
                    <a:lnTo>
                      <a:pt x="171" y="18"/>
                    </a:lnTo>
                    <a:lnTo>
                      <a:pt x="153" y="0"/>
                    </a:lnTo>
                    <a:lnTo>
                      <a:pt x="86" y="60"/>
                    </a:lnTo>
                    <a:lnTo>
                      <a:pt x="43" y="120"/>
                    </a:lnTo>
                    <a:lnTo>
                      <a:pt x="13" y="191"/>
                    </a:lnTo>
                    <a:lnTo>
                      <a:pt x="0" y="263"/>
                    </a:lnTo>
                    <a:lnTo>
                      <a:pt x="6" y="317"/>
                    </a:lnTo>
                    <a:lnTo>
                      <a:pt x="25" y="365"/>
                    </a:lnTo>
                    <a:lnTo>
                      <a:pt x="49" y="413"/>
                    </a:lnTo>
                    <a:lnTo>
                      <a:pt x="86" y="461"/>
                    </a:lnTo>
                    <a:lnTo>
                      <a:pt x="122" y="461"/>
                    </a:lnTo>
                    <a:lnTo>
                      <a:pt x="86" y="413"/>
                    </a:lnTo>
                    <a:lnTo>
                      <a:pt x="55" y="365"/>
                    </a:lnTo>
                    <a:lnTo>
                      <a:pt x="37" y="317"/>
                    </a:lnTo>
                    <a:lnTo>
                      <a:pt x="31" y="26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53" name="Freeform 31"/>
              <p:cNvSpPr>
                <a:spLocks/>
              </p:cNvSpPr>
              <p:nvPr/>
            </p:nvSpPr>
            <p:spPr bwMode="hidden">
              <a:xfrm>
                <a:off x="2951" y="3751"/>
                <a:ext cx="360" cy="563"/>
              </a:xfrm>
              <a:custGeom>
                <a:avLst/>
                <a:gdLst/>
                <a:ahLst/>
                <a:cxnLst>
                  <a:cxn ang="0">
                    <a:pos x="360" y="365"/>
                  </a:cxn>
                  <a:cxn ang="0">
                    <a:pos x="353" y="305"/>
                  </a:cxn>
                  <a:cxn ang="0">
                    <a:pos x="335" y="251"/>
                  </a:cxn>
                  <a:cxn ang="0">
                    <a:pos x="305" y="204"/>
                  </a:cxn>
                  <a:cxn ang="0">
                    <a:pos x="262" y="156"/>
                  </a:cxn>
                  <a:cxn ang="0">
                    <a:pos x="213" y="108"/>
                  </a:cxn>
                  <a:cxn ang="0">
                    <a:pos x="159" y="66"/>
                  </a:cxn>
                  <a:cxn ang="0">
                    <a:pos x="92" y="30"/>
                  </a:cxn>
                  <a:cxn ang="0">
                    <a:pos x="19" y="0"/>
                  </a:cxn>
                  <a:cxn ang="0">
                    <a:pos x="0" y="12"/>
                  </a:cxn>
                  <a:cxn ang="0">
                    <a:pos x="67" y="42"/>
                  </a:cxn>
                  <a:cxn ang="0">
                    <a:pos x="134" y="78"/>
                  </a:cxn>
                  <a:cxn ang="0">
                    <a:pos x="189" y="114"/>
                  </a:cxn>
                  <a:cxn ang="0">
                    <a:pos x="238" y="162"/>
                  </a:cxn>
                  <a:cxn ang="0">
                    <a:pos x="274" y="210"/>
                  </a:cxn>
                  <a:cxn ang="0">
                    <a:pos x="299" y="257"/>
                  </a:cxn>
                  <a:cxn ang="0">
                    <a:pos x="317" y="311"/>
                  </a:cxn>
                  <a:cxn ang="0">
                    <a:pos x="323" y="365"/>
                  </a:cxn>
                  <a:cxn ang="0">
                    <a:pos x="317" y="419"/>
                  </a:cxn>
                  <a:cxn ang="0">
                    <a:pos x="299" y="467"/>
                  </a:cxn>
                  <a:cxn ang="0">
                    <a:pos x="274" y="515"/>
                  </a:cxn>
                  <a:cxn ang="0">
                    <a:pos x="238" y="563"/>
                  </a:cxn>
                  <a:cxn ang="0">
                    <a:pos x="268" y="563"/>
                  </a:cxn>
                  <a:cxn ang="0">
                    <a:pos x="311" y="515"/>
                  </a:cxn>
                  <a:cxn ang="0">
                    <a:pos x="335" y="467"/>
                  </a:cxn>
                  <a:cxn ang="0">
                    <a:pos x="353" y="419"/>
                  </a:cxn>
                  <a:cxn ang="0">
                    <a:pos x="360" y="365"/>
                  </a:cxn>
                  <a:cxn ang="0">
                    <a:pos x="360" y="365"/>
                  </a:cxn>
                </a:cxnLst>
                <a:rect l="0" t="0" r="r" b="b"/>
                <a:pathLst>
                  <a:path w="360" h="563">
                    <a:moveTo>
                      <a:pt x="360" y="365"/>
                    </a:moveTo>
                    <a:lnTo>
                      <a:pt x="353" y="305"/>
                    </a:lnTo>
                    <a:lnTo>
                      <a:pt x="335" y="251"/>
                    </a:lnTo>
                    <a:lnTo>
                      <a:pt x="305" y="204"/>
                    </a:lnTo>
                    <a:lnTo>
                      <a:pt x="262" y="156"/>
                    </a:lnTo>
                    <a:lnTo>
                      <a:pt x="213" y="108"/>
                    </a:lnTo>
                    <a:lnTo>
                      <a:pt x="159" y="66"/>
                    </a:lnTo>
                    <a:lnTo>
                      <a:pt x="92" y="3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67" y="42"/>
                    </a:lnTo>
                    <a:lnTo>
                      <a:pt x="134" y="78"/>
                    </a:lnTo>
                    <a:lnTo>
                      <a:pt x="189" y="114"/>
                    </a:lnTo>
                    <a:lnTo>
                      <a:pt x="238" y="162"/>
                    </a:lnTo>
                    <a:lnTo>
                      <a:pt x="274" y="210"/>
                    </a:lnTo>
                    <a:lnTo>
                      <a:pt x="299" y="257"/>
                    </a:lnTo>
                    <a:lnTo>
                      <a:pt x="317" y="311"/>
                    </a:lnTo>
                    <a:lnTo>
                      <a:pt x="323" y="365"/>
                    </a:lnTo>
                    <a:lnTo>
                      <a:pt x="317" y="419"/>
                    </a:lnTo>
                    <a:lnTo>
                      <a:pt x="299" y="467"/>
                    </a:lnTo>
                    <a:lnTo>
                      <a:pt x="274" y="515"/>
                    </a:lnTo>
                    <a:lnTo>
                      <a:pt x="238" y="563"/>
                    </a:lnTo>
                    <a:lnTo>
                      <a:pt x="268" y="563"/>
                    </a:lnTo>
                    <a:lnTo>
                      <a:pt x="311" y="515"/>
                    </a:lnTo>
                    <a:lnTo>
                      <a:pt x="335" y="467"/>
                    </a:lnTo>
                    <a:lnTo>
                      <a:pt x="353" y="419"/>
                    </a:lnTo>
                    <a:lnTo>
                      <a:pt x="360" y="365"/>
                    </a:lnTo>
                    <a:lnTo>
                      <a:pt x="360" y="3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4" name="Freeform 32"/>
              <p:cNvSpPr>
                <a:spLocks/>
              </p:cNvSpPr>
              <p:nvPr/>
            </p:nvSpPr>
            <p:spPr bwMode="hidden">
              <a:xfrm>
                <a:off x="2318" y="3631"/>
                <a:ext cx="1078" cy="425"/>
              </a:xfrm>
              <a:custGeom>
                <a:avLst/>
                <a:gdLst/>
                <a:ahLst/>
                <a:cxnLst>
                  <a:cxn ang="0">
                    <a:pos x="1053" y="425"/>
                  </a:cxn>
                  <a:cxn ang="0">
                    <a:pos x="1078" y="419"/>
                  </a:cxn>
                  <a:cxn ang="0">
                    <a:pos x="1066" y="377"/>
                  </a:cxn>
                  <a:cxn ang="0">
                    <a:pos x="1047" y="336"/>
                  </a:cxn>
                  <a:cxn ang="0">
                    <a:pos x="986" y="252"/>
                  </a:cxn>
                  <a:cxn ang="0">
                    <a:pos x="907" y="180"/>
                  </a:cxn>
                  <a:cxn ang="0">
                    <a:pos x="810" y="120"/>
                  </a:cxn>
                  <a:cxn ang="0">
                    <a:pos x="694" y="72"/>
                  </a:cxn>
                  <a:cxn ang="0">
                    <a:pos x="560" y="30"/>
                  </a:cxn>
                  <a:cxn ang="0">
                    <a:pos x="420" y="6"/>
                  </a:cxn>
                  <a:cxn ang="0">
                    <a:pos x="268" y="0"/>
                  </a:cxn>
                  <a:cxn ang="0">
                    <a:pos x="134" y="6"/>
                  </a:cxn>
                  <a:cxn ang="0">
                    <a:pos x="0" y="24"/>
                  </a:cxn>
                  <a:cxn ang="0">
                    <a:pos x="12" y="36"/>
                  </a:cxn>
                  <a:cxn ang="0">
                    <a:pos x="134" y="18"/>
                  </a:cxn>
                  <a:cxn ang="0">
                    <a:pos x="268" y="12"/>
                  </a:cxn>
                  <a:cxn ang="0">
                    <a:pos x="420" y="18"/>
                  </a:cxn>
                  <a:cxn ang="0">
                    <a:pos x="554" y="42"/>
                  </a:cxn>
                  <a:cxn ang="0">
                    <a:pos x="682" y="84"/>
                  </a:cxn>
                  <a:cxn ang="0">
                    <a:pos x="798" y="132"/>
                  </a:cxn>
                  <a:cxn ang="0">
                    <a:pos x="895" y="192"/>
                  </a:cxn>
                  <a:cxn ang="0">
                    <a:pos x="968" y="264"/>
                  </a:cxn>
                  <a:cxn ang="0">
                    <a:pos x="999" y="300"/>
                  </a:cxn>
                  <a:cxn ang="0">
                    <a:pos x="1023" y="342"/>
                  </a:cxn>
                  <a:cxn ang="0">
                    <a:pos x="1041" y="383"/>
                  </a:cxn>
                  <a:cxn ang="0">
                    <a:pos x="1053" y="425"/>
                  </a:cxn>
                  <a:cxn ang="0">
                    <a:pos x="1053" y="425"/>
                  </a:cxn>
                </a:cxnLst>
                <a:rect l="0" t="0" r="r" b="b"/>
                <a:pathLst>
                  <a:path w="1078" h="425">
                    <a:moveTo>
                      <a:pt x="1053" y="425"/>
                    </a:moveTo>
                    <a:lnTo>
                      <a:pt x="1078" y="419"/>
                    </a:lnTo>
                    <a:lnTo>
                      <a:pt x="1066" y="377"/>
                    </a:lnTo>
                    <a:lnTo>
                      <a:pt x="1047" y="336"/>
                    </a:lnTo>
                    <a:lnTo>
                      <a:pt x="986" y="252"/>
                    </a:lnTo>
                    <a:lnTo>
                      <a:pt x="907" y="180"/>
                    </a:lnTo>
                    <a:lnTo>
                      <a:pt x="810" y="120"/>
                    </a:lnTo>
                    <a:lnTo>
                      <a:pt x="694" y="72"/>
                    </a:lnTo>
                    <a:lnTo>
                      <a:pt x="560" y="30"/>
                    </a:lnTo>
                    <a:lnTo>
                      <a:pt x="420" y="6"/>
                    </a:lnTo>
                    <a:lnTo>
                      <a:pt x="268" y="0"/>
                    </a:lnTo>
                    <a:lnTo>
                      <a:pt x="134" y="6"/>
                    </a:lnTo>
                    <a:lnTo>
                      <a:pt x="0" y="24"/>
                    </a:lnTo>
                    <a:lnTo>
                      <a:pt x="12" y="36"/>
                    </a:lnTo>
                    <a:lnTo>
                      <a:pt x="134" y="18"/>
                    </a:lnTo>
                    <a:lnTo>
                      <a:pt x="268" y="12"/>
                    </a:lnTo>
                    <a:lnTo>
                      <a:pt x="420" y="18"/>
                    </a:lnTo>
                    <a:lnTo>
                      <a:pt x="554" y="42"/>
                    </a:lnTo>
                    <a:lnTo>
                      <a:pt x="682" y="84"/>
                    </a:lnTo>
                    <a:lnTo>
                      <a:pt x="798" y="132"/>
                    </a:lnTo>
                    <a:lnTo>
                      <a:pt x="895" y="192"/>
                    </a:lnTo>
                    <a:lnTo>
                      <a:pt x="968" y="264"/>
                    </a:lnTo>
                    <a:lnTo>
                      <a:pt x="999" y="300"/>
                    </a:lnTo>
                    <a:lnTo>
                      <a:pt x="1023" y="342"/>
                    </a:lnTo>
                    <a:lnTo>
                      <a:pt x="1041" y="383"/>
                    </a:lnTo>
                    <a:lnTo>
                      <a:pt x="1053" y="425"/>
                    </a:lnTo>
                    <a:lnTo>
                      <a:pt x="1053" y="42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5" name="Freeform 33"/>
              <p:cNvSpPr>
                <a:spLocks/>
              </p:cNvSpPr>
              <p:nvPr/>
            </p:nvSpPr>
            <p:spPr bwMode="hidden">
              <a:xfrm>
                <a:off x="3304" y="4080"/>
                <a:ext cx="98" cy="234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25" y="234"/>
                  </a:cxn>
                  <a:cxn ang="0">
                    <a:pos x="55" y="186"/>
                  </a:cxn>
                  <a:cxn ang="0">
                    <a:pos x="80" y="138"/>
                  </a:cxn>
                  <a:cxn ang="0">
                    <a:pos x="92" y="90"/>
                  </a:cxn>
                  <a:cxn ang="0">
                    <a:pos x="98" y="36"/>
                  </a:cxn>
                  <a:cxn ang="0">
                    <a:pos x="98" y="0"/>
                  </a:cxn>
                  <a:cxn ang="0">
                    <a:pos x="74" y="0"/>
                  </a:cxn>
                  <a:cxn ang="0">
                    <a:pos x="74" y="36"/>
                  </a:cxn>
                  <a:cxn ang="0">
                    <a:pos x="67" y="90"/>
                  </a:cxn>
                  <a:cxn ang="0">
                    <a:pos x="55" y="138"/>
                  </a:cxn>
                  <a:cxn ang="0">
                    <a:pos x="31" y="186"/>
                  </a:cxn>
                  <a:cxn ang="0">
                    <a:pos x="0" y="234"/>
                  </a:cxn>
                  <a:cxn ang="0">
                    <a:pos x="0" y="234"/>
                  </a:cxn>
                </a:cxnLst>
                <a:rect l="0" t="0" r="r" b="b"/>
                <a:pathLst>
                  <a:path w="98" h="234">
                    <a:moveTo>
                      <a:pt x="0" y="234"/>
                    </a:moveTo>
                    <a:lnTo>
                      <a:pt x="25" y="234"/>
                    </a:lnTo>
                    <a:lnTo>
                      <a:pt x="55" y="186"/>
                    </a:lnTo>
                    <a:lnTo>
                      <a:pt x="80" y="138"/>
                    </a:lnTo>
                    <a:lnTo>
                      <a:pt x="92" y="90"/>
                    </a:lnTo>
                    <a:lnTo>
                      <a:pt x="98" y="36"/>
                    </a:lnTo>
                    <a:lnTo>
                      <a:pt x="98" y="0"/>
                    </a:lnTo>
                    <a:lnTo>
                      <a:pt x="74" y="0"/>
                    </a:lnTo>
                    <a:lnTo>
                      <a:pt x="74" y="36"/>
                    </a:lnTo>
                    <a:lnTo>
                      <a:pt x="67" y="90"/>
                    </a:lnTo>
                    <a:lnTo>
                      <a:pt x="55" y="138"/>
                    </a:lnTo>
                    <a:lnTo>
                      <a:pt x="31" y="186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6" name="Freeform 34"/>
              <p:cNvSpPr>
                <a:spLocks/>
              </p:cNvSpPr>
              <p:nvPr/>
            </p:nvSpPr>
            <p:spPr bwMode="hidden">
              <a:xfrm>
                <a:off x="1776" y="3673"/>
                <a:ext cx="481" cy="641"/>
              </a:xfrm>
              <a:custGeom>
                <a:avLst/>
                <a:gdLst>
                  <a:gd name="T0" fmla="*/ 18 w 481"/>
                  <a:gd name="T1" fmla="*/ 443 h 641"/>
                  <a:gd name="T2" fmla="*/ 24 w 481"/>
                  <a:gd name="T3" fmla="*/ 371 h 641"/>
                  <a:gd name="T4" fmla="*/ 55 w 481"/>
                  <a:gd name="T5" fmla="*/ 305 h 641"/>
                  <a:gd name="T6" fmla="*/ 91 w 481"/>
                  <a:gd name="T7" fmla="*/ 246 h 641"/>
                  <a:gd name="T8" fmla="*/ 146 w 481"/>
                  <a:gd name="T9" fmla="*/ 186 h 641"/>
                  <a:gd name="T10" fmla="*/ 213 w 481"/>
                  <a:gd name="T11" fmla="*/ 132 h 641"/>
                  <a:gd name="T12" fmla="*/ 292 w 481"/>
                  <a:gd name="T13" fmla="*/ 84 h 641"/>
                  <a:gd name="T14" fmla="*/ 384 w 481"/>
                  <a:gd name="T15" fmla="*/ 48 h 641"/>
                  <a:gd name="T16" fmla="*/ 481 w 481"/>
                  <a:gd name="T17" fmla="*/ 12 h 641"/>
                  <a:gd name="T18" fmla="*/ 457 w 481"/>
                  <a:gd name="T19" fmla="*/ 0 h 641"/>
                  <a:gd name="T20" fmla="*/ 359 w 481"/>
                  <a:gd name="T21" fmla="*/ 36 h 641"/>
                  <a:gd name="T22" fmla="*/ 274 w 481"/>
                  <a:gd name="T23" fmla="*/ 78 h 641"/>
                  <a:gd name="T24" fmla="*/ 195 w 481"/>
                  <a:gd name="T25" fmla="*/ 126 h 641"/>
                  <a:gd name="T26" fmla="*/ 128 w 481"/>
                  <a:gd name="T27" fmla="*/ 180 h 641"/>
                  <a:gd name="T28" fmla="*/ 73 w 481"/>
                  <a:gd name="T29" fmla="*/ 240 h 641"/>
                  <a:gd name="T30" fmla="*/ 37 w 481"/>
                  <a:gd name="T31" fmla="*/ 305 h 641"/>
                  <a:gd name="T32" fmla="*/ 6 w 481"/>
                  <a:gd name="T33" fmla="*/ 371 h 641"/>
                  <a:gd name="T34" fmla="*/ 0 w 481"/>
                  <a:gd name="T35" fmla="*/ 443 h 641"/>
                  <a:gd name="T36" fmla="*/ 6 w 481"/>
                  <a:gd name="T37" fmla="*/ 497 h 641"/>
                  <a:gd name="T38" fmla="*/ 18 w 481"/>
                  <a:gd name="T39" fmla="*/ 545 h 641"/>
                  <a:gd name="T40" fmla="*/ 43 w 481"/>
                  <a:gd name="T41" fmla="*/ 593 h 641"/>
                  <a:gd name="T42" fmla="*/ 73 w 481"/>
                  <a:gd name="T43" fmla="*/ 641 h 641"/>
                  <a:gd name="T44" fmla="*/ 97 w 481"/>
                  <a:gd name="T45" fmla="*/ 641 h 641"/>
                  <a:gd name="T46" fmla="*/ 67 w 481"/>
                  <a:gd name="T47" fmla="*/ 593 h 641"/>
                  <a:gd name="T48" fmla="*/ 43 w 481"/>
                  <a:gd name="T49" fmla="*/ 545 h 641"/>
                  <a:gd name="T50" fmla="*/ 24 w 481"/>
                  <a:gd name="T51" fmla="*/ 497 h 641"/>
                  <a:gd name="T52" fmla="*/ 18 w 481"/>
                  <a:gd name="T53" fmla="*/ 443 h 641"/>
                  <a:gd name="T54" fmla="*/ 18 w 481"/>
                  <a:gd name="T55" fmla="*/ 443 h 6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81" h="641">
                    <a:moveTo>
                      <a:pt x="18" y="443"/>
                    </a:moveTo>
                    <a:lnTo>
                      <a:pt x="24" y="371"/>
                    </a:lnTo>
                    <a:lnTo>
                      <a:pt x="55" y="305"/>
                    </a:lnTo>
                    <a:lnTo>
                      <a:pt x="91" y="246"/>
                    </a:lnTo>
                    <a:lnTo>
                      <a:pt x="146" y="186"/>
                    </a:lnTo>
                    <a:lnTo>
                      <a:pt x="213" y="132"/>
                    </a:lnTo>
                    <a:lnTo>
                      <a:pt x="292" y="84"/>
                    </a:lnTo>
                    <a:lnTo>
                      <a:pt x="384" y="48"/>
                    </a:lnTo>
                    <a:lnTo>
                      <a:pt x="481" y="12"/>
                    </a:lnTo>
                    <a:lnTo>
                      <a:pt x="457" y="0"/>
                    </a:lnTo>
                    <a:lnTo>
                      <a:pt x="359" y="36"/>
                    </a:lnTo>
                    <a:lnTo>
                      <a:pt x="274" y="78"/>
                    </a:lnTo>
                    <a:lnTo>
                      <a:pt x="195" y="126"/>
                    </a:lnTo>
                    <a:lnTo>
                      <a:pt x="128" y="180"/>
                    </a:lnTo>
                    <a:lnTo>
                      <a:pt x="73" y="240"/>
                    </a:lnTo>
                    <a:lnTo>
                      <a:pt x="37" y="305"/>
                    </a:lnTo>
                    <a:lnTo>
                      <a:pt x="6" y="371"/>
                    </a:lnTo>
                    <a:lnTo>
                      <a:pt x="0" y="443"/>
                    </a:lnTo>
                    <a:lnTo>
                      <a:pt x="6" y="497"/>
                    </a:lnTo>
                    <a:lnTo>
                      <a:pt x="18" y="545"/>
                    </a:lnTo>
                    <a:lnTo>
                      <a:pt x="43" y="593"/>
                    </a:lnTo>
                    <a:lnTo>
                      <a:pt x="73" y="641"/>
                    </a:lnTo>
                    <a:lnTo>
                      <a:pt x="97" y="641"/>
                    </a:lnTo>
                    <a:lnTo>
                      <a:pt x="67" y="593"/>
                    </a:lnTo>
                    <a:lnTo>
                      <a:pt x="43" y="545"/>
                    </a:lnTo>
                    <a:lnTo>
                      <a:pt x="24" y="497"/>
                    </a:lnTo>
                    <a:lnTo>
                      <a:pt x="18" y="4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grpSp>
          <p:nvGrpSpPr>
            <p:cNvPr id="8" name="Group 35"/>
            <p:cNvGrpSpPr>
              <a:grpSpLocks/>
            </p:cNvGrpSpPr>
            <p:nvPr userDrawn="1"/>
          </p:nvGrpSpPr>
          <p:grpSpPr bwMode="auto">
            <a:xfrm>
              <a:off x="4128" y="3360"/>
              <a:ext cx="1351" cy="821"/>
              <a:chOff x="4128" y="3360"/>
              <a:chExt cx="1351" cy="821"/>
            </a:xfrm>
          </p:grpSpPr>
          <p:sp>
            <p:nvSpPr>
              <p:cNvPr id="22" name="Freeform 36"/>
              <p:cNvSpPr>
                <a:spLocks noEditPoints="1"/>
              </p:cNvSpPr>
              <p:nvPr/>
            </p:nvSpPr>
            <p:spPr bwMode="hidden">
              <a:xfrm>
                <a:off x="4200" y="3402"/>
                <a:ext cx="1201" cy="731"/>
              </a:xfrm>
              <a:custGeom>
                <a:avLst/>
                <a:gdLst/>
                <a:ahLst/>
                <a:cxnLst>
                  <a:cxn ang="0">
                    <a:pos x="484" y="6"/>
                  </a:cxn>
                  <a:cxn ang="0">
                    <a:pos x="263" y="60"/>
                  </a:cxn>
                  <a:cxn ang="0">
                    <a:pos x="101" y="162"/>
                  </a:cxn>
                  <a:cxn ang="0">
                    <a:pos x="12" y="294"/>
                  </a:cxn>
                  <a:cxn ang="0">
                    <a:pos x="0" y="366"/>
                  </a:cxn>
                  <a:cxn ang="0">
                    <a:pos x="12" y="437"/>
                  </a:cxn>
                  <a:cxn ang="0">
                    <a:pos x="101" y="569"/>
                  </a:cxn>
                  <a:cxn ang="0">
                    <a:pos x="263" y="671"/>
                  </a:cxn>
                  <a:cxn ang="0">
                    <a:pos x="484" y="725"/>
                  </a:cxn>
                  <a:cxn ang="0">
                    <a:pos x="723" y="725"/>
                  </a:cxn>
                  <a:cxn ang="0">
                    <a:pos x="938" y="671"/>
                  </a:cxn>
                  <a:cxn ang="0">
                    <a:pos x="1100" y="569"/>
                  </a:cxn>
                  <a:cxn ang="0">
                    <a:pos x="1189" y="437"/>
                  </a:cxn>
                  <a:cxn ang="0">
                    <a:pos x="1201" y="366"/>
                  </a:cxn>
                  <a:cxn ang="0">
                    <a:pos x="1189" y="294"/>
                  </a:cxn>
                  <a:cxn ang="0">
                    <a:pos x="1100" y="162"/>
                  </a:cxn>
                  <a:cxn ang="0">
                    <a:pos x="938" y="60"/>
                  </a:cxn>
                  <a:cxn ang="0">
                    <a:pos x="723" y="6"/>
                  </a:cxn>
                  <a:cxn ang="0">
                    <a:pos x="604" y="0"/>
                  </a:cxn>
                  <a:cxn ang="0">
                    <a:pos x="490" y="701"/>
                  </a:cxn>
                  <a:cxn ang="0">
                    <a:pos x="287" y="647"/>
                  </a:cxn>
                  <a:cxn ang="0">
                    <a:pos x="131" y="557"/>
                  </a:cxn>
                  <a:cxn ang="0">
                    <a:pos x="48" y="437"/>
                  </a:cxn>
                  <a:cxn ang="0">
                    <a:pos x="36" y="366"/>
                  </a:cxn>
                  <a:cxn ang="0">
                    <a:pos x="48" y="300"/>
                  </a:cxn>
                  <a:cxn ang="0">
                    <a:pos x="131" y="174"/>
                  </a:cxn>
                  <a:cxn ang="0">
                    <a:pos x="287" y="84"/>
                  </a:cxn>
                  <a:cxn ang="0">
                    <a:pos x="490" y="30"/>
                  </a:cxn>
                  <a:cxn ang="0">
                    <a:pos x="717" y="30"/>
                  </a:cxn>
                  <a:cxn ang="0">
                    <a:pos x="920" y="84"/>
                  </a:cxn>
                  <a:cxn ang="0">
                    <a:pos x="1070" y="174"/>
                  </a:cxn>
                  <a:cxn ang="0">
                    <a:pos x="1153" y="300"/>
                  </a:cxn>
                  <a:cxn ang="0">
                    <a:pos x="1153" y="437"/>
                  </a:cxn>
                  <a:cxn ang="0">
                    <a:pos x="1070" y="557"/>
                  </a:cxn>
                  <a:cxn ang="0">
                    <a:pos x="920" y="647"/>
                  </a:cxn>
                  <a:cxn ang="0">
                    <a:pos x="717" y="701"/>
                  </a:cxn>
                  <a:cxn ang="0">
                    <a:pos x="604" y="707"/>
                  </a:cxn>
                </a:cxnLst>
                <a:rect l="0" t="0" r="r" b="b"/>
                <a:pathLst>
                  <a:path w="1201" h="731">
                    <a:moveTo>
                      <a:pt x="604" y="0"/>
                    </a:moveTo>
                    <a:lnTo>
                      <a:pt x="484" y="6"/>
                    </a:lnTo>
                    <a:lnTo>
                      <a:pt x="370" y="30"/>
                    </a:lnTo>
                    <a:lnTo>
                      <a:pt x="263" y="60"/>
                    </a:lnTo>
                    <a:lnTo>
                      <a:pt x="179" y="108"/>
                    </a:lnTo>
                    <a:lnTo>
                      <a:pt x="101" y="162"/>
                    </a:lnTo>
                    <a:lnTo>
                      <a:pt x="48" y="222"/>
                    </a:lnTo>
                    <a:lnTo>
                      <a:pt x="12" y="294"/>
                    </a:lnTo>
                    <a:lnTo>
                      <a:pt x="6" y="330"/>
                    </a:lnTo>
                    <a:lnTo>
                      <a:pt x="0" y="366"/>
                    </a:lnTo>
                    <a:lnTo>
                      <a:pt x="6" y="401"/>
                    </a:lnTo>
                    <a:lnTo>
                      <a:pt x="12" y="437"/>
                    </a:lnTo>
                    <a:lnTo>
                      <a:pt x="48" y="509"/>
                    </a:lnTo>
                    <a:lnTo>
                      <a:pt x="101" y="569"/>
                    </a:lnTo>
                    <a:lnTo>
                      <a:pt x="179" y="623"/>
                    </a:lnTo>
                    <a:lnTo>
                      <a:pt x="263" y="671"/>
                    </a:lnTo>
                    <a:lnTo>
                      <a:pt x="370" y="701"/>
                    </a:lnTo>
                    <a:lnTo>
                      <a:pt x="484" y="725"/>
                    </a:lnTo>
                    <a:lnTo>
                      <a:pt x="604" y="731"/>
                    </a:lnTo>
                    <a:lnTo>
                      <a:pt x="723" y="725"/>
                    </a:lnTo>
                    <a:lnTo>
                      <a:pt x="837" y="701"/>
                    </a:lnTo>
                    <a:lnTo>
                      <a:pt x="938" y="671"/>
                    </a:lnTo>
                    <a:lnTo>
                      <a:pt x="1028" y="623"/>
                    </a:lnTo>
                    <a:lnTo>
                      <a:pt x="1100" y="569"/>
                    </a:lnTo>
                    <a:lnTo>
                      <a:pt x="1153" y="509"/>
                    </a:lnTo>
                    <a:lnTo>
                      <a:pt x="1189" y="437"/>
                    </a:lnTo>
                    <a:lnTo>
                      <a:pt x="1201" y="401"/>
                    </a:lnTo>
                    <a:lnTo>
                      <a:pt x="1201" y="366"/>
                    </a:lnTo>
                    <a:lnTo>
                      <a:pt x="1201" y="330"/>
                    </a:lnTo>
                    <a:lnTo>
                      <a:pt x="1189" y="294"/>
                    </a:lnTo>
                    <a:lnTo>
                      <a:pt x="1153" y="222"/>
                    </a:lnTo>
                    <a:lnTo>
                      <a:pt x="1100" y="162"/>
                    </a:lnTo>
                    <a:lnTo>
                      <a:pt x="1028" y="108"/>
                    </a:lnTo>
                    <a:lnTo>
                      <a:pt x="938" y="60"/>
                    </a:lnTo>
                    <a:lnTo>
                      <a:pt x="837" y="30"/>
                    </a:lnTo>
                    <a:lnTo>
                      <a:pt x="723" y="6"/>
                    </a:lnTo>
                    <a:lnTo>
                      <a:pt x="604" y="0"/>
                    </a:lnTo>
                    <a:lnTo>
                      <a:pt x="604" y="0"/>
                    </a:lnTo>
                    <a:close/>
                    <a:moveTo>
                      <a:pt x="604" y="707"/>
                    </a:moveTo>
                    <a:lnTo>
                      <a:pt x="490" y="701"/>
                    </a:lnTo>
                    <a:lnTo>
                      <a:pt x="382" y="683"/>
                    </a:lnTo>
                    <a:lnTo>
                      <a:pt x="287" y="647"/>
                    </a:lnTo>
                    <a:lnTo>
                      <a:pt x="203" y="611"/>
                    </a:lnTo>
                    <a:lnTo>
                      <a:pt x="131" y="557"/>
                    </a:lnTo>
                    <a:lnTo>
                      <a:pt x="83" y="497"/>
                    </a:lnTo>
                    <a:lnTo>
                      <a:pt x="48" y="437"/>
                    </a:lnTo>
                    <a:lnTo>
                      <a:pt x="42" y="401"/>
                    </a:lnTo>
                    <a:lnTo>
                      <a:pt x="36" y="366"/>
                    </a:lnTo>
                    <a:lnTo>
                      <a:pt x="42" y="330"/>
                    </a:lnTo>
                    <a:lnTo>
                      <a:pt x="48" y="300"/>
                    </a:lnTo>
                    <a:lnTo>
                      <a:pt x="83" y="234"/>
                    </a:lnTo>
                    <a:lnTo>
                      <a:pt x="131" y="174"/>
                    </a:lnTo>
                    <a:lnTo>
                      <a:pt x="203" y="126"/>
                    </a:lnTo>
                    <a:lnTo>
                      <a:pt x="287" y="84"/>
                    </a:lnTo>
                    <a:lnTo>
                      <a:pt x="382" y="54"/>
                    </a:lnTo>
                    <a:lnTo>
                      <a:pt x="490" y="30"/>
                    </a:lnTo>
                    <a:lnTo>
                      <a:pt x="604" y="24"/>
                    </a:lnTo>
                    <a:lnTo>
                      <a:pt x="717" y="30"/>
                    </a:lnTo>
                    <a:lnTo>
                      <a:pt x="825" y="54"/>
                    </a:lnTo>
                    <a:lnTo>
                      <a:pt x="920" y="84"/>
                    </a:lnTo>
                    <a:lnTo>
                      <a:pt x="1004" y="126"/>
                    </a:lnTo>
                    <a:lnTo>
                      <a:pt x="1070" y="174"/>
                    </a:lnTo>
                    <a:lnTo>
                      <a:pt x="1124" y="234"/>
                    </a:lnTo>
                    <a:lnTo>
                      <a:pt x="1153" y="300"/>
                    </a:lnTo>
                    <a:lnTo>
                      <a:pt x="1165" y="366"/>
                    </a:lnTo>
                    <a:lnTo>
                      <a:pt x="1153" y="437"/>
                    </a:lnTo>
                    <a:lnTo>
                      <a:pt x="1124" y="497"/>
                    </a:lnTo>
                    <a:lnTo>
                      <a:pt x="1070" y="557"/>
                    </a:lnTo>
                    <a:lnTo>
                      <a:pt x="1004" y="611"/>
                    </a:lnTo>
                    <a:lnTo>
                      <a:pt x="920" y="647"/>
                    </a:lnTo>
                    <a:lnTo>
                      <a:pt x="825" y="683"/>
                    </a:lnTo>
                    <a:lnTo>
                      <a:pt x="717" y="701"/>
                    </a:lnTo>
                    <a:lnTo>
                      <a:pt x="604" y="707"/>
                    </a:lnTo>
                    <a:lnTo>
                      <a:pt x="604" y="70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3" name="Freeform 37"/>
              <p:cNvSpPr>
                <a:spLocks/>
              </p:cNvSpPr>
              <p:nvPr/>
            </p:nvSpPr>
            <p:spPr bwMode="hidden">
              <a:xfrm>
                <a:off x="4128" y="3366"/>
                <a:ext cx="544" cy="737"/>
              </a:xfrm>
              <a:custGeom>
                <a:avLst/>
                <a:gdLst/>
                <a:ahLst/>
                <a:cxnLst>
                  <a:cxn ang="0">
                    <a:pos x="24" y="402"/>
                  </a:cxn>
                  <a:cxn ang="0">
                    <a:pos x="36" y="330"/>
                  </a:cxn>
                  <a:cxn ang="0">
                    <a:pos x="66" y="264"/>
                  </a:cxn>
                  <a:cxn ang="0">
                    <a:pos x="108" y="204"/>
                  </a:cxn>
                  <a:cxn ang="0">
                    <a:pos x="173" y="150"/>
                  </a:cxn>
                  <a:cxn ang="0">
                    <a:pos x="251" y="102"/>
                  </a:cxn>
                  <a:cxn ang="0">
                    <a:pos x="335" y="60"/>
                  </a:cxn>
                  <a:cxn ang="0">
                    <a:pos x="436" y="30"/>
                  </a:cxn>
                  <a:cxn ang="0">
                    <a:pos x="544" y="12"/>
                  </a:cxn>
                  <a:cxn ang="0">
                    <a:pos x="544" y="0"/>
                  </a:cxn>
                  <a:cxn ang="0">
                    <a:pos x="430" y="18"/>
                  </a:cxn>
                  <a:cxn ang="0">
                    <a:pos x="329" y="48"/>
                  </a:cxn>
                  <a:cxn ang="0">
                    <a:pos x="233" y="90"/>
                  </a:cxn>
                  <a:cxn ang="0">
                    <a:pos x="155" y="138"/>
                  </a:cxn>
                  <a:cxn ang="0">
                    <a:pos x="90" y="198"/>
                  </a:cxn>
                  <a:cxn ang="0">
                    <a:pos x="42" y="258"/>
                  </a:cxn>
                  <a:cxn ang="0">
                    <a:pos x="12" y="330"/>
                  </a:cxn>
                  <a:cxn ang="0">
                    <a:pos x="0" y="402"/>
                  </a:cxn>
                  <a:cxn ang="0">
                    <a:pos x="6" y="455"/>
                  </a:cxn>
                  <a:cxn ang="0">
                    <a:pos x="18" y="503"/>
                  </a:cxn>
                  <a:cxn ang="0">
                    <a:pos x="42" y="545"/>
                  </a:cxn>
                  <a:cxn ang="0">
                    <a:pos x="78" y="593"/>
                  </a:cxn>
                  <a:cxn ang="0">
                    <a:pos x="114" y="635"/>
                  </a:cxn>
                  <a:cxn ang="0">
                    <a:pos x="161" y="671"/>
                  </a:cxn>
                  <a:cxn ang="0">
                    <a:pos x="221" y="707"/>
                  </a:cxn>
                  <a:cxn ang="0">
                    <a:pos x="281" y="737"/>
                  </a:cxn>
                  <a:cxn ang="0">
                    <a:pos x="323" y="737"/>
                  </a:cxn>
                  <a:cxn ang="0">
                    <a:pos x="257" y="707"/>
                  </a:cxn>
                  <a:cxn ang="0">
                    <a:pos x="203" y="671"/>
                  </a:cxn>
                  <a:cxn ang="0">
                    <a:pos x="149" y="635"/>
                  </a:cxn>
                  <a:cxn ang="0">
                    <a:pos x="108" y="593"/>
                  </a:cxn>
                  <a:cxn ang="0">
                    <a:pos x="72" y="551"/>
                  </a:cxn>
                  <a:cxn ang="0">
                    <a:pos x="48" y="503"/>
                  </a:cxn>
                  <a:cxn ang="0">
                    <a:pos x="30" y="455"/>
                  </a:cxn>
                  <a:cxn ang="0">
                    <a:pos x="24" y="402"/>
                  </a:cxn>
                  <a:cxn ang="0">
                    <a:pos x="24" y="402"/>
                  </a:cxn>
                </a:cxnLst>
                <a:rect l="0" t="0" r="r" b="b"/>
                <a:pathLst>
                  <a:path w="544" h="737">
                    <a:moveTo>
                      <a:pt x="24" y="402"/>
                    </a:moveTo>
                    <a:lnTo>
                      <a:pt x="36" y="330"/>
                    </a:lnTo>
                    <a:lnTo>
                      <a:pt x="66" y="264"/>
                    </a:lnTo>
                    <a:lnTo>
                      <a:pt x="108" y="204"/>
                    </a:lnTo>
                    <a:lnTo>
                      <a:pt x="173" y="150"/>
                    </a:lnTo>
                    <a:lnTo>
                      <a:pt x="251" y="102"/>
                    </a:lnTo>
                    <a:lnTo>
                      <a:pt x="335" y="60"/>
                    </a:lnTo>
                    <a:lnTo>
                      <a:pt x="436" y="30"/>
                    </a:lnTo>
                    <a:lnTo>
                      <a:pt x="544" y="12"/>
                    </a:lnTo>
                    <a:lnTo>
                      <a:pt x="544" y="0"/>
                    </a:lnTo>
                    <a:lnTo>
                      <a:pt x="430" y="18"/>
                    </a:lnTo>
                    <a:lnTo>
                      <a:pt x="329" y="48"/>
                    </a:lnTo>
                    <a:lnTo>
                      <a:pt x="233" y="90"/>
                    </a:lnTo>
                    <a:lnTo>
                      <a:pt x="155" y="138"/>
                    </a:lnTo>
                    <a:lnTo>
                      <a:pt x="90" y="198"/>
                    </a:lnTo>
                    <a:lnTo>
                      <a:pt x="42" y="258"/>
                    </a:lnTo>
                    <a:lnTo>
                      <a:pt x="12" y="330"/>
                    </a:lnTo>
                    <a:lnTo>
                      <a:pt x="0" y="402"/>
                    </a:lnTo>
                    <a:lnTo>
                      <a:pt x="6" y="455"/>
                    </a:lnTo>
                    <a:lnTo>
                      <a:pt x="18" y="503"/>
                    </a:lnTo>
                    <a:lnTo>
                      <a:pt x="42" y="545"/>
                    </a:lnTo>
                    <a:lnTo>
                      <a:pt x="78" y="593"/>
                    </a:lnTo>
                    <a:lnTo>
                      <a:pt x="114" y="635"/>
                    </a:lnTo>
                    <a:lnTo>
                      <a:pt x="161" y="671"/>
                    </a:lnTo>
                    <a:lnTo>
                      <a:pt x="221" y="707"/>
                    </a:lnTo>
                    <a:lnTo>
                      <a:pt x="281" y="737"/>
                    </a:lnTo>
                    <a:lnTo>
                      <a:pt x="323" y="737"/>
                    </a:lnTo>
                    <a:lnTo>
                      <a:pt x="257" y="707"/>
                    </a:lnTo>
                    <a:lnTo>
                      <a:pt x="203" y="671"/>
                    </a:lnTo>
                    <a:lnTo>
                      <a:pt x="149" y="635"/>
                    </a:lnTo>
                    <a:lnTo>
                      <a:pt x="108" y="593"/>
                    </a:lnTo>
                    <a:lnTo>
                      <a:pt x="72" y="551"/>
                    </a:lnTo>
                    <a:lnTo>
                      <a:pt x="48" y="503"/>
                    </a:lnTo>
                    <a:lnTo>
                      <a:pt x="30" y="455"/>
                    </a:lnTo>
                    <a:lnTo>
                      <a:pt x="24" y="402"/>
                    </a:lnTo>
                    <a:lnTo>
                      <a:pt x="24" y="40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4" name="Freeform 38"/>
              <p:cNvSpPr>
                <a:spLocks/>
              </p:cNvSpPr>
              <p:nvPr/>
            </p:nvSpPr>
            <p:spPr bwMode="hidden">
              <a:xfrm>
                <a:off x="4792" y="3360"/>
                <a:ext cx="609" cy="252"/>
              </a:xfrm>
              <a:custGeom>
                <a:avLst/>
                <a:gdLst/>
                <a:ahLst/>
                <a:cxnLst>
                  <a:cxn ang="0">
                    <a:pos x="12" y="12"/>
                  </a:cxn>
                  <a:cxn ang="0">
                    <a:pos x="113" y="18"/>
                  </a:cxn>
                  <a:cxn ang="0">
                    <a:pos x="203" y="30"/>
                  </a:cxn>
                  <a:cxn ang="0">
                    <a:pos x="292" y="48"/>
                  </a:cxn>
                  <a:cxn ang="0">
                    <a:pos x="376" y="78"/>
                  </a:cxn>
                  <a:cxn ang="0">
                    <a:pos x="448" y="114"/>
                  </a:cxn>
                  <a:cxn ang="0">
                    <a:pos x="514" y="156"/>
                  </a:cxn>
                  <a:cxn ang="0">
                    <a:pos x="567" y="198"/>
                  </a:cxn>
                  <a:cxn ang="0">
                    <a:pos x="609" y="252"/>
                  </a:cxn>
                  <a:cxn ang="0">
                    <a:pos x="609" y="216"/>
                  </a:cxn>
                  <a:cxn ang="0">
                    <a:pos x="561" y="168"/>
                  </a:cxn>
                  <a:cxn ang="0">
                    <a:pos x="502" y="126"/>
                  </a:cxn>
                  <a:cxn ang="0">
                    <a:pos x="436" y="90"/>
                  </a:cxn>
                  <a:cxn ang="0">
                    <a:pos x="364" y="60"/>
                  </a:cxn>
                  <a:cxn ang="0">
                    <a:pos x="286" y="36"/>
                  </a:cxn>
                  <a:cxn ang="0">
                    <a:pos x="197" y="18"/>
                  </a:cxn>
                  <a:cxn ang="0">
                    <a:pos x="107" y="6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12"/>
                  </a:cxn>
                  <a:cxn ang="0">
                    <a:pos x="12" y="12"/>
                  </a:cxn>
                  <a:cxn ang="0">
                    <a:pos x="12" y="12"/>
                  </a:cxn>
                </a:cxnLst>
                <a:rect l="0" t="0" r="r" b="b"/>
                <a:pathLst>
                  <a:path w="609" h="252">
                    <a:moveTo>
                      <a:pt x="12" y="12"/>
                    </a:moveTo>
                    <a:lnTo>
                      <a:pt x="113" y="18"/>
                    </a:lnTo>
                    <a:lnTo>
                      <a:pt x="203" y="30"/>
                    </a:lnTo>
                    <a:lnTo>
                      <a:pt x="292" y="48"/>
                    </a:lnTo>
                    <a:lnTo>
                      <a:pt x="376" y="78"/>
                    </a:lnTo>
                    <a:lnTo>
                      <a:pt x="448" y="114"/>
                    </a:lnTo>
                    <a:lnTo>
                      <a:pt x="514" y="156"/>
                    </a:lnTo>
                    <a:lnTo>
                      <a:pt x="567" y="198"/>
                    </a:lnTo>
                    <a:lnTo>
                      <a:pt x="609" y="252"/>
                    </a:lnTo>
                    <a:lnTo>
                      <a:pt x="609" y="216"/>
                    </a:lnTo>
                    <a:lnTo>
                      <a:pt x="561" y="168"/>
                    </a:lnTo>
                    <a:lnTo>
                      <a:pt x="502" y="126"/>
                    </a:lnTo>
                    <a:lnTo>
                      <a:pt x="436" y="90"/>
                    </a:lnTo>
                    <a:lnTo>
                      <a:pt x="364" y="60"/>
                    </a:lnTo>
                    <a:lnTo>
                      <a:pt x="286" y="36"/>
                    </a:lnTo>
                    <a:lnTo>
                      <a:pt x="197" y="18"/>
                    </a:lnTo>
                    <a:lnTo>
                      <a:pt x="107" y="6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12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5" name="Freeform 39"/>
              <p:cNvSpPr>
                <a:spLocks/>
              </p:cNvSpPr>
              <p:nvPr/>
            </p:nvSpPr>
            <p:spPr bwMode="hidden">
              <a:xfrm>
                <a:off x="5246" y="4007"/>
                <a:ext cx="72" cy="54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6" y="30"/>
                  </a:cxn>
                  <a:cxn ang="0">
                    <a:pos x="0" y="54"/>
                  </a:cxn>
                  <a:cxn ang="0">
                    <a:pos x="36" y="54"/>
                  </a:cxn>
                  <a:cxn ang="0">
                    <a:pos x="54" y="42"/>
                  </a:cxn>
                  <a:cxn ang="0">
                    <a:pos x="72" y="24"/>
                  </a:cxn>
                  <a:cxn ang="0">
                    <a:pos x="72" y="24"/>
                  </a:cxn>
                  <a:cxn ang="0">
                    <a:pos x="72" y="0"/>
                  </a:cxn>
                  <a:cxn ang="0">
                    <a:pos x="72" y="0"/>
                  </a:cxn>
                </a:cxnLst>
                <a:rect l="0" t="0" r="r" b="b"/>
                <a:pathLst>
                  <a:path w="72" h="54">
                    <a:moveTo>
                      <a:pt x="72" y="0"/>
                    </a:moveTo>
                    <a:lnTo>
                      <a:pt x="36" y="30"/>
                    </a:lnTo>
                    <a:lnTo>
                      <a:pt x="0" y="54"/>
                    </a:lnTo>
                    <a:lnTo>
                      <a:pt x="36" y="54"/>
                    </a:lnTo>
                    <a:lnTo>
                      <a:pt x="54" y="42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6" name="Freeform 40"/>
              <p:cNvSpPr>
                <a:spLocks/>
              </p:cNvSpPr>
              <p:nvPr/>
            </p:nvSpPr>
            <p:spPr bwMode="hidden">
              <a:xfrm>
                <a:off x="4505" y="4073"/>
                <a:ext cx="705" cy="108"/>
              </a:xfrm>
              <a:custGeom>
                <a:avLst/>
                <a:gdLst/>
                <a:ahLst/>
                <a:cxnLst>
                  <a:cxn ang="0">
                    <a:pos x="299" y="90"/>
                  </a:cxn>
                  <a:cxn ang="0">
                    <a:pos x="221" y="90"/>
                  </a:cxn>
                  <a:cxn ang="0">
                    <a:pos x="143" y="78"/>
                  </a:cxn>
                  <a:cxn ang="0">
                    <a:pos x="0" y="48"/>
                  </a:cxn>
                  <a:cxn ang="0">
                    <a:pos x="0" y="66"/>
                  </a:cxn>
                  <a:cxn ang="0">
                    <a:pos x="143" y="96"/>
                  </a:cxn>
                  <a:cxn ang="0">
                    <a:pos x="221" y="108"/>
                  </a:cxn>
                  <a:cxn ang="0">
                    <a:pos x="299" y="108"/>
                  </a:cxn>
                  <a:cxn ang="0">
                    <a:pos x="412" y="102"/>
                  </a:cxn>
                  <a:cxn ang="0">
                    <a:pos x="520" y="84"/>
                  </a:cxn>
                  <a:cxn ang="0">
                    <a:pos x="615" y="60"/>
                  </a:cxn>
                  <a:cxn ang="0">
                    <a:pos x="705" y="24"/>
                  </a:cxn>
                  <a:cxn ang="0">
                    <a:pos x="705" y="0"/>
                  </a:cxn>
                  <a:cxn ang="0">
                    <a:pos x="615" y="42"/>
                  </a:cxn>
                  <a:cxn ang="0">
                    <a:pos x="520" y="66"/>
                  </a:cxn>
                  <a:cxn ang="0">
                    <a:pos x="412" y="84"/>
                  </a:cxn>
                  <a:cxn ang="0">
                    <a:pos x="299" y="90"/>
                  </a:cxn>
                  <a:cxn ang="0">
                    <a:pos x="299" y="90"/>
                  </a:cxn>
                </a:cxnLst>
                <a:rect l="0" t="0" r="r" b="b"/>
                <a:pathLst>
                  <a:path w="705" h="108">
                    <a:moveTo>
                      <a:pt x="299" y="90"/>
                    </a:moveTo>
                    <a:lnTo>
                      <a:pt x="221" y="90"/>
                    </a:lnTo>
                    <a:lnTo>
                      <a:pt x="143" y="78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143" y="96"/>
                    </a:lnTo>
                    <a:lnTo>
                      <a:pt x="221" y="108"/>
                    </a:lnTo>
                    <a:lnTo>
                      <a:pt x="299" y="108"/>
                    </a:lnTo>
                    <a:lnTo>
                      <a:pt x="412" y="102"/>
                    </a:lnTo>
                    <a:lnTo>
                      <a:pt x="520" y="84"/>
                    </a:lnTo>
                    <a:lnTo>
                      <a:pt x="615" y="60"/>
                    </a:lnTo>
                    <a:lnTo>
                      <a:pt x="705" y="24"/>
                    </a:lnTo>
                    <a:lnTo>
                      <a:pt x="705" y="0"/>
                    </a:lnTo>
                    <a:lnTo>
                      <a:pt x="615" y="42"/>
                    </a:lnTo>
                    <a:lnTo>
                      <a:pt x="520" y="66"/>
                    </a:lnTo>
                    <a:lnTo>
                      <a:pt x="412" y="84"/>
                    </a:lnTo>
                    <a:lnTo>
                      <a:pt x="299" y="90"/>
                    </a:lnTo>
                    <a:lnTo>
                      <a:pt x="29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7" name="Freeform 41"/>
              <p:cNvSpPr>
                <a:spLocks/>
              </p:cNvSpPr>
              <p:nvPr/>
            </p:nvSpPr>
            <p:spPr bwMode="hidden">
              <a:xfrm>
                <a:off x="5336" y="3654"/>
                <a:ext cx="143" cy="341"/>
              </a:xfrm>
              <a:custGeom>
                <a:avLst/>
                <a:gdLst/>
                <a:ahLst/>
                <a:cxnLst>
                  <a:cxn ang="0">
                    <a:pos x="119" y="114"/>
                  </a:cxn>
                  <a:cxn ang="0">
                    <a:pos x="113" y="173"/>
                  </a:cxn>
                  <a:cxn ang="0">
                    <a:pos x="89" y="239"/>
                  </a:cxn>
                  <a:cxn ang="0">
                    <a:pos x="47" y="293"/>
                  </a:cxn>
                  <a:cxn ang="0">
                    <a:pos x="0" y="341"/>
                  </a:cxn>
                  <a:cxn ang="0">
                    <a:pos x="29" y="341"/>
                  </a:cxn>
                  <a:cxn ang="0">
                    <a:pos x="77" y="287"/>
                  </a:cxn>
                  <a:cxn ang="0">
                    <a:pos x="113" y="233"/>
                  </a:cxn>
                  <a:cxn ang="0">
                    <a:pos x="137" y="173"/>
                  </a:cxn>
                  <a:cxn ang="0">
                    <a:pos x="143" y="114"/>
                  </a:cxn>
                  <a:cxn ang="0">
                    <a:pos x="137" y="60"/>
                  </a:cxn>
                  <a:cxn ang="0">
                    <a:pos x="119" y="0"/>
                  </a:cxn>
                  <a:cxn ang="0">
                    <a:pos x="89" y="0"/>
                  </a:cxn>
                  <a:cxn ang="0">
                    <a:pos x="113" y="60"/>
                  </a:cxn>
                  <a:cxn ang="0">
                    <a:pos x="119" y="114"/>
                  </a:cxn>
                  <a:cxn ang="0">
                    <a:pos x="119" y="114"/>
                  </a:cxn>
                </a:cxnLst>
                <a:rect l="0" t="0" r="r" b="b"/>
                <a:pathLst>
                  <a:path w="143" h="341">
                    <a:moveTo>
                      <a:pt x="119" y="114"/>
                    </a:moveTo>
                    <a:lnTo>
                      <a:pt x="113" y="173"/>
                    </a:lnTo>
                    <a:lnTo>
                      <a:pt x="89" y="239"/>
                    </a:lnTo>
                    <a:lnTo>
                      <a:pt x="47" y="293"/>
                    </a:lnTo>
                    <a:lnTo>
                      <a:pt x="0" y="341"/>
                    </a:lnTo>
                    <a:lnTo>
                      <a:pt x="29" y="341"/>
                    </a:lnTo>
                    <a:lnTo>
                      <a:pt x="77" y="287"/>
                    </a:lnTo>
                    <a:lnTo>
                      <a:pt x="113" y="233"/>
                    </a:lnTo>
                    <a:lnTo>
                      <a:pt x="137" y="173"/>
                    </a:lnTo>
                    <a:lnTo>
                      <a:pt x="143" y="114"/>
                    </a:lnTo>
                    <a:lnTo>
                      <a:pt x="137" y="60"/>
                    </a:lnTo>
                    <a:lnTo>
                      <a:pt x="119" y="0"/>
                    </a:lnTo>
                    <a:lnTo>
                      <a:pt x="89" y="0"/>
                    </a:lnTo>
                    <a:lnTo>
                      <a:pt x="113" y="60"/>
                    </a:lnTo>
                    <a:lnTo>
                      <a:pt x="119" y="114"/>
                    </a:lnTo>
                    <a:lnTo>
                      <a:pt x="119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8" name="Freeform 42"/>
              <p:cNvSpPr>
                <a:spLocks/>
              </p:cNvSpPr>
              <p:nvPr/>
            </p:nvSpPr>
            <p:spPr bwMode="hidden">
              <a:xfrm>
                <a:off x="5061" y="3624"/>
                <a:ext cx="83" cy="90"/>
              </a:xfrm>
              <a:custGeom>
                <a:avLst/>
                <a:gdLst/>
                <a:ahLst/>
                <a:cxnLst>
                  <a:cxn ang="0">
                    <a:pos x="59" y="90"/>
                  </a:cxn>
                  <a:cxn ang="0">
                    <a:pos x="83" y="84"/>
                  </a:cxn>
                  <a:cxn ang="0">
                    <a:pos x="71" y="60"/>
                  </a:cxn>
                  <a:cxn ang="0">
                    <a:pos x="53" y="42"/>
                  </a:cxn>
                  <a:cxn ang="0">
                    <a:pos x="6" y="0"/>
                  </a:cxn>
                  <a:cxn ang="0">
                    <a:pos x="0" y="18"/>
                  </a:cxn>
                  <a:cxn ang="0">
                    <a:pos x="35" y="48"/>
                  </a:cxn>
                  <a:cxn ang="0">
                    <a:pos x="59" y="90"/>
                  </a:cxn>
                  <a:cxn ang="0">
                    <a:pos x="59" y="90"/>
                  </a:cxn>
                </a:cxnLst>
                <a:rect l="0" t="0" r="r" b="b"/>
                <a:pathLst>
                  <a:path w="83" h="90">
                    <a:moveTo>
                      <a:pt x="59" y="90"/>
                    </a:moveTo>
                    <a:lnTo>
                      <a:pt x="83" y="84"/>
                    </a:lnTo>
                    <a:lnTo>
                      <a:pt x="71" y="60"/>
                    </a:lnTo>
                    <a:lnTo>
                      <a:pt x="53" y="42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35" y="48"/>
                    </a:lnTo>
                    <a:lnTo>
                      <a:pt x="59" y="90"/>
                    </a:lnTo>
                    <a:lnTo>
                      <a:pt x="5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9" name="Freeform 43"/>
              <p:cNvSpPr>
                <a:spLocks/>
              </p:cNvSpPr>
              <p:nvPr/>
            </p:nvSpPr>
            <p:spPr bwMode="hidden">
              <a:xfrm>
                <a:off x="4445" y="3552"/>
                <a:ext cx="717" cy="431"/>
              </a:xfrm>
              <a:custGeom>
                <a:avLst/>
                <a:gdLst>
                  <a:gd name="T0" fmla="*/ 693 w 717"/>
                  <a:gd name="T1" fmla="*/ 216 h 431"/>
                  <a:gd name="T2" fmla="*/ 687 w 717"/>
                  <a:gd name="T3" fmla="*/ 257 h 431"/>
                  <a:gd name="T4" fmla="*/ 669 w 717"/>
                  <a:gd name="T5" fmla="*/ 293 h 431"/>
                  <a:gd name="T6" fmla="*/ 633 w 717"/>
                  <a:gd name="T7" fmla="*/ 329 h 431"/>
                  <a:gd name="T8" fmla="*/ 598 w 717"/>
                  <a:gd name="T9" fmla="*/ 359 h 431"/>
                  <a:gd name="T10" fmla="*/ 544 w 717"/>
                  <a:gd name="T11" fmla="*/ 383 h 431"/>
                  <a:gd name="T12" fmla="*/ 490 w 717"/>
                  <a:gd name="T13" fmla="*/ 401 h 431"/>
                  <a:gd name="T14" fmla="*/ 424 w 717"/>
                  <a:gd name="T15" fmla="*/ 413 h 431"/>
                  <a:gd name="T16" fmla="*/ 359 w 717"/>
                  <a:gd name="T17" fmla="*/ 419 h 431"/>
                  <a:gd name="T18" fmla="*/ 293 w 717"/>
                  <a:gd name="T19" fmla="*/ 413 h 431"/>
                  <a:gd name="T20" fmla="*/ 227 w 717"/>
                  <a:gd name="T21" fmla="*/ 401 h 431"/>
                  <a:gd name="T22" fmla="*/ 173 w 717"/>
                  <a:gd name="T23" fmla="*/ 383 h 431"/>
                  <a:gd name="T24" fmla="*/ 119 w 717"/>
                  <a:gd name="T25" fmla="*/ 359 h 431"/>
                  <a:gd name="T26" fmla="*/ 84 w 717"/>
                  <a:gd name="T27" fmla="*/ 329 h 431"/>
                  <a:gd name="T28" fmla="*/ 48 w 717"/>
                  <a:gd name="T29" fmla="*/ 293 h 431"/>
                  <a:gd name="T30" fmla="*/ 30 w 717"/>
                  <a:gd name="T31" fmla="*/ 257 h 431"/>
                  <a:gd name="T32" fmla="*/ 24 w 717"/>
                  <a:gd name="T33" fmla="*/ 216 h 431"/>
                  <a:gd name="T34" fmla="*/ 30 w 717"/>
                  <a:gd name="T35" fmla="*/ 174 h 431"/>
                  <a:gd name="T36" fmla="*/ 48 w 717"/>
                  <a:gd name="T37" fmla="*/ 138 h 431"/>
                  <a:gd name="T38" fmla="*/ 84 w 717"/>
                  <a:gd name="T39" fmla="*/ 102 h 431"/>
                  <a:gd name="T40" fmla="*/ 119 w 717"/>
                  <a:gd name="T41" fmla="*/ 72 h 431"/>
                  <a:gd name="T42" fmla="*/ 173 w 717"/>
                  <a:gd name="T43" fmla="*/ 48 h 431"/>
                  <a:gd name="T44" fmla="*/ 227 w 717"/>
                  <a:gd name="T45" fmla="*/ 30 h 431"/>
                  <a:gd name="T46" fmla="*/ 293 w 717"/>
                  <a:gd name="T47" fmla="*/ 18 h 431"/>
                  <a:gd name="T48" fmla="*/ 359 w 717"/>
                  <a:gd name="T49" fmla="*/ 12 h 431"/>
                  <a:gd name="T50" fmla="*/ 418 w 717"/>
                  <a:gd name="T51" fmla="*/ 18 h 431"/>
                  <a:gd name="T52" fmla="*/ 478 w 717"/>
                  <a:gd name="T53" fmla="*/ 30 h 431"/>
                  <a:gd name="T54" fmla="*/ 532 w 717"/>
                  <a:gd name="T55" fmla="*/ 48 h 431"/>
                  <a:gd name="T56" fmla="*/ 580 w 717"/>
                  <a:gd name="T57" fmla="*/ 66 h 431"/>
                  <a:gd name="T58" fmla="*/ 586 w 717"/>
                  <a:gd name="T59" fmla="*/ 48 h 431"/>
                  <a:gd name="T60" fmla="*/ 478 w 717"/>
                  <a:gd name="T61" fmla="*/ 12 h 431"/>
                  <a:gd name="T62" fmla="*/ 418 w 717"/>
                  <a:gd name="T63" fmla="*/ 6 h 431"/>
                  <a:gd name="T64" fmla="*/ 359 w 717"/>
                  <a:gd name="T65" fmla="*/ 0 h 431"/>
                  <a:gd name="T66" fmla="*/ 287 w 717"/>
                  <a:gd name="T67" fmla="*/ 6 h 431"/>
                  <a:gd name="T68" fmla="*/ 221 w 717"/>
                  <a:gd name="T69" fmla="*/ 18 h 431"/>
                  <a:gd name="T70" fmla="*/ 161 w 717"/>
                  <a:gd name="T71" fmla="*/ 36 h 431"/>
                  <a:gd name="T72" fmla="*/ 107 w 717"/>
                  <a:gd name="T73" fmla="*/ 66 h 431"/>
                  <a:gd name="T74" fmla="*/ 60 w 717"/>
                  <a:gd name="T75" fmla="*/ 96 h 431"/>
                  <a:gd name="T76" fmla="*/ 30 w 717"/>
                  <a:gd name="T77" fmla="*/ 132 h 431"/>
                  <a:gd name="T78" fmla="*/ 6 w 717"/>
                  <a:gd name="T79" fmla="*/ 174 h 431"/>
                  <a:gd name="T80" fmla="*/ 0 w 717"/>
                  <a:gd name="T81" fmla="*/ 216 h 431"/>
                  <a:gd name="T82" fmla="*/ 6 w 717"/>
                  <a:gd name="T83" fmla="*/ 257 h 431"/>
                  <a:gd name="T84" fmla="*/ 30 w 717"/>
                  <a:gd name="T85" fmla="*/ 299 h 431"/>
                  <a:gd name="T86" fmla="*/ 60 w 717"/>
                  <a:gd name="T87" fmla="*/ 335 h 431"/>
                  <a:gd name="T88" fmla="*/ 107 w 717"/>
                  <a:gd name="T89" fmla="*/ 371 h 431"/>
                  <a:gd name="T90" fmla="*/ 161 w 717"/>
                  <a:gd name="T91" fmla="*/ 395 h 431"/>
                  <a:gd name="T92" fmla="*/ 221 w 717"/>
                  <a:gd name="T93" fmla="*/ 413 h 431"/>
                  <a:gd name="T94" fmla="*/ 287 w 717"/>
                  <a:gd name="T95" fmla="*/ 425 h 431"/>
                  <a:gd name="T96" fmla="*/ 359 w 717"/>
                  <a:gd name="T97" fmla="*/ 431 h 431"/>
                  <a:gd name="T98" fmla="*/ 430 w 717"/>
                  <a:gd name="T99" fmla="*/ 425 h 431"/>
                  <a:gd name="T100" fmla="*/ 496 w 717"/>
                  <a:gd name="T101" fmla="*/ 413 h 431"/>
                  <a:gd name="T102" fmla="*/ 562 w 717"/>
                  <a:gd name="T103" fmla="*/ 395 h 431"/>
                  <a:gd name="T104" fmla="*/ 610 w 717"/>
                  <a:gd name="T105" fmla="*/ 371 h 431"/>
                  <a:gd name="T106" fmla="*/ 657 w 717"/>
                  <a:gd name="T107" fmla="*/ 335 h 431"/>
                  <a:gd name="T108" fmla="*/ 687 w 717"/>
                  <a:gd name="T109" fmla="*/ 299 h 431"/>
                  <a:gd name="T110" fmla="*/ 711 w 717"/>
                  <a:gd name="T111" fmla="*/ 257 h 431"/>
                  <a:gd name="T112" fmla="*/ 717 w 717"/>
                  <a:gd name="T113" fmla="*/ 216 h 431"/>
                  <a:gd name="T114" fmla="*/ 717 w 717"/>
                  <a:gd name="T115" fmla="*/ 204 h 431"/>
                  <a:gd name="T116" fmla="*/ 711 w 717"/>
                  <a:gd name="T117" fmla="*/ 192 h 431"/>
                  <a:gd name="T118" fmla="*/ 687 w 717"/>
                  <a:gd name="T119" fmla="*/ 198 h 431"/>
                  <a:gd name="T120" fmla="*/ 693 w 717"/>
                  <a:gd name="T121" fmla="*/ 210 h 431"/>
                  <a:gd name="T122" fmla="*/ 693 w 717"/>
                  <a:gd name="T123" fmla="*/ 216 h 431"/>
                  <a:gd name="T124" fmla="*/ 693 w 717"/>
                  <a:gd name="T125" fmla="*/ 216 h 4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17" h="431">
                    <a:moveTo>
                      <a:pt x="693" y="216"/>
                    </a:moveTo>
                    <a:lnTo>
                      <a:pt x="687" y="257"/>
                    </a:lnTo>
                    <a:lnTo>
                      <a:pt x="669" y="293"/>
                    </a:lnTo>
                    <a:lnTo>
                      <a:pt x="633" y="329"/>
                    </a:lnTo>
                    <a:lnTo>
                      <a:pt x="598" y="359"/>
                    </a:lnTo>
                    <a:lnTo>
                      <a:pt x="544" y="383"/>
                    </a:lnTo>
                    <a:lnTo>
                      <a:pt x="490" y="401"/>
                    </a:lnTo>
                    <a:lnTo>
                      <a:pt x="424" y="413"/>
                    </a:lnTo>
                    <a:lnTo>
                      <a:pt x="359" y="419"/>
                    </a:lnTo>
                    <a:lnTo>
                      <a:pt x="293" y="413"/>
                    </a:lnTo>
                    <a:lnTo>
                      <a:pt x="227" y="401"/>
                    </a:lnTo>
                    <a:lnTo>
                      <a:pt x="173" y="383"/>
                    </a:lnTo>
                    <a:lnTo>
                      <a:pt x="119" y="359"/>
                    </a:lnTo>
                    <a:lnTo>
                      <a:pt x="84" y="329"/>
                    </a:lnTo>
                    <a:lnTo>
                      <a:pt x="48" y="293"/>
                    </a:lnTo>
                    <a:lnTo>
                      <a:pt x="30" y="257"/>
                    </a:lnTo>
                    <a:lnTo>
                      <a:pt x="24" y="216"/>
                    </a:lnTo>
                    <a:lnTo>
                      <a:pt x="30" y="174"/>
                    </a:lnTo>
                    <a:lnTo>
                      <a:pt x="48" y="138"/>
                    </a:lnTo>
                    <a:lnTo>
                      <a:pt x="84" y="102"/>
                    </a:lnTo>
                    <a:lnTo>
                      <a:pt x="119" y="72"/>
                    </a:lnTo>
                    <a:lnTo>
                      <a:pt x="173" y="48"/>
                    </a:lnTo>
                    <a:lnTo>
                      <a:pt x="227" y="30"/>
                    </a:lnTo>
                    <a:lnTo>
                      <a:pt x="293" y="18"/>
                    </a:lnTo>
                    <a:lnTo>
                      <a:pt x="359" y="12"/>
                    </a:lnTo>
                    <a:lnTo>
                      <a:pt x="418" y="18"/>
                    </a:lnTo>
                    <a:lnTo>
                      <a:pt x="478" y="30"/>
                    </a:lnTo>
                    <a:lnTo>
                      <a:pt x="532" y="48"/>
                    </a:lnTo>
                    <a:lnTo>
                      <a:pt x="580" y="66"/>
                    </a:lnTo>
                    <a:lnTo>
                      <a:pt x="586" y="48"/>
                    </a:lnTo>
                    <a:lnTo>
                      <a:pt x="478" y="12"/>
                    </a:lnTo>
                    <a:lnTo>
                      <a:pt x="418" y="6"/>
                    </a:lnTo>
                    <a:lnTo>
                      <a:pt x="359" y="0"/>
                    </a:lnTo>
                    <a:lnTo>
                      <a:pt x="287" y="6"/>
                    </a:lnTo>
                    <a:lnTo>
                      <a:pt x="221" y="18"/>
                    </a:lnTo>
                    <a:lnTo>
                      <a:pt x="161" y="36"/>
                    </a:lnTo>
                    <a:lnTo>
                      <a:pt x="107" y="66"/>
                    </a:lnTo>
                    <a:lnTo>
                      <a:pt x="60" y="96"/>
                    </a:lnTo>
                    <a:lnTo>
                      <a:pt x="30" y="132"/>
                    </a:lnTo>
                    <a:lnTo>
                      <a:pt x="6" y="174"/>
                    </a:lnTo>
                    <a:lnTo>
                      <a:pt x="0" y="216"/>
                    </a:lnTo>
                    <a:lnTo>
                      <a:pt x="6" y="257"/>
                    </a:lnTo>
                    <a:lnTo>
                      <a:pt x="30" y="299"/>
                    </a:lnTo>
                    <a:lnTo>
                      <a:pt x="60" y="335"/>
                    </a:lnTo>
                    <a:lnTo>
                      <a:pt x="107" y="371"/>
                    </a:lnTo>
                    <a:lnTo>
                      <a:pt x="161" y="395"/>
                    </a:lnTo>
                    <a:lnTo>
                      <a:pt x="221" y="413"/>
                    </a:lnTo>
                    <a:lnTo>
                      <a:pt x="287" y="425"/>
                    </a:lnTo>
                    <a:lnTo>
                      <a:pt x="359" y="431"/>
                    </a:lnTo>
                    <a:lnTo>
                      <a:pt x="430" y="425"/>
                    </a:lnTo>
                    <a:lnTo>
                      <a:pt x="496" y="413"/>
                    </a:lnTo>
                    <a:lnTo>
                      <a:pt x="562" y="395"/>
                    </a:lnTo>
                    <a:lnTo>
                      <a:pt x="610" y="371"/>
                    </a:lnTo>
                    <a:lnTo>
                      <a:pt x="657" y="335"/>
                    </a:lnTo>
                    <a:lnTo>
                      <a:pt x="687" y="299"/>
                    </a:lnTo>
                    <a:lnTo>
                      <a:pt x="711" y="257"/>
                    </a:lnTo>
                    <a:lnTo>
                      <a:pt x="717" y="216"/>
                    </a:lnTo>
                    <a:lnTo>
                      <a:pt x="717" y="204"/>
                    </a:lnTo>
                    <a:lnTo>
                      <a:pt x="711" y="192"/>
                    </a:lnTo>
                    <a:lnTo>
                      <a:pt x="687" y="198"/>
                    </a:lnTo>
                    <a:lnTo>
                      <a:pt x="693" y="210"/>
                    </a:lnTo>
                    <a:lnTo>
                      <a:pt x="693" y="216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30" name="Freeform 44"/>
              <p:cNvSpPr>
                <a:spLocks/>
              </p:cNvSpPr>
              <p:nvPr/>
            </p:nvSpPr>
            <p:spPr bwMode="hidden">
              <a:xfrm>
                <a:off x="4349" y="3510"/>
                <a:ext cx="909" cy="533"/>
              </a:xfrm>
              <a:custGeom>
                <a:avLst/>
                <a:gdLst/>
                <a:ahLst/>
                <a:cxnLst>
                  <a:cxn ang="0">
                    <a:pos x="616" y="0"/>
                  </a:cxn>
                  <a:cxn ang="0">
                    <a:pos x="616" y="18"/>
                  </a:cxn>
                  <a:cxn ang="0">
                    <a:pos x="724" y="60"/>
                  </a:cxn>
                  <a:cxn ang="0">
                    <a:pos x="765" y="84"/>
                  </a:cxn>
                  <a:cxn ang="0">
                    <a:pos x="807" y="114"/>
                  </a:cxn>
                  <a:cxn ang="0">
                    <a:pos x="837" y="144"/>
                  </a:cxn>
                  <a:cxn ang="0">
                    <a:pos x="861" y="180"/>
                  </a:cxn>
                  <a:cxn ang="0">
                    <a:pos x="873" y="216"/>
                  </a:cxn>
                  <a:cxn ang="0">
                    <a:pos x="879" y="258"/>
                  </a:cxn>
                  <a:cxn ang="0">
                    <a:pos x="873" y="311"/>
                  </a:cxn>
                  <a:cxn ang="0">
                    <a:pos x="843" y="359"/>
                  </a:cxn>
                  <a:cxn ang="0">
                    <a:pos x="807" y="401"/>
                  </a:cxn>
                  <a:cxn ang="0">
                    <a:pos x="753" y="443"/>
                  </a:cxn>
                  <a:cxn ang="0">
                    <a:pos x="694" y="473"/>
                  </a:cxn>
                  <a:cxn ang="0">
                    <a:pos x="622" y="497"/>
                  </a:cxn>
                  <a:cxn ang="0">
                    <a:pos x="538" y="509"/>
                  </a:cxn>
                  <a:cxn ang="0">
                    <a:pos x="455" y="515"/>
                  </a:cxn>
                  <a:cxn ang="0">
                    <a:pos x="371" y="509"/>
                  </a:cxn>
                  <a:cxn ang="0">
                    <a:pos x="287" y="497"/>
                  </a:cxn>
                  <a:cxn ang="0">
                    <a:pos x="215" y="473"/>
                  </a:cxn>
                  <a:cxn ang="0">
                    <a:pos x="156" y="443"/>
                  </a:cxn>
                  <a:cxn ang="0">
                    <a:pos x="102" y="401"/>
                  </a:cxn>
                  <a:cxn ang="0">
                    <a:pos x="66" y="359"/>
                  </a:cxn>
                  <a:cxn ang="0">
                    <a:pos x="36" y="311"/>
                  </a:cxn>
                  <a:cxn ang="0">
                    <a:pos x="30" y="258"/>
                  </a:cxn>
                  <a:cxn ang="0">
                    <a:pos x="36" y="222"/>
                  </a:cxn>
                  <a:cxn ang="0">
                    <a:pos x="48" y="186"/>
                  </a:cxn>
                  <a:cxn ang="0">
                    <a:pos x="66" y="156"/>
                  </a:cxn>
                  <a:cxn ang="0">
                    <a:pos x="90" y="126"/>
                  </a:cxn>
                  <a:cxn ang="0">
                    <a:pos x="66" y="114"/>
                  </a:cxn>
                  <a:cxn ang="0">
                    <a:pos x="36" y="144"/>
                  </a:cxn>
                  <a:cxn ang="0">
                    <a:pos x="18" y="180"/>
                  </a:cxn>
                  <a:cxn ang="0">
                    <a:pos x="6" y="216"/>
                  </a:cxn>
                  <a:cxn ang="0">
                    <a:pos x="0" y="258"/>
                  </a:cxn>
                  <a:cxn ang="0">
                    <a:pos x="12" y="311"/>
                  </a:cxn>
                  <a:cxn ang="0">
                    <a:pos x="36" y="365"/>
                  </a:cxn>
                  <a:cxn ang="0">
                    <a:pos x="78" y="413"/>
                  </a:cxn>
                  <a:cxn ang="0">
                    <a:pos x="132" y="449"/>
                  </a:cxn>
                  <a:cxn ang="0">
                    <a:pos x="203" y="485"/>
                  </a:cxn>
                  <a:cxn ang="0">
                    <a:pos x="275" y="509"/>
                  </a:cxn>
                  <a:cxn ang="0">
                    <a:pos x="365" y="527"/>
                  </a:cxn>
                  <a:cxn ang="0">
                    <a:pos x="455" y="533"/>
                  </a:cxn>
                  <a:cxn ang="0">
                    <a:pos x="544" y="527"/>
                  </a:cxn>
                  <a:cxn ang="0">
                    <a:pos x="634" y="509"/>
                  </a:cxn>
                  <a:cxn ang="0">
                    <a:pos x="712" y="485"/>
                  </a:cxn>
                  <a:cxn ang="0">
                    <a:pos x="777" y="449"/>
                  </a:cxn>
                  <a:cxn ang="0">
                    <a:pos x="831" y="413"/>
                  </a:cxn>
                  <a:cxn ang="0">
                    <a:pos x="873" y="365"/>
                  </a:cxn>
                  <a:cxn ang="0">
                    <a:pos x="897" y="311"/>
                  </a:cxn>
                  <a:cxn ang="0">
                    <a:pos x="909" y="258"/>
                  </a:cxn>
                  <a:cxn ang="0">
                    <a:pos x="903" y="216"/>
                  </a:cxn>
                  <a:cxn ang="0">
                    <a:pos x="885" y="174"/>
                  </a:cxn>
                  <a:cxn ang="0">
                    <a:pos x="861" y="132"/>
                  </a:cxn>
                  <a:cxn ang="0">
                    <a:pos x="825" y="102"/>
                  </a:cxn>
                  <a:cxn ang="0">
                    <a:pos x="783" y="66"/>
                  </a:cxn>
                  <a:cxn ang="0">
                    <a:pos x="735" y="42"/>
                  </a:cxn>
                  <a:cxn ang="0">
                    <a:pos x="616" y="0"/>
                  </a:cxn>
                  <a:cxn ang="0">
                    <a:pos x="616" y="0"/>
                  </a:cxn>
                </a:cxnLst>
                <a:rect l="0" t="0" r="r" b="b"/>
                <a:pathLst>
                  <a:path w="909" h="533">
                    <a:moveTo>
                      <a:pt x="616" y="0"/>
                    </a:moveTo>
                    <a:lnTo>
                      <a:pt x="616" y="18"/>
                    </a:lnTo>
                    <a:lnTo>
                      <a:pt x="724" y="60"/>
                    </a:lnTo>
                    <a:lnTo>
                      <a:pt x="765" y="84"/>
                    </a:lnTo>
                    <a:lnTo>
                      <a:pt x="807" y="114"/>
                    </a:lnTo>
                    <a:lnTo>
                      <a:pt x="837" y="144"/>
                    </a:lnTo>
                    <a:lnTo>
                      <a:pt x="861" y="180"/>
                    </a:lnTo>
                    <a:lnTo>
                      <a:pt x="873" y="216"/>
                    </a:lnTo>
                    <a:lnTo>
                      <a:pt x="879" y="258"/>
                    </a:lnTo>
                    <a:lnTo>
                      <a:pt x="873" y="311"/>
                    </a:lnTo>
                    <a:lnTo>
                      <a:pt x="843" y="359"/>
                    </a:lnTo>
                    <a:lnTo>
                      <a:pt x="807" y="401"/>
                    </a:lnTo>
                    <a:lnTo>
                      <a:pt x="753" y="443"/>
                    </a:lnTo>
                    <a:lnTo>
                      <a:pt x="694" y="473"/>
                    </a:lnTo>
                    <a:lnTo>
                      <a:pt x="622" y="497"/>
                    </a:lnTo>
                    <a:lnTo>
                      <a:pt x="538" y="509"/>
                    </a:lnTo>
                    <a:lnTo>
                      <a:pt x="455" y="515"/>
                    </a:lnTo>
                    <a:lnTo>
                      <a:pt x="371" y="509"/>
                    </a:lnTo>
                    <a:lnTo>
                      <a:pt x="287" y="497"/>
                    </a:lnTo>
                    <a:lnTo>
                      <a:pt x="215" y="473"/>
                    </a:lnTo>
                    <a:lnTo>
                      <a:pt x="156" y="443"/>
                    </a:lnTo>
                    <a:lnTo>
                      <a:pt x="102" y="401"/>
                    </a:lnTo>
                    <a:lnTo>
                      <a:pt x="66" y="359"/>
                    </a:lnTo>
                    <a:lnTo>
                      <a:pt x="36" y="311"/>
                    </a:lnTo>
                    <a:lnTo>
                      <a:pt x="30" y="258"/>
                    </a:lnTo>
                    <a:lnTo>
                      <a:pt x="36" y="222"/>
                    </a:lnTo>
                    <a:lnTo>
                      <a:pt x="48" y="186"/>
                    </a:lnTo>
                    <a:lnTo>
                      <a:pt x="66" y="156"/>
                    </a:lnTo>
                    <a:lnTo>
                      <a:pt x="90" y="126"/>
                    </a:lnTo>
                    <a:lnTo>
                      <a:pt x="66" y="114"/>
                    </a:lnTo>
                    <a:lnTo>
                      <a:pt x="36" y="144"/>
                    </a:lnTo>
                    <a:lnTo>
                      <a:pt x="18" y="180"/>
                    </a:lnTo>
                    <a:lnTo>
                      <a:pt x="6" y="216"/>
                    </a:lnTo>
                    <a:lnTo>
                      <a:pt x="0" y="258"/>
                    </a:lnTo>
                    <a:lnTo>
                      <a:pt x="12" y="311"/>
                    </a:lnTo>
                    <a:lnTo>
                      <a:pt x="36" y="365"/>
                    </a:lnTo>
                    <a:lnTo>
                      <a:pt x="78" y="413"/>
                    </a:lnTo>
                    <a:lnTo>
                      <a:pt x="132" y="449"/>
                    </a:lnTo>
                    <a:lnTo>
                      <a:pt x="203" y="485"/>
                    </a:lnTo>
                    <a:lnTo>
                      <a:pt x="275" y="509"/>
                    </a:lnTo>
                    <a:lnTo>
                      <a:pt x="365" y="527"/>
                    </a:lnTo>
                    <a:lnTo>
                      <a:pt x="455" y="533"/>
                    </a:lnTo>
                    <a:lnTo>
                      <a:pt x="544" y="527"/>
                    </a:lnTo>
                    <a:lnTo>
                      <a:pt x="634" y="509"/>
                    </a:lnTo>
                    <a:lnTo>
                      <a:pt x="712" y="485"/>
                    </a:lnTo>
                    <a:lnTo>
                      <a:pt x="777" y="449"/>
                    </a:lnTo>
                    <a:lnTo>
                      <a:pt x="831" y="413"/>
                    </a:lnTo>
                    <a:lnTo>
                      <a:pt x="873" y="365"/>
                    </a:lnTo>
                    <a:lnTo>
                      <a:pt x="897" y="311"/>
                    </a:lnTo>
                    <a:lnTo>
                      <a:pt x="909" y="258"/>
                    </a:lnTo>
                    <a:lnTo>
                      <a:pt x="903" y="216"/>
                    </a:lnTo>
                    <a:lnTo>
                      <a:pt x="885" y="174"/>
                    </a:lnTo>
                    <a:lnTo>
                      <a:pt x="861" y="132"/>
                    </a:lnTo>
                    <a:lnTo>
                      <a:pt x="825" y="102"/>
                    </a:lnTo>
                    <a:lnTo>
                      <a:pt x="783" y="66"/>
                    </a:lnTo>
                    <a:lnTo>
                      <a:pt x="735" y="42"/>
                    </a:lnTo>
                    <a:lnTo>
                      <a:pt x="616" y="0"/>
                    </a:lnTo>
                    <a:lnTo>
                      <a:pt x="61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31" name="Freeform 45"/>
              <p:cNvSpPr>
                <a:spLocks/>
              </p:cNvSpPr>
              <p:nvPr/>
            </p:nvSpPr>
            <p:spPr bwMode="hidden">
              <a:xfrm>
                <a:off x="4564" y="3492"/>
                <a:ext cx="365" cy="66"/>
              </a:xfrm>
              <a:custGeom>
                <a:avLst/>
                <a:gdLst/>
                <a:ahLst/>
                <a:cxnLst>
                  <a:cxn ang="0">
                    <a:pos x="240" y="18"/>
                  </a:cxn>
                  <a:cxn ang="0">
                    <a:pos x="299" y="24"/>
                  </a:cxn>
                  <a:cxn ang="0">
                    <a:pos x="359" y="30"/>
                  </a:cxn>
                  <a:cxn ang="0">
                    <a:pos x="365" y="12"/>
                  </a:cxn>
                  <a:cxn ang="0">
                    <a:pos x="305" y="6"/>
                  </a:cxn>
                  <a:cxn ang="0">
                    <a:pos x="240" y="0"/>
                  </a:cxn>
                  <a:cxn ang="0">
                    <a:pos x="174" y="6"/>
                  </a:cxn>
                  <a:cxn ang="0">
                    <a:pos x="114" y="12"/>
                  </a:cxn>
                  <a:cxn ang="0">
                    <a:pos x="0" y="42"/>
                  </a:cxn>
                  <a:cxn ang="0">
                    <a:pos x="0" y="66"/>
                  </a:cxn>
                  <a:cxn ang="0">
                    <a:pos x="54" y="48"/>
                  </a:cxn>
                  <a:cxn ang="0">
                    <a:pos x="114" y="30"/>
                  </a:cxn>
                  <a:cxn ang="0">
                    <a:pos x="174" y="24"/>
                  </a:cxn>
                  <a:cxn ang="0">
                    <a:pos x="240" y="18"/>
                  </a:cxn>
                  <a:cxn ang="0">
                    <a:pos x="240" y="18"/>
                  </a:cxn>
                </a:cxnLst>
                <a:rect l="0" t="0" r="r" b="b"/>
                <a:pathLst>
                  <a:path w="365" h="66">
                    <a:moveTo>
                      <a:pt x="240" y="18"/>
                    </a:moveTo>
                    <a:lnTo>
                      <a:pt x="299" y="24"/>
                    </a:lnTo>
                    <a:lnTo>
                      <a:pt x="359" y="30"/>
                    </a:lnTo>
                    <a:lnTo>
                      <a:pt x="365" y="12"/>
                    </a:lnTo>
                    <a:lnTo>
                      <a:pt x="305" y="6"/>
                    </a:lnTo>
                    <a:lnTo>
                      <a:pt x="240" y="0"/>
                    </a:lnTo>
                    <a:lnTo>
                      <a:pt x="174" y="6"/>
                    </a:lnTo>
                    <a:lnTo>
                      <a:pt x="114" y="12"/>
                    </a:lnTo>
                    <a:lnTo>
                      <a:pt x="0" y="42"/>
                    </a:lnTo>
                    <a:lnTo>
                      <a:pt x="0" y="66"/>
                    </a:lnTo>
                    <a:lnTo>
                      <a:pt x="54" y="48"/>
                    </a:lnTo>
                    <a:lnTo>
                      <a:pt x="114" y="30"/>
                    </a:lnTo>
                    <a:lnTo>
                      <a:pt x="174" y="24"/>
                    </a:lnTo>
                    <a:lnTo>
                      <a:pt x="240" y="18"/>
                    </a:lnTo>
                    <a:lnTo>
                      <a:pt x="240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32" name="Freeform 46"/>
              <p:cNvSpPr>
                <a:spLocks/>
              </p:cNvSpPr>
              <p:nvPr/>
            </p:nvSpPr>
            <p:spPr bwMode="hidden">
              <a:xfrm>
                <a:off x="4463" y="3558"/>
                <a:ext cx="66" cy="48"/>
              </a:xfrm>
              <a:custGeom>
                <a:avLst/>
                <a:gdLst/>
                <a:ahLst/>
                <a:cxnLst>
                  <a:cxn ang="0">
                    <a:pos x="66" y="18"/>
                  </a:cxn>
                  <a:cxn ang="0">
                    <a:pos x="48" y="0"/>
                  </a:cxn>
                  <a:cxn ang="0">
                    <a:pos x="24" y="12"/>
                  </a:cxn>
                  <a:cxn ang="0">
                    <a:pos x="0" y="30"/>
                  </a:cxn>
                  <a:cxn ang="0">
                    <a:pos x="12" y="48"/>
                  </a:cxn>
                  <a:cxn ang="0">
                    <a:pos x="42" y="30"/>
                  </a:cxn>
                  <a:cxn ang="0">
                    <a:pos x="66" y="18"/>
                  </a:cxn>
                  <a:cxn ang="0">
                    <a:pos x="66" y="18"/>
                  </a:cxn>
                </a:cxnLst>
                <a:rect l="0" t="0" r="r" b="b"/>
                <a:pathLst>
                  <a:path w="66" h="48">
                    <a:moveTo>
                      <a:pt x="66" y="18"/>
                    </a:moveTo>
                    <a:lnTo>
                      <a:pt x="48" y="0"/>
                    </a:lnTo>
                    <a:lnTo>
                      <a:pt x="24" y="12"/>
                    </a:lnTo>
                    <a:lnTo>
                      <a:pt x="0" y="30"/>
                    </a:lnTo>
                    <a:lnTo>
                      <a:pt x="12" y="48"/>
                    </a:lnTo>
                    <a:lnTo>
                      <a:pt x="42" y="30"/>
                    </a:lnTo>
                    <a:lnTo>
                      <a:pt x="66" y="18"/>
                    </a:lnTo>
                    <a:lnTo>
                      <a:pt x="66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33" name="Oval 47"/>
              <p:cNvSpPr>
                <a:spLocks noChangeArrowheads="1"/>
              </p:cNvSpPr>
              <p:nvPr/>
            </p:nvSpPr>
            <p:spPr bwMode="hidden">
              <a:xfrm>
                <a:off x="4546" y="3608"/>
                <a:ext cx="518" cy="31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4" name="Oval 48"/>
              <p:cNvSpPr>
                <a:spLocks noChangeArrowheads="1"/>
              </p:cNvSpPr>
              <p:nvPr/>
            </p:nvSpPr>
            <p:spPr bwMode="hidden">
              <a:xfrm>
                <a:off x="4578" y="3630"/>
                <a:ext cx="446" cy="27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5" name="Oval 49"/>
              <p:cNvSpPr>
                <a:spLocks noChangeArrowheads="1"/>
              </p:cNvSpPr>
              <p:nvPr/>
            </p:nvSpPr>
            <p:spPr bwMode="hidden">
              <a:xfrm>
                <a:off x="4610" y="3650"/>
                <a:ext cx="386" cy="233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6" name="Oval 50"/>
              <p:cNvSpPr>
                <a:spLocks noChangeArrowheads="1"/>
              </p:cNvSpPr>
              <p:nvPr/>
            </p:nvSpPr>
            <p:spPr bwMode="hidden">
              <a:xfrm>
                <a:off x="4654" y="3678"/>
                <a:ext cx="298" cy="1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7" name="Oval 51"/>
              <p:cNvSpPr>
                <a:spLocks noChangeArrowheads="1"/>
              </p:cNvSpPr>
              <p:nvPr/>
            </p:nvSpPr>
            <p:spPr bwMode="hidden">
              <a:xfrm>
                <a:off x="4690" y="3698"/>
                <a:ext cx="222" cy="139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8" name="Oval 52"/>
              <p:cNvSpPr>
                <a:spLocks noChangeArrowheads="1"/>
              </p:cNvSpPr>
              <p:nvPr/>
            </p:nvSpPr>
            <p:spPr bwMode="hidden">
              <a:xfrm>
                <a:off x="4738" y="3728"/>
                <a:ext cx="126" cy="8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</p:grpSp>
        <p:grpSp>
          <p:nvGrpSpPr>
            <p:cNvPr id="9" name="Group 53"/>
            <p:cNvGrpSpPr>
              <a:grpSpLocks/>
            </p:cNvGrpSpPr>
            <p:nvPr userDrawn="1"/>
          </p:nvGrpSpPr>
          <p:grpSpPr bwMode="auto">
            <a:xfrm>
              <a:off x="5280" y="3024"/>
              <a:ext cx="425" cy="258"/>
              <a:chOff x="5280" y="3024"/>
              <a:chExt cx="425" cy="258"/>
            </a:xfrm>
          </p:grpSpPr>
          <p:sp>
            <p:nvSpPr>
              <p:cNvPr id="10" name="Freeform 54"/>
              <p:cNvSpPr>
                <a:spLocks/>
              </p:cNvSpPr>
              <p:nvPr/>
            </p:nvSpPr>
            <p:spPr bwMode="hidden">
              <a:xfrm>
                <a:off x="5280" y="3186"/>
                <a:ext cx="383" cy="96"/>
              </a:xfrm>
              <a:custGeom>
                <a:avLst/>
                <a:gdLst>
                  <a:gd name="T0" fmla="*/ 211 w 382"/>
                  <a:gd name="T1" fmla="*/ 96 h 96"/>
                  <a:gd name="T2" fmla="*/ 143 w 382"/>
                  <a:gd name="T3" fmla="*/ 90 h 96"/>
                  <a:gd name="T4" fmla="*/ 83 w 382"/>
                  <a:gd name="T5" fmla="*/ 66 h 96"/>
                  <a:gd name="T6" fmla="*/ 35 w 382"/>
                  <a:gd name="T7" fmla="*/ 36 h 96"/>
                  <a:gd name="T8" fmla="*/ 6 w 382"/>
                  <a:gd name="T9" fmla="*/ 0 h 96"/>
                  <a:gd name="T10" fmla="*/ 0 w 382"/>
                  <a:gd name="T11" fmla="*/ 6 h 96"/>
                  <a:gd name="T12" fmla="*/ 29 w 382"/>
                  <a:gd name="T13" fmla="*/ 42 h 96"/>
                  <a:gd name="T14" fmla="*/ 77 w 382"/>
                  <a:gd name="T15" fmla="*/ 72 h 96"/>
                  <a:gd name="T16" fmla="*/ 137 w 382"/>
                  <a:gd name="T17" fmla="*/ 90 h 96"/>
                  <a:gd name="T18" fmla="*/ 211 w 382"/>
                  <a:gd name="T19" fmla="*/ 96 h 96"/>
                  <a:gd name="T20" fmla="*/ 265 w 382"/>
                  <a:gd name="T21" fmla="*/ 90 h 96"/>
                  <a:gd name="T22" fmla="*/ 313 w 382"/>
                  <a:gd name="T23" fmla="*/ 84 h 96"/>
                  <a:gd name="T24" fmla="*/ 354 w 382"/>
                  <a:gd name="T25" fmla="*/ 66 h 96"/>
                  <a:gd name="T26" fmla="*/ 384 w 382"/>
                  <a:gd name="T27" fmla="*/ 42 h 96"/>
                  <a:gd name="T28" fmla="*/ 378 w 382"/>
                  <a:gd name="T29" fmla="*/ 42 h 96"/>
                  <a:gd name="T30" fmla="*/ 348 w 382"/>
                  <a:gd name="T31" fmla="*/ 66 h 96"/>
                  <a:gd name="T32" fmla="*/ 307 w 382"/>
                  <a:gd name="T33" fmla="*/ 78 h 96"/>
                  <a:gd name="T34" fmla="*/ 265 w 382"/>
                  <a:gd name="T35" fmla="*/ 90 h 96"/>
                  <a:gd name="T36" fmla="*/ 211 w 382"/>
                  <a:gd name="T37" fmla="*/ 96 h 96"/>
                  <a:gd name="T38" fmla="*/ 211 w 382"/>
                  <a:gd name="T39" fmla="*/ 96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2" h="96">
                    <a:moveTo>
                      <a:pt x="209" y="96"/>
                    </a:moveTo>
                    <a:lnTo>
                      <a:pt x="143" y="90"/>
                    </a:lnTo>
                    <a:lnTo>
                      <a:pt x="83" y="66"/>
                    </a:lnTo>
                    <a:lnTo>
                      <a:pt x="35" y="3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9" y="42"/>
                    </a:lnTo>
                    <a:lnTo>
                      <a:pt x="77" y="72"/>
                    </a:lnTo>
                    <a:lnTo>
                      <a:pt x="137" y="90"/>
                    </a:lnTo>
                    <a:lnTo>
                      <a:pt x="209" y="96"/>
                    </a:lnTo>
                    <a:lnTo>
                      <a:pt x="263" y="90"/>
                    </a:lnTo>
                    <a:lnTo>
                      <a:pt x="311" y="84"/>
                    </a:lnTo>
                    <a:lnTo>
                      <a:pt x="352" y="66"/>
                    </a:lnTo>
                    <a:lnTo>
                      <a:pt x="382" y="42"/>
                    </a:lnTo>
                    <a:lnTo>
                      <a:pt x="376" y="42"/>
                    </a:lnTo>
                    <a:lnTo>
                      <a:pt x="346" y="66"/>
                    </a:lnTo>
                    <a:lnTo>
                      <a:pt x="305" y="78"/>
                    </a:lnTo>
                    <a:lnTo>
                      <a:pt x="263" y="90"/>
                    </a:lnTo>
                    <a:lnTo>
                      <a:pt x="209" y="9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1" name="Freeform 55"/>
              <p:cNvSpPr>
                <a:spLocks/>
              </p:cNvSpPr>
              <p:nvPr/>
            </p:nvSpPr>
            <p:spPr bwMode="hidden">
              <a:xfrm>
                <a:off x="5315" y="3024"/>
                <a:ext cx="258" cy="54"/>
              </a:xfrm>
              <a:custGeom>
                <a:avLst/>
                <a:gdLst>
                  <a:gd name="T0" fmla="*/ 174 w 258"/>
                  <a:gd name="T1" fmla="*/ 0 h 54"/>
                  <a:gd name="T2" fmla="*/ 216 w 258"/>
                  <a:gd name="T3" fmla="*/ 6 h 54"/>
                  <a:gd name="T4" fmla="*/ 258 w 258"/>
                  <a:gd name="T5" fmla="*/ 12 h 54"/>
                  <a:gd name="T6" fmla="*/ 252 w 258"/>
                  <a:gd name="T7" fmla="*/ 6 h 54"/>
                  <a:gd name="T8" fmla="*/ 216 w 258"/>
                  <a:gd name="T9" fmla="*/ 0 h 54"/>
                  <a:gd name="T10" fmla="*/ 174 w 258"/>
                  <a:gd name="T11" fmla="*/ 0 h 54"/>
                  <a:gd name="T12" fmla="*/ 120 w 258"/>
                  <a:gd name="T13" fmla="*/ 6 h 54"/>
                  <a:gd name="T14" fmla="*/ 78 w 258"/>
                  <a:gd name="T15" fmla="*/ 12 h 54"/>
                  <a:gd name="T16" fmla="*/ 36 w 258"/>
                  <a:gd name="T17" fmla="*/ 30 h 54"/>
                  <a:gd name="T18" fmla="*/ 0 w 258"/>
                  <a:gd name="T19" fmla="*/ 48 h 54"/>
                  <a:gd name="T20" fmla="*/ 6 w 258"/>
                  <a:gd name="T21" fmla="*/ 54 h 54"/>
                  <a:gd name="T22" fmla="*/ 36 w 258"/>
                  <a:gd name="T23" fmla="*/ 36 h 54"/>
                  <a:gd name="T24" fmla="*/ 78 w 258"/>
                  <a:gd name="T25" fmla="*/ 18 h 54"/>
                  <a:gd name="T26" fmla="*/ 120 w 258"/>
                  <a:gd name="T27" fmla="*/ 6 h 54"/>
                  <a:gd name="T28" fmla="*/ 174 w 258"/>
                  <a:gd name="T29" fmla="*/ 0 h 54"/>
                  <a:gd name="T30" fmla="*/ 174 w 258"/>
                  <a:gd name="T31" fmla="*/ 0 h 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58" h="54">
                    <a:moveTo>
                      <a:pt x="174" y="0"/>
                    </a:moveTo>
                    <a:lnTo>
                      <a:pt x="216" y="6"/>
                    </a:lnTo>
                    <a:lnTo>
                      <a:pt x="258" y="12"/>
                    </a:lnTo>
                    <a:lnTo>
                      <a:pt x="252" y="6"/>
                    </a:lnTo>
                    <a:lnTo>
                      <a:pt x="216" y="0"/>
                    </a:lnTo>
                    <a:lnTo>
                      <a:pt x="174" y="0"/>
                    </a:lnTo>
                    <a:lnTo>
                      <a:pt x="120" y="6"/>
                    </a:lnTo>
                    <a:lnTo>
                      <a:pt x="78" y="12"/>
                    </a:lnTo>
                    <a:lnTo>
                      <a:pt x="36" y="30"/>
                    </a:lnTo>
                    <a:lnTo>
                      <a:pt x="0" y="48"/>
                    </a:lnTo>
                    <a:lnTo>
                      <a:pt x="6" y="54"/>
                    </a:lnTo>
                    <a:lnTo>
                      <a:pt x="36" y="36"/>
                    </a:lnTo>
                    <a:lnTo>
                      <a:pt x="78" y="18"/>
                    </a:lnTo>
                    <a:lnTo>
                      <a:pt x="120" y="6"/>
                    </a:lnTo>
                    <a:lnTo>
                      <a:pt x="17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2" name="Freeform 56"/>
              <p:cNvSpPr>
                <a:spLocks/>
              </p:cNvSpPr>
              <p:nvPr/>
            </p:nvSpPr>
            <p:spPr bwMode="hidden">
              <a:xfrm>
                <a:off x="5645" y="3066"/>
                <a:ext cx="60" cy="156"/>
              </a:xfrm>
              <a:custGeom>
                <a:avLst/>
                <a:gdLst>
                  <a:gd name="T0" fmla="*/ 54 w 60"/>
                  <a:gd name="T1" fmla="*/ 90 h 156"/>
                  <a:gd name="T2" fmla="*/ 48 w 60"/>
                  <a:gd name="T3" fmla="*/ 126 h 156"/>
                  <a:gd name="T4" fmla="*/ 24 w 60"/>
                  <a:gd name="T5" fmla="*/ 156 h 156"/>
                  <a:gd name="T6" fmla="*/ 30 w 60"/>
                  <a:gd name="T7" fmla="*/ 156 h 156"/>
                  <a:gd name="T8" fmla="*/ 54 w 60"/>
                  <a:gd name="T9" fmla="*/ 126 h 156"/>
                  <a:gd name="T10" fmla="*/ 60 w 60"/>
                  <a:gd name="T11" fmla="*/ 90 h 156"/>
                  <a:gd name="T12" fmla="*/ 54 w 60"/>
                  <a:gd name="T13" fmla="*/ 66 h 156"/>
                  <a:gd name="T14" fmla="*/ 48 w 60"/>
                  <a:gd name="T15" fmla="*/ 42 h 156"/>
                  <a:gd name="T16" fmla="*/ 30 w 60"/>
                  <a:gd name="T17" fmla="*/ 18 h 156"/>
                  <a:gd name="T18" fmla="*/ 6 w 60"/>
                  <a:gd name="T19" fmla="*/ 0 h 156"/>
                  <a:gd name="T20" fmla="*/ 0 w 60"/>
                  <a:gd name="T21" fmla="*/ 6 h 156"/>
                  <a:gd name="T22" fmla="*/ 24 w 60"/>
                  <a:gd name="T23" fmla="*/ 24 h 156"/>
                  <a:gd name="T24" fmla="*/ 42 w 60"/>
                  <a:gd name="T25" fmla="*/ 42 h 156"/>
                  <a:gd name="T26" fmla="*/ 48 w 60"/>
                  <a:gd name="T27" fmla="*/ 66 h 156"/>
                  <a:gd name="T28" fmla="*/ 54 w 60"/>
                  <a:gd name="T29" fmla="*/ 90 h 156"/>
                  <a:gd name="T30" fmla="*/ 54 w 60"/>
                  <a:gd name="T31" fmla="*/ 90 h 1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" h="156">
                    <a:moveTo>
                      <a:pt x="54" y="90"/>
                    </a:moveTo>
                    <a:lnTo>
                      <a:pt x="48" y="126"/>
                    </a:lnTo>
                    <a:lnTo>
                      <a:pt x="24" y="156"/>
                    </a:lnTo>
                    <a:lnTo>
                      <a:pt x="30" y="156"/>
                    </a:lnTo>
                    <a:lnTo>
                      <a:pt x="54" y="126"/>
                    </a:lnTo>
                    <a:lnTo>
                      <a:pt x="60" y="90"/>
                    </a:lnTo>
                    <a:lnTo>
                      <a:pt x="54" y="66"/>
                    </a:lnTo>
                    <a:lnTo>
                      <a:pt x="48" y="42"/>
                    </a:lnTo>
                    <a:lnTo>
                      <a:pt x="30" y="18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4" y="24"/>
                    </a:lnTo>
                    <a:lnTo>
                      <a:pt x="42" y="42"/>
                    </a:lnTo>
                    <a:lnTo>
                      <a:pt x="48" y="66"/>
                    </a:lnTo>
                    <a:lnTo>
                      <a:pt x="54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3" name="Freeform 57"/>
              <p:cNvSpPr>
                <a:spLocks/>
              </p:cNvSpPr>
              <p:nvPr/>
            </p:nvSpPr>
            <p:spPr bwMode="hidden">
              <a:xfrm>
                <a:off x="5375" y="3246"/>
                <a:ext cx="192" cy="18"/>
              </a:xfrm>
              <a:custGeom>
                <a:avLst/>
                <a:gdLst>
                  <a:gd name="T0" fmla="*/ 114 w 192"/>
                  <a:gd name="T1" fmla="*/ 12 h 18"/>
                  <a:gd name="T2" fmla="*/ 72 w 192"/>
                  <a:gd name="T3" fmla="*/ 6 h 18"/>
                  <a:gd name="T4" fmla="*/ 30 w 192"/>
                  <a:gd name="T5" fmla="*/ 0 h 18"/>
                  <a:gd name="T6" fmla="*/ 0 w 192"/>
                  <a:gd name="T7" fmla="*/ 0 h 18"/>
                  <a:gd name="T8" fmla="*/ 54 w 192"/>
                  <a:gd name="T9" fmla="*/ 12 h 18"/>
                  <a:gd name="T10" fmla="*/ 114 w 192"/>
                  <a:gd name="T11" fmla="*/ 18 h 18"/>
                  <a:gd name="T12" fmla="*/ 156 w 192"/>
                  <a:gd name="T13" fmla="*/ 18 h 18"/>
                  <a:gd name="T14" fmla="*/ 192 w 192"/>
                  <a:gd name="T15" fmla="*/ 12 h 18"/>
                  <a:gd name="T16" fmla="*/ 186 w 192"/>
                  <a:gd name="T17" fmla="*/ 0 h 18"/>
                  <a:gd name="T18" fmla="*/ 150 w 192"/>
                  <a:gd name="T19" fmla="*/ 6 h 18"/>
                  <a:gd name="T20" fmla="*/ 114 w 192"/>
                  <a:gd name="T21" fmla="*/ 12 h 18"/>
                  <a:gd name="T22" fmla="*/ 114 w 192"/>
                  <a:gd name="T23" fmla="*/ 12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2" h="18">
                    <a:moveTo>
                      <a:pt x="114" y="12"/>
                    </a:moveTo>
                    <a:lnTo>
                      <a:pt x="72" y="6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54" y="12"/>
                    </a:lnTo>
                    <a:lnTo>
                      <a:pt x="114" y="18"/>
                    </a:lnTo>
                    <a:lnTo>
                      <a:pt x="156" y="18"/>
                    </a:lnTo>
                    <a:lnTo>
                      <a:pt x="192" y="12"/>
                    </a:lnTo>
                    <a:lnTo>
                      <a:pt x="186" y="0"/>
                    </a:lnTo>
                    <a:lnTo>
                      <a:pt x="150" y="6"/>
                    </a:lnTo>
                    <a:lnTo>
                      <a:pt x="114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4" name="Freeform 58"/>
              <p:cNvSpPr>
                <a:spLocks/>
              </p:cNvSpPr>
              <p:nvPr/>
            </p:nvSpPr>
            <p:spPr bwMode="hidden">
              <a:xfrm>
                <a:off x="5304" y="3042"/>
                <a:ext cx="161" cy="186"/>
              </a:xfrm>
              <a:custGeom>
                <a:avLst/>
                <a:gdLst>
                  <a:gd name="T0" fmla="*/ 11 w 161"/>
                  <a:gd name="T1" fmla="*/ 114 h 186"/>
                  <a:gd name="T2" fmla="*/ 17 w 161"/>
                  <a:gd name="T3" fmla="*/ 96 h 186"/>
                  <a:gd name="T4" fmla="*/ 23 w 161"/>
                  <a:gd name="T5" fmla="*/ 78 h 186"/>
                  <a:gd name="T6" fmla="*/ 53 w 161"/>
                  <a:gd name="T7" fmla="*/ 42 h 186"/>
                  <a:gd name="T8" fmla="*/ 101 w 161"/>
                  <a:gd name="T9" fmla="*/ 18 h 186"/>
                  <a:gd name="T10" fmla="*/ 155 w 161"/>
                  <a:gd name="T11" fmla="*/ 6 h 186"/>
                  <a:gd name="T12" fmla="*/ 161 w 161"/>
                  <a:gd name="T13" fmla="*/ 0 h 186"/>
                  <a:gd name="T14" fmla="*/ 95 w 161"/>
                  <a:gd name="T15" fmla="*/ 12 h 186"/>
                  <a:gd name="T16" fmla="*/ 47 w 161"/>
                  <a:gd name="T17" fmla="*/ 36 h 186"/>
                  <a:gd name="T18" fmla="*/ 11 w 161"/>
                  <a:gd name="T19" fmla="*/ 72 h 186"/>
                  <a:gd name="T20" fmla="*/ 5 w 161"/>
                  <a:gd name="T21" fmla="*/ 90 h 186"/>
                  <a:gd name="T22" fmla="*/ 0 w 161"/>
                  <a:gd name="T23" fmla="*/ 114 h 186"/>
                  <a:gd name="T24" fmla="*/ 11 w 161"/>
                  <a:gd name="T25" fmla="*/ 150 h 186"/>
                  <a:gd name="T26" fmla="*/ 23 w 161"/>
                  <a:gd name="T27" fmla="*/ 168 h 186"/>
                  <a:gd name="T28" fmla="*/ 41 w 161"/>
                  <a:gd name="T29" fmla="*/ 186 h 186"/>
                  <a:gd name="T30" fmla="*/ 65 w 161"/>
                  <a:gd name="T31" fmla="*/ 186 h 186"/>
                  <a:gd name="T32" fmla="*/ 41 w 161"/>
                  <a:gd name="T33" fmla="*/ 168 h 186"/>
                  <a:gd name="T34" fmla="*/ 23 w 161"/>
                  <a:gd name="T35" fmla="*/ 150 h 186"/>
                  <a:gd name="T36" fmla="*/ 17 w 161"/>
                  <a:gd name="T37" fmla="*/ 132 h 186"/>
                  <a:gd name="T38" fmla="*/ 11 w 161"/>
                  <a:gd name="T39" fmla="*/ 114 h 186"/>
                  <a:gd name="T40" fmla="*/ 11 w 161"/>
                  <a:gd name="T41" fmla="*/ 114 h 1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1" h="186">
                    <a:moveTo>
                      <a:pt x="11" y="114"/>
                    </a:moveTo>
                    <a:lnTo>
                      <a:pt x="17" y="96"/>
                    </a:lnTo>
                    <a:lnTo>
                      <a:pt x="23" y="78"/>
                    </a:lnTo>
                    <a:lnTo>
                      <a:pt x="53" y="42"/>
                    </a:lnTo>
                    <a:lnTo>
                      <a:pt x="101" y="18"/>
                    </a:lnTo>
                    <a:lnTo>
                      <a:pt x="155" y="6"/>
                    </a:lnTo>
                    <a:lnTo>
                      <a:pt x="161" y="0"/>
                    </a:lnTo>
                    <a:lnTo>
                      <a:pt x="95" y="12"/>
                    </a:lnTo>
                    <a:lnTo>
                      <a:pt x="47" y="36"/>
                    </a:lnTo>
                    <a:lnTo>
                      <a:pt x="11" y="72"/>
                    </a:lnTo>
                    <a:lnTo>
                      <a:pt x="5" y="90"/>
                    </a:lnTo>
                    <a:lnTo>
                      <a:pt x="0" y="114"/>
                    </a:lnTo>
                    <a:lnTo>
                      <a:pt x="11" y="150"/>
                    </a:lnTo>
                    <a:lnTo>
                      <a:pt x="23" y="168"/>
                    </a:lnTo>
                    <a:lnTo>
                      <a:pt x="41" y="186"/>
                    </a:lnTo>
                    <a:lnTo>
                      <a:pt x="65" y="186"/>
                    </a:lnTo>
                    <a:lnTo>
                      <a:pt x="41" y="168"/>
                    </a:lnTo>
                    <a:lnTo>
                      <a:pt x="23" y="150"/>
                    </a:lnTo>
                    <a:lnTo>
                      <a:pt x="17" y="132"/>
                    </a:lnTo>
                    <a:lnTo>
                      <a:pt x="11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5" name="Freeform 59"/>
              <p:cNvSpPr>
                <a:spLocks/>
              </p:cNvSpPr>
              <p:nvPr/>
            </p:nvSpPr>
            <p:spPr bwMode="hidden">
              <a:xfrm>
                <a:off x="5489" y="3042"/>
                <a:ext cx="186" cy="210"/>
              </a:xfrm>
              <a:custGeom>
                <a:avLst/>
                <a:gdLst>
                  <a:gd name="T0" fmla="*/ 0 w 185"/>
                  <a:gd name="T1" fmla="*/ 6 h 210"/>
                  <a:gd name="T2" fmla="*/ 66 w 185"/>
                  <a:gd name="T3" fmla="*/ 12 h 210"/>
                  <a:gd name="T4" fmla="*/ 121 w 185"/>
                  <a:gd name="T5" fmla="*/ 36 h 210"/>
                  <a:gd name="T6" fmla="*/ 157 w 185"/>
                  <a:gd name="T7" fmla="*/ 72 h 210"/>
                  <a:gd name="T8" fmla="*/ 163 w 185"/>
                  <a:gd name="T9" fmla="*/ 90 h 210"/>
                  <a:gd name="T10" fmla="*/ 169 w 185"/>
                  <a:gd name="T11" fmla="*/ 114 h 210"/>
                  <a:gd name="T12" fmla="*/ 163 w 185"/>
                  <a:gd name="T13" fmla="*/ 138 h 210"/>
                  <a:gd name="T14" fmla="*/ 151 w 185"/>
                  <a:gd name="T15" fmla="*/ 162 h 210"/>
                  <a:gd name="T16" fmla="*/ 121 w 185"/>
                  <a:gd name="T17" fmla="*/ 180 h 210"/>
                  <a:gd name="T18" fmla="*/ 90 w 185"/>
                  <a:gd name="T19" fmla="*/ 198 h 210"/>
                  <a:gd name="T20" fmla="*/ 98 w 185"/>
                  <a:gd name="T21" fmla="*/ 210 h 210"/>
                  <a:gd name="T22" fmla="*/ 133 w 185"/>
                  <a:gd name="T23" fmla="*/ 192 h 210"/>
                  <a:gd name="T24" fmla="*/ 163 w 185"/>
                  <a:gd name="T25" fmla="*/ 168 h 210"/>
                  <a:gd name="T26" fmla="*/ 181 w 185"/>
                  <a:gd name="T27" fmla="*/ 144 h 210"/>
                  <a:gd name="T28" fmla="*/ 187 w 185"/>
                  <a:gd name="T29" fmla="*/ 114 h 210"/>
                  <a:gd name="T30" fmla="*/ 181 w 185"/>
                  <a:gd name="T31" fmla="*/ 90 h 210"/>
                  <a:gd name="T32" fmla="*/ 175 w 185"/>
                  <a:gd name="T33" fmla="*/ 66 h 210"/>
                  <a:gd name="T34" fmla="*/ 157 w 185"/>
                  <a:gd name="T35" fmla="*/ 48 h 210"/>
                  <a:gd name="T36" fmla="*/ 133 w 185"/>
                  <a:gd name="T37" fmla="*/ 30 h 210"/>
                  <a:gd name="T38" fmla="*/ 72 w 185"/>
                  <a:gd name="T39" fmla="*/ 6 h 210"/>
                  <a:gd name="T40" fmla="*/ 0 w 185"/>
                  <a:gd name="T41" fmla="*/ 0 h 210"/>
                  <a:gd name="T42" fmla="*/ 0 w 185"/>
                  <a:gd name="T43" fmla="*/ 6 h 210"/>
                  <a:gd name="T44" fmla="*/ 0 w 185"/>
                  <a:gd name="T45" fmla="*/ 6 h 210"/>
                  <a:gd name="T46" fmla="*/ 0 w 185"/>
                  <a:gd name="T47" fmla="*/ 6 h 2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5" h="210">
                    <a:moveTo>
                      <a:pt x="0" y="6"/>
                    </a:moveTo>
                    <a:lnTo>
                      <a:pt x="66" y="12"/>
                    </a:lnTo>
                    <a:lnTo>
                      <a:pt x="119" y="36"/>
                    </a:lnTo>
                    <a:lnTo>
                      <a:pt x="155" y="72"/>
                    </a:lnTo>
                    <a:lnTo>
                      <a:pt x="161" y="90"/>
                    </a:lnTo>
                    <a:lnTo>
                      <a:pt x="167" y="114"/>
                    </a:lnTo>
                    <a:lnTo>
                      <a:pt x="161" y="138"/>
                    </a:lnTo>
                    <a:lnTo>
                      <a:pt x="149" y="162"/>
                    </a:lnTo>
                    <a:lnTo>
                      <a:pt x="119" y="180"/>
                    </a:lnTo>
                    <a:lnTo>
                      <a:pt x="90" y="198"/>
                    </a:lnTo>
                    <a:lnTo>
                      <a:pt x="96" y="210"/>
                    </a:lnTo>
                    <a:lnTo>
                      <a:pt x="131" y="192"/>
                    </a:lnTo>
                    <a:lnTo>
                      <a:pt x="161" y="168"/>
                    </a:lnTo>
                    <a:lnTo>
                      <a:pt x="179" y="144"/>
                    </a:lnTo>
                    <a:lnTo>
                      <a:pt x="185" y="114"/>
                    </a:lnTo>
                    <a:lnTo>
                      <a:pt x="179" y="90"/>
                    </a:lnTo>
                    <a:lnTo>
                      <a:pt x="173" y="66"/>
                    </a:lnTo>
                    <a:lnTo>
                      <a:pt x="155" y="48"/>
                    </a:lnTo>
                    <a:lnTo>
                      <a:pt x="131" y="30"/>
                    </a:lnTo>
                    <a:lnTo>
                      <a:pt x="72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6" name="Freeform 60"/>
              <p:cNvSpPr>
                <a:spLocks noEditPoints="1"/>
              </p:cNvSpPr>
              <p:nvPr/>
            </p:nvSpPr>
            <p:spPr bwMode="hidden">
              <a:xfrm>
                <a:off x="5345" y="3058"/>
                <a:ext cx="299" cy="186"/>
              </a:xfrm>
              <a:custGeom>
                <a:avLst/>
                <a:gdLst>
                  <a:gd name="T0" fmla="*/ 150 w 299"/>
                  <a:gd name="T1" fmla="*/ 0 h 186"/>
                  <a:gd name="T2" fmla="*/ 90 w 299"/>
                  <a:gd name="T3" fmla="*/ 6 h 186"/>
                  <a:gd name="T4" fmla="*/ 42 w 299"/>
                  <a:gd name="T5" fmla="*/ 30 h 186"/>
                  <a:gd name="T6" fmla="*/ 12 w 299"/>
                  <a:gd name="T7" fmla="*/ 54 h 186"/>
                  <a:gd name="T8" fmla="*/ 6 w 299"/>
                  <a:gd name="T9" fmla="*/ 72 h 186"/>
                  <a:gd name="T10" fmla="*/ 0 w 299"/>
                  <a:gd name="T11" fmla="*/ 90 h 186"/>
                  <a:gd name="T12" fmla="*/ 6 w 299"/>
                  <a:gd name="T13" fmla="*/ 108 h 186"/>
                  <a:gd name="T14" fmla="*/ 12 w 299"/>
                  <a:gd name="T15" fmla="*/ 126 h 186"/>
                  <a:gd name="T16" fmla="*/ 42 w 299"/>
                  <a:gd name="T17" fmla="*/ 156 h 186"/>
                  <a:gd name="T18" fmla="*/ 90 w 299"/>
                  <a:gd name="T19" fmla="*/ 180 h 186"/>
                  <a:gd name="T20" fmla="*/ 150 w 299"/>
                  <a:gd name="T21" fmla="*/ 186 h 186"/>
                  <a:gd name="T22" fmla="*/ 209 w 299"/>
                  <a:gd name="T23" fmla="*/ 180 h 186"/>
                  <a:gd name="T24" fmla="*/ 257 w 299"/>
                  <a:gd name="T25" fmla="*/ 156 h 186"/>
                  <a:gd name="T26" fmla="*/ 287 w 299"/>
                  <a:gd name="T27" fmla="*/ 126 h 186"/>
                  <a:gd name="T28" fmla="*/ 299 w 299"/>
                  <a:gd name="T29" fmla="*/ 108 h 186"/>
                  <a:gd name="T30" fmla="*/ 299 w 299"/>
                  <a:gd name="T31" fmla="*/ 90 h 186"/>
                  <a:gd name="T32" fmla="*/ 299 w 299"/>
                  <a:gd name="T33" fmla="*/ 72 h 186"/>
                  <a:gd name="T34" fmla="*/ 287 w 299"/>
                  <a:gd name="T35" fmla="*/ 54 h 186"/>
                  <a:gd name="T36" fmla="*/ 257 w 299"/>
                  <a:gd name="T37" fmla="*/ 30 h 186"/>
                  <a:gd name="T38" fmla="*/ 209 w 299"/>
                  <a:gd name="T39" fmla="*/ 6 h 186"/>
                  <a:gd name="T40" fmla="*/ 150 w 299"/>
                  <a:gd name="T41" fmla="*/ 0 h 186"/>
                  <a:gd name="T42" fmla="*/ 150 w 299"/>
                  <a:gd name="T43" fmla="*/ 0 h 186"/>
                  <a:gd name="T44" fmla="*/ 150 w 299"/>
                  <a:gd name="T45" fmla="*/ 180 h 186"/>
                  <a:gd name="T46" fmla="*/ 96 w 299"/>
                  <a:gd name="T47" fmla="*/ 174 h 186"/>
                  <a:gd name="T48" fmla="*/ 48 w 299"/>
                  <a:gd name="T49" fmla="*/ 156 h 186"/>
                  <a:gd name="T50" fmla="*/ 18 w 299"/>
                  <a:gd name="T51" fmla="*/ 126 h 186"/>
                  <a:gd name="T52" fmla="*/ 12 w 299"/>
                  <a:gd name="T53" fmla="*/ 108 h 186"/>
                  <a:gd name="T54" fmla="*/ 6 w 299"/>
                  <a:gd name="T55" fmla="*/ 90 h 186"/>
                  <a:gd name="T56" fmla="*/ 12 w 299"/>
                  <a:gd name="T57" fmla="*/ 72 h 186"/>
                  <a:gd name="T58" fmla="*/ 18 w 299"/>
                  <a:gd name="T59" fmla="*/ 54 h 186"/>
                  <a:gd name="T60" fmla="*/ 48 w 299"/>
                  <a:gd name="T61" fmla="*/ 30 h 186"/>
                  <a:gd name="T62" fmla="*/ 96 w 299"/>
                  <a:gd name="T63" fmla="*/ 12 h 186"/>
                  <a:gd name="T64" fmla="*/ 150 w 299"/>
                  <a:gd name="T65" fmla="*/ 6 h 186"/>
                  <a:gd name="T66" fmla="*/ 203 w 299"/>
                  <a:gd name="T67" fmla="*/ 12 h 186"/>
                  <a:gd name="T68" fmla="*/ 251 w 299"/>
                  <a:gd name="T69" fmla="*/ 30 h 186"/>
                  <a:gd name="T70" fmla="*/ 281 w 299"/>
                  <a:gd name="T71" fmla="*/ 54 h 186"/>
                  <a:gd name="T72" fmla="*/ 293 w 299"/>
                  <a:gd name="T73" fmla="*/ 72 h 186"/>
                  <a:gd name="T74" fmla="*/ 293 w 299"/>
                  <a:gd name="T75" fmla="*/ 90 h 186"/>
                  <a:gd name="T76" fmla="*/ 293 w 299"/>
                  <a:gd name="T77" fmla="*/ 108 h 186"/>
                  <a:gd name="T78" fmla="*/ 281 w 299"/>
                  <a:gd name="T79" fmla="*/ 126 h 186"/>
                  <a:gd name="T80" fmla="*/ 251 w 299"/>
                  <a:gd name="T81" fmla="*/ 156 h 186"/>
                  <a:gd name="T82" fmla="*/ 203 w 299"/>
                  <a:gd name="T83" fmla="*/ 174 h 186"/>
                  <a:gd name="T84" fmla="*/ 150 w 299"/>
                  <a:gd name="T85" fmla="*/ 180 h 186"/>
                  <a:gd name="T86" fmla="*/ 150 w 299"/>
                  <a:gd name="T87" fmla="*/ 180 h 1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9" h="186">
                    <a:moveTo>
                      <a:pt x="150" y="0"/>
                    </a:moveTo>
                    <a:lnTo>
                      <a:pt x="90" y="6"/>
                    </a:lnTo>
                    <a:lnTo>
                      <a:pt x="42" y="30"/>
                    </a:lnTo>
                    <a:lnTo>
                      <a:pt x="12" y="54"/>
                    </a:lnTo>
                    <a:lnTo>
                      <a:pt x="6" y="72"/>
                    </a:lnTo>
                    <a:lnTo>
                      <a:pt x="0" y="90"/>
                    </a:lnTo>
                    <a:lnTo>
                      <a:pt x="6" y="108"/>
                    </a:lnTo>
                    <a:lnTo>
                      <a:pt x="12" y="126"/>
                    </a:lnTo>
                    <a:lnTo>
                      <a:pt x="42" y="156"/>
                    </a:lnTo>
                    <a:lnTo>
                      <a:pt x="90" y="180"/>
                    </a:lnTo>
                    <a:lnTo>
                      <a:pt x="150" y="186"/>
                    </a:lnTo>
                    <a:lnTo>
                      <a:pt x="209" y="180"/>
                    </a:lnTo>
                    <a:lnTo>
                      <a:pt x="257" y="156"/>
                    </a:lnTo>
                    <a:lnTo>
                      <a:pt x="287" y="126"/>
                    </a:lnTo>
                    <a:lnTo>
                      <a:pt x="299" y="108"/>
                    </a:lnTo>
                    <a:lnTo>
                      <a:pt x="299" y="90"/>
                    </a:lnTo>
                    <a:lnTo>
                      <a:pt x="299" y="72"/>
                    </a:lnTo>
                    <a:lnTo>
                      <a:pt x="287" y="54"/>
                    </a:lnTo>
                    <a:lnTo>
                      <a:pt x="257" y="30"/>
                    </a:lnTo>
                    <a:lnTo>
                      <a:pt x="209" y="6"/>
                    </a:lnTo>
                    <a:lnTo>
                      <a:pt x="150" y="0"/>
                    </a:lnTo>
                    <a:close/>
                    <a:moveTo>
                      <a:pt x="150" y="180"/>
                    </a:moveTo>
                    <a:lnTo>
                      <a:pt x="96" y="174"/>
                    </a:lnTo>
                    <a:lnTo>
                      <a:pt x="48" y="156"/>
                    </a:lnTo>
                    <a:lnTo>
                      <a:pt x="18" y="126"/>
                    </a:lnTo>
                    <a:lnTo>
                      <a:pt x="12" y="108"/>
                    </a:lnTo>
                    <a:lnTo>
                      <a:pt x="6" y="90"/>
                    </a:lnTo>
                    <a:lnTo>
                      <a:pt x="12" y="72"/>
                    </a:lnTo>
                    <a:lnTo>
                      <a:pt x="18" y="54"/>
                    </a:lnTo>
                    <a:lnTo>
                      <a:pt x="48" y="30"/>
                    </a:lnTo>
                    <a:lnTo>
                      <a:pt x="96" y="12"/>
                    </a:lnTo>
                    <a:lnTo>
                      <a:pt x="150" y="6"/>
                    </a:lnTo>
                    <a:lnTo>
                      <a:pt x="203" y="12"/>
                    </a:lnTo>
                    <a:lnTo>
                      <a:pt x="251" y="30"/>
                    </a:lnTo>
                    <a:lnTo>
                      <a:pt x="281" y="54"/>
                    </a:lnTo>
                    <a:lnTo>
                      <a:pt x="293" y="72"/>
                    </a:lnTo>
                    <a:lnTo>
                      <a:pt x="293" y="90"/>
                    </a:lnTo>
                    <a:lnTo>
                      <a:pt x="293" y="108"/>
                    </a:lnTo>
                    <a:lnTo>
                      <a:pt x="281" y="126"/>
                    </a:lnTo>
                    <a:lnTo>
                      <a:pt x="251" y="156"/>
                    </a:lnTo>
                    <a:lnTo>
                      <a:pt x="203" y="174"/>
                    </a:lnTo>
                    <a:lnTo>
                      <a:pt x="150" y="18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grpSp>
            <p:nvGrpSpPr>
              <p:cNvPr id="17" name="Group 61"/>
              <p:cNvGrpSpPr>
                <a:grpSpLocks/>
              </p:cNvGrpSpPr>
              <p:nvPr/>
            </p:nvGrpSpPr>
            <p:grpSpPr bwMode="auto">
              <a:xfrm>
                <a:off x="5381" y="3085"/>
                <a:ext cx="227" cy="132"/>
                <a:chOff x="5381" y="3085"/>
                <a:chExt cx="227" cy="132"/>
              </a:xfrm>
            </p:grpSpPr>
            <p:sp>
              <p:nvSpPr>
                <p:cNvPr id="18" name="Oval 62"/>
                <p:cNvSpPr>
                  <a:spLocks noChangeArrowheads="1"/>
                </p:cNvSpPr>
                <p:nvPr userDrawn="1"/>
              </p:nvSpPr>
              <p:spPr bwMode="hidden">
                <a:xfrm>
                  <a:off x="5381" y="3085"/>
                  <a:ext cx="227" cy="13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9" name="Oval 63"/>
                <p:cNvSpPr>
                  <a:spLocks noChangeArrowheads="1"/>
                </p:cNvSpPr>
                <p:nvPr userDrawn="1"/>
              </p:nvSpPr>
              <p:spPr bwMode="hidden">
                <a:xfrm>
                  <a:off x="5403" y="3099"/>
                  <a:ext cx="182" cy="10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20" name="Oval 64"/>
                <p:cNvSpPr>
                  <a:spLocks noChangeArrowheads="1"/>
                </p:cNvSpPr>
                <p:nvPr userDrawn="1"/>
              </p:nvSpPr>
              <p:spPr bwMode="hidden">
                <a:xfrm>
                  <a:off x="5431" y="3109"/>
                  <a:ext cx="125" cy="8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21" name="Oval 65"/>
                <p:cNvSpPr>
                  <a:spLocks noChangeArrowheads="1"/>
                </p:cNvSpPr>
                <p:nvPr userDrawn="1"/>
              </p:nvSpPr>
              <p:spPr bwMode="hidden">
                <a:xfrm>
                  <a:off x="5458" y="3125"/>
                  <a:ext cx="73" cy="47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</p:grpSp>
        </p:grpSp>
      </p:grpSp>
      <p:sp>
        <p:nvSpPr>
          <p:cNvPr id="84034" name="Rectangle 66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4035" name="Rectangle 67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-128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8" name="Rectangle 68"/>
          <p:cNvSpPr>
            <a:spLocks noGrp="1" noChangeArrowheads="1"/>
          </p:cNvSpPr>
          <p:nvPr>
            <p:ph type="dt" sz="quarter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9" name="Rectangle 69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0" name="Rectangle 70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EB3C5B52-A276-004C-A403-997ECDAEDCE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6053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F870F1-4620-B64A-8C7B-AC340DC3E0D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25069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366DE2-63B7-4041-8918-7F499461D365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25CA73-0552-214B-B539-DF47D6D79F0D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9829756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8933BA-218B-C447-AF2D-4B676F47CDE7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44B108-CFD7-CE48-A9BB-702F622A5320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081403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B22C59-F915-1047-9473-5D5FE98DF12C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9E6DFA-5FBA-3043-9187-CA3798BD5BD7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9659493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CF1EB7-CA46-CA4B-BD9C-063522A155A6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81F1A0-283A-9E48-B9B5-B61800A6FBBD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5048004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13419047"/>
      </p:ext>
    </p:extLst>
  </p:cSld>
  <p:clrMapOvr>
    <a:masterClrMapping/>
  </p:clrMapOvr>
  <p:transition spd="med"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03540023"/>
      </p:ext>
    </p:extLst>
  </p:cSld>
  <p:clrMapOvr>
    <a:masterClrMapping/>
  </p:clrMapOvr>
  <p:transition spd="med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41890992"/>
      </p:ext>
    </p:extLst>
  </p:cSld>
  <p:clrMapOvr>
    <a:masterClrMapping/>
  </p:clrMapOvr>
  <p:transition spd="med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56143091"/>
      </p:ext>
    </p:extLst>
  </p:cSld>
  <p:clrMapOvr>
    <a:masterClrMapping/>
  </p:clrMapOvr>
  <p:transition spd="med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94630216"/>
      </p:ext>
    </p:extLst>
  </p:cSld>
  <p:clrMapOvr>
    <a:masterClrMapping/>
  </p:clrMapOvr>
  <p:transition spd="med"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11908652"/>
      </p:ext>
    </p:extLst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3B341F-86D1-964B-B707-E41F3E4D179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58929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912169"/>
      </p:ext>
    </p:extLst>
  </p:cSld>
  <p:clrMapOvr>
    <a:masterClrMapping/>
  </p:clrMapOvr>
  <p:transition spd="med"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9448559"/>
      </p:ext>
    </p:extLst>
  </p:cSld>
  <p:clrMapOvr>
    <a:masterClrMapping/>
  </p:clrMapOvr>
  <p:transition spd="med"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73460812"/>
      </p:ext>
    </p:extLst>
  </p:cSld>
  <p:clrMapOvr>
    <a:masterClrMapping/>
  </p:clrMapOvr>
  <p:transition spd="med"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06847814"/>
      </p:ext>
    </p:extLst>
  </p:cSld>
  <p:clrMapOvr>
    <a:masterClrMapping/>
  </p:clrMapOvr>
  <p:transition spd="med"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04652435"/>
      </p:ext>
    </p:extLst>
  </p:cSld>
  <p:clrMapOvr>
    <a:masterClrMapping/>
  </p:clrMapOvr>
  <p:transition spd="med"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32888" cy="6845300"/>
            <a:chOff x="0" y="0"/>
            <a:chExt cx="5753" cy="4312"/>
          </a:xfrm>
        </p:grpSpPr>
        <p:sp>
          <p:nvSpPr>
            <p:cNvPr id="3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61001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9" name="Rectangle 5"/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 w="12700">
                <a:noFill/>
                <a:miter lim="800000"/>
                <a:headEnd/>
                <a:tailEnd/>
              </a:ln>
              <a:effectLst>
                <a:outerShdw blurRad="63500" dist="197566" dir="2700000" algn="ctr" rotWithShape="0">
                  <a:srgbClr val="000000">
                    <a:alpha val="74998"/>
                  </a:srgb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FFFF"/>
                  </a:solidFill>
                  <a:latin typeface="Arial" pitchFamily="-112" charset="0"/>
                  <a:ea typeface="ＭＳ Ｐゴシック" pitchFamily="-112" charset="-128"/>
                  <a:cs typeface="ＭＳ Ｐゴシック" pitchFamily="-112" charset="-128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>
                  <a:gd name="T0" fmla="*/ 91 w 1411"/>
                  <a:gd name="T1" fmla="*/ 33 h 3440"/>
                  <a:gd name="T2" fmla="*/ 212 w 1411"/>
                  <a:gd name="T3" fmla="*/ 76 h 3440"/>
                  <a:gd name="T4" fmla="*/ 332 w 1411"/>
                  <a:gd name="T5" fmla="*/ 174 h 3440"/>
                  <a:gd name="T6" fmla="*/ 383 w 1411"/>
                  <a:gd name="T7" fmla="*/ 305 h 3440"/>
                  <a:gd name="T8" fmla="*/ 443 w 1411"/>
                  <a:gd name="T9" fmla="*/ 446 h 3440"/>
                  <a:gd name="T10" fmla="*/ 453 w 1411"/>
                  <a:gd name="T11" fmla="*/ 620 h 3440"/>
                  <a:gd name="T12" fmla="*/ 494 w 1411"/>
                  <a:gd name="T13" fmla="*/ 751 h 3440"/>
                  <a:gd name="T14" fmla="*/ 494 w 1411"/>
                  <a:gd name="T15" fmla="*/ 882 h 3440"/>
                  <a:gd name="T16" fmla="*/ 483 w 1411"/>
                  <a:gd name="T17" fmla="*/ 1012 h 3440"/>
                  <a:gd name="T18" fmla="*/ 473 w 1411"/>
                  <a:gd name="T19" fmla="*/ 1143 h 3440"/>
                  <a:gd name="T20" fmla="*/ 463 w 1411"/>
                  <a:gd name="T21" fmla="*/ 1284 h 3440"/>
                  <a:gd name="T22" fmla="*/ 433 w 1411"/>
                  <a:gd name="T23" fmla="*/ 1426 h 3440"/>
                  <a:gd name="T24" fmla="*/ 383 w 1411"/>
                  <a:gd name="T25" fmla="*/ 1556 h 3440"/>
                  <a:gd name="T26" fmla="*/ 353 w 1411"/>
                  <a:gd name="T27" fmla="*/ 1687 h 3440"/>
                  <a:gd name="T28" fmla="*/ 443 w 1411"/>
                  <a:gd name="T29" fmla="*/ 1796 h 3440"/>
                  <a:gd name="T30" fmla="*/ 494 w 1411"/>
                  <a:gd name="T31" fmla="*/ 1937 h 3440"/>
                  <a:gd name="T32" fmla="*/ 524 w 1411"/>
                  <a:gd name="T33" fmla="*/ 2068 h 3440"/>
                  <a:gd name="T34" fmla="*/ 614 w 1411"/>
                  <a:gd name="T35" fmla="*/ 2198 h 3440"/>
                  <a:gd name="T36" fmla="*/ 705 w 1411"/>
                  <a:gd name="T37" fmla="*/ 2351 h 3440"/>
                  <a:gd name="T38" fmla="*/ 836 w 1411"/>
                  <a:gd name="T39" fmla="*/ 2470 h 3440"/>
                  <a:gd name="T40" fmla="*/ 947 w 1411"/>
                  <a:gd name="T41" fmla="*/ 2612 h 3440"/>
                  <a:gd name="T42" fmla="*/ 1078 w 1411"/>
                  <a:gd name="T43" fmla="*/ 2721 h 3440"/>
                  <a:gd name="T44" fmla="*/ 1158 w 1411"/>
                  <a:gd name="T45" fmla="*/ 2851 h 3440"/>
                  <a:gd name="T46" fmla="*/ 1269 w 1411"/>
                  <a:gd name="T47" fmla="*/ 3004 h 3440"/>
                  <a:gd name="T48" fmla="*/ 1319 w 1411"/>
                  <a:gd name="T49" fmla="*/ 3156 h 3440"/>
                  <a:gd name="T50" fmla="*/ 1370 w 1411"/>
                  <a:gd name="T51" fmla="*/ 3308 h 3440"/>
                  <a:gd name="T52" fmla="*/ 1400 w 1411"/>
                  <a:gd name="T53" fmla="*/ 3439 h 3440"/>
                  <a:gd name="T54" fmla="*/ 1410 w 1411"/>
                  <a:gd name="T55" fmla="*/ 3145 h 3440"/>
                  <a:gd name="T56" fmla="*/ 1340 w 1411"/>
                  <a:gd name="T57" fmla="*/ 3058 h 3440"/>
                  <a:gd name="T58" fmla="*/ 1259 w 1411"/>
                  <a:gd name="T59" fmla="*/ 2862 h 3440"/>
                  <a:gd name="T60" fmla="*/ 1098 w 1411"/>
                  <a:gd name="T61" fmla="*/ 2721 h 3440"/>
                  <a:gd name="T62" fmla="*/ 997 w 1411"/>
                  <a:gd name="T63" fmla="*/ 2514 h 3440"/>
                  <a:gd name="T64" fmla="*/ 806 w 1411"/>
                  <a:gd name="T65" fmla="*/ 2449 h 3440"/>
                  <a:gd name="T66" fmla="*/ 735 w 1411"/>
                  <a:gd name="T67" fmla="*/ 2307 h 3440"/>
                  <a:gd name="T68" fmla="*/ 635 w 1411"/>
                  <a:gd name="T69" fmla="*/ 2187 h 3440"/>
                  <a:gd name="T70" fmla="*/ 534 w 1411"/>
                  <a:gd name="T71" fmla="*/ 1959 h 3440"/>
                  <a:gd name="T72" fmla="*/ 443 w 1411"/>
                  <a:gd name="T73" fmla="*/ 1785 h 3440"/>
                  <a:gd name="T74" fmla="*/ 403 w 1411"/>
                  <a:gd name="T75" fmla="*/ 1632 h 3440"/>
                  <a:gd name="T76" fmla="*/ 433 w 1411"/>
                  <a:gd name="T77" fmla="*/ 1491 h 3440"/>
                  <a:gd name="T78" fmla="*/ 483 w 1411"/>
                  <a:gd name="T79" fmla="*/ 1349 h 3440"/>
                  <a:gd name="T80" fmla="*/ 483 w 1411"/>
                  <a:gd name="T81" fmla="*/ 1208 h 3440"/>
                  <a:gd name="T82" fmla="*/ 524 w 1411"/>
                  <a:gd name="T83" fmla="*/ 1023 h 3440"/>
                  <a:gd name="T84" fmla="*/ 514 w 1411"/>
                  <a:gd name="T85" fmla="*/ 805 h 3440"/>
                  <a:gd name="T86" fmla="*/ 534 w 1411"/>
                  <a:gd name="T87" fmla="*/ 642 h 3440"/>
                  <a:gd name="T88" fmla="*/ 554 w 1411"/>
                  <a:gd name="T89" fmla="*/ 522 h 3440"/>
                  <a:gd name="T90" fmla="*/ 665 w 1411"/>
                  <a:gd name="T91" fmla="*/ 392 h 3440"/>
                  <a:gd name="T92" fmla="*/ 826 w 1411"/>
                  <a:gd name="T93" fmla="*/ 218 h 3440"/>
                  <a:gd name="T94" fmla="*/ 876 w 1411"/>
                  <a:gd name="T95" fmla="*/ 76 h 3440"/>
                  <a:gd name="T96" fmla="*/ 917 w 1411"/>
                  <a:gd name="T97" fmla="*/ 11 h 3440"/>
                  <a:gd name="T98" fmla="*/ 765 w 1411"/>
                  <a:gd name="T99" fmla="*/ 87 h 3440"/>
                  <a:gd name="T100" fmla="*/ 755 w 1411"/>
                  <a:gd name="T101" fmla="*/ 218 h 3440"/>
                  <a:gd name="T102" fmla="*/ 745 w 1411"/>
                  <a:gd name="T103" fmla="*/ 305 h 3440"/>
                  <a:gd name="T104" fmla="*/ 624 w 1411"/>
                  <a:gd name="T105" fmla="*/ 435 h 3440"/>
                  <a:gd name="T106" fmla="*/ 534 w 1411"/>
                  <a:gd name="T107" fmla="*/ 522 h 3440"/>
                  <a:gd name="T108" fmla="*/ 483 w 1411"/>
                  <a:gd name="T109" fmla="*/ 664 h 3440"/>
                  <a:gd name="T110" fmla="*/ 473 w 1411"/>
                  <a:gd name="T111" fmla="*/ 511 h 3440"/>
                  <a:gd name="T112" fmla="*/ 443 w 1411"/>
                  <a:gd name="T113" fmla="*/ 348 h 3440"/>
                  <a:gd name="T114" fmla="*/ 383 w 1411"/>
                  <a:gd name="T115" fmla="*/ 218 h 3440"/>
                  <a:gd name="T116" fmla="*/ 302 w 1411"/>
                  <a:gd name="T117" fmla="*/ 98 h 3440"/>
                  <a:gd name="T118" fmla="*/ 181 w 1411"/>
                  <a:gd name="T119" fmla="*/ 33 h 3440"/>
                  <a:gd name="T120" fmla="*/ 60 w 1411"/>
                  <a:gd name="T121" fmla="*/ 11 h 34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>
                  <a:gd name="T0" fmla="*/ 40 w 1965"/>
                  <a:gd name="T1" fmla="*/ 43 h 490"/>
                  <a:gd name="T2" fmla="*/ 141 w 1965"/>
                  <a:gd name="T3" fmla="*/ 65 h 490"/>
                  <a:gd name="T4" fmla="*/ 232 w 1965"/>
                  <a:gd name="T5" fmla="*/ 76 h 490"/>
                  <a:gd name="T6" fmla="*/ 363 w 1965"/>
                  <a:gd name="T7" fmla="*/ 130 h 490"/>
                  <a:gd name="T8" fmla="*/ 504 w 1965"/>
                  <a:gd name="T9" fmla="*/ 130 h 490"/>
                  <a:gd name="T10" fmla="*/ 604 w 1965"/>
                  <a:gd name="T11" fmla="*/ 141 h 490"/>
                  <a:gd name="T12" fmla="*/ 705 w 1965"/>
                  <a:gd name="T13" fmla="*/ 196 h 490"/>
                  <a:gd name="T14" fmla="*/ 765 w 1965"/>
                  <a:gd name="T15" fmla="*/ 250 h 490"/>
                  <a:gd name="T16" fmla="*/ 906 w 1965"/>
                  <a:gd name="T17" fmla="*/ 261 h 490"/>
                  <a:gd name="T18" fmla="*/ 1007 w 1965"/>
                  <a:gd name="T19" fmla="*/ 261 h 490"/>
                  <a:gd name="T20" fmla="*/ 1148 w 1965"/>
                  <a:gd name="T21" fmla="*/ 250 h 490"/>
                  <a:gd name="T22" fmla="*/ 1219 w 1965"/>
                  <a:gd name="T23" fmla="*/ 304 h 490"/>
                  <a:gd name="T24" fmla="*/ 1299 w 1965"/>
                  <a:gd name="T25" fmla="*/ 315 h 490"/>
                  <a:gd name="T26" fmla="*/ 1380 w 1965"/>
                  <a:gd name="T27" fmla="*/ 380 h 490"/>
                  <a:gd name="T28" fmla="*/ 1460 w 1965"/>
                  <a:gd name="T29" fmla="*/ 424 h 490"/>
                  <a:gd name="T30" fmla="*/ 1541 w 1965"/>
                  <a:gd name="T31" fmla="*/ 446 h 490"/>
                  <a:gd name="T32" fmla="*/ 1662 w 1965"/>
                  <a:gd name="T33" fmla="*/ 446 h 490"/>
                  <a:gd name="T34" fmla="*/ 1752 w 1965"/>
                  <a:gd name="T35" fmla="*/ 456 h 490"/>
                  <a:gd name="T36" fmla="*/ 1883 w 1965"/>
                  <a:gd name="T37" fmla="*/ 467 h 490"/>
                  <a:gd name="T38" fmla="*/ 1964 w 1965"/>
                  <a:gd name="T39" fmla="*/ 489 h 490"/>
                  <a:gd name="T40" fmla="*/ 1863 w 1965"/>
                  <a:gd name="T41" fmla="*/ 467 h 490"/>
                  <a:gd name="T42" fmla="*/ 1783 w 1965"/>
                  <a:gd name="T43" fmla="*/ 446 h 490"/>
                  <a:gd name="T44" fmla="*/ 1692 w 1965"/>
                  <a:gd name="T45" fmla="*/ 446 h 490"/>
                  <a:gd name="T46" fmla="*/ 1611 w 1965"/>
                  <a:gd name="T47" fmla="*/ 402 h 490"/>
                  <a:gd name="T48" fmla="*/ 1531 w 1965"/>
                  <a:gd name="T49" fmla="*/ 413 h 490"/>
                  <a:gd name="T50" fmla="*/ 1450 w 1965"/>
                  <a:gd name="T51" fmla="*/ 369 h 490"/>
                  <a:gd name="T52" fmla="*/ 1370 w 1965"/>
                  <a:gd name="T53" fmla="*/ 348 h 490"/>
                  <a:gd name="T54" fmla="*/ 1289 w 1965"/>
                  <a:gd name="T55" fmla="*/ 272 h 490"/>
                  <a:gd name="T56" fmla="*/ 1209 w 1965"/>
                  <a:gd name="T57" fmla="*/ 283 h 490"/>
                  <a:gd name="T58" fmla="*/ 1047 w 1965"/>
                  <a:gd name="T59" fmla="*/ 130 h 490"/>
                  <a:gd name="T60" fmla="*/ 927 w 1965"/>
                  <a:gd name="T61" fmla="*/ 130 h 490"/>
                  <a:gd name="T62" fmla="*/ 886 w 1965"/>
                  <a:gd name="T63" fmla="*/ 228 h 490"/>
                  <a:gd name="T64" fmla="*/ 806 w 1965"/>
                  <a:gd name="T65" fmla="*/ 228 h 490"/>
                  <a:gd name="T66" fmla="*/ 725 w 1965"/>
                  <a:gd name="T67" fmla="*/ 196 h 490"/>
                  <a:gd name="T68" fmla="*/ 624 w 1965"/>
                  <a:gd name="T69" fmla="*/ 152 h 490"/>
                  <a:gd name="T70" fmla="*/ 544 w 1965"/>
                  <a:gd name="T71" fmla="*/ 109 h 490"/>
                  <a:gd name="T72" fmla="*/ 443 w 1965"/>
                  <a:gd name="T73" fmla="*/ 109 h 490"/>
                  <a:gd name="T74" fmla="*/ 353 w 1965"/>
                  <a:gd name="T75" fmla="*/ 76 h 490"/>
                  <a:gd name="T76" fmla="*/ 262 w 1965"/>
                  <a:gd name="T77" fmla="*/ 87 h 490"/>
                  <a:gd name="T78" fmla="*/ 181 w 1965"/>
                  <a:gd name="T79" fmla="*/ 43 h 490"/>
                  <a:gd name="T80" fmla="*/ 101 w 1965"/>
                  <a:gd name="T81" fmla="*/ 33 h 490"/>
                  <a:gd name="T82" fmla="*/ 20 w 1965"/>
                  <a:gd name="T83" fmla="*/ 11 h 4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>
                  <a:gd name="T0" fmla="*/ 977 w 1042"/>
                  <a:gd name="T1" fmla="*/ 76 h 1764"/>
                  <a:gd name="T2" fmla="*/ 907 w 1042"/>
                  <a:gd name="T3" fmla="*/ 152 h 1764"/>
                  <a:gd name="T4" fmla="*/ 826 w 1042"/>
                  <a:gd name="T5" fmla="*/ 131 h 1764"/>
                  <a:gd name="T6" fmla="*/ 745 w 1042"/>
                  <a:gd name="T7" fmla="*/ 152 h 1764"/>
                  <a:gd name="T8" fmla="*/ 685 w 1042"/>
                  <a:gd name="T9" fmla="*/ 229 h 1764"/>
                  <a:gd name="T10" fmla="*/ 604 w 1042"/>
                  <a:gd name="T11" fmla="*/ 250 h 1764"/>
                  <a:gd name="T12" fmla="*/ 524 w 1042"/>
                  <a:gd name="T13" fmla="*/ 283 h 1764"/>
                  <a:gd name="T14" fmla="*/ 443 w 1042"/>
                  <a:gd name="T15" fmla="*/ 348 h 1764"/>
                  <a:gd name="T16" fmla="*/ 383 w 1042"/>
                  <a:gd name="T17" fmla="*/ 435 h 1764"/>
                  <a:gd name="T18" fmla="*/ 343 w 1042"/>
                  <a:gd name="T19" fmla="*/ 511 h 1764"/>
                  <a:gd name="T20" fmla="*/ 302 w 1042"/>
                  <a:gd name="T21" fmla="*/ 599 h 1764"/>
                  <a:gd name="T22" fmla="*/ 222 w 1042"/>
                  <a:gd name="T23" fmla="*/ 599 h 1764"/>
                  <a:gd name="T24" fmla="*/ 141 w 1042"/>
                  <a:gd name="T25" fmla="*/ 653 h 1764"/>
                  <a:gd name="T26" fmla="*/ 60 w 1042"/>
                  <a:gd name="T27" fmla="*/ 653 h 1764"/>
                  <a:gd name="T28" fmla="*/ 0 w 1042"/>
                  <a:gd name="T29" fmla="*/ 707 h 1764"/>
                  <a:gd name="T30" fmla="*/ 81 w 1042"/>
                  <a:gd name="T31" fmla="*/ 729 h 1764"/>
                  <a:gd name="T32" fmla="*/ 141 w 1042"/>
                  <a:gd name="T33" fmla="*/ 816 h 1764"/>
                  <a:gd name="T34" fmla="*/ 222 w 1042"/>
                  <a:gd name="T35" fmla="*/ 816 h 1764"/>
                  <a:gd name="T36" fmla="*/ 302 w 1042"/>
                  <a:gd name="T37" fmla="*/ 860 h 1764"/>
                  <a:gd name="T38" fmla="*/ 383 w 1042"/>
                  <a:gd name="T39" fmla="*/ 914 h 1764"/>
                  <a:gd name="T40" fmla="*/ 463 w 1042"/>
                  <a:gd name="T41" fmla="*/ 914 h 1764"/>
                  <a:gd name="T42" fmla="*/ 524 w 1042"/>
                  <a:gd name="T43" fmla="*/ 882 h 1764"/>
                  <a:gd name="T44" fmla="*/ 584 w 1042"/>
                  <a:gd name="T45" fmla="*/ 816 h 1764"/>
                  <a:gd name="T46" fmla="*/ 655 w 1042"/>
                  <a:gd name="T47" fmla="*/ 784 h 1764"/>
                  <a:gd name="T48" fmla="*/ 705 w 1042"/>
                  <a:gd name="T49" fmla="*/ 871 h 1764"/>
                  <a:gd name="T50" fmla="*/ 735 w 1042"/>
                  <a:gd name="T51" fmla="*/ 958 h 1764"/>
                  <a:gd name="T52" fmla="*/ 796 w 1042"/>
                  <a:gd name="T53" fmla="*/ 1088 h 1764"/>
                  <a:gd name="T54" fmla="*/ 846 w 1042"/>
                  <a:gd name="T55" fmla="*/ 1186 h 1764"/>
                  <a:gd name="T56" fmla="*/ 876 w 1042"/>
                  <a:gd name="T57" fmla="*/ 1273 h 1764"/>
                  <a:gd name="T58" fmla="*/ 907 w 1042"/>
                  <a:gd name="T59" fmla="*/ 1360 h 1764"/>
                  <a:gd name="T60" fmla="*/ 917 w 1042"/>
                  <a:gd name="T61" fmla="*/ 1447 h 1764"/>
                  <a:gd name="T62" fmla="*/ 957 w 1042"/>
                  <a:gd name="T63" fmla="*/ 1534 h 1764"/>
                  <a:gd name="T64" fmla="*/ 977 w 1042"/>
                  <a:gd name="T65" fmla="*/ 1622 h 1764"/>
                  <a:gd name="T66" fmla="*/ 1017 w 1042"/>
                  <a:gd name="T67" fmla="*/ 1709 h 1764"/>
                  <a:gd name="T68" fmla="*/ 1041 w 1042"/>
                  <a:gd name="T69" fmla="*/ 1763 h 17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>
                  <a:gd name="T0" fmla="*/ 151 w 4882"/>
                  <a:gd name="T1" fmla="*/ 54 h 1403"/>
                  <a:gd name="T2" fmla="*/ 282 w 4882"/>
                  <a:gd name="T3" fmla="*/ 250 h 1403"/>
                  <a:gd name="T4" fmla="*/ 524 w 4882"/>
                  <a:gd name="T5" fmla="*/ 261 h 1403"/>
                  <a:gd name="T6" fmla="*/ 686 w 4882"/>
                  <a:gd name="T7" fmla="*/ 467 h 1403"/>
                  <a:gd name="T8" fmla="*/ 766 w 4882"/>
                  <a:gd name="T9" fmla="*/ 706 h 1403"/>
                  <a:gd name="T10" fmla="*/ 918 w 4882"/>
                  <a:gd name="T11" fmla="*/ 739 h 1403"/>
                  <a:gd name="T12" fmla="*/ 1008 w 4882"/>
                  <a:gd name="T13" fmla="*/ 815 h 1403"/>
                  <a:gd name="T14" fmla="*/ 1210 w 4882"/>
                  <a:gd name="T15" fmla="*/ 869 h 1403"/>
                  <a:gd name="T16" fmla="*/ 1331 w 4882"/>
                  <a:gd name="T17" fmla="*/ 772 h 1403"/>
                  <a:gd name="T18" fmla="*/ 1412 w 4882"/>
                  <a:gd name="T19" fmla="*/ 565 h 1403"/>
                  <a:gd name="T20" fmla="*/ 1291 w 4882"/>
                  <a:gd name="T21" fmla="*/ 359 h 1403"/>
                  <a:gd name="T22" fmla="*/ 1412 w 4882"/>
                  <a:gd name="T23" fmla="*/ 163 h 1403"/>
                  <a:gd name="T24" fmla="*/ 1603 w 4882"/>
                  <a:gd name="T25" fmla="*/ 206 h 1403"/>
                  <a:gd name="T26" fmla="*/ 1785 w 4882"/>
                  <a:gd name="T27" fmla="*/ 250 h 1403"/>
                  <a:gd name="T28" fmla="*/ 1967 w 4882"/>
                  <a:gd name="T29" fmla="*/ 250 h 1403"/>
                  <a:gd name="T30" fmla="*/ 2088 w 4882"/>
                  <a:gd name="T31" fmla="*/ 217 h 1403"/>
                  <a:gd name="T32" fmla="*/ 2219 w 4882"/>
                  <a:gd name="T33" fmla="*/ 120 h 1403"/>
                  <a:gd name="T34" fmla="*/ 2420 w 4882"/>
                  <a:gd name="T35" fmla="*/ 261 h 1403"/>
                  <a:gd name="T36" fmla="*/ 2612 w 4882"/>
                  <a:gd name="T37" fmla="*/ 348 h 1403"/>
                  <a:gd name="T38" fmla="*/ 2783 w 4882"/>
                  <a:gd name="T39" fmla="*/ 478 h 1403"/>
                  <a:gd name="T40" fmla="*/ 2985 w 4882"/>
                  <a:gd name="T41" fmla="*/ 576 h 1403"/>
                  <a:gd name="T42" fmla="*/ 3177 w 4882"/>
                  <a:gd name="T43" fmla="*/ 652 h 1403"/>
                  <a:gd name="T44" fmla="*/ 3378 w 4882"/>
                  <a:gd name="T45" fmla="*/ 772 h 1403"/>
                  <a:gd name="T46" fmla="*/ 3580 w 4882"/>
                  <a:gd name="T47" fmla="*/ 706 h 1403"/>
                  <a:gd name="T48" fmla="*/ 3782 w 4882"/>
                  <a:gd name="T49" fmla="*/ 772 h 1403"/>
                  <a:gd name="T50" fmla="*/ 3983 w 4882"/>
                  <a:gd name="T51" fmla="*/ 706 h 1403"/>
                  <a:gd name="T52" fmla="*/ 4195 w 4882"/>
                  <a:gd name="T53" fmla="*/ 696 h 1403"/>
                  <a:gd name="T54" fmla="*/ 4397 w 4882"/>
                  <a:gd name="T55" fmla="*/ 783 h 1403"/>
                  <a:gd name="T56" fmla="*/ 4599 w 4882"/>
                  <a:gd name="T57" fmla="*/ 783 h 1403"/>
                  <a:gd name="T58" fmla="*/ 4800 w 4882"/>
                  <a:gd name="T59" fmla="*/ 761 h 1403"/>
                  <a:gd name="T60" fmla="*/ 4760 w 4882"/>
                  <a:gd name="T61" fmla="*/ 848 h 1403"/>
                  <a:gd name="T62" fmla="*/ 4498 w 4882"/>
                  <a:gd name="T63" fmla="*/ 924 h 1403"/>
                  <a:gd name="T64" fmla="*/ 4296 w 4882"/>
                  <a:gd name="T65" fmla="*/ 978 h 1403"/>
                  <a:gd name="T66" fmla="*/ 4276 w 4882"/>
                  <a:gd name="T67" fmla="*/ 1130 h 1403"/>
                  <a:gd name="T68" fmla="*/ 4165 w 4882"/>
                  <a:gd name="T69" fmla="*/ 1293 h 1403"/>
                  <a:gd name="T70" fmla="*/ 3933 w 4882"/>
                  <a:gd name="T71" fmla="*/ 1337 h 1403"/>
                  <a:gd name="T72" fmla="*/ 3620 w 4882"/>
                  <a:gd name="T73" fmla="*/ 1185 h 1403"/>
                  <a:gd name="T74" fmla="*/ 3409 w 4882"/>
                  <a:gd name="T75" fmla="*/ 1011 h 1403"/>
                  <a:gd name="T76" fmla="*/ 3177 w 4882"/>
                  <a:gd name="T77" fmla="*/ 978 h 1403"/>
                  <a:gd name="T78" fmla="*/ 2955 w 4882"/>
                  <a:gd name="T79" fmla="*/ 859 h 1403"/>
                  <a:gd name="T80" fmla="*/ 2703 w 4882"/>
                  <a:gd name="T81" fmla="*/ 848 h 1403"/>
                  <a:gd name="T82" fmla="*/ 2471 w 4882"/>
                  <a:gd name="T83" fmla="*/ 924 h 1403"/>
                  <a:gd name="T84" fmla="*/ 2239 w 4882"/>
                  <a:gd name="T85" fmla="*/ 859 h 1403"/>
                  <a:gd name="T86" fmla="*/ 2027 w 4882"/>
                  <a:gd name="T87" fmla="*/ 772 h 1403"/>
                  <a:gd name="T88" fmla="*/ 1926 w 4882"/>
                  <a:gd name="T89" fmla="*/ 946 h 1403"/>
                  <a:gd name="T90" fmla="*/ 1916 w 4882"/>
                  <a:gd name="T91" fmla="*/ 1163 h 1403"/>
                  <a:gd name="T92" fmla="*/ 1805 w 4882"/>
                  <a:gd name="T93" fmla="*/ 1359 h 1403"/>
                  <a:gd name="T94" fmla="*/ 1593 w 4882"/>
                  <a:gd name="T95" fmla="*/ 1402 h 1403"/>
                  <a:gd name="T96" fmla="*/ 1382 w 4882"/>
                  <a:gd name="T97" fmla="*/ 1326 h 1403"/>
                  <a:gd name="T98" fmla="*/ 1180 w 4882"/>
                  <a:gd name="T99" fmla="*/ 1239 h 1403"/>
                  <a:gd name="T100" fmla="*/ 978 w 4882"/>
                  <a:gd name="T101" fmla="*/ 1217 h 1403"/>
                  <a:gd name="T102" fmla="*/ 777 w 4882"/>
                  <a:gd name="T103" fmla="*/ 1337 h 1403"/>
                  <a:gd name="T104" fmla="*/ 625 w 4882"/>
                  <a:gd name="T105" fmla="*/ 1250 h 1403"/>
                  <a:gd name="T106" fmla="*/ 504 w 4882"/>
                  <a:gd name="T107" fmla="*/ 1087 h 1403"/>
                  <a:gd name="T108" fmla="*/ 373 w 4882"/>
                  <a:gd name="T109" fmla="*/ 902 h 1403"/>
                  <a:gd name="T110" fmla="*/ 182 w 4882"/>
                  <a:gd name="T111" fmla="*/ 783 h 1403"/>
                  <a:gd name="T112" fmla="*/ 121 w 4882"/>
                  <a:gd name="T113" fmla="*/ 598 h 1403"/>
                  <a:gd name="T114" fmla="*/ 61 w 4882"/>
                  <a:gd name="T115" fmla="*/ 413 h 1403"/>
                  <a:gd name="T116" fmla="*/ 61 w 4882"/>
                  <a:gd name="T117" fmla="*/ 196 h 1403"/>
                  <a:gd name="T118" fmla="*/ 0 w 4882"/>
                  <a:gd name="T119" fmla="*/ 0 h 14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>
                  <a:gd name="T0" fmla="*/ 968 w 4993"/>
                  <a:gd name="T1" fmla="*/ 2686 h 3253"/>
                  <a:gd name="T2" fmla="*/ 766 w 4993"/>
                  <a:gd name="T3" fmla="*/ 3045 h 3253"/>
                  <a:gd name="T4" fmla="*/ 474 w 4993"/>
                  <a:gd name="T5" fmla="*/ 3121 h 3253"/>
                  <a:gd name="T6" fmla="*/ 161 w 4993"/>
                  <a:gd name="T7" fmla="*/ 3067 h 3253"/>
                  <a:gd name="T8" fmla="*/ 182 w 4993"/>
                  <a:gd name="T9" fmla="*/ 2893 h 3253"/>
                  <a:gd name="T10" fmla="*/ 504 w 4993"/>
                  <a:gd name="T11" fmla="*/ 2828 h 3253"/>
                  <a:gd name="T12" fmla="*/ 807 w 4993"/>
                  <a:gd name="T13" fmla="*/ 2708 h 3253"/>
                  <a:gd name="T14" fmla="*/ 958 w 4993"/>
                  <a:gd name="T15" fmla="*/ 2447 h 3253"/>
                  <a:gd name="T16" fmla="*/ 645 w 4993"/>
                  <a:gd name="T17" fmla="*/ 2186 h 3253"/>
                  <a:gd name="T18" fmla="*/ 303 w 4993"/>
                  <a:gd name="T19" fmla="*/ 2001 h 3253"/>
                  <a:gd name="T20" fmla="*/ 444 w 4993"/>
                  <a:gd name="T21" fmla="*/ 2012 h 3253"/>
                  <a:gd name="T22" fmla="*/ 837 w 4993"/>
                  <a:gd name="T23" fmla="*/ 2077 h 3253"/>
                  <a:gd name="T24" fmla="*/ 1190 w 4993"/>
                  <a:gd name="T25" fmla="*/ 2186 h 3253"/>
                  <a:gd name="T26" fmla="*/ 1291 w 4993"/>
                  <a:gd name="T27" fmla="*/ 2230 h 3253"/>
                  <a:gd name="T28" fmla="*/ 1553 w 4993"/>
                  <a:gd name="T29" fmla="*/ 1990 h 3253"/>
                  <a:gd name="T30" fmla="*/ 1896 w 4993"/>
                  <a:gd name="T31" fmla="*/ 1795 h 3253"/>
                  <a:gd name="T32" fmla="*/ 2047 w 4993"/>
                  <a:gd name="T33" fmla="*/ 1468 h 3253"/>
                  <a:gd name="T34" fmla="*/ 2148 w 4993"/>
                  <a:gd name="T35" fmla="*/ 1523 h 3253"/>
                  <a:gd name="T36" fmla="*/ 2350 w 4993"/>
                  <a:gd name="T37" fmla="*/ 1370 h 3253"/>
                  <a:gd name="T38" fmla="*/ 2158 w 4993"/>
                  <a:gd name="T39" fmla="*/ 1088 h 3253"/>
                  <a:gd name="T40" fmla="*/ 2077 w 4993"/>
                  <a:gd name="T41" fmla="*/ 653 h 3253"/>
                  <a:gd name="T42" fmla="*/ 1876 w 4993"/>
                  <a:gd name="T43" fmla="*/ 359 h 3253"/>
                  <a:gd name="T44" fmla="*/ 1674 w 4993"/>
                  <a:gd name="T45" fmla="*/ 65 h 3253"/>
                  <a:gd name="T46" fmla="*/ 1967 w 4993"/>
                  <a:gd name="T47" fmla="*/ 131 h 3253"/>
                  <a:gd name="T48" fmla="*/ 2198 w 4993"/>
                  <a:gd name="T49" fmla="*/ 348 h 3253"/>
                  <a:gd name="T50" fmla="*/ 2188 w 4993"/>
                  <a:gd name="T51" fmla="*/ 674 h 3253"/>
                  <a:gd name="T52" fmla="*/ 2309 w 4993"/>
                  <a:gd name="T53" fmla="*/ 914 h 3253"/>
                  <a:gd name="T54" fmla="*/ 2562 w 4993"/>
                  <a:gd name="T55" fmla="*/ 707 h 3253"/>
                  <a:gd name="T56" fmla="*/ 2400 w 4993"/>
                  <a:gd name="T57" fmla="*/ 326 h 3253"/>
                  <a:gd name="T58" fmla="*/ 2794 w 4993"/>
                  <a:gd name="T59" fmla="*/ 163 h 3253"/>
                  <a:gd name="T60" fmla="*/ 3207 w 4993"/>
                  <a:gd name="T61" fmla="*/ 196 h 3253"/>
                  <a:gd name="T62" fmla="*/ 3247 w 4993"/>
                  <a:gd name="T63" fmla="*/ 555 h 3253"/>
                  <a:gd name="T64" fmla="*/ 3086 w 4993"/>
                  <a:gd name="T65" fmla="*/ 783 h 3253"/>
                  <a:gd name="T66" fmla="*/ 2783 w 4993"/>
                  <a:gd name="T67" fmla="*/ 881 h 3253"/>
                  <a:gd name="T68" fmla="*/ 3096 w 4993"/>
                  <a:gd name="T69" fmla="*/ 1055 h 3253"/>
                  <a:gd name="T70" fmla="*/ 3499 w 4993"/>
                  <a:gd name="T71" fmla="*/ 1033 h 3253"/>
                  <a:gd name="T72" fmla="*/ 3741 w 4993"/>
                  <a:gd name="T73" fmla="*/ 1283 h 3253"/>
                  <a:gd name="T74" fmla="*/ 3661 w 4993"/>
                  <a:gd name="T75" fmla="*/ 1664 h 3253"/>
                  <a:gd name="T76" fmla="*/ 3873 w 4993"/>
                  <a:gd name="T77" fmla="*/ 1903 h 3253"/>
                  <a:gd name="T78" fmla="*/ 4175 w 4993"/>
                  <a:gd name="T79" fmla="*/ 1784 h 3253"/>
                  <a:gd name="T80" fmla="*/ 4468 w 4993"/>
                  <a:gd name="T81" fmla="*/ 1631 h 3253"/>
                  <a:gd name="T82" fmla="*/ 4720 w 4993"/>
                  <a:gd name="T83" fmla="*/ 1392 h 3253"/>
                  <a:gd name="T84" fmla="*/ 4992 w 4993"/>
                  <a:gd name="T85" fmla="*/ 1490 h 3253"/>
                  <a:gd name="T86" fmla="*/ 4730 w 4993"/>
                  <a:gd name="T87" fmla="*/ 1762 h 3253"/>
                  <a:gd name="T88" fmla="*/ 4518 w 4993"/>
                  <a:gd name="T89" fmla="*/ 2132 h 3253"/>
                  <a:gd name="T90" fmla="*/ 4266 w 4993"/>
                  <a:gd name="T91" fmla="*/ 2491 h 3253"/>
                  <a:gd name="T92" fmla="*/ 3812 w 4993"/>
                  <a:gd name="T93" fmla="*/ 2469 h 3253"/>
                  <a:gd name="T94" fmla="*/ 3560 w 4993"/>
                  <a:gd name="T95" fmla="*/ 2317 h 3253"/>
                  <a:gd name="T96" fmla="*/ 3550 w 4993"/>
                  <a:gd name="T97" fmla="*/ 1849 h 3253"/>
                  <a:gd name="T98" fmla="*/ 3348 w 4993"/>
                  <a:gd name="T99" fmla="*/ 1566 h 3253"/>
                  <a:gd name="T100" fmla="*/ 3005 w 4993"/>
                  <a:gd name="T101" fmla="*/ 1773 h 3253"/>
                  <a:gd name="T102" fmla="*/ 2824 w 4993"/>
                  <a:gd name="T103" fmla="*/ 1566 h 3253"/>
                  <a:gd name="T104" fmla="*/ 2582 w 4993"/>
                  <a:gd name="T105" fmla="*/ 1294 h 3253"/>
                  <a:gd name="T106" fmla="*/ 2279 w 4993"/>
                  <a:gd name="T107" fmla="*/ 1577 h 3253"/>
                  <a:gd name="T108" fmla="*/ 2158 w 4993"/>
                  <a:gd name="T109" fmla="*/ 2001 h 3253"/>
                  <a:gd name="T110" fmla="*/ 1896 w 4993"/>
                  <a:gd name="T111" fmla="*/ 2328 h 3253"/>
                  <a:gd name="T112" fmla="*/ 1755 w 4993"/>
                  <a:gd name="T113" fmla="*/ 2643 h 3253"/>
                  <a:gd name="T114" fmla="*/ 1392 w 4993"/>
                  <a:gd name="T115" fmla="*/ 2436 h 32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>
                  <a:gd name="T0" fmla="*/ 154 w 672"/>
                  <a:gd name="T1" fmla="*/ 44 h 605"/>
                  <a:gd name="T2" fmla="*/ 168 w 672"/>
                  <a:gd name="T3" fmla="*/ 102 h 605"/>
                  <a:gd name="T4" fmla="*/ 174 w 672"/>
                  <a:gd name="T5" fmla="*/ 160 h 605"/>
                  <a:gd name="T6" fmla="*/ 201 w 672"/>
                  <a:gd name="T7" fmla="*/ 226 h 605"/>
                  <a:gd name="T8" fmla="*/ 208 w 672"/>
                  <a:gd name="T9" fmla="*/ 291 h 605"/>
                  <a:gd name="T10" fmla="*/ 221 w 672"/>
                  <a:gd name="T11" fmla="*/ 349 h 605"/>
                  <a:gd name="T12" fmla="*/ 228 w 672"/>
                  <a:gd name="T13" fmla="*/ 415 h 605"/>
                  <a:gd name="T14" fmla="*/ 221 w 672"/>
                  <a:gd name="T15" fmla="*/ 473 h 605"/>
                  <a:gd name="T16" fmla="*/ 201 w 672"/>
                  <a:gd name="T17" fmla="*/ 524 h 605"/>
                  <a:gd name="T18" fmla="*/ 161 w 672"/>
                  <a:gd name="T19" fmla="*/ 466 h 605"/>
                  <a:gd name="T20" fmla="*/ 107 w 672"/>
                  <a:gd name="T21" fmla="*/ 437 h 605"/>
                  <a:gd name="T22" fmla="*/ 54 w 672"/>
                  <a:gd name="T23" fmla="*/ 422 h 605"/>
                  <a:gd name="T24" fmla="*/ 0 w 672"/>
                  <a:gd name="T25" fmla="*/ 408 h 605"/>
                  <a:gd name="T26" fmla="*/ 54 w 672"/>
                  <a:gd name="T27" fmla="*/ 451 h 605"/>
                  <a:gd name="T28" fmla="*/ 107 w 672"/>
                  <a:gd name="T29" fmla="*/ 458 h 605"/>
                  <a:gd name="T30" fmla="*/ 148 w 672"/>
                  <a:gd name="T31" fmla="*/ 488 h 605"/>
                  <a:gd name="T32" fmla="*/ 181 w 672"/>
                  <a:gd name="T33" fmla="*/ 546 h 605"/>
                  <a:gd name="T34" fmla="*/ 235 w 672"/>
                  <a:gd name="T35" fmla="*/ 531 h 605"/>
                  <a:gd name="T36" fmla="*/ 289 w 672"/>
                  <a:gd name="T37" fmla="*/ 546 h 605"/>
                  <a:gd name="T38" fmla="*/ 342 w 672"/>
                  <a:gd name="T39" fmla="*/ 582 h 605"/>
                  <a:gd name="T40" fmla="*/ 396 w 672"/>
                  <a:gd name="T41" fmla="*/ 597 h 605"/>
                  <a:gd name="T42" fmla="*/ 483 w 672"/>
                  <a:gd name="T43" fmla="*/ 604 h 605"/>
                  <a:gd name="T44" fmla="*/ 544 w 672"/>
                  <a:gd name="T45" fmla="*/ 589 h 605"/>
                  <a:gd name="T46" fmla="*/ 604 w 672"/>
                  <a:gd name="T47" fmla="*/ 582 h 605"/>
                  <a:gd name="T48" fmla="*/ 671 w 672"/>
                  <a:gd name="T49" fmla="*/ 568 h 605"/>
                  <a:gd name="T50" fmla="*/ 604 w 672"/>
                  <a:gd name="T51" fmla="*/ 568 h 605"/>
                  <a:gd name="T52" fmla="*/ 537 w 672"/>
                  <a:gd name="T53" fmla="*/ 575 h 605"/>
                  <a:gd name="T54" fmla="*/ 483 w 672"/>
                  <a:gd name="T55" fmla="*/ 575 h 605"/>
                  <a:gd name="T56" fmla="*/ 429 w 672"/>
                  <a:gd name="T57" fmla="*/ 575 h 605"/>
                  <a:gd name="T58" fmla="*/ 376 w 672"/>
                  <a:gd name="T59" fmla="*/ 568 h 605"/>
                  <a:gd name="T60" fmla="*/ 322 w 672"/>
                  <a:gd name="T61" fmla="*/ 524 h 605"/>
                  <a:gd name="T62" fmla="*/ 268 w 672"/>
                  <a:gd name="T63" fmla="*/ 509 h 605"/>
                  <a:gd name="T64" fmla="*/ 255 w 672"/>
                  <a:gd name="T65" fmla="*/ 451 h 605"/>
                  <a:gd name="T66" fmla="*/ 255 w 672"/>
                  <a:gd name="T67" fmla="*/ 393 h 605"/>
                  <a:gd name="T68" fmla="*/ 248 w 672"/>
                  <a:gd name="T69" fmla="*/ 327 h 605"/>
                  <a:gd name="T70" fmla="*/ 242 w 672"/>
                  <a:gd name="T71" fmla="*/ 269 h 605"/>
                  <a:gd name="T72" fmla="*/ 228 w 672"/>
                  <a:gd name="T73" fmla="*/ 211 h 605"/>
                  <a:gd name="T74" fmla="*/ 201 w 672"/>
                  <a:gd name="T75" fmla="*/ 146 h 605"/>
                  <a:gd name="T76" fmla="*/ 141 w 672"/>
                  <a:gd name="T77" fmla="*/ 109 h 605"/>
                  <a:gd name="T78" fmla="*/ 161 w 672"/>
                  <a:gd name="T79" fmla="*/ 51 h 605"/>
                  <a:gd name="T80" fmla="*/ 134 w 672"/>
                  <a:gd name="T81" fmla="*/ 0 h 6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>
                  <a:gd name="T0" fmla="*/ 1122 w 1136"/>
                  <a:gd name="T1" fmla="*/ 87 h 2540"/>
                  <a:gd name="T2" fmla="*/ 1095 w 1136"/>
                  <a:gd name="T3" fmla="*/ 210 h 2540"/>
                  <a:gd name="T4" fmla="*/ 1054 w 1136"/>
                  <a:gd name="T5" fmla="*/ 319 h 2540"/>
                  <a:gd name="T6" fmla="*/ 1034 w 1136"/>
                  <a:gd name="T7" fmla="*/ 406 h 2540"/>
                  <a:gd name="T8" fmla="*/ 1075 w 1136"/>
                  <a:gd name="T9" fmla="*/ 522 h 2540"/>
                  <a:gd name="T10" fmla="*/ 1054 w 1136"/>
                  <a:gd name="T11" fmla="*/ 638 h 2540"/>
                  <a:gd name="T12" fmla="*/ 1028 w 1136"/>
                  <a:gd name="T13" fmla="*/ 754 h 2540"/>
                  <a:gd name="T14" fmla="*/ 947 w 1136"/>
                  <a:gd name="T15" fmla="*/ 863 h 2540"/>
                  <a:gd name="T16" fmla="*/ 913 w 1136"/>
                  <a:gd name="T17" fmla="*/ 979 h 2540"/>
                  <a:gd name="T18" fmla="*/ 860 w 1136"/>
                  <a:gd name="T19" fmla="*/ 1103 h 2540"/>
                  <a:gd name="T20" fmla="*/ 813 w 1136"/>
                  <a:gd name="T21" fmla="*/ 1219 h 2540"/>
                  <a:gd name="T22" fmla="*/ 719 w 1136"/>
                  <a:gd name="T23" fmla="*/ 1313 h 2540"/>
                  <a:gd name="T24" fmla="*/ 611 w 1136"/>
                  <a:gd name="T25" fmla="*/ 1320 h 2540"/>
                  <a:gd name="T26" fmla="*/ 504 w 1136"/>
                  <a:gd name="T27" fmla="*/ 1320 h 2540"/>
                  <a:gd name="T28" fmla="*/ 396 w 1136"/>
                  <a:gd name="T29" fmla="*/ 1364 h 2540"/>
                  <a:gd name="T30" fmla="*/ 316 w 1136"/>
                  <a:gd name="T31" fmla="*/ 1248 h 2540"/>
                  <a:gd name="T32" fmla="*/ 208 w 1136"/>
                  <a:gd name="T33" fmla="*/ 1175 h 2540"/>
                  <a:gd name="T34" fmla="*/ 101 w 1136"/>
                  <a:gd name="T35" fmla="*/ 1175 h 2540"/>
                  <a:gd name="T36" fmla="*/ 40 w 1136"/>
                  <a:gd name="T37" fmla="*/ 1182 h 2540"/>
                  <a:gd name="T38" fmla="*/ 141 w 1136"/>
                  <a:gd name="T39" fmla="*/ 1240 h 2540"/>
                  <a:gd name="T40" fmla="*/ 235 w 1136"/>
                  <a:gd name="T41" fmla="*/ 1328 h 2540"/>
                  <a:gd name="T42" fmla="*/ 349 w 1136"/>
                  <a:gd name="T43" fmla="*/ 1386 h 2540"/>
                  <a:gd name="T44" fmla="*/ 356 w 1136"/>
                  <a:gd name="T45" fmla="*/ 1531 h 2540"/>
                  <a:gd name="T46" fmla="*/ 349 w 1136"/>
                  <a:gd name="T47" fmla="*/ 1690 h 2540"/>
                  <a:gd name="T48" fmla="*/ 296 w 1136"/>
                  <a:gd name="T49" fmla="*/ 1821 h 2540"/>
                  <a:gd name="T50" fmla="*/ 235 w 1136"/>
                  <a:gd name="T51" fmla="*/ 1951 h 2540"/>
                  <a:gd name="T52" fmla="*/ 168 w 1136"/>
                  <a:gd name="T53" fmla="*/ 2082 h 2540"/>
                  <a:gd name="T54" fmla="*/ 134 w 1136"/>
                  <a:gd name="T55" fmla="*/ 2213 h 2540"/>
                  <a:gd name="T56" fmla="*/ 67 w 1136"/>
                  <a:gd name="T57" fmla="*/ 2329 h 2540"/>
                  <a:gd name="T58" fmla="*/ 27 w 1136"/>
                  <a:gd name="T59" fmla="*/ 2452 h 2540"/>
                  <a:gd name="T60" fmla="*/ 20 w 1136"/>
                  <a:gd name="T61" fmla="*/ 2510 h 2540"/>
                  <a:gd name="T62" fmla="*/ 81 w 1136"/>
                  <a:gd name="T63" fmla="*/ 2387 h 2540"/>
                  <a:gd name="T64" fmla="*/ 148 w 1136"/>
                  <a:gd name="T65" fmla="*/ 2271 h 2540"/>
                  <a:gd name="T66" fmla="*/ 201 w 1136"/>
                  <a:gd name="T67" fmla="*/ 2147 h 2540"/>
                  <a:gd name="T68" fmla="*/ 242 w 1136"/>
                  <a:gd name="T69" fmla="*/ 2002 h 2540"/>
                  <a:gd name="T70" fmla="*/ 316 w 1136"/>
                  <a:gd name="T71" fmla="*/ 1886 h 2540"/>
                  <a:gd name="T72" fmla="*/ 403 w 1136"/>
                  <a:gd name="T73" fmla="*/ 1763 h 2540"/>
                  <a:gd name="T74" fmla="*/ 430 w 1136"/>
                  <a:gd name="T75" fmla="*/ 1639 h 2540"/>
                  <a:gd name="T76" fmla="*/ 423 w 1136"/>
                  <a:gd name="T77" fmla="*/ 1523 h 2540"/>
                  <a:gd name="T78" fmla="*/ 497 w 1136"/>
                  <a:gd name="T79" fmla="*/ 1444 h 2540"/>
                  <a:gd name="T80" fmla="*/ 651 w 1136"/>
                  <a:gd name="T81" fmla="*/ 1407 h 2540"/>
                  <a:gd name="T82" fmla="*/ 792 w 1136"/>
                  <a:gd name="T83" fmla="*/ 1364 h 2540"/>
                  <a:gd name="T84" fmla="*/ 866 w 1136"/>
                  <a:gd name="T85" fmla="*/ 1255 h 2540"/>
                  <a:gd name="T86" fmla="*/ 907 w 1136"/>
                  <a:gd name="T87" fmla="*/ 1074 h 2540"/>
                  <a:gd name="T88" fmla="*/ 1014 w 1136"/>
                  <a:gd name="T89" fmla="*/ 979 h 2540"/>
                  <a:gd name="T90" fmla="*/ 1048 w 1136"/>
                  <a:gd name="T91" fmla="*/ 856 h 2540"/>
                  <a:gd name="T92" fmla="*/ 1088 w 1136"/>
                  <a:gd name="T93" fmla="*/ 733 h 2540"/>
                  <a:gd name="T94" fmla="*/ 1115 w 1136"/>
                  <a:gd name="T95" fmla="*/ 617 h 2540"/>
                  <a:gd name="T96" fmla="*/ 1108 w 1136"/>
                  <a:gd name="T97" fmla="*/ 493 h 2540"/>
                  <a:gd name="T98" fmla="*/ 1081 w 1136"/>
                  <a:gd name="T99" fmla="*/ 377 h 2540"/>
                  <a:gd name="T100" fmla="*/ 1088 w 1136"/>
                  <a:gd name="T101" fmla="*/ 261 h 2540"/>
                  <a:gd name="T102" fmla="*/ 1135 w 1136"/>
                  <a:gd name="T103" fmla="*/ 138 h 25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>
                  <a:gd name="T0" fmla="*/ 87 w 1978"/>
                  <a:gd name="T1" fmla="*/ 65 h 422"/>
                  <a:gd name="T2" fmla="*/ 168 w 1978"/>
                  <a:gd name="T3" fmla="*/ 51 h 422"/>
                  <a:gd name="T4" fmla="*/ 222 w 1978"/>
                  <a:gd name="T5" fmla="*/ 44 h 422"/>
                  <a:gd name="T6" fmla="*/ 276 w 1978"/>
                  <a:gd name="T7" fmla="*/ 29 h 422"/>
                  <a:gd name="T8" fmla="*/ 370 w 1978"/>
                  <a:gd name="T9" fmla="*/ 7 h 422"/>
                  <a:gd name="T10" fmla="*/ 451 w 1978"/>
                  <a:gd name="T11" fmla="*/ 0 h 422"/>
                  <a:gd name="T12" fmla="*/ 504 w 1978"/>
                  <a:gd name="T13" fmla="*/ 0 h 422"/>
                  <a:gd name="T14" fmla="*/ 558 w 1978"/>
                  <a:gd name="T15" fmla="*/ 22 h 422"/>
                  <a:gd name="T16" fmla="*/ 632 w 1978"/>
                  <a:gd name="T17" fmla="*/ 51 h 422"/>
                  <a:gd name="T18" fmla="*/ 693 w 1978"/>
                  <a:gd name="T19" fmla="*/ 80 h 422"/>
                  <a:gd name="T20" fmla="*/ 746 w 1978"/>
                  <a:gd name="T21" fmla="*/ 87 h 422"/>
                  <a:gd name="T22" fmla="*/ 800 w 1978"/>
                  <a:gd name="T23" fmla="*/ 94 h 422"/>
                  <a:gd name="T24" fmla="*/ 867 w 1978"/>
                  <a:gd name="T25" fmla="*/ 131 h 422"/>
                  <a:gd name="T26" fmla="*/ 921 w 1978"/>
                  <a:gd name="T27" fmla="*/ 138 h 422"/>
                  <a:gd name="T28" fmla="*/ 982 w 1978"/>
                  <a:gd name="T29" fmla="*/ 145 h 422"/>
                  <a:gd name="T30" fmla="*/ 1036 w 1978"/>
                  <a:gd name="T31" fmla="*/ 167 h 422"/>
                  <a:gd name="T32" fmla="*/ 1150 w 1978"/>
                  <a:gd name="T33" fmla="*/ 189 h 422"/>
                  <a:gd name="T34" fmla="*/ 1231 w 1978"/>
                  <a:gd name="T35" fmla="*/ 196 h 422"/>
                  <a:gd name="T36" fmla="*/ 1291 w 1978"/>
                  <a:gd name="T37" fmla="*/ 225 h 422"/>
                  <a:gd name="T38" fmla="*/ 1352 w 1978"/>
                  <a:gd name="T39" fmla="*/ 254 h 422"/>
                  <a:gd name="T40" fmla="*/ 1432 w 1978"/>
                  <a:gd name="T41" fmla="*/ 261 h 422"/>
                  <a:gd name="T42" fmla="*/ 1493 w 1978"/>
                  <a:gd name="T43" fmla="*/ 276 h 422"/>
                  <a:gd name="T44" fmla="*/ 1580 w 1978"/>
                  <a:gd name="T45" fmla="*/ 290 h 422"/>
                  <a:gd name="T46" fmla="*/ 1634 w 1978"/>
                  <a:gd name="T47" fmla="*/ 305 h 422"/>
                  <a:gd name="T48" fmla="*/ 1695 w 1978"/>
                  <a:gd name="T49" fmla="*/ 327 h 422"/>
                  <a:gd name="T50" fmla="*/ 1748 w 1978"/>
                  <a:gd name="T51" fmla="*/ 356 h 422"/>
                  <a:gd name="T52" fmla="*/ 1809 w 1978"/>
                  <a:gd name="T53" fmla="*/ 392 h 422"/>
                  <a:gd name="T54" fmla="*/ 1869 w 1978"/>
                  <a:gd name="T55" fmla="*/ 392 h 422"/>
                  <a:gd name="T56" fmla="*/ 1950 w 1978"/>
                  <a:gd name="T57" fmla="*/ 399 h 422"/>
                  <a:gd name="T58" fmla="*/ 1950 w 1978"/>
                  <a:gd name="T59" fmla="*/ 414 h 422"/>
                  <a:gd name="T60" fmla="*/ 1883 w 1978"/>
                  <a:gd name="T61" fmla="*/ 421 h 422"/>
                  <a:gd name="T62" fmla="*/ 1829 w 1978"/>
                  <a:gd name="T63" fmla="*/ 414 h 422"/>
                  <a:gd name="T64" fmla="*/ 1775 w 1978"/>
                  <a:gd name="T65" fmla="*/ 414 h 422"/>
                  <a:gd name="T66" fmla="*/ 1721 w 1978"/>
                  <a:gd name="T67" fmla="*/ 363 h 422"/>
                  <a:gd name="T68" fmla="*/ 1661 w 1978"/>
                  <a:gd name="T69" fmla="*/ 341 h 422"/>
                  <a:gd name="T70" fmla="*/ 1594 w 1978"/>
                  <a:gd name="T71" fmla="*/ 319 h 422"/>
                  <a:gd name="T72" fmla="*/ 1533 w 1978"/>
                  <a:gd name="T73" fmla="*/ 305 h 422"/>
                  <a:gd name="T74" fmla="*/ 1479 w 1978"/>
                  <a:gd name="T75" fmla="*/ 290 h 422"/>
                  <a:gd name="T76" fmla="*/ 1405 w 1978"/>
                  <a:gd name="T77" fmla="*/ 276 h 422"/>
                  <a:gd name="T78" fmla="*/ 1352 w 1978"/>
                  <a:gd name="T79" fmla="*/ 269 h 422"/>
                  <a:gd name="T80" fmla="*/ 1298 w 1978"/>
                  <a:gd name="T81" fmla="*/ 261 h 422"/>
                  <a:gd name="T82" fmla="*/ 1231 w 1978"/>
                  <a:gd name="T83" fmla="*/ 218 h 422"/>
                  <a:gd name="T84" fmla="*/ 1170 w 1978"/>
                  <a:gd name="T85" fmla="*/ 196 h 422"/>
                  <a:gd name="T86" fmla="*/ 1110 w 1978"/>
                  <a:gd name="T87" fmla="*/ 203 h 422"/>
                  <a:gd name="T88" fmla="*/ 1056 w 1978"/>
                  <a:gd name="T89" fmla="*/ 203 h 422"/>
                  <a:gd name="T90" fmla="*/ 1002 w 1978"/>
                  <a:gd name="T91" fmla="*/ 181 h 422"/>
                  <a:gd name="T92" fmla="*/ 948 w 1978"/>
                  <a:gd name="T93" fmla="*/ 152 h 422"/>
                  <a:gd name="T94" fmla="*/ 867 w 1978"/>
                  <a:gd name="T95" fmla="*/ 152 h 422"/>
                  <a:gd name="T96" fmla="*/ 814 w 1978"/>
                  <a:gd name="T97" fmla="*/ 116 h 422"/>
                  <a:gd name="T98" fmla="*/ 760 w 1978"/>
                  <a:gd name="T99" fmla="*/ 102 h 422"/>
                  <a:gd name="T100" fmla="*/ 699 w 1978"/>
                  <a:gd name="T101" fmla="*/ 80 h 422"/>
                  <a:gd name="T102" fmla="*/ 646 w 1978"/>
                  <a:gd name="T103" fmla="*/ 58 h 422"/>
                  <a:gd name="T104" fmla="*/ 585 w 1978"/>
                  <a:gd name="T105" fmla="*/ 44 h 422"/>
                  <a:gd name="T106" fmla="*/ 531 w 1978"/>
                  <a:gd name="T107" fmla="*/ 29 h 422"/>
                  <a:gd name="T108" fmla="*/ 464 w 1978"/>
                  <a:gd name="T109" fmla="*/ 15 h 422"/>
                  <a:gd name="T110" fmla="*/ 377 w 1978"/>
                  <a:gd name="T111" fmla="*/ 15 h 422"/>
                  <a:gd name="T112" fmla="*/ 316 w 1978"/>
                  <a:gd name="T113" fmla="*/ 15 h 422"/>
                  <a:gd name="T114" fmla="*/ 262 w 1978"/>
                  <a:gd name="T115" fmla="*/ 36 h 422"/>
                  <a:gd name="T116" fmla="*/ 202 w 1978"/>
                  <a:gd name="T117" fmla="*/ 58 h 422"/>
                  <a:gd name="T118" fmla="*/ 134 w 1978"/>
                  <a:gd name="T119" fmla="*/ 87 h 422"/>
                  <a:gd name="T120" fmla="*/ 81 w 1978"/>
                  <a:gd name="T121" fmla="*/ 94 h 422"/>
                  <a:gd name="T122" fmla="*/ 27 w 1978"/>
                  <a:gd name="T123" fmla="*/ 80 h 422"/>
                  <a:gd name="T124" fmla="*/ 27 w 1978"/>
                  <a:gd name="T125" fmla="*/ 73 h 4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>
                  <a:gd name="T0" fmla="*/ 27 w 1827"/>
                  <a:gd name="T1" fmla="*/ 864 h 880"/>
                  <a:gd name="T2" fmla="*/ 101 w 1827"/>
                  <a:gd name="T3" fmla="*/ 850 h 880"/>
                  <a:gd name="T4" fmla="*/ 154 w 1827"/>
                  <a:gd name="T5" fmla="*/ 814 h 880"/>
                  <a:gd name="T6" fmla="*/ 262 w 1827"/>
                  <a:gd name="T7" fmla="*/ 785 h 880"/>
                  <a:gd name="T8" fmla="*/ 322 w 1827"/>
                  <a:gd name="T9" fmla="*/ 726 h 880"/>
                  <a:gd name="T10" fmla="*/ 376 w 1827"/>
                  <a:gd name="T11" fmla="*/ 697 h 880"/>
                  <a:gd name="T12" fmla="*/ 430 w 1827"/>
                  <a:gd name="T13" fmla="*/ 661 h 880"/>
                  <a:gd name="T14" fmla="*/ 497 w 1827"/>
                  <a:gd name="T15" fmla="*/ 625 h 880"/>
                  <a:gd name="T16" fmla="*/ 577 w 1827"/>
                  <a:gd name="T17" fmla="*/ 610 h 880"/>
                  <a:gd name="T18" fmla="*/ 651 w 1827"/>
                  <a:gd name="T19" fmla="*/ 588 h 880"/>
                  <a:gd name="T20" fmla="*/ 705 w 1827"/>
                  <a:gd name="T21" fmla="*/ 559 h 880"/>
                  <a:gd name="T22" fmla="*/ 765 w 1827"/>
                  <a:gd name="T23" fmla="*/ 501 h 880"/>
                  <a:gd name="T24" fmla="*/ 839 w 1827"/>
                  <a:gd name="T25" fmla="*/ 465 h 880"/>
                  <a:gd name="T26" fmla="*/ 886 w 1827"/>
                  <a:gd name="T27" fmla="*/ 407 h 880"/>
                  <a:gd name="T28" fmla="*/ 913 w 1827"/>
                  <a:gd name="T29" fmla="*/ 341 h 880"/>
                  <a:gd name="T30" fmla="*/ 967 w 1827"/>
                  <a:gd name="T31" fmla="*/ 283 h 880"/>
                  <a:gd name="T32" fmla="*/ 1027 w 1827"/>
                  <a:gd name="T33" fmla="*/ 240 h 880"/>
                  <a:gd name="T34" fmla="*/ 1094 w 1827"/>
                  <a:gd name="T35" fmla="*/ 203 h 880"/>
                  <a:gd name="T36" fmla="*/ 1175 w 1827"/>
                  <a:gd name="T37" fmla="*/ 174 h 880"/>
                  <a:gd name="T38" fmla="*/ 1242 w 1827"/>
                  <a:gd name="T39" fmla="*/ 174 h 880"/>
                  <a:gd name="T40" fmla="*/ 1336 w 1827"/>
                  <a:gd name="T41" fmla="*/ 145 h 880"/>
                  <a:gd name="T42" fmla="*/ 1390 w 1827"/>
                  <a:gd name="T43" fmla="*/ 123 h 880"/>
                  <a:gd name="T44" fmla="*/ 1443 w 1827"/>
                  <a:gd name="T45" fmla="*/ 109 h 880"/>
                  <a:gd name="T46" fmla="*/ 1497 w 1827"/>
                  <a:gd name="T47" fmla="*/ 94 h 880"/>
                  <a:gd name="T48" fmla="*/ 1584 w 1827"/>
                  <a:gd name="T49" fmla="*/ 94 h 880"/>
                  <a:gd name="T50" fmla="*/ 1638 w 1827"/>
                  <a:gd name="T51" fmla="*/ 73 h 880"/>
                  <a:gd name="T52" fmla="*/ 1698 w 1827"/>
                  <a:gd name="T53" fmla="*/ 44 h 880"/>
                  <a:gd name="T54" fmla="*/ 1766 w 1827"/>
                  <a:gd name="T55" fmla="*/ 22 h 880"/>
                  <a:gd name="T56" fmla="*/ 1826 w 1827"/>
                  <a:gd name="T57" fmla="*/ 0 h 880"/>
                  <a:gd name="T58" fmla="*/ 1766 w 1827"/>
                  <a:gd name="T59" fmla="*/ 22 h 880"/>
                  <a:gd name="T60" fmla="*/ 1705 w 1827"/>
                  <a:gd name="T61" fmla="*/ 80 h 880"/>
                  <a:gd name="T62" fmla="*/ 1625 w 1827"/>
                  <a:gd name="T63" fmla="*/ 102 h 880"/>
                  <a:gd name="T64" fmla="*/ 1564 w 1827"/>
                  <a:gd name="T65" fmla="*/ 116 h 880"/>
                  <a:gd name="T66" fmla="*/ 1484 w 1827"/>
                  <a:gd name="T67" fmla="*/ 138 h 880"/>
                  <a:gd name="T68" fmla="*/ 1430 w 1827"/>
                  <a:gd name="T69" fmla="*/ 145 h 880"/>
                  <a:gd name="T70" fmla="*/ 1370 w 1827"/>
                  <a:gd name="T71" fmla="*/ 160 h 880"/>
                  <a:gd name="T72" fmla="*/ 1302 w 1827"/>
                  <a:gd name="T73" fmla="*/ 174 h 880"/>
                  <a:gd name="T74" fmla="*/ 1242 w 1827"/>
                  <a:gd name="T75" fmla="*/ 203 h 880"/>
                  <a:gd name="T76" fmla="*/ 1175 w 1827"/>
                  <a:gd name="T77" fmla="*/ 218 h 880"/>
                  <a:gd name="T78" fmla="*/ 1121 w 1827"/>
                  <a:gd name="T79" fmla="*/ 240 h 880"/>
                  <a:gd name="T80" fmla="*/ 1067 w 1827"/>
                  <a:gd name="T81" fmla="*/ 262 h 880"/>
                  <a:gd name="T82" fmla="*/ 1014 w 1827"/>
                  <a:gd name="T83" fmla="*/ 298 h 880"/>
                  <a:gd name="T84" fmla="*/ 960 w 1827"/>
                  <a:gd name="T85" fmla="*/ 327 h 880"/>
                  <a:gd name="T86" fmla="*/ 913 w 1827"/>
                  <a:gd name="T87" fmla="*/ 370 h 880"/>
                  <a:gd name="T88" fmla="*/ 886 w 1827"/>
                  <a:gd name="T89" fmla="*/ 443 h 880"/>
                  <a:gd name="T90" fmla="*/ 846 w 1827"/>
                  <a:gd name="T91" fmla="*/ 509 h 880"/>
                  <a:gd name="T92" fmla="*/ 792 w 1827"/>
                  <a:gd name="T93" fmla="*/ 545 h 880"/>
                  <a:gd name="T94" fmla="*/ 732 w 1827"/>
                  <a:gd name="T95" fmla="*/ 567 h 880"/>
                  <a:gd name="T96" fmla="*/ 665 w 1827"/>
                  <a:gd name="T97" fmla="*/ 588 h 880"/>
                  <a:gd name="T98" fmla="*/ 591 w 1827"/>
                  <a:gd name="T99" fmla="*/ 610 h 880"/>
                  <a:gd name="T100" fmla="*/ 537 w 1827"/>
                  <a:gd name="T101" fmla="*/ 647 h 880"/>
                  <a:gd name="T102" fmla="*/ 477 w 1827"/>
                  <a:gd name="T103" fmla="*/ 654 h 880"/>
                  <a:gd name="T104" fmla="*/ 403 w 1827"/>
                  <a:gd name="T105" fmla="*/ 676 h 880"/>
                  <a:gd name="T106" fmla="*/ 356 w 1827"/>
                  <a:gd name="T107" fmla="*/ 734 h 880"/>
                  <a:gd name="T108" fmla="*/ 302 w 1827"/>
                  <a:gd name="T109" fmla="*/ 777 h 880"/>
                  <a:gd name="T110" fmla="*/ 208 w 1827"/>
                  <a:gd name="T111" fmla="*/ 799 h 880"/>
                  <a:gd name="T112" fmla="*/ 154 w 1827"/>
                  <a:gd name="T113" fmla="*/ 835 h 880"/>
                  <a:gd name="T114" fmla="*/ 101 w 1827"/>
                  <a:gd name="T115" fmla="*/ 872 h 880"/>
                  <a:gd name="T116" fmla="*/ 47 w 1827"/>
                  <a:gd name="T117" fmla="*/ 879 h 880"/>
                  <a:gd name="T118" fmla="*/ 0 w 1827"/>
                  <a:gd name="T119" fmla="*/ 864 h 8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>
                  <a:gd name="T0" fmla="*/ 444 w 4812"/>
                  <a:gd name="T1" fmla="*/ 348 h 3462"/>
                  <a:gd name="T2" fmla="*/ 817 w 4812"/>
                  <a:gd name="T3" fmla="*/ 664 h 3462"/>
                  <a:gd name="T4" fmla="*/ 1190 w 4812"/>
                  <a:gd name="T5" fmla="*/ 925 h 3462"/>
                  <a:gd name="T6" fmla="*/ 1614 w 4812"/>
                  <a:gd name="T7" fmla="*/ 1252 h 3462"/>
                  <a:gd name="T8" fmla="*/ 2058 w 4812"/>
                  <a:gd name="T9" fmla="*/ 1611 h 3462"/>
                  <a:gd name="T10" fmla="*/ 2421 w 4812"/>
                  <a:gd name="T11" fmla="*/ 1926 h 3462"/>
                  <a:gd name="T12" fmla="*/ 2673 w 4812"/>
                  <a:gd name="T13" fmla="*/ 2362 h 3462"/>
                  <a:gd name="T14" fmla="*/ 2249 w 4812"/>
                  <a:gd name="T15" fmla="*/ 2318 h 3462"/>
                  <a:gd name="T16" fmla="*/ 1815 w 4812"/>
                  <a:gd name="T17" fmla="*/ 2307 h 3462"/>
                  <a:gd name="T18" fmla="*/ 1311 w 4812"/>
                  <a:gd name="T19" fmla="*/ 2373 h 3462"/>
                  <a:gd name="T20" fmla="*/ 918 w 4812"/>
                  <a:gd name="T21" fmla="*/ 2318 h 3462"/>
                  <a:gd name="T22" fmla="*/ 474 w 4812"/>
                  <a:gd name="T23" fmla="*/ 2122 h 3462"/>
                  <a:gd name="T24" fmla="*/ 30 w 4812"/>
                  <a:gd name="T25" fmla="*/ 1752 h 3462"/>
                  <a:gd name="T26" fmla="*/ 403 w 4812"/>
                  <a:gd name="T27" fmla="*/ 2090 h 3462"/>
                  <a:gd name="T28" fmla="*/ 827 w 4812"/>
                  <a:gd name="T29" fmla="*/ 2296 h 3462"/>
                  <a:gd name="T30" fmla="*/ 635 w 4812"/>
                  <a:gd name="T31" fmla="*/ 2416 h 3462"/>
                  <a:gd name="T32" fmla="*/ 212 w 4812"/>
                  <a:gd name="T33" fmla="*/ 2569 h 3462"/>
                  <a:gd name="T34" fmla="*/ 252 w 4812"/>
                  <a:gd name="T35" fmla="*/ 2612 h 3462"/>
                  <a:gd name="T36" fmla="*/ 676 w 4812"/>
                  <a:gd name="T37" fmla="*/ 2438 h 3462"/>
                  <a:gd name="T38" fmla="*/ 1089 w 4812"/>
                  <a:gd name="T39" fmla="*/ 2405 h 3462"/>
                  <a:gd name="T40" fmla="*/ 1553 w 4812"/>
                  <a:gd name="T41" fmla="*/ 2569 h 3462"/>
                  <a:gd name="T42" fmla="*/ 1624 w 4812"/>
                  <a:gd name="T43" fmla="*/ 3004 h 3462"/>
                  <a:gd name="T44" fmla="*/ 1069 w 4812"/>
                  <a:gd name="T45" fmla="*/ 3189 h 3462"/>
                  <a:gd name="T46" fmla="*/ 595 w 4812"/>
                  <a:gd name="T47" fmla="*/ 3298 h 3462"/>
                  <a:gd name="T48" fmla="*/ 161 w 4812"/>
                  <a:gd name="T49" fmla="*/ 3341 h 3462"/>
                  <a:gd name="T50" fmla="*/ 292 w 4812"/>
                  <a:gd name="T51" fmla="*/ 3320 h 3462"/>
                  <a:gd name="T52" fmla="*/ 767 w 4812"/>
                  <a:gd name="T53" fmla="*/ 3298 h 3462"/>
                  <a:gd name="T54" fmla="*/ 1241 w 4812"/>
                  <a:gd name="T55" fmla="*/ 3189 h 3462"/>
                  <a:gd name="T56" fmla="*/ 1654 w 4812"/>
                  <a:gd name="T57" fmla="*/ 2982 h 3462"/>
                  <a:gd name="T58" fmla="*/ 2088 w 4812"/>
                  <a:gd name="T59" fmla="*/ 2917 h 3462"/>
                  <a:gd name="T60" fmla="*/ 2521 w 4812"/>
                  <a:gd name="T61" fmla="*/ 3058 h 3462"/>
                  <a:gd name="T62" fmla="*/ 2975 w 4812"/>
                  <a:gd name="T63" fmla="*/ 3200 h 3462"/>
                  <a:gd name="T64" fmla="*/ 3490 w 4812"/>
                  <a:gd name="T65" fmla="*/ 3309 h 3462"/>
                  <a:gd name="T66" fmla="*/ 3944 w 4812"/>
                  <a:gd name="T67" fmla="*/ 3385 h 3462"/>
                  <a:gd name="T68" fmla="*/ 4408 w 4812"/>
                  <a:gd name="T69" fmla="*/ 3450 h 3462"/>
                  <a:gd name="T70" fmla="*/ 4297 w 4812"/>
                  <a:gd name="T71" fmla="*/ 3439 h 3462"/>
                  <a:gd name="T72" fmla="*/ 3782 w 4812"/>
                  <a:gd name="T73" fmla="*/ 3330 h 3462"/>
                  <a:gd name="T74" fmla="*/ 3197 w 4812"/>
                  <a:gd name="T75" fmla="*/ 3200 h 3462"/>
                  <a:gd name="T76" fmla="*/ 2733 w 4812"/>
                  <a:gd name="T77" fmla="*/ 3124 h 3462"/>
                  <a:gd name="T78" fmla="*/ 2199 w 4812"/>
                  <a:gd name="T79" fmla="*/ 2884 h 3462"/>
                  <a:gd name="T80" fmla="*/ 1684 w 4812"/>
                  <a:gd name="T81" fmla="*/ 2677 h 3462"/>
                  <a:gd name="T82" fmla="*/ 1220 w 4812"/>
                  <a:gd name="T83" fmla="*/ 2471 h 3462"/>
                  <a:gd name="T84" fmla="*/ 1493 w 4812"/>
                  <a:gd name="T85" fmla="*/ 2394 h 3462"/>
                  <a:gd name="T86" fmla="*/ 2078 w 4812"/>
                  <a:gd name="T87" fmla="*/ 2318 h 3462"/>
                  <a:gd name="T88" fmla="*/ 2582 w 4812"/>
                  <a:gd name="T89" fmla="*/ 2362 h 3462"/>
                  <a:gd name="T90" fmla="*/ 3056 w 4812"/>
                  <a:gd name="T91" fmla="*/ 2569 h 3462"/>
                  <a:gd name="T92" fmla="*/ 3500 w 4812"/>
                  <a:gd name="T93" fmla="*/ 2743 h 3462"/>
                  <a:gd name="T94" fmla="*/ 4075 w 4812"/>
                  <a:gd name="T95" fmla="*/ 3004 h 3462"/>
                  <a:gd name="T96" fmla="*/ 4569 w 4812"/>
                  <a:gd name="T97" fmla="*/ 3243 h 3462"/>
                  <a:gd name="T98" fmla="*/ 4650 w 4812"/>
                  <a:gd name="T99" fmla="*/ 3265 h 3462"/>
                  <a:gd name="T100" fmla="*/ 4196 w 4812"/>
                  <a:gd name="T101" fmla="*/ 3015 h 3462"/>
                  <a:gd name="T102" fmla="*/ 3742 w 4812"/>
                  <a:gd name="T103" fmla="*/ 2764 h 3462"/>
                  <a:gd name="T104" fmla="*/ 3278 w 4812"/>
                  <a:gd name="T105" fmla="*/ 2634 h 3462"/>
                  <a:gd name="T106" fmla="*/ 2733 w 4812"/>
                  <a:gd name="T107" fmla="*/ 2362 h 3462"/>
                  <a:gd name="T108" fmla="*/ 2461 w 4812"/>
                  <a:gd name="T109" fmla="*/ 1959 h 3462"/>
                  <a:gd name="T110" fmla="*/ 2168 w 4812"/>
                  <a:gd name="T111" fmla="*/ 1600 h 3462"/>
                  <a:gd name="T112" fmla="*/ 1765 w 4812"/>
                  <a:gd name="T113" fmla="*/ 1317 h 3462"/>
                  <a:gd name="T114" fmla="*/ 1362 w 4812"/>
                  <a:gd name="T115" fmla="*/ 969 h 3462"/>
                  <a:gd name="T116" fmla="*/ 938 w 4812"/>
                  <a:gd name="T117" fmla="*/ 740 h 3462"/>
                  <a:gd name="T118" fmla="*/ 595 w 4812"/>
                  <a:gd name="T119" fmla="*/ 392 h 3462"/>
                  <a:gd name="T120" fmla="*/ 242 w 4812"/>
                  <a:gd name="T121" fmla="*/ 87 h 34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>
                  <a:gd name="T0" fmla="*/ 0 w 5271"/>
                  <a:gd name="T1" fmla="*/ 0 h 117"/>
                  <a:gd name="T2" fmla="*/ 108 w 5271"/>
                  <a:gd name="T3" fmla="*/ 116 h 117"/>
                  <a:gd name="T4" fmla="*/ 5162 w 5271"/>
                  <a:gd name="T5" fmla="*/ 116 h 117"/>
                  <a:gd name="T6" fmla="*/ 5270 w 5271"/>
                  <a:gd name="T7" fmla="*/ 0 h 117"/>
                  <a:gd name="T8" fmla="*/ 0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>
                  <a:gd name="T0" fmla="*/ 0 w 107"/>
                  <a:gd name="T1" fmla="*/ 0 h 3889"/>
                  <a:gd name="T2" fmla="*/ 0 w 107"/>
                  <a:gd name="T3" fmla="*/ 3888 h 3889"/>
                  <a:gd name="T4" fmla="*/ 106 w 107"/>
                  <a:gd name="T5" fmla="*/ 3772 h 3889"/>
                  <a:gd name="T6" fmla="*/ 106 w 107"/>
                  <a:gd name="T7" fmla="*/ 116 h 3889"/>
                  <a:gd name="T8" fmla="*/ 0 w 107"/>
                  <a:gd name="T9" fmla="*/ 0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Freeform 18"/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>
                  <a:gd name="T0" fmla="*/ 0 w 107"/>
                  <a:gd name="T1" fmla="*/ 116 h 3889"/>
                  <a:gd name="T2" fmla="*/ 0 w 107"/>
                  <a:gd name="T3" fmla="*/ 3772 h 3889"/>
                  <a:gd name="T4" fmla="*/ 106 w 107"/>
                  <a:gd name="T5" fmla="*/ 3888 h 3889"/>
                  <a:gd name="T6" fmla="*/ 106 w 107"/>
                  <a:gd name="T7" fmla="*/ 0 h 3889"/>
                  <a:gd name="T8" fmla="*/ 0 w 107"/>
                  <a:gd name="T9" fmla="*/ 116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>
                  <a:gd name="T0" fmla="*/ 108 w 5271"/>
                  <a:gd name="T1" fmla="*/ 0 h 117"/>
                  <a:gd name="T2" fmla="*/ 5162 w 5271"/>
                  <a:gd name="T3" fmla="*/ 0 h 117"/>
                  <a:gd name="T4" fmla="*/ 5270 w 5271"/>
                  <a:gd name="T5" fmla="*/ 116 h 117"/>
                  <a:gd name="T6" fmla="*/ 0 w 5271"/>
                  <a:gd name="T7" fmla="*/ 116 h 117"/>
                  <a:gd name="T8" fmla="*/ 108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>
                  <a:gd name="T0" fmla="*/ 40 w 80"/>
                  <a:gd name="T1" fmla="*/ 51 h 1873"/>
                  <a:gd name="T2" fmla="*/ 46 w 80"/>
                  <a:gd name="T3" fmla="*/ 109 h 1873"/>
                  <a:gd name="T4" fmla="*/ 26 w 80"/>
                  <a:gd name="T5" fmla="*/ 167 h 1873"/>
                  <a:gd name="T6" fmla="*/ 40 w 80"/>
                  <a:gd name="T7" fmla="*/ 225 h 1873"/>
                  <a:gd name="T8" fmla="*/ 53 w 80"/>
                  <a:gd name="T9" fmla="*/ 283 h 1873"/>
                  <a:gd name="T10" fmla="*/ 46 w 80"/>
                  <a:gd name="T11" fmla="*/ 341 h 1873"/>
                  <a:gd name="T12" fmla="*/ 33 w 80"/>
                  <a:gd name="T13" fmla="*/ 406 h 1873"/>
                  <a:gd name="T14" fmla="*/ 46 w 80"/>
                  <a:gd name="T15" fmla="*/ 464 h 1873"/>
                  <a:gd name="T16" fmla="*/ 46 w 80"/>
                  <a:gd name="T17" fmla="*/ 530 h 1873"/>
                  <a:gd name="T18" fmla="*/ 33 w 80"/>
                  <a:gd name="T19" fmla="*/ 588 h 1873"/>
                  <a:gd name="T20" fmla="*/ 46 w 80"/>
                  <a:gd name="T21" fmla="*/ 646 h 1873"/>
                  <a:gd name="T22" fmla="*/ 59 w 80"/>
                  <a:gd name="T23" fmla="*/ 704 h 1873"/>
                  <a:gd name="T24" fmla="*/ 66 w 80"/>
                  <a:gd name="T25" fmla="*/ 769 h 1873"/>
                  <a:gd name="T26" fmla="*/ 53 w 80"/>
                  <a:gd name="T27" fmla="*/ 834 h 1873"/>
                  <a:gd name="T28" fmla="*/ 20 w 80"/>
                  <a:gd name="T29" fmla="*/ 892 h 1873"/>
                  <a:gd name="T30" fmla="*/ 20 w 80"/>
                  <a:gd name="T31" fmla="*/ 958 h 1873"/>
                  <a:gd name="T32" fmla="*/ 46 w 80"/>
                  <a:gd name="T33" fmla="*/ 1016 h 1873"/>
                  <a:gd name="T34" fmla="*/ 59 w 80"/>
                  <a:gd name="T35" fmla="*/ 1088 h 1873"/>
                  <a:gd name="T36" fmla="*/ 46 w 80"/>
                  <a:gd name="T37" fmla="*/ 1154 h 1873"/>
                  <a:gd name="T38" fmla="*/ 53 w 80"/>
                  <a:gd name="T39" fmla="*/ 1219 h 1873"/>
                  <a:gd name="T40" fmla="*/ 59 w 80"/>
                  <a:gd name="T41" fmla="*/ 1277 h 1873"/>
                  <a:gd name="T42" fmla="*/ 53 w 80"/>
                  <a:gd name="T43" fmla="*/ 1342 h 1873"/>
                  <a:gd name="T44" fmla="*/ 53 w 80"/>
                  <a:gd name="T45" fmla="*/ 1408 h 1873"/>
                  <a:gd name="T46" fmla="*/ 53 w 80"/>
                  <a:gd name="T47" fmla="*/ 1524 h 1873"/>
                  <a:gd name="T48" fmla="*/ 53 w 80"/>
                  <a:gd name="T49" fmla="*/ 1582 h 1873"/>
                  <a:gd name="T50" fmla="*/ 53 w 80"/>
                  <a:gd name="T51" fmla="*/ 1640 h 1873"/>
                  <a:gd name="T52" fmla="*/ 66 w 80"/>
                  <a:gd name="T53" fmla="*/ 1698 h 1873"/>
                  <a:gd name="T54" fmla="*/ 53 w 80"/>
                  <a:gd name="T55" fmla="*/ 1756 h 1873"/>
                  <a:gd name="T56" fmla="*/ 59 w 80"/>
                  <a:gd name="T57" fmla="*/ 1814 h 1873"/>
                  <a:gd name="T58" fmla="*/ 66 w 80"/>
                  <a:gd name="T59" fmla="*/ 1872 h 1873"/>
                  <a:gd name="T60" fmla="*/ 40 w 80"/>
                  <a:gd name="T61" fmla="*/ 1814 h 1873"/>
                  <a:gd name="T62" fmla="*/ 46 w 80"/>
                  <a:gd name="T63" fmla="*/ 1756 h 1873"/>
                  <a:gd name="T64" fmla="*/ 53 w 80"/>
                  <a:gd name="T65" fmla="*/ 1698 h 1873"/>
                  <a:gd name="T66" fmla="*/ 53 w 80"/>
                  <a:gd name="T67" fmla="*/ 1640 h 1873"/>
                  <a:gd name="T68" fmla="*/ 53 w 80"/>
                  <a:gd name="T69" fmla="*/ 1582 h 1873"/>
                  <a:gd name="T70" fmla="*/ 46 w 80"/>
                  <a:gd name="T71" fmla="*/ 1524 h 1873"/>
                  <a:gd name="T72" fmla="*/ 53 w 80"/>
                  <a:gd name="T73" fmla="*/ 1458 h 1873"/>
                  <a:gd name="T74" fmla="*/ 53 w 80"/>
                  <a:gd name="T75" fmla="*/ 1393 h 1873"/>
                  <a:gd name="T76" fmla="*/ 46 w 80"/>
                  <a:gd name="T77" fmla="*/ 1328 h 1873"/>
                  <a:gd name="T78" fmla="*/ 53 w 80"/>
                  <a:gd name="T79" fmla="*/ 1263 h 1873"/>
                  <a:gd name="T80" fmla="*/ 40 w 80"/>
                  <a:gd name="T81" fmla="*/ 1204 h 1873"/>
                  <a:gd name="T82" fmla="*/ 40 w 80"/>
                  <a:gd name="T83" fmla="*/ 1139 h 1873"/>
                  <a:gd name="T84" fmla="*/ 66 w 80"/>
                  <a:gd name="T85" fmla="*/ 1081 h 1873"/>
                  <a:gd name="T86" fmla="*/ 40 w 80"/>
                  <a:gd name="T87" fmla="*/ 1023 h 1873"/>
                  <a:gd name="T88" fmla="*/ 7 w 80"/>
                  <a:gd name="T89" fmla="*/ 972 h 1873"/>
                  <a:gd name="T90" fmla="*/ 53 w 80"/>
                  <a:gd name="T91" fmla="*/ 907 h 1873"/>
                  <a:gd name="T92" fmla="*/ 53 w 80"/>
                  <a:gd name="T93" fmla="*/ 842 h 1873"/>
                  <a:gd name="T94" fmla="*/ 59 w 80"/>
                  <a:gd name="T95" fmla="*/ 784 h 1873"/>
                  <a:gd name="T96" fmla="*/ 53 w 80"/>
                  <a:gd name="T97" fmla="*/ 726 h 1873"/>
                  <a:gd name="T98" fmla="*/ 40 w 80"/>
                  <a:gd name="T99" fmla="*/ 668 h 1873"/>
                  <a:gd name="T100" fmla="*/ 40 w 80"/>
                  <a:gd name="T101" fmla="*/ 609 h 1873"/>
                  <a:gd name="T102" fmla="*/ 72 w 80"/>
                  <a:gd name="T103" fmla="*/ 551 h 1873"/>
                  <a:gd name="T104" fmla="*/ 79 w 80"/>
                  <a:gd name="T105" fmla="*/ 486 h 1873"/>
                  <a:gd name="T106" fmla="*/ 53 w 80"/>
                  <a:gd name="T107" fmla="*/ 428 h 1873"/>
                  <a:gd name="T108" fmla="*/ 53 w 80"/>
                  <a:gd name="T109" fmla="*/ 370 h 1873"/>
                  <a:gd name="T110" fmla="*/ 33 w 80"/>
                  <a:gd name="T111" fmla="*/ 312 h 1873"/>
                  <a:gd name="T112" fmla="*/ 26 w 80"/>
                  <a:gd name="T113" fmla="*/ 247 h 1873"/>
                  <a:gd name="T114" fmla="*/ 40 w 80"/>
                  <a:gd name="T115" fmla="*/ 189 h 1873"/>
                  <a:gd name="T116" fmla="*/ 53 w 80"/>
                  <a:gd name="T117" fmla="*/ 131 h 1873"/>
                  <a:gd name="T118" fmla="*/ 33 w 80"/>
                  <a:gd name="T119" fmla="*/ 73 h 1873"/>
                  <a:gd name="T120" fmla="*/ 7 w 80"/>
                  <a:gd name="T121" fmla="*/ 15 h 18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>
                  <a:gd name="T0" fmla="*/ 87 w 1494"/>
                  <a:gd name="T1" fmla="*/ 0 h 80"/>
                  <a:gd name="T2" fmla="*/ 141 w 1494"/>
                  <a:gd name="T3" fmla="*/ 29 h 80"/>
                  <a:gd name="T4" fmla="*/ 202 w 1494"/>
                  <a:gd name="T5" fmla="*/ 43 h 80"/>
                  <a:gd name="T6" fmla="*/ 269 w 1494"/>
                  <a:gd name="T7" fmla="*/ 43 h 80"/>
                  <a:gd name="T8" fmla="*/ 336 w 1494"/>
                  <a:gd name="T9" fmla="*/ 65 h 80"/>
                  <a:gd name="T10" fmla="*/ 444 w 1494"/>
                  <a:gd name="T11" fmla="*/ 79 h 80"/>
                  <a:gd name="T12" fmla="*/ 525 w 1494"/>
                  <a:gd name="T13" fmla="*/ 72 h 80"/>
                  <a:gd name="T14" fmla="*/ 612 w 1494"/>
                  <a:gd name="T15" fmla="*/ 65 h 80"/>
                  <a:gd name="T16" fmla="*/ 713 w 1494"/>
                  <a:gd name="T17" fmla="*/ 43 h 80"/>
                  <a:gd name="T18" fmla="*/ 773 w 1494"/>
                  <a:gd name="T19" fmla="*/ 43 h 80"/>
                  <a:gd name="T20" fmla="*/ 841 w 1494"/>
                  <a:gd name="T21" fmla="*/ 50 h 80"/>
                  <a:gd name="T22" fmla="*/ 901 w 1494"/>
                  <a:gd name="T23" fmla="*/ 57 h 80"/>
                  <a:gd name="T24" fmla="*/ 1002 w 1494"/>
                  <a:gd name="T25" fmla="*/ 43 h 80"/>
                  <a:gd name="T26" fmla="*/ 1069 w 1494"/>
                  <a:gd name="T27" fmla="*/ 36 h 80"/>
                  <a:gd name="T28" fmla="*/ 1137 w 1494"/>
                  <a:gd name="T29" fmla="*/ 36 h 80"/>
                  <a:gd name="T30" fmla="*/ 1231 w 1494"/>
                  <a:gd name="T31" fmla="*/ 36 h 80"/>
                  <a:gd name="T32" fmla="*/ 1311 w 1494"/>
                  <a:gd name="T33" fmla="*/ 29 h 80"/>
                  <a:gd name="T34" fmla="*/ 1379 w 1494"/>
                  <a:gd name="T35" fmla="*/ 29 h 80"/>
                  <a:gd name="T36" fmla="*/ 1439 w 1494"/>
                  <a:gd name="T37" fmla="*/ 43 h 80"/>
                  <a:gd name="T38" fmla="*/ 1493 w 1494"/>
                  <a:gd name="T39" fmla="*/ 14 h 80"/>
                  <a:gd name="T40" fmla="*/ 1439 w 1494"/>
                  <a:gd name="T41" fmla="*/ 29 h 80"/>
                  <a:gd name="T42" fmla="*/ 1385 w 1494"/>
                  <a:gd name="T43" fmla="*/ 36 h 80"/>
                  <a:gd name="T44" fmla="*/ 1325 w 1494"/>
                  <a:gd name="T45" fmla="*/ 29 h 80"/>
                  <a:gd name="T46" fmla="*/ 1237 w 1494"/>
                  <a:gd name="T47" fmla="*/ 43 h 80"/>
                  <a:gd name="T48" fmla="*/ 1170 w 1494"/>
                  <a:gd name="T49" fmla="*/ 72 h 80"/>
                  <a:gd name="T50" fmla="*/ 1110 w 1494"/>
                  <a:gd name="T51" fmla="*/ 65 h 80"/>
                  <a:gd name="T52" fmla="*/ 1056 w 1494"/>
                  <a:gd name="T53" fmla="*/ 50 h 80"/>
                  <a:gd name="T54" fmla="*/ 962 w 1494"/>
                  <a:gd name="T55" fmla="*/ 36 h 80"/>
                  <a:gd name="T56" fmla="*/ 881 w 1494"/>
                  <a:gd name="T57" fmla="*/ 43 h 80"/>
                  <a:gd name="T58" fmla="*/ 827 w 1494"/>
                  <a:gd name="T59" fmla="*/ 57 h 80"/>
                  <a:gd name="T60" fmla="*/ 747 w 1494"/>
                  <a:gd name="T61" fmla="*/ 57 h 80"/>
                  <a:gd name="T62" fmla="*/ 659 w 1494"/>
                  <a:gd name="T63" fmla="*/ 57 h 80"/>
                  <a:gd name="T64" fmla="*/ 605 w 1494"/>
                  <a:gd name="T65" fmla="*/ 50 h 80"/>
                  <a:gd name="T66" fmla="*/ 551 w 1494"/>
                  <a:gd name="T67" fmla="*/ 57 h 80"/>
                  <a:gd name="T68" fmla="*/ 484 w 1494"/>
                  <a:gd name="T69" fmla="*/ 65 h 80"/>
                  <a:gd name="T70" fmla="*/ 417 w 1494"/>
                  <a:gd name="T71" fmla="*/ 57 h 80"/>
                  <a:gd name="T72" fmla="*/ 363 w 1494"/>
                  <a:gd name="T73" fmla="*/ 36 h 80"/>
                  <a:gd name="T74" fmla="*/ 309 w 1494"/>
                  <a:gd name="T75" fmla="*/ 57 h 80"/>
                  <a:gd name="T76" fmla="*/ 256 w 1494"/>
                  <a:gd name="T77" fmla="*/ 57 h 80"/>
                  <a:gd name="T78" fmla="*/ 195 w 1494"/>
                  <a:gd name="T79" fmla="*/ 50 h 80"/>
                  <a:gd name="T80" fmla="*/ 141 w 1494"/>
                  <a:gd name="T81" fmla="*/ 7 h 80"/>
                  <a:gd name="T82" fmla="*/ 81 w 1494"/>
                  <a:gd name="T83" fmla="*/ 22 h 80"/>
                  <a:gd name="T84" fmla="*/ 27 w 1494"/>
                  <a:gd name="T85" fmla="*/ 36 h 80"/>
                  <a:gd name="T86" fmla="*/ 13 w 1494"/>
                  <a:gd name="T87" fmla="*/ 43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Freeform 22"/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>
                  <a:gd name="T0" fmla="*/ 0 w 1722"/>
                  <a:gd name="T1" fmla="*/ 0 h 81"/>
                  <a:gd name="T2" fmla="*/ 1721 w 1722"/>
                  <a:gd name="T3" fmla="*/ 0 h 81"/>
                  <a:gd name="T4" fmla="*/ 1721 w 1722"/>
                  <a:gd name="T5" fmla="*/ 0 h 81"/>
                  <a:gd name="T6" fmla="*/ 1640 w 1722"/>
                  <a:gd name="T7" fmla="*/ 22 h 81"/>
                  <a:gd name="T8" fmla="*/ 1613 w 1722"/>
                  <a:gd name="T9" fmla="*/ 7 h 81"/>
                  <a:gd name="T10" fmla="*/ 1587 w 1722"/>
                  <a:gd name="T11" fmla="*/ 0 h 81"/>
                  <a:gd name="T12" fmla="*/ 1560 w 1722"/>
                  <a:gd name="T13" fmla="*/ 15 h 81"/>
                  <a:gd name="T14" fmla="*/ 1533 w 1722"/>
                  <a:gd name="T15" fmla="*/ 44 h 81"/>
                  <a:gd name="T16" fmla="*/ 1506 w 1722"/>
                  <a:gd name="T17" fmla="*/ 58 h 81"/>
                  <a:gd name="T18" fmla="*/ 1479 w 1722"/>
                  <a:gd name="T19" fmla="*/ 73 h 81"/>
                  <a:gd name="T20" fmla="*/ 1418 w 1722"/>
                  <a:gd name="T21" fmla="*/ 80 h 81"/>
                  <a:gd name="T22" fmla="*/ 1351 w 1722"/>
                  <a:gd name="T23" fmla="*/ 80 h 81"/>
                  <a:gd name="T24" fmla="*/ 1311 w 1722"/>
                  <a:gd name="T25" fmla="*/ 73 h 81"/>
                  <a:gd name="T26" fmla="*/ 1284 w 1722"/>
                  <a:gd name="T27" fmla="*/ 65 h 81"/>
                  <a:gd name="T28" fmla="*/ 1250 w 1722"/>
                  <a:gd name="T29" fmla="*/ 73 h 81"/>
                  <a:gd name="T30" fmla="*/ 1224 w 1722"/>
                  <a:gd name="T31" fmla="*/ 73 h 81"/>
                  <a:gd name="T32" fmla="*/ 1170 w 1722"/>
                  <a:gd name="T33" fmla="*/ 73 h 81"/>
                  <a:gd name="T34" fmla="*/ 1123 w 1722"/>
                  <a:gd name="T35" fmla="*/ 65 h 81"/>
                  <a:gd name="T36" fmla="*/ 1096 w 1722"/>
                  <a:gd name="T37" fmla="*/ 65 h 81"/>
                  <a:gd name="T38" fmla="*/ 1055 w 1722"/>
                  <a:gd name="T39" fmla="*/ 58 h 81"/>
                  <a:gd name="T40" fmla="*/ 1029 w 1722"/>
                  <a:gd name="T41" fmla="*/ 58 h 81"/>
                  <a:gd name="T42" fmla="*/ 1002 w 1722"/>
                  <a:gd name="T43" fmla="*/ 36 h 81"/>
                  <a:gd name="T44" fmla="*/ 968 w 1722"/>
                  <a:gd name="T45" fmla="*/ 15 h 81"/>
                  <a:gd name="T46" fmla="*/ 934 w 1722"/>
                  <a:gd name="T47" fmla="*/ 15 h 81"/>
                  <a:gd name="T48" fmla="*/ 908 w 1722"/>
                  <a:gd name="T49" fmla="*/ 15 h 81"/>
                  <a:gd name="T50" fmla="*/ 881 w 1722"/>
                  <a:gd name="T51" fmla="*/ 15 h 81"/>
                  <a:gd name="T52" fmla="*/ 847 w 1722"/>
                  <a:gd name="T53" fmla="*/ 29 h 81"/>
                  <a:gd name="T54" fmla="*/ 787 w 1722"/>
                  <a:gd name="T55" fmla="*/ 44 h 81"/>
                  <a:gd name="T56" fmla="*/ 753 w 1722"/>
                  <a:gd name="T57" fmla="*/ 51 h 81"/>
                  <a:gd name="T58" fmla="*/ 726 w 1722"/>
                  <a:gd name="T59" fmla="*/ 51 h 81"/>
                  <a:gd name="T60" fmla="*/ 686 w 1722"/>
                  <a:gd name="T61" fmla="*/ 44 h 81"/>
                  <a:gd name="T62" fmla="*/ 659 w 1722"/>
                  <a:gd name="T63" fmla="*/ 29 h 81"/>
                  <a:gd name="T64" fmla="*/ 632 w 1722"/>
                  <a:gd name="T65" fmla="*/ 22 h 81"/>
                  <a:gd name="T66" fmla="*/ 598 w 1722"/>
                  <a:gd name="T67" fmla="*/ 22 h 81"/>
                  <a:gd name="T68" fmla="*/ 565 w 1722"/>
                  <a:gd name="T69" fmla="*/ 22 h 81"/>
                  <a:gd name="T70" fmla="*/ 531 w 1722"/>
                  <a:gd name="T71" fmla="*/ 29 h 81"/>
                  <a:gd name="T72" fmla="*/ 477 w 1722"/>
                  <a:gd name="T73" fmla="*/ 29 h 81"/>
                  <a:gd name="T74" fmla="*/ 437 w 1722"/>
                  <a:gd name="T75" fmla="*/ 36 h 81"/>
                  <a:gd name="T76" fmla="*/ 403 w 1722"/>
                  <a:gd name="T77" fmla="*/ 44 h 81"/>
                  <a:gd name="T78" fmla="*/ 376 w 1722"/>
                  <a:gd name="T79" fmla="*/ 44 h 81"/>
                  <a:gd name="T80" fmla="*/ 343 w 1722"/>
                  <a:gd name="T81" fmla="*/ 44 h 81"/>
                  <a:gd name="T82" fmla="*/ 282 w 1722"/>
                  <a:gd name="T83" fmla="*/ 44 h 81"/>
                  <a:gd name="T84" fmla="*/ 229 w 1722"/>
                  <a:gd name="T85" fmla="*/ 29 h 81"/>
                  <a:gd name="T86" fmla="*/ 195 w 1722"/>
                  <a:gd name="T87" fmla="*/ 22 h 81"/>
                  <a:gd name="T88" fmla="*/ 168 w 1722"/>
                  <a:gd name="T89" fmla="*/ 22 h 81"/>
                  <a:gd name="T90" fmla="*/ 141 w 1722"/>
                  <a:gd name="T91" fmla="*/ 15 h 81"/>
                  <a:gd name="T92" fmla="*/ 114 w 1722"/>
                  <a:gd name="T93" fmla="*/ 7 h 81"/>
                  <a:gd name="T94" fmla="*/ 87 w 1722"/>
                  <a:gd name="T95" fmla="*/ 7 h 81"/>
                  <a:gd name="T96" fmla="*/ 61 w 1722"/>
                  <a:gd name="T97" fmla="*/ 15 h 81"/>
                  <a:gd name="T98" fmla="*/ 34 w 1722"/>
                  <a:gd name="T99" fmla="*/ 22 h 81"/>
                  <a:gd name="T100" fmla="*/ 7 w 1722"/>
                  <a:gd name="T101" fmla="*/ 36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>
                  <a:gd name="T0" fmla="*/ 33 w 80"/>
                  <a:gd name="T1" fmla="*/ 109 h 1366"/>
                  <a:gd name="T2" fmla="*/ 59 w 80"/>
                  <a:gd name="T3" fmla="*/ 167 h 1366"/>
                  <a:gd name="T4" fmla="*/ 59 w 80"/>
                  <a:gd name="T5" fmla="*/ 232 h 1366"/>
                  <a:gd name="T6" fmla="*/ 40 w 80"/>
                  <a:gd name="T7" fmla="*/ 298 h 1366"/>
                  <a:gd name="T8" fmla="*/ 33 w 80"/>
                  <a:gd name="T9" fmla="*/ 363 h 1366"/>
                  <a:gd name="T10" fmla="*/ 40 w 80"/>
                  <a:gd name="T11" fmla="*/ 421 h 1366"/>
                  <a:gd name="T12" fmla="*/ 53 w 80"/>
                  <a:gd name="T13" fmla="*/ 494 h 1366"/>
                  <a:gd name="T14" fmla="*/ 53 w 80"/>
                  <a:gd name="T15" fmla="*/ 581 h 1366"/>
                  <a:gd name="T16" fmla="*/ 53 w 80"/>
                  <a:gd name="T17" fmla="*/ 653 h 1366"/>
                  <a:gd name="T18" fmla="*/ 59 w 80"/>
                  <a:gd name="T19" fmla="*/ 741 h 1366"/>
                  <a:gd name="T20" fmla="*/ 66 w 80"/>
                  <a:gd name="T21" fmla="*/ 799 h 1366"/>
                  <a:gd name="T22" fmla="*/ 46 w 80"/>
                  <a:gd name="T23" fmla="*/ 871 h 1366"/>
                  <a:gd name="T24" fmla="*/ 66 w 80"/>
                  <a:gd name="T25" fmla="*/ 929 h 1366"/>
                  <a:gd name="T26" fmla="*/ 59 w 80"/>
                  <a:gd name="T27" fmla="*/ 1016 h 1366"/>
                  <a:gd name="T28" fmla="*/ 53 w 80"/>
                  <a:gd name="T29" fmla="*/ 1089 h 1366"/>
                  <a:gd name="T30" fmla="*/ 72 w 80"/>
                  <a:gd name="T31" fmla="*/ 1147 h 1366"/>
                  <a:gd name="T32" fmla="*/ 59 w 80"/>
                  <a:gd name="T33" fmla="*/ 1213 h 1366"/>
                  <a:gd name="T34" fmla="*/ 53 w 80"/>
                  <a:gd name="T35" fmla="*/ 1278 h 1366"/>
                  <a:gd name="T36" fmla="*/ 72 w 80"/>
                  <a:gd name="T37" fmla="*/ 1336 h 1366"/>
                  <a:gd name="T38" fmla="*/ 59 w 80"/>
                  <a:gd name="T39" fmla="*/ 1300 h 1366"/>
                  <a:gd name="T40" fmla="*/ 33 w 80"/>
                  <a:gd name="T41" fmla="*/ 1242 h 1366"/>
                  <a:gd name="T42" fmla="*/ 46 w 80"/>
                  <a:gd name="T43" fmla="*/ 1154 h 1366"/>
                  <a:gd name="T44" fmla="*/ 59 w 80"/>
                  <a:gd name="T45" fmla="*/ 1089 h 1366"/>
                  <a:gd name="T46" fmla="*/ 59 w 80"/>
                  <a:gd name="T47" fmla="*/ 1031 h 1366"/>
                  <a:gd name="T48" fmla="*/ 66 w 80"/>
                  <a:gd name="T49" fmla="*/ 966 h 1366"/>
                  <a:gd name="T50" fmla="*/ 66 w 80"/>
                  <a:gd name="T51" fmla="*/ 864 h 1366"/>
                  <a:gd name="T52" fmla="*/ 26 w 80"/>
                  <a:gd name="T53" fmla="*/ 799 h 1366"/>
                  <a:gd name="T54" fmla="*/ 26 w 80"/>
                  <a:gd name="T55" fmla="*/ 726 h 1366"/>
                  <a:gd name="T56" fmla="*/ 26 w 80"/>
                  <a:gd name="T57" fmla="*/ 639 h 1366"/>
                  <a:gd name="T58" fmla="*/ 26 w 80"/>
                  <a:gd name="T59" fmla="*/ 581 h 1366"/>
                  <a:gd name="T60" fmla="*/ 40 w 80"/>
                  <a:gd name="T61" fmla="*/ 523 h 1366"/>
                  <a:gd name="T62" fmla="*/ 46 w 80"/>
                  <a:gd name="T63" fmla="*/ 450 h 1366"/>
                  <a:gd name="T64" fmla="*/ 46 w 80"/>
                  <a:gd name="T65" fmla="*/ 392 h 1366"/>
                  <a:gd name="T66" fmla="*/ 46 w 80"/>
                  <a:gd name="T67" fmla="*/ 319 h 1366"/>
                  <a:gd name="T68" fmla="*/ 46 w 80"/>
                  <a:gd name="T69" fmla="*/ 254 h 1366"/>
                  <a:gd name="T70" fmla="*/ 53 w 80"/>
                  <a:gd name="T71" fmla="*/ 196 h 1366"/>
                  <a:gd name="T72" fmla="*/ 46 w 80"/>
                  <a:gd name="T73" fmla="*/ 131 h 1366"/>
                  <a:gd name="T74" fmla="*/ 13 w 80"/>
                  <a:gd name="T75" fmla="*/ 73 h 1366"/>
                  <a:gd name="T76" fmla="*/ 7 w 80"/>
                  <a:gd name="T77" fmla="*/ 15 h 13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>
                  <a:gd name="T0" fmla="*/ 0 w 107"/>
                  <a:gd name="T1" fmla="*/ 0 h 2135"/>
                  <a:gd name="T2" fmla="*/ 106 w 107"/>
                  <a:gd name="T3" fmla="*/ 116 h 2135"/>
                  <a:gd name="T4" fmla="*/ 106 w 107"/>
                  <a:gd name="T5" fmla="*/ 987 h 2135"/>
                  <a:gd name="T6" fmla="*/ 53 w 107"/>
                  <a:gd name="T7" fmla="*/ 1045 h 2135"/>
                  <a:gd name="T8" fmla="*/ 53 w 107"/>
                  <a:gd name="T9" fmla="*/ 1161 h 2135"/>
                  <a:gd name="T10" fmla="*/ 66 w 107"/>
                  <a:gd name="T11" fmla="*/ 1219 h 2135"/>
                  <a:gd name="T12" fmla="*/ 40 w 107"/>
                  <a:gd name="T13" fmla="*/ 1277 h 2135"/>
                  <a:gd name="T14" fmla="*/ 40 w 107"/>
                  <a:gd name="T15" fmla="*/ 1336 h 2135"/>
                  <a:gd name="T16" fmla="*/ 27 w 107"/>
                  <a:gd name="T17" fmla="*/ 1394 h 2135"/>
                  <a:gd name="T18" fmla="*/ 40 w 107"/>
                  <a:gd name="T19" fmla="*/ 1452 h 2135"/>
                  <a:gd name="T20" fmla="*/ 53 w 107"/>
                  <a:gd name="T21" fmla="*/ 1510 h 2135"/>
                  <a:gd name="T22" fmla="*/ 53 w 107"/>
                  <a:gd name="T23" fmla="*/ 1568 h 2135"/>
                  <a:gd name="T24" fmla="*/ 66 w 107"/>
                  <a:gd name="T25" fmla="*/ 1626 h 2135"/>
                  <a:gd name="T26" fmla="*/ 40 w 107"/>
                  <a:gd name="T27" fmla="*/ 1684 h 2135"/>
                  <a:gd name="T28" fmla="*/ 27 w 107"/>
                  <a:gd name="T29" fmla="*/ 1742 h 2135"/>
                  <a:gd name="T30" fmla="*/ 27 w 107"/>
                  <a:gd name="T31" fmla="*/ 1800 h 2135"/>
                  <a:gd name="T32" fmla="*/ 40 w 107"/>
                  <a:gd name="T33" fmla="*/ 1873 h 2135"/>
                  <a:gd name="T34" fmla="*/ 40 w 107"/>
                  <a:gd name="T35" fmla="*/ 1945 h 2135"/>
                  <a:gd name="T36" fmla="*/ 27 w 107"/>
                  <a:gd name="T37" fmla="*/ 2018 h 2135"/>
                  <a:gd name="T38" fmla="*/ 40 w 107"/>
                  <a:gd name="T39" fmla="*/ 2076 h 2135"/>
                  <a:gd name="T40" fmla="*/ 53 w 107"/>
                  <a:gd name="T41" fmla="*/ 2134 h 2135"/>
                  <a:gd name="T42" fmla="*/ 13 w 107"/>
                  <a:gd name="T43" fmla="*/ 2061 h 2135"/>
                  <a:gd name="T44" fmla="*/ 13 w 107"/>
                  <a:gd name="T45" fmla="*/ 1974 h 2135"/>
                  <a:gd name="T46" fmla="*/ 13 w 107"/>
                  <a:gd name="T47" fmla="*/ 1916 h 2135"/>
                  <a:gd name="T48" fmla="*/ 27 w 107"/>
                  <a:gd name="T49" fmla="*/ 1858 h 2135"/>
                  <a:gd name="T50" fmla="*/ 40 w 107"/>
                  <a:gd name="T51" fmla="*/ 1800 h 2135"/>
                  <a:gd name="T52" fmla="*/ 40 w 107"/>
                  <a:gd name="T53" fmla="*/ 1684 h 2135"/>
                  <a:gd name="T54" fmla="*/ 40 w 107"/>
                  <a:gd name="T55" fmla="*/ 1597 h 2135"/>
                  <a:gd name="T56" fmla="*/ 40 w 107"/>
                  <a:gd name="T57" fmla="*/ 1539 h 2135"/>
                  <a:gd name="T58" fmla="*/ 40 w 107"/>
                  <a:gd name="T59" fmla="*/ 1481 h 2135"/>
                  <a:gd name="T60" fmla="*/ 53 w 107"/>
                  <a:gd name="T61" fmla="*/ 1423 h 2135"/>
                  <a:gd name="T62" fmla="*/ 53 w 107"/>
                  <a:gd name="T63" fmla="*/ 1350 h 2135"/>
                  <a:gd name="T64" fmla="*/ 53 w 107"/>
                  <a:gd name="T65" fmla="*/ 1292 h 2135"/>
                  <a:gd name="T66" fmla="*/ 40 w 107"/>
                  <a:gd name="T67" fmla="*/ 1234 h 2135"/>
                  <a:gd name="T68" fmla="*/ 40 w 107"/>
                  <a:gd name="T69" fmla="*/ 1176 h 2135"/>
                  <a:gd name="T70" fmla="*/ 53 w 107"/>
                  <a:gd name="T71" fmla="*/ 1118 h 2135"/>
                  <a:gd name="T72" fmla="*/ 66 w 107"/>
                  <a:gd name="T73" fmla="*/ 1060 h 2135"/>
                  <a:gd name="T74" fmla="*/ 66 w 107"/>
                  <a:gd name="T75" fmla="*/ 987 h 2135"/>
                  <a:gd name="T76" fmla="*/ 66 w 107"/>
                  <a:gd name="T77" fmla="*/ 929 h 2135"/>
                  <a:gd name="T78" fmla="*/ 66 w 107"/>
                  <a:gd name="T79" fmla="*/ 871 h 2135"/>
                  <a:gd name="T80" fmla="*/ 66 w 107"/>
                  <a:gd name="T81" fmla="*/ 798 h 2135"/>
                  <a:gd name="T82" fmla="*/ 66 w 107"/>
                  <a:gd name="T83" fmla="*/ 726 h 2135"/>
                  <a:gd name="T84" fmla="*/ 66 w 107"/>
                  <a:gd name="T85" fmla="*/ 668 h 2135"/>
                  <a:gd name="T86" fmla="*/ 66 w 107"/>
                  <a:gd name="T87" fmla="*/ 552 h 2135"/>
                  <a:gd name="T88" fmla="*/ 53 w 107"/>
                  <a:gd name="T89" fmla="*/ 494 h 2135"/>
                  <a:gd name="T90" fmla="*/ 53 w 107"/>
                  <a:gd name="T91" fmla="*/ 436 h 2135"/>
                  <a:gd name="T92" fmla="*/ 53 w 107"/>
                  <a:gd name="T93" fmla="*/ 377 h 2135"/>
                  <a:gd name="T94" fmla="*/ 53 w 107"/>
                  <a:gd name="T95" fmla="*/ 319 h 2135"/>
                  <a:gd name="T96" fmla="*/ 53 w 107"/>
                  <a:gd name="T97" fmla="*/ 261 h 2135"/>
                  <a:gd name="T98" fmla="*/ 53 w 107"/>
                  <a:gd name="T99" fmla="*/ 203 h 2135"/>
                  <a:gd name="T100" fmla="*/ 53 w 107"/>
                  <a:gd name="T101" fmla="*/ 145 h 2135"/>
                  <a:gd name="T102" fmla="*/ 27 w 107"/>
                  <a:gd name="T103" fmla="*/ 87 h 2135"/>
                  <a:gd name="T104" fmla="*/ 0 w 107"/>
                  <a:gd name="T105" fmla="*/ 0 h 21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>
                  <a:gd name="T0" fmla="*/ 92 w 93"/>
                  <a:gd name="T1" fmla="*/ 0 h 1699"/>
                  <a:gd name="T2" fmla="*/ 79 w 93"/>
                  <a:gd name="T3" fmla="*/ 73 h 1699"/>
                  <a:gd name="T4" fmla="*/ 79 w 93"/>
                  <a:gd name="T5" fmla="*/ 131 h 1699"/>
                  <a:gd name="T6" fmla="*/ 66 w 93"/>
                  <a:gd name="T7" fmla="*/ 189 h 1699"/>
                  <a:gd name="T8" fmla="*/ 26 w 93"/>
                  <a:gd name="T9" fmla="*/ 247 h 1699"/>
                  <a:gd name="T10" fmla="*/ 26 w 93"/>
                  <a:gd name="T11" fmla="*/ 305 h 1699"/>
                  <a:gd name="T12" fmla="*/ 26 w 93"/>
                  <a:gd name="T13" fmla="*/ 363 h 1699"/>
                  <a:gd name="T14" fmla="*/ 39 w 93"/>
                  <a:gd name="T15" fmla="*/ 421 h 1699"/>
                  <a:gd name="T16" fmla="*/ 53 w 93"/>
                  <a:gd name="T17" fmla="*/ 479 h 1699"/>
                  <a:gd name="T18" fmla="*/ 53 w 93"/>
                  <a:gd name="T19" fmla="*/ 537 h 1699"/>
                  <a:gd name="T20" fmla="*/ 39 w 93"/>
                  <a:gd name="T21" fmla="*/ 610 h 1699"/>
                  <a:gd name="T22" fmla="*/ 39 w 93"/>
                  <a:gd name="T23" fmla="*/ 668 h 1699"/>
                  <a:gd name="T24" fmla="*/ 39 w 93"/>
                  <a:gd name="T25" fmla="*/ 726 h 1699"/>
                  <a:gd name="T26" fmla="*/ 39 w 93"/>
                  <a:gd name="T27" fmla="*/ 784 h 1699"/>
                  <a:gd name="T28" fmla="*/ 13 w 93"/>
                  <a:gd name="T29" fmla="*/ 856 h 1699"/>
                  <a:gd name="T30" fmla="*/ 0 w 93"/>
                  <a:gd name="T31" fmla="*/ 914 h 1699"/>
                  <a:gd name="T32" fmla="*/ 0 w 93"/>
                  <a:gd name="T33" fmla="*/ 972 h 1699"/>
                  <a:gd name="T34" fmla="*/ 26 w 93"/>
                  <a:gd name="T35" fmla="*/ 1030 h 1699"/>
                  <a:gd name="T36" fmla="*/ 26 w 93"/>
                  <a:gd name="T37" fmla="*/ 1103 h 1699"/>
                  <a:gd name="T38" fmla="*/ 13 w 93"/>
                  <a:gd name="T39" fmla="*/ 1176 h 1699"/>
                  <a:gd name="T40" fmla="*/ 13 w 93"/>
                  <a:gd name="T41" fmla="*/ 1234 h 1699"/>
                  <a:gd name="T42" fmla="*/ 13 w 93"/>
                  <a:gd name="T43" fmla="*/ 1292 h 1699"/>
                  <a:gd name="T44" fmla="*/ 13 w 93"/>
                  <a:gd name="T45" fmla="*/ 1350 h 1699"/>
                  <a:gd name="T46" fmla="*/ 0 w 93"/>
                  <a:gd name="T47" fmla="*/ 1408 h 1699"/>
                  <a:gd name="T48" fmla="*/ 0 w 93"/>
                  <a:gd name="T49" fmla="*/ 1466 h 1699"/>
                  <a:gd name="T50" fmla="*/ 13 w 93"/>
                  <a:gd name="T51" fmla="*/ 1524 h 1699"/>
                  <a:gd name="T52" fmla="*/ 53 w 93"/>
                  <a:gd name="T53" fmla="*/ 1582 h 1699"/>
                  <a:gd name="T54" fmla="*/ 53 w 93"/>
                  <a:gd name="T55" fmla="*/ 1640 h 1699"/>
                  <a:gd name="T56" fmla="*/ 26 w 93"/>
                  <a:gd name="T57" fmla="*/ 1698 h 1699"/>
                  <a:gd name="T58" fmla="*/ 53 w 93"/>
                  <a:gd name="T59" fmla="*/ 1640 h 1699"/>
                  <a:gd name="T60" fmla="*/ 39 w 93"/>
                  <a:gd name="T61" fmla="*/ 1567 h 1699"/>
                  <a:gd name="T62" fmla="*/ 26 w 93"/>
                  <a:gd name="T63" fmla="*/ 1509 h 1699"/>
                  <a:gd name="T64" fmla="*/ 26 w 93"/>
                  <a:gd name="T65" fmla="*/ 1437 h 1699"/>
                  <a:gd name="T66" fmla="*/ 26 w 93"/>
                  <a:gd name="T67" fmla="*/ 1379 h 1699"/>
                  <a:gd name="T68" fmla="*/ 26 w 93"/>
                  <a:gd name="T69" fmla="*/ 1321 h 1699"/>
                  <a:gd name="T70" fmla="*/ 26 w 93"/>
                  <a:gd name="T71" fmla="*/ 1263 h 1699"/>
                  <a:gd name="T72" fmla="*/ 26 w 93"/>
                  <a:gd name="T73" fmla="*/ 1205 h 1699"/>
                  <a:gd name="T74" fmla="*/ 53 w 93"/>
                  <a:gd name="T75" fmla="*/ 1147 h 1699"/>
                  <a:gd name="T76" fmla="*/ 66 w 93"/>
                  <a:gd name="T77" fmla="*/ 1088 h 1699"/>
                  <a:gd name="T78" fmla="*/ 39 w 93"/>
                  <a:gd name="T79" fmla="*/ 1030 h 1699"/>
                  <a:gd name="T80" fmla="*/ 13 w 93"/>
                  <a:gd name="T81" fmla="*/ 972 h 1699"/>
                  <a:gd name="T82" fmla="*/ 13 w 93"/>
                  <a:gd name="T83" fmla="*/ 914 h 1699"/>
                  <a:gd name="T84" fmla="*/ 26 w 93"/>
                  <a:gd name="T85" fmla="*/ 856 h 1699"/>
                  <a:gd name="T86" fmla="*/ 39 w 93"/>
                  <a:gd name="T87" fmla="*/ 798 h 1699"/>
                  <a:gd name="T88" fmla="*/ 39 w 93"/>
                  <a:gd name="T89" fmla="*/ 740 h 1699"/>
                  <a:gd name="T90" fmla="*/ 53 w 93"/>
                  <a:gd name="T91" fmla="*/ 682 h 1699"/>
                  <a:gd name="T92" fmla="*/ 66 w 93"/>
                  <a:gd name="T93" fmla="*/ 624 h 1699"/>
                  <a:gd name="T94" fmla="*/ 66 w 93"/>
                  <a:gd name="T95" fmla="*/ 566 h 1699"/>
                  <a:gd name="T96" fmla="*/ 53 w 93"/>
                  <a:gd name="T97" fmla="*/ 508 h 1699"/>
                  <a:gd name="T98" fmla="*/ 39 w 93"/>
                  <a:gd name="T99" fmla="*/ 450 h 1699"/>
                  <a:gd name="T100" fmla="*/ 26 w 93"/>
                  <a:gd name="T101" fmla="*/ 392 h 1699"/>
                  <a:gd name="T102" fmla="*/ 26 w 93"/>
                  <a:gd name="T103" fmla="*/ 334 h 1699"/>
                  <a:gd name="T104" fmla="*/ 26 w 93"/>
                  <a:gd name="T105" fmla="*/ 276 h 1699"/>
                  <a:gd name="T106" fmla="*/ 66 w 93"/>
                  <a:gd name="T107" fmla="*/ 218 h 1699"/>
                  <a:gd name="T108" fmla="*/ 66 w 93"/>
                  <a:gd name="T109" fmla="*/ 160 h 1699"/>
                  <a:gd name="T110" fmla="*/ 66 w 93"/>
                  <a:gd name="T111" fmla="*/ 102 h 16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>
                  <a:gd name="T0" fmla="*/ 81 w 2527"/>
                  <a:gd name="T1" fmla="*/ 73 h 117"/>
                  <a:gd name="T2" fmla="*/ 188 w 2527"/>
                  <a:gd name="T3" fmla="*/ 44 h 117"/>
                  <a:gd name="T4" fmla="*/ 296 w 2527"/>
                  <a:gd name="T5" fmla="*/ 58 h 117"/>
                  <a:gd name="T6" fmla="*/ 417 w 2527"/>
                  <a:gd name="T7" fmla="*/ 87 h 117"/>
                  <a:gd name="T8" fmla="*/ 524 w 2527"/>
                  <a:gd name="T9" fmla="*/ 87 h 117"/>
                  <a:gd name="T10" fmla="*/ 645 w 2527"/>
                  <a:gd name="T11" fmla="*/ 73 h 117"/>
                  <a:gd name="T12" fmla="*/ 833 w 2527"/>
                  <a:gd name="T13" fmla="*/ 58 h 117"/>
                  <a:gd name="T14" fmla="*/ 941 w 2527"/>
                  <a:gd name="T15" fmla="*/ 44 h 117"/>
                  <a:gd name="T16" fmla="*/ 1061 w 2527"/>
                  <a:gd name="T17" fmla="*/ 58 h 117"/>
                  <a:gd name="T18" fmla="*/ 1209 w 2527"/>
                  <a:gd name="T19" fmla="*/ 58 h 117"/>
                  <a:gd name="T20" fmla="*/ 1344 w 2527"/>
                  <a:gd name="T21" fmla="*/ 44 h 117"/>
                  <a:gd name="T22" fmla="*/ 1451 w 2527"/>
                  <a:gd name="T23" fmla="*/ 44 h 117"/>
                  <a:gd name="T24" fmla="*/ 1559 w 2527"/>
                  <a:gd name="T25" fmla="*/ 0 h 117"/>
                  <a:gd name="T26" fmla="*/ 2472 w 2527"/>
                  <a:gd name="T27" fmla="*/ 0 h 117"/>
                  <a:gd name="T28" fmla="*/ 2472 w 2527"/>
                  <a:gd name="T29" fmla="*/ 58 h 117"/>
                  <a:gd name="T30" fmla="*/ 2351 w 2527"/>
                  <a:gd name="T31" fmla="*/ 58 h 117"/>
                  <a:gd name="T32" fmla="*/ 2244 w 2527"/>
                  <a:gd name="T33" fmla="*/ 58 h 117"/>
                  <a:gd name="T34" fmla="*/ 2123 w 2527"/>
                  <a:gd name="T35" fmla="*/ 73 h 117"/>
                  <a:gd name="T36" fmla="*/ 2015 w 2527"/>
                  <a:gd name="T37" fmla="*/ 87 h 117"/>
                  <a:gd name="T38" fmla="*/ 1868 w 2527"/>
                  <a:gd name="T39" fmla="*/ 73 h 117"/>
                  <a:gd name="T40" fmla="*/ 1760 w 2527"/>
                  <a:gd name="T41" fmla="*/ 58 h 117"/>
                  <a:gd name="T42" fmla="*/ 1639 w 2527"/>
                  <a:gd name="T43" fmla="*/ 58 h 117"/>
                  <a:gd name="T44" fmla="*/ 1532 w 2527"/>
                  <a:gd name="T45" fmla="*/ 73 h 117"/>
                  <a:gd name="T46" fmla="*/ 1424 w 2527"/>
                  <a:gd name="T47" fmla="*/ 73 h 117"/>
                  <a:gd name="T48" fmla="*/ 1317 w 2527"/>
                  <a:gd name="T49" fmla="*/ 58 h 117"/>
                  <a:gd name="T50" fmla="*/ 1088 w 2527"/>
                  <a:gd name="T51" fmla="*/ 73 h 117"/>
                  <a:gd name="T52" fmla="*/ 967 w 2527"/>
                  <a:gd name="T53" fmla="*/ 73 h 117"/>
                  <a:gd name="T54" fmla="*/ 846 w 2527"/>
                  <a:gd name="T55" fmla="*/ 87 h 117"/>
                  <a:gd name="T56" fmla="*/ 726 w 2527"/>
                  <a:gd name="T57" fmla="*/ 73 h 117"/>
                  <a:gd name="T58" fmla="*/ 591 w 2527"/>
                  <a:gd name="T59" fmla="*/ 73 h 117"/>
                  <a:gd name="T60" fmla="*/ 470 w 2527"/>
                  <a:gd name="T61" fmla="*/ 73 h 117"/>
                  <a:gd name="T62" fmla="*/ 363 w 2527"/>
                  <a:gd name="T63" fmla="*/ 73 h 117"/>
                  <a:gd name="T64" fmla="*/ 255 w 2527"/>
                  <a:gd name="T65" fmla="*/ 44 h 117"/>
                  <a:gd name="T66" fmla="*/ 148 w 2527"/>
                  <a:gd name="T67" fmla="*/ 73 h 117"/>
                  <a:gd name="T68" fmla="*/ 0 w 2527"/>
                  <a:gd name="T69" fmla="*/ 116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>
                  <a:gd name="T0" fmla="*/ 188 w 1763"/>
                  <a:gd name="T1" fmla="*/ 0 h 75"/>
                  <a:gd name="T2" fmla="*/ 363 w 1763"/>
                  <a:gd name="T3" fmla="*/ 74 h 75"/>
                  <a:gd name="T4" fmla="*/ 444 w 1763"/>
                  <a:gd name="T5" fmla="*/ 74 h 75"/>
                  <a:gd name="T6" fmla="*/ 565 w 1763"/>
                  <a:gd name="T7" fmla="*/ 74 h 75"/>
                  <a:gd name="T8" fmla="*/ 619 w 1763"/>
                  <a:gd name="T9" fmla="*/ 74 h 75"/>
                  <a:gd name="T10" fmla="*/ 699 w 1763"/>
                  <a:gd name="T11" fmla="*/ 59 h 75"/>
                  <a:gd name="T12" fmla="*/ 753 w 1763"/>
                  <a:gd name="T13" fmla="*/ 59 h 75"/>
                  <a:gd name="T14" fmla="*/ 807 w 1763"/>
                  <a:gd name="T15" fmla="*/ 44 h 75"/>
                  <a:gd name="T16" fmla="*/ 874 w 1763"/>
                  <a:gd name="T17" fmla="*/ 44 h 75"/>
                  <a:gd name="T18" fmla="*/ 928 w 1763"/>
                  <a:gd name="T19" fmla="*/ 44 h 75"/>
                  <a:gd name="T20" fmla="*/ 995 w 1763"/>
                  <a:gd name="T21" fmla="*/ 74 h 75"/>
                  <a:gd name="T22" fmla="*/ 1103 w 1763"/>
                  <a:gd name="T23" fmla="*/ 74 h 75"/>
                  <a:gd name="T24" fmla="*/ 1157 w 1763"/>
                  <a:gd name="T25" fmla="*/ 74 h 75"/>
                  <a:gd name="T26" fmla="*/ 1211 w 1763"/>
                  <a:gd name="T27" fmla="*/ 74 h 75"/>
                  <a:gd name="T28" fmla="*/ 1332 w 1763"/>
                  <a:gd name="T29" fmla="*/ 74 h 75"/>
                  <a:gd name="T30" fmla="*/ 1399 w 1763"/>
                  <a:gd name="T31" fmla="*/ 59 h 75"/>
                  <a:gd name="T32" fmla="*/ 1453 w 1763"/>
                  <a:gd name="T33" fmla="*/ 44 h 75"/>
                  <a:gd name="T34" fmla="*/ 1506 w 1763"/>
                  <a:gd name="T35" fmla="*/ 44 h 75"/>
                  <a:gd name="T36" fmla="*/ 1560 w 1763"/>
                  <a:gd name="T37" fmla="*/ 30 h 75"/>
                  <a:gd name="T38" fmla="*/ 1654 w 1763"/>
                  <a:gd name="T39" fmla="*/ 30 h 75"/>
                  <a:gd name="T40" fmla="*/ 1708 w 1763"/>
                  <a:gd name="T41" fmla="*/ 30 h 75"/>
                  <a:gd name="T42" fmla="*/ 1762 w 1763"/>
                  <a:gd name="T43" fmla="*/ 30 h 75"/>
                  <a:gd name="T44" fmla="*/ 1708 w 1763"/>
                  <a:gd name="T45" fmla="*/ 30 h 75"/>
                  <a:gd name="T46" fmla="*/ 1654 w 1763"/>
                  <a:gd name="T47" fmla="*/ 44 h 75"/>
                  <a:gd name="T48" fmla="*/ 1601 w 1763"/>
                  <a:gd name="T49" fmla="*/ 74 h 75"/>
                  <a:gd name="T50" fmla="*/ 1547 w 1763"/>
                  <a:gd name="T51" fmla="*/ 74 h 75"/>
                  <a:gd name="T52" fmla="*/ 1493 w 1763"/>
                  <a:gd name="T53" fmla="*/ 74 h 75"/>
                  <a:gd name="T54" fmla="*/ 1426 w 1763"/>
                  <a:gd name="T55" fmla="*/ 59 h 75"/>
                  <a:gd name="T56" fmla="*/ 1372 w 1763"/>
                  <a:gd name="T57" fmla="*/ 59 h 75"/>
                  <a:gd name="T58" fmla="*/ 1251 w 1763"/>
                  <a:gd name="T59" fmla="*/ 59 h 75"/>
                  <a:gd name="T60" fmla="*/ 1184 w 1763"/>
                  <a:gd name="T61" fmla="*/ 59 h 75"/>
                  <a:gd name="T62" fmla="*/ 1116 w 1763"/>
                  <a:gd name="T63" fmla="*/ 59 h 75"/>
                  <a:gd name="T64" fmla="*/ 1009 w 1763"/>
                  <a:gd name="T65" fmla="*/ 59 h 75"/>
                  <a:gd name="T66" fmla="*/ 955 w 1763"/>
                  <a:gd name="T67" fmla="*/ 59 h 75"/>
                  <a:gd name="T68" fmla="*/ 888 w 1763"/>
                  <a:gd name="T69" fmla="*/ 59 h 75"/>
                  <a:gd name="T70" fmla="*/ 820 w 1763"/>
                  <a:gd name="T71" fmla="*/ 74 h 75"/>
                  <a:gd name="T72" fmla="*/ 767 w 1763"/>
                  <a:gd name="T73" fmla="*/ 74 h 75"/>
                  <a:gd name="T74" fmla="*/ 699 w 1763"/>
                  <a:gd name="T75" fmla="*/ 59 h 75"/>
                  <a:gd name="T76" fmla="*/ 646 w 1763"/>
                  <a:gd name="T77" fmla="*/ 44 h 75"/>
                  <a:gd name="T78" fmla="*/ 592 w 1763"/>
                  <a:gd name="T79" fmla="*/ 44 h 75"/>
                  <a:gd name="T80" fmla="*/ 538 w 1763"/>
                  <a:gd name="T81" fmla="*/ 44 h 75"/>
                  <a:gd name="T82" fmla="*/ 484 w 1763"/>
                  <a:gd name="T83" fmla="*/ 59 h 75"/>
                  <a:gd name="T84" fmla="*/ 430 w 1763"/>
                  <a:gd name="T85" fmla="*/ 59 h 75"/>
                  <a:gd name="T86" fmla="*/ 377 w 1763"/>
                  <a:gd name="T87" fmla="*/ 30 h 75"/>
                  <a:gd name="T88" fmla="*/ 323 w 1763"/>
                  <a:gd name="T89" fmla="*/ 15 h 75"/>
                  <a:gd name="T90" fmla="*/ 269 w 1763"/>
                  <a:gd name="T91" fmla="*/ 15 h 75"/>
                  <a:gd name="T92" fmla="*/ 215 w 1763"/>
                  <a:gd name="T93" fmla="*/ 15 h 75"/>
                  <a:gd name="T94" fmla="*/ 161 w 1763"/>
                  <a:gd name="T95" fmla="*/ 15 h 75"/>
                  <a:gd name="T96" fmla="*/ 108 w 1763"/>
                  <a:gd name="T97" fmla="*/ 30 h 75"/>
                  <a:gd name="T98" fmla="*/ 54 w 1763"/>
                  <a:gd name="T99" fmla="*/ 44 h 75"/>
                  <a:gd name="T100" fmla="*/ 0 w 1763"/>
                  <a:gd name="T101" fmla="*/ 59 h 75"/>
                  <a:gd name="T102" fmla="*/ 54 w 1763"/>
                  <a:gd name="T103" fmla="*/ 59 h 75"/>
                  <a:gd name="T104" fmla="*/ 108 w 1763"/>
                  <a:gd name="T105" fmla="*/ 30 h 75"/>
                  <a:gd name="T106" fmla="*/ 161 w 1763"/>
                  <a:gd name="T107" fmla="*/ 30 h 75"/>
                  <a:gd name="T108" fmla="*/ 188 w 1763"/>
                  <a:gd name="T109" fmla="*/ 0 h 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5" name="Group 28"/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6" name="Rectangle 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" name="Rectangle 30"/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31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61001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32" name="Rectangle 32"/>
          <p:cNvSpPr>
            <a:spLocks noChangeArrowheads="1"/>
          </p:cNvSpPr>
          <p:nvPr/>
        </p:nvSpPr>
        <p:spPr bwMode="auto">
          <a:xfrm>
            <a:off x="1562100" y="812800"/>
            <a:ext cx="6934200" cy="537210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000099">
                  <a:gamma/>
                  <a:shade val="23922"/>
                  <a:invGamma/>
                </a:srgbClr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FFFFFF"/>
              </a:solidFill>
              <a:latin typeface="Arial" pitchFamily="-112" charset="0"/>
              <a:ea typeface="ＭＳ Ｐゴシック" pitchFamily="-112" charset="-128"/>
              <a:cs typeface="ＭＳ Ｐゴシック" pitchFamily="-112" charset="-128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FFFFFF"/>
              </a:solidFill>
              <a:latin typeface="Arial" pitchFamily="-112" charset="0"/>
              <a:ea typeface="ＭＳ Ｐゴシック" pitchFamily="-112" charset="-128"/>
              <a:cs typeface="ＭＳ Ｐゴシック" pitchFamily="-112" charset="-128"/>
            </a:endParaRPr>
          </a:p>
        </p:txBody>
      </p:sp>
      <p:sp>
        <p:nvSpPr>
          <p:cNvPr id="34" name="Rectangle 34"/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35" name="Rectangle 35"/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36" name="Rectangle 36"/>
          <p:cNvSpPr>
            <a:spLocks noChangeArrowheads="1"/>
          </p:cNvSpPr>
          <p:nvPr/>
        </p:nvSpPr>
        <p:spPr bwMode="auto">
          <a:xfrm>
            <a:off x="341313" y="438150"/>
            <a:ext cx="2825750" cy="10033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>
              <a:defRPr/>
            </a:pPr>
            <a:r>
              <a:rPr lang="en-US" sz="2000" b="1">
                <a:solidFill>
                  <a:srgbClr val="FFD34A"/>
                </a:solidFill>
                <a:latin typeface="Times" pitchFamily="-112" charset="0"/>
                <a:ea typeface="ＭＳ Ｐゴシック" pitchFamily="-112" charset="-128"/>
                <a:cs typeface="ＭＳ Ｐゴシック" pitchFamily="-112" charset="-128"/>
              </a:rPr>
              <a:t> DRESSING</a:t>
            </a:r>
          </a:p>
          <a:p>
            <a:pPr>
              <a:defRPr/>
            </a:pPr>
            <a:r>
              <a:rPr lang="en-US" sz="2000" b="1">
                <a:solidFill>
                  <a:srgbClr val="FFD34A"/>
                </a:solidFill>
                <a:latin typeface="Times" pitchFamily="-112" charset="0"/>
                <a:ea typeface="ＭＳ Ｐゴシック" pitchFamily="-112" charset="-128"/>
                <a:cs typeface="ＭＳ Ｐゴシック" pitchFamily="-112" charset="-128"/>
              </a:rPr>
              <a:t>        THE                                    </a:t>
            </a:r>
          </a:p>
          <a:p>
            <a:pPr>
              <a:defRPr/>
            </a:pPr>
            <a:r>
              <a:rPr lang="en-US" sz="2000" b="1">
                <a:solidFill>
                  <a:srgbClr val="FFD34A"/>
                </a:solidFill>
                <a:latin typeface="Times" pitchFamily="-112" charset="0"/>
                <a:ea typeface="ＭＳ Ｐゴシック" pitchFamily="-112" charset="-128"/>
                <a:cs typeface="ＭＳ Ｐゴシック" pitchFamily="-112" charset="-128"/>
              </a:rPr>
              <a:t>   STAGE</a:t>
            </a:r>
          </a:p>
        </p:txBody>
      </p:sp>
      <p:sp>
        <p:nvSpPr>
          <p:cNvPr id="37" name="Line 37"/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 w="25400">
            <a:noFill/>
            <a:round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FFFFFF"/>
              </a:solidFill>
              <a:latin typeface="Arial" pitchFamily="-112" charset="0"/>
              <a:ea typeface="ＭＳ Ｐゴシック" pitchFamily="-112" charset="-128"/>
              <a:cs typeface="ＭＳ Ｐゴシック" pitchFamily="-11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54452996"/>
      </p:ext>
    </p:extLst>
  </p:cSld>
  <p:clrMapOvr>
    <a:masterClrMapping/>
  </p:clrMapOvr>
  <p:transition spd="med">
    <p:cut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8617D4D8-110B-3140-B559-B1824E57EC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731179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6F80A619-2A90-0E42-B745-23D8577B7D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840977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93B39876-CF57-AB42-8C8D-06F47D08E15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05620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9B2544A0-55F6-884F-8C4F-BF7623B518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7021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381000" y="457200"/>
            <a:ext cx="8397875" cy="5562600"/>
            <a:chOff x="240" y="288"/>
            <a:chExt cx="5290" cy="3504"/>
          </a:xfrm>
        </p:grpSpPr>
        <p:sp>
          <p:nvSpPr>
            <p:cNvPr id="5" name="Rectangle 3"/>
            <p:cNvSpPr>
              <a:spLocks noChangeArrowheads="1"/>
            </p:cNvSpPr>
            <p:nvPr/>
          </p:nvSpPr>
          <p:spPr bwMode="blackWhite">
            <a:xfrm>
              <a:off x="240" y="288"/>
              <a:ext cx="5290" cy="3504"/>
            </a:xfrm>
            <a:prstGeom prst="rect">
              <a:avLst/>
            </a:prstGeom>
            <a:solidFill>
              <a:schemeClr val="bg1"/>
            </a:solidFill>
            <a:ln w="50800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>
                <a:defRPr/>
              </a:pPr>
              <a:endParaRPr lang="en-US">
                <a:latin typeface="Times New Roman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6" name="Rectangle 4"/>
            <p:cNvSpPr>
              <a:spLocks noChangeArrowheads="1"/>
            </p:cNvSpPr>
            <p:nvPr/>
          </p:nvSpPr>
          <p:spPr bwMode="auto">
            <a:xfrm>
              <a:off x="285" y="336"/>
              <a:ext cx="5184" cy="3408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>
                <a:defRPr/>
              </a:pPr>
              <a:endParaRPr lang="en-US">
                <a:latin typeface="Times New Roman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7" name="Line 5"/>
            <p:cNvSpPr>
              <a:spLocks noChangeShapeType="1"/>
            </p:cNvSpPr>
            <p:nvPr/>
          </p:nvSpPr>
          <p:spPr bwMode="auto">
            <a:xfrm>
              <a:off x="576" y="2256"/>
              <a:ext cx="4608" cy="0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</p:grpSp>
      <p:sp>
        <p:nvSpPr>
          <p:cNvPr id="196614" name="Rectangle 6"/>
          <p:cNvSpPr>
            <a:spLocks noGrp="1" noChangeArrowheads="1"/>
          </p:cNvSpPr>
          <p:nvPr>
            <p:ph type="ctrTitle"/>
          </p:nvPr>
        </p:nvSpPr>
        <p:spPr>
          <a:xfrm>
            <a:off x="1219200" y="838200"/>
            <a:ext cx="6781800" cy="2559050"/>
          </a:xfrm>
        </p:spPr>
        <p:txBody>
          <a:bodyPr anchorCtr="1"/>
          <a:lstStyle>
            <a:lvl1pPr algn="ctr">
              <a:defRPr sz="6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96615" name="Rectangle 7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733800"/>
            <a:ext cx="6400800" cy="1873250"/>
          </a:xfrm>
        </p:spPr>
        <p:txBody>
          <a:bodyPr/>
          <a:lstStyle>
            <a:lvl1pPr marL="0" indent="0" algn="ctr">
              <a:buFont typeface="Wingdings" pitchFamily="-128" charset="2"/>
              <a:buNone/>
              <a:defRPr sz="30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Rectangle 8"/>
          <p:cNvSpPr>
            <a:spLocks noGrp="1" noChangeArrowheads="1"/>
          </p:cNvSpPr>
          <p:nvPr>
            <p:ph type="dt" sz="half" idx="10"/>
          </p:nvPr>
        </p:nvSpPr>
        <p:spPr>
          <a:xfrm>
            <a:off x="536575" y="6248400"/>
            <a:ext cx="2054225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9"/>
          <p:cNvSpPr>
            <a:spLocks noGrp="1" noChangeArrowheads="1"/>
          </p:cNvSpPr>
          <p:nvPr>
            <p:ph type="ftr" sz="quarter" idx="11"/>
          </p:nvPr>
        </p:nvSpPr>
        <p:spPr>
          <a:xfrm>
            <a:off x="3251200" y="6248400"/>
            <a:ext cx="2887663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Rectangle 10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788150" y="625792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A71A06CB-C482-5C4E-A3F0-3DBDB82C0FE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75680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4BE647E9-31CE-FA40-89E3-6E0F1D637DF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9832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CFAFF421-7416-B648-B09C-BAB411EED0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60878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69F1B0A7-6297-E04E-8CFD-472E78AC85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769418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2B5259BC-B220-3C49-B7FF-B3D9FF1692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694920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7F3635A7-E62C-254D-A369-7B6032355D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46648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6281A603-A4FF-0442-9C73-B99993A6224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43566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03772C20-B6D9-584E-BEC8-82E47E545D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20632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E56262C2-9CB7-5247-9170-AA4DE92BD5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82302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AACC18D5-84D3-9643-8CD3-2CF84C300E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6603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0419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AD5581-AABA-1A4D-B3F3-F0CFB5F3966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22096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A930FC-DE96-2745-8688-74B8CDE4934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34868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EAC4BD-F32D-D849-9529-81AF48F8E65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747622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A15291-1B79-9848-83B1-CEB2D66DF02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33731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915A0-A46E-0947-9F79-64D1FAD6A57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491235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A3DB5-9CF4-DD43-AFB3-7470F489FE6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338801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7B14B8-BA56-F948-9084-B337A368257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85423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F25A4E-CABA-CB4D-ADBC-39689D520E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05071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EDE246-E706-244D-8971-79A1FCC360F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40929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FA1237-4D45-ED46-B570-EAF8A38231E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42364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8CDB32-17B1-1B47-8E90-2F0ACB2C097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17357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D32E8F-AD95-9A45-A1DE-9E49789BCF1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1867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73C3F3-A96C-6943-9617-CB061E07A5D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0204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8940392-1304-EF4A-A50E-0D89DABF5164}" type="datetime1">
              <a:rPr lang="en-US"/>
              <a:pPr/>
              <a:t>8/23/20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pitchFamily="-106" charset="0"/>
                <a:ea typeface="ＭＳ Ｐゴシック" pitchFamily="-106" charset="-128"/>
                <a:cs typeface="ＭＳ Ｐゴシック" pitchFamily="-10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010E0C-3E62-FC45-91E7-B3907A49172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02509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106734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81466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98171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25288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9200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16860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37873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544175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5512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828800"/>
            <a:ext cx="4000500" cy="4038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828800"/>
            <a:ext cx="4000500" cy="4038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CAA28A-53FE-AB40-94B0-90FDF49301D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040587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109711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25426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222600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0419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AD5581-AABA-1A4D-B3F3-F0CFB5F396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951941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EAC4BD-F32D-D849-9529-81AF48F8E65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1978557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A15291-1B79-9848-83B1-CEB2D66DF02C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01608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915A0-A46E-0947-9F79-64D1FAD6A578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2972270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A3DB5-9CF4-DD43-AFB3-7470F489FE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697440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7B14B8-BA56-F948-9084-B337A368257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893599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F25A4E-CABA-CB4D-ADBC-39689D520ED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17690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792CE6-45CB-5543-802B-E3118097298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722893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EDE246-E706-244D-8971-79A1FCC360F6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0324747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FA1237-4D45-ED46-B570-EAF8A38231EB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914626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8CDB32-17B1-1B47-8E90-2F0ACB2C097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18848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D32E8F-AD95-9A45-A1DE-9E49789BCF1D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79630664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8940392-1304-EF4A-A50E-0D89DABF5164}" type="datetime1">
              <a:rPr lang="en-US">
                <a:latin typeface="Arial"/>
              </a:rPr>
              <a:pPr/>
              <a:t>8/23/20</a:t>
            </a:fld>
            <a:endParaRPr lang="en-US"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pitchFamily="-106" charset="0"/>
                <a:ea typeface="ＭＳ Ｐゴシック" pitchFamily="-106" charset="-128"/>
                <a:cs typeface="ＭＳ Ｐゴシック" pitchFamily="-10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010E0C-3E62-FC45-91E7-B3907A49172B}" type="slidenum">
              <a:rPr lang="en-US">
                <a:latin typeface="Arial"/>
              </a:rPr>
              <a:pPr/>
              <a:t>‹#›</a:t>
            </a:fld>
            <a:endParaRPr lang="en-US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464622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58A9F6-C558-594D-8F7B-D3D61C46BBF2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409404079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B6FE26-F08D-2F47-8723-7204C5BF5CC1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227071099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A4DE61-2ECC-BB41-8805-0F015FC6C779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125738883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3C066B-F536-FD47-88E9-09CED71AFE4D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21073791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25AFF0-A7D9-484B-AB98-CDFFB6B2C6D0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87835995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6E2FD9-FE27-A048-90C0-66BD78C0BCF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194655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7E82697-7928-5149-A767-AF84D366E4A2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886726927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96E55D5-BFA9-A742-BA88-CEB0F893FCB5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215884973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136AE8-D944-AA43-96CB-4EFF08ED57C3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998897826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B6D1E5-B37C-DD49-87BF-891B92A5FFD4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3692651496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7D97F4-B518-4841-B88E-0472935B45BC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890168467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6C04B5-0A61-AC46-AC12-90CBEA74734D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68586460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83567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62637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575470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86660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6AE97D-4ADD-794D-A2CB-89F4E9B7484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5674832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330474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776956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265091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551476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505161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72453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598791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943261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327359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0488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85315A-8F71-A04F-B25D-78FBB885BB7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6997301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75257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8213722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38900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182303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67006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37089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438306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710660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260979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70587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22F138-F1FF-F544-8BB8-A85DDD1086C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55588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5F204F-ACD4-B54E-B302-01CAC51563B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26185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0552055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855315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6709574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08737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189966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13476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677966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48673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23283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38822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320F93-FD01-BF41-BB23-27C56A25006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1954632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46202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45452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E1A1A59-FEB3-4B1E-90ED-7417F1721EE5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4CF5E2-771F-4122-8007-39A87C07A9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4031991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C2E20A8-D4D4-4BFD-A5FA-CD38D3FFEA44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C56552-7310-43DA-9003-21D66AC1E0A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3534793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E3D6DAB-CCCD-4489-A907-0D6802EDB13A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C72B174-FC81-46DD-9C3B-7C757A3AF59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5816018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4FD6F29-E748-40CB-86CC-C86DC4C5A894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8425BE-98B0-4D75-97EE-7F654E6CA9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2638717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6F069E5-8AA0-4632-A2AC-36458ECAB562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E19169-2F61-4AF0-9464-6B401EFF8F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160813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E587A2A-4776-4BD8-B677-30BBC78D9F6C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2584C5-4E3E-4851-8117-A6C183F51A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625342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636926-7FE0-4A88-B3E7-B3ED9D3BC4AC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75412D-8685-4B03-828A-ADDEB1C774B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4647482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D5A9894-DCBD-40C1-A225-86949467AF31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4A7C0C-CCF5-4326-A28F-ACF7A3E5DA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62524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48450" y="473075"/>
            <a:ext cx="2038350" cy="53943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473075"/>
            <a:ext cx="5962650" cy="53943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1F3298-A0D8-C44B-8D5A-72158173EC2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9253985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B25E67C-7F37-4337-847A-561C81EE9E72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4277F9-2CDD-453C-A965-5909FE09967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1617806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7C6B330-6CB3-4698-9619-946A927E8204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B60E30-2F14-4FD9-8D9A-A39D54DCDEE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582444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91191C-A5C0-4537-BA30-63069146F788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1654485-55BE-4FA6-87F1-E763D01470E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94179900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OBJECT_ONLY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Shape 80"/>
          <p:cNvSpPr txBox="1">
            <a:spLocks noGrp="1"/>
          </p:cNvSpPr>
          <p:nvPr>
            <p:ph type="body" idx="1"/>
          </p:nvPr>
        </p:nvSpPr>
        <p:spPr>
          <a:xfrm>
            <a:off x="685800" y="609600"/>
            <a:ext cx="7772400" cy="548639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342900" indent="-222250" algn="l" rtl="0">
              <a:spcBef>
                <a:spcPts val="640"/>
              </a:spcBef>
              <a:buClr>
                <a:schemeClr val="lt1"/>
              </a:buClr>
              <a:buFont typeface="Arial"/>
              <a:buChar char="•"/>
              <a:defRPr sz="3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742950" indent="-177800" algn="l" rtl="0">
              <a:spcBef>
                <a:spcPts val="560"/>
              </a:spcBef>
              <a:buClr>
                <a:schemeClr val="lt1"/>
              </a:buClr>
              <a:buFont typeface="Arial"/>
              <a:buChar char="•"/>
              <a:defRPr sz="2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143000" indent="-136525" algn="l" rtl="0">
              <a:spcBef>
                <a:spcPts val="480"/>
              </a:spcBef>
              <a:buClr>
                <a:schemeClr val="lt1"/>
              </a:buClr>
              <a:buFont typeface="Arial"/>
              <a:buChar char="•"/>
              <a:def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6002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0574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5146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9718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4290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8862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1" name="Shape 81"/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4999" cy="4572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l" rtl="0">
              <a:defRPr sz="12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>
              <a:solidFill>
                <a:prstClr val="white"/>
              </a:solidFill>
            </a:endParaRPr>
          </a:p>
        </p:txBody>
      </p:sp>
      <p:sp>
        <p:nvSpPr>
          <p:cNvPr id="82" name="Shape 82"/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ctr" rtl="0">
              <a:defRPr sz="12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>
              <a:solidFill>
                <a:prstClr val="white"/>
              </a:solidFill>
            </a:endParaRPr>
          </a:p>
        </p:txBody>
      </p:sp>
      <p:sp>
        <p:nvSpPr>
          <p:cNvPr id="83" name="Shape 83"/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4999" cy="4572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r" rtl="0">
              <a:defRPr sz="12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769486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399268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126734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126629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510447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29306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844430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Rot="1" noChangeArrowheads="1"/>
          </p:cNvSpPr>
          <p:nvPr>
            <p:ph type="ctrTitle"/>
          </p:nvPr>
        </p:nvSpPr>
        <p:spPr>
          <a:xfrm>
            <a:off x="685800" y="1981200"/>
            <a:ext cx="777240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5235" name="Rectangle 3"/>
          <p:cNvSpPr>
            <a:spLocks noGrp="1" noRot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-128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91C580-EB53-3440-94FC-627861C3896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787960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838288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4407109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365490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179811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9607377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201055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EA5AA1-42DB-9743-8BB4-621ED025AF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171607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6314837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875862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55988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BE79EE-4169-2847-912D-2FF6B937761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869784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73909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871199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901450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7330997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58444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1941100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6708135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0786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721024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mtClean="0">
                <a:ea typeface="+mn-ea"/>
                <a:cs typeface="+mn-cs"/>
              </a:defRPr>
            </a:lvl1pPr>
          </a:lstStyle>
          <a:p>
            <a:pPr>
              <a:defRPr/>
            </a:pPr>
            <a:fld id="{8ACCE09C-E4BE-5443-8617-76DD8A6889C2}" type="datetime1">
              <a:rPr lang="en-US"/>
              <a:pPr>
                <a:defRPr/>
              </a:pPr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mtClean="0">
                <a:ea typeface="+mn-ea"/>
                <a:cs typeface="+mn-cs"/>
              </a:defRPr>
            </a:lvl1pPr>
          </a:lstStyle>
          <a:p>
            <a:pPr>
              <a:defRPr/>
            </a:pPr>
            <a:fld id="{BA349518-065C-AD44-9DB7-686E3AE6D7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82099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2EF455-8DB5-7F4B-B41E-0B006BD5697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5183585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gradFill rotWithShape="0">
          <a:gsLst>
            <a:gs pos="0">
              <a:schemeClr val="bg1"/>
            </a:gs>
            <a:gs pos="5000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2"/>
          <p:cNvGrpSpPr>
            <a:grpSpLocks/>
          </p:cNvGrpSpPr>
          <p:nvPr/>
        </p:nvGrpSpPr>
        <p:grpSpPr bwMode="auto">
          <a:xfrm>
            <a:off x="0" y="1752600"/>
            <a:ext cx="9142413" cy="1981200"/>
            <a:chOff x="0" y="1104"/>
            <a:chExt cx="5759" cy="1248"/>
          </a:xfrm>
        </p:grpSpPr>
        <p:pic>
          <p:nvPicPr>
            <p:cNvPr id="4099" name="Picture 3"/>
            <p:cNvPicPr>
              <a:picLocks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1104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4100" name="Arc 4"/>
            <p:cNvSpPr>
              <a:spLocks/>
            </p:cNvSpPr>
            <p:nvPr/>
          </p:nvSpPr>
          <p:spPr bwMode="auto">
            <a:xfrm>
              <a:off x="576" y="1444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grpSp>
          <p:nvGrpSpPr>
            <p:cNvPr id="4101" name="Group 5"/>
            <p:cNvGrpSpPr>
              <a:grpSpLocks/>
            </p:cNvGrpSpPr>
            <p:nvPr/>
          </p:nvGrpSpPr>
          <p:grpSpPr bwMode="auto">
            <a:xfrm>
              <a:off x="0" y="2208"/>
              <a:ext cx="5759" cy="144"/>
              <a:chOff x="0" y="2208"/>
              <a:chExt cx="5759" cy="144"/>
            </a:xfrm>
          </p:grpSpPr>
          <p:sp>
            <p:nvSpPr>
              <p:cNvPr id="4102" name="Rectangle 6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5759" cy="144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4103" name="Rectangle 7"/>
              <p:cNvSpPr>
                <a:spLocks noChangeArrowheads="1"/>
              </p:cNvSpPr>
              <p:nvPr/>
            </p:nvSpPr>
            <p:spPr bwMode="ltGray">
              <a:xfrm>
                <a:off x="4319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hlink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4104" name="Rectangle 8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</p:grpSp>
      </p:grpSp>
      <p:sp>
        <p:nvSpPr>
          <p:cNvPr id="4105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4106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107" name="Rectangle 1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108" name="Rectangle 1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109" name="Rectangle 1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D4DE703-35AF-EA4B-BE3F-3157C850C2BC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9570384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9B3F30-8E59-D144-A58F-DD3744FB7606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3627364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E26427-D743-3A40-ACC3-CA56B5FBFB0D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280378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C6DECB-8670-2F45-88DA-D53077EB3A37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61523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4DDA62-ADCA-9842-AF5E-A36943422311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743488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3A0B92-2FD5-9045-96C7-2045826FB1E5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381256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3CDF46B-E8AB-2F4E-8E68-2FC0F5331D52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957405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A81D6C-0D5B-3845-B38D-DA7ED022D297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429369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FF8B3C-92AA-6240-929E-548F31F8BE86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09202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376E3B-DB14-A349-B42C-4178E58C731A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8518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1625" y="1676400"/>
            <a:ext cx="4194175" cy="4422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76400"/>
            <a:ext cx="4194175" cy="4422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2B12EB-59C6-B04E-8885-9667CFD5D4F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419910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E51B02-D137-1D45-BA20-64244989101C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329748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gradFill rotWithShape="0">
          <a:gsLst>
            <a:gs pos="0">
              <a:schemeClr val="bg1"/>
            </a:gs>
            <a:gs pos="5000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0" name="Group 2"/>
          <p:cNvGrpSpPr>
            <a:grpSpLocks/>
          </p:cNvGrpSpPr>
          <p:nvPr/>
        </p:nvGrpSpPr>
        <p:grpSpPr bwMode="auto">
          <a:xfrm>
            <a:off x="0" y="1752600"/>
            <a:ext cx="9142413" cy="1981200"/>
            <a:chOff x="0" y="1104"/>
            <a:chExt cx="5759" cy="1248"/>
          </a:xfrm>
        </p:grpSpPr>
        <p:pic>
          <p:nvPicPr>
            <p:cNvPr id="7171" name="Picture 3"/>
            <p:cNvPicPr>
              <a:picLocks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1104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7172" name="Arc 4"/>
            <p:cNvSpPr>
              <a:spLocks/>
            </p:cNvSpPr>
            <p:nvPr/>
          </p:nvSpPr>
          <p:spPr bwMode="auto">
            <a:xfrm>
              <a:off x="576" y="1444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grpSp>
          <p:nvGrpSpPr>
            <p:cNvPr id="7173" name="Group 5"/>
            <p:cNvGrpSpPr>
              <a:grpSpLocks/>
            </p:cNvGrpSpPr>
            <p:nvPr/>
          </p:nvGrpSpPr>
          <p:grpSpPr bwMode="auto">
            <a:xfrm>
              <a:off x="0" y="2208"/>
              <a:ext cx="5759" cy="144"/>
              <a:chOff x="0" y="2208"/>
              <a:chExt cx="5759" cy="144"/>
            </a:xfrm>
          </p:grpSpPr>
          <p:sp>
            <p:nvSpPr>
              <p:cNvPr id="7174" name="Rectangle 6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5759" cy="144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7175" name="Rectangle 7"/>
              <p:cNvSpPr>
                <a:spLocks noChangeArrowheads="1"/>
              </p:cNvSpPr>
              <p:nvPr/>
            </p:nvSpPr>
            <p:spPr bwMode="ltGray">
              <a:xfrm>
                <a:off x="4319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hlink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7176" name="Rectangle 8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</p:grpSp>
      </p:grpSp>
      <p:sp>
        <p:nvSpPr>
          <p:cNvPr id="7177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7178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7179" name="Rectangle 1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180" name="Rectangle 1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181" name="Rectangle 1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35B87DE-5D1E-694F-A565-8A57F40F3C40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139995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07D51A-81D1-DB4F-A73B-302C9278FD70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0420452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A25104-9BE7-3444-A21A-1AA371F455CB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490374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F73DD1C-334C-2241-8B93-23DE2DF685D8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57605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6F8D46-F3C0-EF49-BFED-277A30338A2F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0665988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B7C42B-BBFB-7846-B4C3-3DE415331C44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058486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11344-1E4E-3F47-9B13-59DE159215F4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902478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5BD7FA1-5AC1-7D4E-BBCA-0E16B9A69427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32387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C32E688-C990-B54E-B19C-BAD79FEDB334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26703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EB52DA-1EA4-3045-879B-F7B4AF53B7E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632943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60248A7-CBBB-E54A-8343-578C3071EF64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245127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F379173-870A-804A-9F5D-6F47942AE3B3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549160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7026556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53884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761816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805868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9442078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6995398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863603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58415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B183C3-5621-9244-B83F-ACDD39D7709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1004554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7221706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77213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469617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2476341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969493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042875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065732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893929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859341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77250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3B55037-8271-ED4D-8445-FC220016BCE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855477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679211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148708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311339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6839309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936659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283144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gradFill rotWithShape="0">
          <a:gsLst>
            <a:gs pos="0">
              <a:schemeClr val="bg1"/>
            </a:gs>
            <a:gs pos="5000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2"/>
          <p:cNvGrpSpPr>
            <a:grpSpLocks/>
          </p:cNvGrpSpPr>
          <p:nvPr/>
        </p:nvGrpSpPr>
        <p:grpSpPr bwMode="auto">
          <a:xfrm>
            <a:off x="0" y="1752600"/>
            <a:ext cx="9142413" cy="1981200"/>
            <a:chOff x="0" y="1104"/>
            <a:chExt cx="5759" cy="1248"/>
          </a:xfrm>
        </p:grpSpPr>
        <p:pic>
          <p:nvPicPr>
            <p:cNvPr id="4099" name="Picture 3"/>
            <p:cNvPicPr>
              <a:picLocks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1104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4100" name="Arc 4"/>
            <p:cNvSpPr>
              <a:spLocks/>
            </p:cNvSpPr>
            <p:nvPr/>
          </p:nvSpPr>
          <p:spPr bwMode="auto">
            <a:xfrm>
              <a:off x="576" y="1444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grpSp>
          <p:nvGrpSpPr>
            <p:cNvPr id="4101" name="Group 5"/>
            <p:cNvGrpSpPr>
              <a:grpSpLocks/>
            </p:cNvGrpSpPr>
            <p:nvPr/>
          </p:nvGrpSpPr>
          <p:grpSpPr bwMode="auto">
            <a:xfrm>
              <a:off x="0" y="2208"/>
              <a:ext cx="5759" cy="144"/>
              <a:chOff x="0" y="2208"/>
              <a:chExt cx="5759" cy="144"/>
            </a:xfrm>
          </p:grpSpPr>
          <p:sp>
            <p:nvSpPr>
              <p:cNvPr id="4102" name="Rectangle 6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5759" cy="144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4103" name="Rectangle 7"/>
              <p:cNvSpPr>
                <a:spLocks noChangeArrowheads="1"/>
              </p:cNvSpPr>
              <p:nvPr/>
            </p:nvSpPr>
            <p:spPr bwMode="ltGray">
              <a:xfrm>
                <a:off x="4319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hlink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4104" name="Rectangle 8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</p:grpSp>
      </p:grpSp>
      <p:sp>
        <p:nvSpPr>
          <p:cNvPr id="4105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4106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107" name="Rectangle 1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108" name="Rectangle 1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109" name="Rectangle 1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379D1132-7CE1-654C-8E4C-8F53056D4851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551668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6370D3-FF7F-A444-B4EE-DB9A4E6E3AC7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399306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A78C5C-21D4-9844-9DDF-D955C0AE9581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7862198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AC27F5-105A-1E4E-907D-BA95079D222C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8164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577358-934F-4A49-BB99-483EAE8DB88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52477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012E7C8-D7EC-2C4A-B1A9-90E618F024D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912460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01FA98-91F4-4B4A-8B15-FD03A8E591FE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001857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B18220-792B-B24D-A12C-E409F5247BDB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699850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E4311D-0A00-2740-81A8-01C62B91A382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8662712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CDBA66-CCDD-5340-BD0C-EB16B6F0E66D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7672261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FC1BE9-89C2-7549-ABF7-C7B7E2956D5B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945313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C90A4A-A1C9-F941-9606-65868030EFF2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3442530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496DCA-F28A-F742-99CF-80703D9C390D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0575551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DFE624-F3D9-3F40-9313-364A157BE29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9870564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653071-6298-6C43-84D7-9CEB92D2ED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3549937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D97BAC-15E7-F946-B8D1-AC34069A44F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95323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8C53CD-2F30-F24E-9F45-4C11D1C0200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7743637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5089AA-DBF4-6D4E-B89E-CFE98457FA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369933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C7FE76-DC24-AF4A-BBF5-1E039FD78F7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647782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D1C902-C3AA-3943-9587-3B87329DF15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661194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D957179-4C9C-0848-A765-AA4FB4E84F8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32353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A0CF4C-9ABB-4442-93F0-36960688EA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177174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388C9-C907-FC46-94C9-4560CD3DBC4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3510309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341E36-4A12-4E4D-A900-E949D7C5009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0579873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E36A19-062F-244F-840D-9D21E5D1DA0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282622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489390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704984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19130AA-2401-CA4B-8412-301B4EDE466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676396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9549980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313847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577201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4610993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1497827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641648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532526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8135880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56977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169653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2895B-291F-0949-845A-4E844DB1404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375998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960754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2242855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2464009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864476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7782523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32228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108537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070471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312161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72210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786 w 2780"/>
                <a:gd name="T1" fmla="*/ 18 h 953"/>
                <a:gd name="T2" fmla="*/ 2696 w 2780"/>
                <a:gd name="T3" fmla="*/ 24 h 953"/>
                <a:gd name="T4" fmla="*/ 2629 w 2780"/>
                <a:gd name="T5" fmla="*/ 102 h 953"/>
                <a:gd name="T6" fmla="*/ 2527 w 2780"/>
                <a:gd name="T7" fmla="*/ 156 h 953"/>
                <a:gd name="T8" fmla="*/ 2521 w 2780"/>
                <a:gd name="T9" fmla="*/ 222 h 953"/>
                <a:gd name="T10" fmla="*/ 2503 w 2780"/>
                <a:gd name="T11" fmla="*/ 246 h 953"/>
                <a:gd name="T12" fmla="*/ 2485 w 2780"/>
                <a:gd name="T13" fmla="*/ 252 h 953"/>
                <a:gd name="T14" fmla="*/ 2413 w 2780"/>
                <a:gd name="T15" fmla="*/ 210 h 953"/>
                <a:gd name="T16" fmla="*/ 2274 w 2780"/>
                <a:gd name="T17" fmla="*/ 192 h 953"/>
                <a:gd name="T18" fmla="*/ 2250 w 2780"/>
                <a:gd name="T19" fmla="*/ 186 h 953"/>
                <a:gd name="T20" fmla="*/ 2232 w 2780"/>
                <a:gd name="T21" fmla="*/ 192 h 953"/>
                <a:gd name="T22" fmla="*/ 2160 w 2780"/>
                <a:gd name="T23" fmla="*/ 228 h 953"/>
                <a:gd name="T24" fmla="*/ 2124 w 2780"/>
                <a:gd name="T25" fmla="*/ 240 h 953"/>
                <a:gd name="T26" fmla="*/ 2100 w 2780"/>
                <a:gd name="T27" fmla="*/ 246 h 953"/>
                <a:gd name="T28" fmla="*/ 2088 w 2780"/>
                <a:gd name="T29" fmla="*/ 258 h 953"/>
                <a:gd name="T30" fmla="*/ 2088 w 2780"/>
                <a:gd name="T31" fmla="*/ 276 h 953"/>
                <a:gd name="T32" fmla="*/ 2065 w 2780"/>
                <a:gd name="T33" fmla="*/ 300 h 953"/>
                <a:gd name="T34" fmla="*/ 2047 w 2780"/>
                <a:gd name="T35" fmla="*/ 312 h 953"/>
                <a:gd name="T36" fmla="*/ 2035 w 2780"/>
                <a:gd name="T37" fmla="*/ 324 h 953"/>
                <a:gd name="T38" fmla="*/ 2023 w 2780"/>
                <a:gd name="T39" fmla="*/ 336 h 953"/>
                <a:gd name="T40" fmla="*/ 1991 w 2780"/>
                <a:gd name="T41" fmla="*/ 342 h 953"/>
                <a:gd name="T42" fmla="*/ 1925 w 2780"/>
                <a:gd name="T43" fmla="*/ 336 h 953"/>
                <a:gd name="T44" fmla="*/ 1889 w 2780"/>
                <a:gd name="T45" fmla="*/ 330 h 953"/>
                <a:gd name="T46" fmla="*/ 1877 w 2780"/>
                <a:gd name="T47" fmla="*/ 342 h 953"/>
                <a:gd name="T48" fmla="*/ 1865 w 2780"/>
                <a:gd name="T49" fmla="*/ 354 h 953"/>
                <a:gd name="T50" fmla="*/ 1835 w 2780"/>
                <a:gd name="T51" fmla="*/ 360 h 953"/>
                <a:gd name="T52" fmla="*/ 1776 w 2780"/>
                <a:gd name="T53" fmla="*/ 342 h 953"/>
                <a:gd name="T54" fmla="*/ 1752 w 2780"/>
                <a:gd name="T55" fmla="*/ 342 h 953"/>
                <a:gd name="T56" fmla="*/ 1728 w 2780"/>
                <a:gd name="T57" fmla="*/ 354 h 953"/>
                <a:gd name="T58" fmla="*/ 1666 w 2780"/>
                <a:gd name="T59" fmla="*/ 425 h 953"/>
                <a:gd name="T60" fmla="*/ 1624 w 2780"/>
                <a:gd name="T61" fmla="*/ 569 h 953"/>
                <a:gd name="T62" fmla="*/ 1624 w 2780"/>
                <a:gd name="T63" fmla="*/ 593 h 953"/>
                <a:gd name="T64" fmla="*/ 1630 w 2780"/>
                <a:gd name="T65" fmla="*/ 641 h 953"/>
                <a:gd name="T66" fmla="*/ 1648 w 2780"/>
                <a:gd name="T67" fmla="*/ 659 h 953"/>
                <a:gd name="T68" fmla="*/ 1642 w 2780"/>
                <a:gd name="T69" fmla="*/ 671 h 953"/>
                <a:gd name="T70" fmla="*/ 1630 w 2780"/>
                <a:gd name="T71" fmla="*/ 683 h 953"/>
                <a:gd name="T72" fmla="*/ 1552 w 2780"/>
                <a:gd name="T73" fmla="*/ 689 h 953"/>
                <a:gd name="T74" fmla="*/ 1475 w 2780"/>
                <a:gd name="T75" fmla="*/ 629 h 953"/>
                <a:gd name="T76" fmla="*/ 1341 w 2780"/>
                <a:gd name="T77" fmla="*/ 587 h 953"/>
                <a:gd name="T78" fmla="*/ 1192 w 2780"/>
                <a:gd name="T79" fmla="*/ 671 h 953"/>
                <a:gd name="T80" fmla="*/ 1022 w 2780"/>
                <a:gd name="T81" fmla="*/ 731 h 953"/>
                <a:gd name="T82" fmla="*/ 819 w 2780"/>
                <a:gd name="T83" fmla="*/ 743 h 953"/>
                <a:gd name="T84" fmla="*/ 632 w 2780"/>
                <a:gd name="T85" fmla="*/ 701 h 953"/>
                <a:gd name="T86" fmla="*/ 572 w 2780"/>
                <a:gd name="T87" fmla="*/ 695 h 953"/>
                <a:gd name="T88" fmla="*/ 560 w 2780"/>
                <a:gd name="T89" fmla="*/ 701 h 953"/>
                <a:gd name="T90" fmla="*/ 524 w 2780"/>
                <a:gd name="T91" fmla="*/ 731 h 953"/>
                <a:gd name="T92" fmla="*/ 438 w 2780"/>
                <a:gd name="T93" fmla="*/ 809 h 953"/>
                <a:gd name="T94" fmla="*/ 408 w 2780"/>
                <a:gd name="T95" fmla="*/ 821 h 953"/>
                <a:gd name="T96" fmla="*/ 384 w 2780"/>
                <a:gd name="T97" fmla="*/ 821 h 953"/>
                <a:gd name="T98" fmla="*/ 337 w 2780"/>
                <a:gd name="T99" fmla="*/ 827 h 953"/>
                <a:gd name="T100" fmla="*/ 211 w 2780"/>
                <a:gd name="T101" fmla="*/ 851 h 953"/>
                <a:gd name="T102" fmla="*/ 17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79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</p:grpSp>
      <p:sp>
        <p:nvSpPr>
          <p:cNvPr id="171026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1027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-128" charset="2"/>
              <a:buNone/>
              <a:defRPr sz="36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0" name="Rectangle 20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1" name="Rectangle 21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" name="Rectangle 22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63054D1-788E-B04C-B20C-DB28DEE72DC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6627874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292719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513227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919570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5230546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9630264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0948775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6188139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1638139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136930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508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2C1C42-FFCC-E147-8192-4ABA10DBE4D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833064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674193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8522515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10859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238425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6C89DC-49C1-664D-8CCE-E020E81E65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181341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93F061-9216-EC45-9DEC-2D9035D6AC7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475616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B373E6-4FC9-7B49-8019-57455D16FA2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8219177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8FF773-94AA-D74F-9FAB-CE89B64AEEE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3256006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213032-F62D-0B48-B10A-C5E6ADCFC45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636287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48362C-5947-0E46-9D2E-FDBDA5A5103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50467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226E058-CB9F-6F45-92C8-D35CD4D6CF3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9521587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CAD059E-90A9-2C40-B5A7-D2F4D813361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510949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122517C-3725-9245-A7F6-C022C74B81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039521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AE5F4B-D312-2341-8FA9-61D13B7995E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192429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F24228-7711-4549-9C7E-51ED2DE1612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7156985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A1A9A5-9AC1-8D44-BDFA-0EB8A722BC4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746618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34363251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83887805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8695669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0676511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166127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582204-4B5D-984E-BB3A-AB53CAED585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673370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00864541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61065793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0819911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95824284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8040614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54778753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"/>
            <a:ext cx="7772400" cy="1143000"/>
          </a:xfrm>
          <a:effectLst/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81000" y="1600200"/>
            <a:ext cx="8305800" cy="4191000"/>
          </a:xfrm>
          <a:effectLst/>
        </p:spPr>
        <p:txBody>
          <a:bodyPr/>
          <a:lstStyle>
            <a:lvl1pPr marL="0" indent="0" algn="ctr">
              <a:buFontTx/>
              <a:buNone/>
              <a:defRPr sz="4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6DF3035-8B65-8D44-83EA-1B3EF1EC09E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0327885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7976DB-AB07-944D-A829-8BF329036C9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766783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809D64-8DC1-1244-B645-45E2F3D74FC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118178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F20E8D-48D6-B14F-9A77-3C5C41C5AF58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821184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2D7524-B3D7-2D46-A1A8-3636EEC02EE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375368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BD1AB17-901F-A04C-8A54-2791FA6EDCC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1583753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9C38EC-DD0C-8145-B564-57AF5A31273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686358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A02E5A-A8A5-8740-A524-869D9605BD8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14306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D4843A-96AE-5B44-8C2B-F020D93025C2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60936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BFFA32-ACDA-4040-A9EF-7FB590801C28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836539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ADDB56-7897-B24F-8C88-F786762D37B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446105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A8F34-B370-C749-872F-A5BB28D5EC8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254718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76 w 2780"/>
                <a:gd name="T1" fmla="*/ 18 h 953"/>
                <a:gd name="T2" fmla="*/ 2786 w 2780"/>
                <a:gd name="T3" fmla="*/ 24 h 953"/>
                <a:gd name="T4" fmla="*/ 2719 w 2780"/>
                <a:gd name="T5" fmla="*/ 102 h 953"/>
                <a:gd name="T6" fmla="*/ 2607 w 2780"/>
                <a:gd name="T7" fmla="*/ 156 h 953"/>
                <a:gd name="T8" fmla="*/ 2601 w 2780"/>
                <a:gd name="T9" fmla="*/ 222 h 953"/>
                <a:gd name="T10" fmla="*/ 2583 w 2780"/>
                <a:gd name="T11" fmla="*/ 246 h 953"/>
                <a:gd name="T12" fmla="*/ 2565 w 2780"/>
                <a:gd name="T13" fmla="*/ 252 h 953"/>
                <a:gd name="T14" fmla="*/ 2493 w 2780"/>
                <a:gd name="T15" fmla="*/ 210 h 953"/>
                <a:gd name="T16" fmla="*/ 2347 w 2780"/>
                <a:gd name="T17" fmla="*/ 192 h 953"/>
                <a:gd name="T18" fmla="*/ 2320 w 2780"/>
                <a:gd name="T19" fmla="*/ 186 h 953"/>
                <a:gd name="T20" fmla="*/ 2302 w 2780"/>
                <a:gd name="T21" fmla="*/ 192 h 953"/>
                <a:gd name="T22" fmla="*/ 2230 w 2780"/>
                <a:gd name="T23" fmla="*/ 228 h 953"/>
                <a:gd name="T24" fmla="*/ 2194 w 2780"/>
                <a:gd name="T25" fmla="*/ 240 h 953"/>
                <a:gd name="T26" fmla="*/ 2170 w 2780"/>
                <a:gd name="T27" fmla="*/ 246 h 953"/>
                <a:gd name="T28" fmla="*/ 2158 w 2780"/>
                <a:gd name="T29" fmla="*/ 258 h 953"/>
                <a:gd name="T30" fmla="*/ 2158 w 2780"/>
                <a:gd name="T31" fmla="*/ 276 h 953"/>
                <a:gd name="T32" fmla="*/ 2135 w 2780"/>
                <a:gd name="T33" fmla="*/ 300 h 953"/>
                <a:gd name="T34" fmla="*/ 2117 w 2780"/>
                <a:gd name="T35" fmla="*/ 312 h 953"/>
                <a:gd name="T36" fmla="*/ 2105 w 2780"/>
                <a:gd name="T37" fmla="*/ 324 h 953"/>
                <a:gd name="T38" fmla="*/ 2093 w 2780"/>
                <a:gd name="T39" fmla="*/ 336 h 953"/>
                <a:gd name="T40" fmla="*/ 2058 w 2780"/>
                <a:gd name="T41" fmla="*/ 342 h 953"/>
                <a:gd name="T42" fmla="*/ 1985 w 2780"/>
                <a:gd name="T43" fmla="*/ 336 h 953"/>
                <a:gd name="T44" fmla="*/ 1949 w 2780"/>
                <a:gd name="T45" fmla="*/ 330 h 953"/>
                <a:gd name="T46" fmla="*/ 1937 w 2780"/>
                <a:gd name="T47" fmla="*/ 342 h 953"/>
                <a:gd name="T48" fmla="*/ 1925 w 2780"/>
                <a:gd name="T49" fmla="*/ 354 h 953"/>
                <a:gd name="T50" fmla="*/ 1895 w 2780"/>
                <a:gd name="T51" fmla="*/ 360 h 953"/>
                <a:gd name="T52" fmla="*/ 1836 w 2780"/>
                <a:gd name="T53" fmla="*/ 342 h 953"/>
                <a:gd name="T54" fmla="*/ 1812 w 2780"/>
                <a:gd name="T55" fmla="*/ 342 h 953"/>
                <a:gd name="T56" fmla="*/ 1788 w 2780"/>
                <a:gd name="T57" fmla="*/ 354 h 953"/>
                <a:gd name="T58" fmla="*/ 1719 w 2780"/>
                <a:gd name="T59" fmla="*/ 425 h 953"/>
                <a:gd name="T60" fmla="*/ 1674 w 2780"/>
                <a:gd name="T61" fmla="*/ 569 h 953"/>
                <a:gd name="T62" fmla="*/ 1674 w 2780"/>
                <a:gd name="T63" fmla="*/ 593 h 953"/>
                <a:gd name="T64" fmla="*/ 1680 w 2780"/>
                <a:gd name="T65" fmla="*/ 641 h 953"/>
                <a:gd name="T66" fmla="*/ 1698 w 2780"/>
                <a:gd name="T67" fmla="*/ 659 h 953"/>
                <a:gd name="T68" fmla="*/ 1692 w 2780"/>
                <a:gd name="T69" fmla="*/ 671 h 953"/>
                <a:gd name="T70" fmla="*/ 1680 w 2780"/>
                <a:gd name="T71" fmla="*/ 683 h 953"/>
                <a:gd name="T72" fmla="*/ 1602 w 2780"/>
                <a:gd name="T73" fmla="*/ 689 h 953"/>
                <a:gd name="T74" fmla="*/ 1525 w 2780"/>
                <a:gd name="T75" fmla="*/ 629 h 953"/>
                <a:gd name="T76" fmla="*/ 1381 w 2780"/>
                <a:gd name="T77" fmla="*/ 587 h 953"/>
                <a:gd name="T78" fmla="*/ 1232 w 2780"/>
                <a:gd name="T79" fmla="*/ 671 h 953"/>
                <a:gd name="T80" fmla="*/ 1052 w 2780"/>
                <a:gd name="T81" fmla="*/ 731 h 953"/>
                <a:gd name="T82" fmla="*/ 849 w 2780"/>
                <a:gd name="T83" fmla="*/ 743 h 953"/>
                <a:gd name="T84" fmla="*/ 652 w 2780"/>
                <a:gd name="T85" fmla="*/ 701 h 953"/>
                <a:gd name="T86" fmla="*/ 592 w 2780"/>
                <a:gd name="T87" fmla="*/ 695 h 953"/>
                <a:gd name="T88" fmla="*/ 580 w 2780"/>
                <a:gd name="T89" fmla="*/ 701 h 953"/>
                <a:gd name="T90" fmla="*/ 544 w 2780"/>
                <a:gd name="T91" fmla="*/ 731 h 953"/>
                <a:gd name="T92" fmla="*/ 448 w 2780"/>
                <a:gd name="T93" fmla="*/ 809 h 953"/>
                <a:gd name="T94" fmla="*/ 418 w 2780"/>
                <a:gd name="T95" fmla="*/ 821 h 953"/>
                <a:gd name="T96" fmla="*/ 394 w 2780"/>
                <a:gd name="T97" fmla="*/ 821 h 953"/>
                <a:gd name="T98" fmla="*/ 347 w 2780"/>
                <a:gd name="T99" fmla="*/ 827 h 953"/>
                <a:gd name="T100" fmla="*/ 221 w 2780"/>
                <a:gd name="T101" fmla="*/ 851 h 953"/>
                <a:gd name="T102" fmla="*/ 18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8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1026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1027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-105" charset="2"/>
              <a:buNone/>
              <a:defRPr sz="36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0" name="Rectangle 20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21" name="Rectangle 21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22" name="Rectangle 22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8072BC-75C3-224E-8C3B-002CF747ACDB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326786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6E4CE6-26E2-454D-BFDC-E35B98727AB9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117562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9087B4-8524-494B-8A42-A5C81E729F3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87152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CB4B31F-23EB-2F4A-9062-89DDB1B8E0F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1670870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71D493-42B7-FC43-87DC-731A23CF461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954925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8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9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7EE74-B671-604F-82DE-65DEE32E048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429573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A665E8-CFA5-DC47-ABEF-BB6842A724D8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503314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3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F59B2A-E243-3D41-8856-05783187A6E5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7255871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12E44E-07CB-3447-B383-C19F8598D1F0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380173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D27297-6633-4E47-A1F3-AAFE488CB05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644872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FC2902-72A9-1A4C-B0FD-E8440DE35F4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189113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6963B4-F012-AB46-9BF4-73FFAC1E1D9C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67496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41CE8B-FE42-9B4E-9315-502D0068B1D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336128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388140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6503AA-C24C-704E-B1F6-C1801C55C0A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95067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2A61DE-10C9-384F-98FD-C578879DBFC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798021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80842984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91412862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560792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3394923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13309505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3599650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0095342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38364677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7337581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4082298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85411C-4BC7-C74C-872E-6EF1E5445F1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685698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2719713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86744637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91578921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13856448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44100011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69391448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266456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94094807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55339794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093005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CCA18A-3BF6-8048-89D5-375E75F3075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8587953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34139183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4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0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1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5" name="Rectangle 84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" name="Rectangle 11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3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Rectangle 80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5" name="Rectangle 74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5" name="Freeform 44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5" name="Hexagon 54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7" name="Hexagon 56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9" name="Hexagon 58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1" name="Hexagon 60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3" name="Hexagon 62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8" name="Freeform 67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9" name="Freeform 68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4561242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4649096" y="-21511"/>
            <a:ext cx="3505200" cy="231288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33365" y="2708476"/>
            <a:ext cx="3313355" cy="1702160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33365" y="4421080"/>
            <a:ext cx="3309803" cy="1260629"/>
          </a:xfrm>
        </p:spPr>
        <p:txBody>
          <a:bodyPr>
            <a:normAutofit/>
          </a:bodyPr>
          <a:lstStyle>
            <a:lvl1pPr marL="0" indent="0" algn="l">
              <a:buNone/>
              <a:defRPr sz="1800">
                <a:solidFill>
                  <a:srgbClr val="42424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738744" y="1516828"/>
            <a:ext cx="2133600" cy="750981"/>
          </a:xfrm>
        </p:spPr>
        <p:txBody>
          <a:bodyPr anchor="b"/>
          <a:lstStyle>
            <a:lvl1pPr algn="l">
              <a:defRPr sz="2400"/>
            </a:lvl1pPr>
          </a:lstStyle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303520" y="5719966"/>
            <a:ext cx="2831592" cy="365125"/>
          </a:xfrm>
        </p:spPr>
        <p:txBody>
          <a:bodyPr>
            <a:normAutofit/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49096" y="5719966"/>
            <a:ext cx="643666" cy="36512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8411077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2476486197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8645" y="2900829"/>
            <a:ext cx="6637468" cy="1362075"/>
          </a:xfrm>
        </p:spPr>
        <p:txBody>
          <a:bodyPr anchor="b"/>
          <a:lstStyle>
            <a:lvl1pPr algn="l">
              <a:defRPr sz="4000" b="0" cap="none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8645" y="4267200"/>
            <a:ext cx="6637467" cy="1520413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3811018968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042416" y="2313432"/>
            <a:ext cx="3419856" cy="349300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313431"/>
            <a:ext cx="3419856" cy="349300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60418315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12111" y="2316009"/>
            <a:ext cx="3057148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41721" y="2974694"/>
            <a:ext cx="3419856" cy="283579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1837" y="2316010"/>
            <a:ext cx="3055717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152" y="2974694"/>
            <a:ext cx="3419856" cy="283579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4145347036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1753855186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74349630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5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2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3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4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Rectangle 79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5" name="Rectangle 74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7" name="Freeform 46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0" name="Freeform 49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5" name="Hexagon 54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9" name="Freeform 58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3" name="Hexagon 62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8" name="Hexagon 67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9" name="Hexagon 68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0" name="Freeform 69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1" name="Freeform 70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4561242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905571" y="601883"/>
            <a:ext cx="3562257" cy="5648445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45894" y="856527"/>
            <a:ext cx="3090440" cy="5150734"/>
          </a:xfrm>
        </p:spPr>
        <p:txBody>
          <a:bodyPr/>
          <a:lstStyle>
            <a:lvl1pPr>
              <a:defRPr sz="24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1" name="Rectangle 60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641448" y="5724835"/>
            <a:ext cx="3493664" cy="365125"/>
          </a:xfrm>
        </p:spPr>
        <p:txBody>
          <a:bodyPr>
            <a:normAutofit/>
          </a:bodyPr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39833" y="2657434"/>
            <a:ext cx="3304572" cy="1463153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36592" y="4136994"/>
            <a:ext cx="3298784" cy="1517904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rgbClr val="42424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92910992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5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5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6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Rectangle 84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7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8" name="Rectangle 77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6" name="Freeform 45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7" name="Freeform 46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0" name="Freeform 49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1" name="Hexagon 50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1" name="Hexagon 60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8" name="Hexagon 67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9" name="Hexagon 68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0" name="Hexagon 69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1" name="Hexagon 70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2" name="Hexagon 71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3" name="Freeform 72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4" name="Freeform 73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</p:grpSp>
      <p:sp>
        <p:nvSpPr>
          <p:cNvPr id="94" name="Rectangle 93"/>
          <p:cNvSpPr/>
          <p:nvPr/>
        </p:nvSpPr>
        <p:spPr>
          <a:xfrm>
            <a:off x="4561242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905571" y="601883"/>
            <a:ext cx="3562257" cy="5648445"/>
          </a:xfrm>
          <a:prstGeom prst="rect">
            <a:avLst/>
          </a:prstGeom>
          <a:solidFill>
            <a:srgbClr val="FFFFFF"/>
          </a:solidFill>
          <a:ln w="3175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34424" y="2660904"/>
            <a:ext cx="3300984" cy="146304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05208" y="693795"/>
            <a:ext cx="3359623" cy="5468112"/>
          </a:xfrm>
        </p:spPr>
        <p:txBody>
          <a:bodyPr/>
          <a:lstStyle>
            <a:lvl1pPr marL="0" indent="0">
              <a:buNone/>
              <a:defRPr sz="3200">
                <a:solidFill>
                  <a:schemeClr val="accent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34630" y="4133088"/>
            <a:ext cx="3300573" cy="1519561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rgbClr val="42424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641448" y="5724835"/>
            <a:ext cx="3493664" cy="365125"/>
          </a:xfrm>
        </p:spPr>
        <p:txBody>
          <a:bodyPr>
            <a:normAutofit/>
          </a:bodyPr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8702227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2E54925-621B-DA4A-9A07-10A63B88D48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9912007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923232982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030147"/>
            <a:ext cx="1484453" cy="4780344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53296" y="1030147"/>
            <a:ext cx="5423704" cy="47803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188125932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Shape 27"/>
          <p:cNvSpPr txBox="1">
            <a:spLocks noGrp="1"/>
          </p:cNvSpPr>
          <p:nvPr>
            <p:ph type="title"/>
          </p:nvPr>
        </p:nvSpPr>
        <p:spPr>
          <a:xfrm>
            <a:off x="685440" y="463729"/>
            <a:ext cx="7767360" cy="1432950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ctr" anchorCtr="0"/>
          <a:lstStyle>
            <a:lvl1pPr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673860" indent="-25917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036707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451391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66074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0758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695440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110124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524806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8" name="Shape 28"/>
          <p:cNvSpPr txBox="1">
            <a:spLocks noGrp="1"/>
          </p:cNvSpPr>
          <p:nvPr>
            <p:ph type="body" idx="1"/>
          </p:nvPr>
        </p:nvSpPr>
        <p:spPr>
          <a:xfrm>
            <a:off x="685440" y="1981648"/>
            <a:ext cx="7767360" cy="4111631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t" anchorCtr="0"/>
          <a:lstStyle>
            <a:lvl1pPr algn="l" rtl="0">
              <a:lnSpc>
                <a:spcPct val="100000"/>
              </a:lnSpc>
              <a:spcBef>
                <a:spcPts val="726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673860" indent="-259178" algn="l" rtl="0">
              <a:lnSpc>
                <a:spcPct val="100000"/>
              </a:lnSpc>
              <a:spcBef>
                <a:spcPts val="635"/>
              </a:spcBef>
              <a:spcAft>
                <a:spcPts val="0"/>
              </a:spcAft>
              <a:defRPr sz="28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036707" indent="-207341" algn="l" rtl="0">
              <a:lnSpc>
                <a:spcPct val="100000"/>
              </a:lnSpc>
              <a:spcBef>
                <a:spcPts val="544"/>
              </a:spcBef>
              <a:spcAft>
                <a:spcPts val="0"/>
              </a:spcAft>
              <a:defRPr sz="24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451391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20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66074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20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0758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695440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110124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524806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9" name="Shape 29"/>
          <p:cNvSpPr txBox="1">
            <a:spLocks noGrp="1"/>
          </p:cNvSpPr>
          <p:nvPr>
            <p:ph type="sldNum" idx="12"/>
          </p:nvPr>
        </p:nvSpPr>
        <p:spPr>
          <a:xfrm>
            <a:off x="6552002" y="6248815"/>
            <a:ext cx="1900799" cy="452207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t" anchorCtr="0"/>
          <a:lstStyle>
            <a:lvl1pPr marL="0" marR="0" indent="0" algn="r" rtl="0">
              <a:lnSpc>
                <a:spcPct val="100000"/>
              </a:lnSpc>
              <a:defRPr sz="1300" b="0" i="0" u="none" strike="noStrike" cap="non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dt" idx="10"/>
          </p:nvPr>
        </p:nvSpPr>
        <p:spPr>
          <a:xfrm>
            <a:off x="456481" y="6247377"/>
            <a:ext cx="2128319" cy="470929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t" anchorCtr="0"/>
          <a:lstStyle>
            <a:lvl1pPr marL="0" marR="0" indent="0" algn="l" rtl="0">
              <a:lnSpc>
                <a:spcPct val="93000"/>
              </a:lnSpc>
              <a:defRPr sz="1300" b="0" i="0" u="none" strike="noStrike" cap="non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31" name="Shape 31"/>
          <p:cNvSpPr txBox="1">
            <a:spLocks noGrp="1"/>
          </p:cNvSpPr>
          <p:nvPr>
            <p:ph type="ftr" idx="11"/>
          </p:nvPr>
        </p:nvSpPr>
        <p:spPr>
          <a:xfrm>
            <a:off x="3126239" y="6247377"/>
            <a:ext cx="2895840" cy="470929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t" anchorCtr="0"/>
          <a:lstStyle>
            <a:lvl1pPr marL="0" marR="0" indent="0" algn="ctr" rtl="0">
              <a:lnSpc>
                <a:spcPct val="93000"/>
              </a:lnSpc>
              <a:defRPr sz="1300" b="0" i="0" u="none" strike="noStrike" cap="non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9809899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FFF02F86-F0D1-D148-8E71-029D43C64BA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3432153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E70F8E9B-E471-F446-B2DA-B18EF30943B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1523236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8E3684AA-747A-F34E-9AB6-A8F75F43F76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4543985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3B81A6F9-A58C-4544-AE01-883D7FB3447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063839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E6CB433B-B211-5F48-A3A6-93DF062A72F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208197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BAD18714-DCC4-A54E-8617-E59C8BC596C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9681695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D9D389D7-8313-9248-AC3D-1CBCFB2AD46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344902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B72DA7-7FD3-4F45-BA66-0F00CE9C090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586947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8AE8EDFA-EF51-1244-9BDF-15D6EB397CF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350687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C2F44DCB-E444-6949-9F48-6DF817B198B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91491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C9D2D043-21EC-EB4B-9CB2-15CA99403ED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056832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F0164CA6-8770-BF4D-898A-B43DDFF4606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9377905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83608D9-E17D-EF41-B855-0F776DCE40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091823"/>
      </p:ext>
    </p:extLst>
  </p:cSld>
  <p:clrMapOvr>
    <a:masterClrMapping/>
  </p:clrMapOvr>
  <p:transition/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E16645-8042-E44F-8343-D9B42FFDC8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947565"/>
      </p:ext>
    </p:extLst>
  </p:cSld>
  <p:clrMapOvr>
    <a:masterClrMapping/>
  </p:clrMapOvr>
  <p:transition/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1189A3A-0DC1-7C41-A456-8DF8558F2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1372094"/>
      </p:ext>
    </p:extLst>
  </p:cSld>
  <p:clrMapOvr>
    <a:masterClrMapping/>
  </p:clrMapOvr>
  <p:transition/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BEA7D18-D1E9-844D-9A76-98DC3D89FE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5750467"/>
      </p:ext>
    </p:extLst>
  </p:cSld>
  <p:clrMapOvr>
    <a:masterClrMapping/>
  </p:clrMapOvr>
  <p:transition/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2E524601-B81A-284C-8D49-5BB266B52D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6296551"/>
      </p:ext>
    </p:extLst>
  </p:cSld>
  <p:clrMapOvr>
    <a:masterClrMapping/>
  </p:clrMapOvr>
  <p:transition/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B98C5F-39FA-514F-B41D-4A35F65A93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8693103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BD5F96-43DB-144C-A257-3F1FD20777A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10581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F9746B7-792A-3A44-ADFA-C933FA439A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3772011"/>
      </p:ext>
    </p:extLst>
  </p:cSld>
  <p:clrMapOvr>
    <a:masterClrMapping/>
  </p:clrMapOvr>
  <p:transition/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D9DDC62-B8DE-0640-BF2B-4B0C5C7B44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9356510"/>
      </p:ext>
    </p:extLst>
  </p:cSld>
  <p:clrMapOvr>
    <a:masterClrMapping/>
  </p:clrMapOvr>
  <p:transition/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79015C7-6C60-534C-878F-B7C81A2869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0197828"/>
      </p:ext>
    </p:extLst>
  </p:cSld>
  <p:clrMapOvr>
    <a:masterClrMapping/>
  </p:clrMapOvr>
  <p:transition/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A78BBA1-D83C-D143-93CA-CEE604AAD6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3840763"/>
      </p:ext>
    </p:extLst>
  </p:cSld>
  <p:clrMapOvr>
    <a:masterClrMapping/>
  </p:clrMapOvr>
  <p:transition/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C0D556E-1B47-E145-B343-9708077C20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3004735"/>
      </p:ext>
    </p:extLst>
  </p:cSld>
  <p:clrMapOvr>
    <a:masterClrMapping/>
  </p:clrMapOvr>
  <p:transition/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23868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044766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2175752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897755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73958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3337430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739055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980654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92232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633268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5724250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712597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432353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23868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044766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217575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24367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897755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739584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739055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980654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92232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633268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5724250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71259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432353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2386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142426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044766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2175752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897755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739584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739055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980654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92232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633268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5724250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7125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675177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432353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</a:defRPr>
            </a:lvl1pPr>
          </a:lstStyle>
          <a:p>
            <a:pPr>
              <a:defRPr/>
            </a:pPr>
            <a:fld id="{BCF94301-1841-5A4C-BD67-125D495878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434959"/>
      </p:ext>
    </p:extLst>
  </p:cSld>
  <p:clrMapOvr>
    <a:masterClrMapping/>
  </p:clrMapOvr>
  <p:transition spd="med">
    <p:randomBar dir="vert"/>
  </p:transition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</a:defRPr>
            </a:lvl1pPr>
          </a:lstStyle>
          <a:p>
            <a:pPr>
              <a:defRPr/>
            </a:pPr>
            <a:fld id="{3E452682-DBCE-694F-BCB7-67AB3E67C4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153107"/>
      </p:ext>
    </p:extLst>
  </p:cSld>
  <p:clrMapOvr>
    <a:masterClrMapping/>
  </p:clrMapOvr>
  <p:transition spd="med">
    <p:randomBar dir="vert"/>
  </p:transition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5615184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004299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4175238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947043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89057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105266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58106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331B9F0-D208-E841-BBE4-DE842CD186B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624466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213772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287640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598668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815807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994837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651788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D87CB4-A6F5-0740-B5B9-B28E334539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56807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C27992-B5C5-A844-93FB-E7FD2ABFB7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7340136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EAEA5E-BC0A-6C49-840F-70571C3621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746724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C587DB-0570-9347-A22A-51B9FD2977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945670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283C6B-B1EC-F343-8F2A-EEE00D3F74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02050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8846521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E8624F-FBE7-CB4C-A1D1-155976309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0148187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421922-639B-D94E-850D-61AE0215CE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39311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636029-28F8-C74C-BC4F-B27B77B540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590765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D8F855-A994-7F47-89C6-145F3C0CDBE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483228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9D741A-F786-5548-9EBD-86A2A7B0A3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7251957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D56EDB-A00C-A541-A783-1B1F87027E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6569939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C04B50-37E3-C44F-8A3C-E0EECB2AD8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8351378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C77593-07CE-C543-8177-94D0EF1237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500166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5970588"/>
            <a:ext cx="9144000" cy="887412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9525" y="6053138"/>
            <a:ext cx="2249488" cy="7127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59025" y="6043613"/>
            <a:ext cx="6784975" cy="714375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2362200" y="4038600"/>
            <a:ext cx="6477000" cy="1828800"/>
          </a:xfrm>
        </p:spPr>
        <p:txBody>
          <a:bodyPr anchor="b"/>
          <a:lstStyle>
            <a:lvl1pPr>
              <a:defRPr cap="all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2362200" y="6050037"/>
            <a:ext cx="6705600" cy="685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600">
                <a:solidFill>
                  <a:srgbClr val="FFFFFF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Date Placeholder 27"/>
          <p:cNvSpPr>
            <a:spLocks noGrp="1"/>
          </p:cNvSpPr>
          <p:nvPr>
            <p:ph type="dt" sz="half" idx="10"/>
          </p:nvPr>
        </p:nvSpPr>
        <p:spPr>
          <a:xfrm>
            <a:off x="76200" y="6069013"/>
            <a:ext cx="2057400" cy="685800"/>
          </a:xfrm>
        </p:spPr>
        <p:txBody>
          <a:bodyPr>
            <a:noAutofit/>
          </a:bodyPr>
          <a:lstStyle>
            <a:lvl1pPr algn="ctr" fontAlgn="base">
              <a:spcBef>
                <a:spcPct val="0"/>
              </a:spcBef>
              <a:spcAft>
                <a:spcPct val="0"/>
              </a:spcAft>
              <a:defRPr sz="2000" b="1"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AFF1144-238C-0240-B204-634E3F3B7D79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10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2085975" y="236538"/>
            <a:ext cx="5867400" cy="365125"/>
          </a:xfrm>
        </p:spPr>
        <p:txBody>
          <a:bodyPr/>
          <a:lstStyle>
            <a:lvl1pPr algn="r" fontAlgn="base">
              <a:spcBef>
                <a:spcPct val="0"/>
              </a:spcBef>
              <a:spcAft>
                <a:spcPct val="0"/>
              </a:spcAft>
              <a:defRPr b="1">
                <a:solidFill>
                  <a:srgbClr val="EBDDC3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11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8001000" y="228600"/>
            <a:ext cx="838200" cy="3810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EBDDC3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F31DE37-6878-8848-AF41-A6FBC6C42000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3708515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2648" y="228600"/>
            <a:ext cx="8153400" cy="9906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612648" y="1600200"/>
            <a:ext cx="8153400" cy="4495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406B3AE-5A88-5C45-BFE9-F2865672C229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09EBC57-9A6B-8B4C-AFD3-52683691B7DF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73182588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562399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1524000"/>
            <a:ext cx="9144000" cy="114300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600200"/>
            <a:ext cx="1295400" cy="990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71600" y="1600200"/>
            <a:ext cx="7772400" cy="990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743200"/>
            <a:ext cx="7123113" cy="1673225"/>
          </a:xfrm>
        </p:spPr>
        <p:txBody>
          <a:bodyPr/>
          <a:lstStyle>
            <a:lvl1pPr marL="0" indent="0">
              <a:buNone/>
              <a:defRPr sz="280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1600200"/>
            <a:ext cx="7620000" cy="990600"/>
          </a:xfrm>
        </p:spPr>
        <p:txBody>
          <a:bodyPr/>
          <a:lstStyle>
            <a:lvl1pPr algn="l">
              <a:buNone/>
              <a:defRPr sz="4400" b="0" cap="none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4322A7F-F66F-3545-B6C3-CDE17E5F5CAB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8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1752600"/>
            <a:ext cx="1295400" cy="701675"/>
          </a:xfrm>
        </p:spPr>
        <p:txBody>
          <a:bodyPr>
            <a:no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 sz="2400"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EA199DD-3A68-D34F-B4B6-19A33306D930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48308129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609600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4844901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7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3A4DCE0-73F4-9543-940A-8883DC1ACB6A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6" name="Slide Number Placeholder 9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213C6B0-8B8A-6043-A948-1A6D9D2C6C08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7" name="Footer Placeholder 11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115907192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3050"/>
            <a:ext cx="8153400" cy="8699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609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4"/>
          </p:nvPr>
        </p:nvSpPr>
        <p:spPr>
          <a:xfrm>
            <a:off x="4800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"/>
          </p:nvPr>
        </p:nvSpPr>
        <p:spPr>
          <a:xfrm>
            <a:off x="609600" y="1752600"/>
            <a:ext cx="3886200" cy="640080"/>
          </a:xfrm>
          <a:solidFill>
            <a:schemeClr val="accent2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3"/>
          </p:nvPr>
        </p:nvSpPr>
        <p:spPr>
          <a:xfrm>
            <a:off x="4800600" y="1752600"/>
            <a:ext cx="3886200" cy="640080"/>
          </a:xfrm>
          <a:solidFill>
            <a:schemeClr val="accent4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87A6D41-69B7-CA45-B3FA-D3C2E9F16E73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8" name="Slide Number Placeholder 11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C701D39-17AD-C340-AED1-990EA4934ABD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796720460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C7785A1-A077-F446-87E6-56520A4A0B88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C786DA5-2858-014C-B9E1-9286801C2775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583494610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F568947-25C6-174B-B6EC-A2889140F1BF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0" y="6248400"/>
            <a:ext cx="533400" cy="3810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775F55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DA007FD-A330-6948-8A75-01451750211C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136841002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8077200" cy="869950"/>
          </a:xfrm>
        </p:spPr>
        <p:txBody>
          <a:bodyPr/>
          <a:lstStyle>
            <a:lvl1pPr algn="l">
              <a:buNone/>
              <a:defRPr sz="44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09600" y="1752600"/>
            <a:ext cx="1600200" cy="4343400"/>
          </a:xfrm>
          <a:ln w="50800" cap="sq" cmpd="dbl" algn="ctr">
            <a:solidFill>
              <a:schemeClr val="accent2"/>
            </a:solidFill>
            <a:prstDash val="solid"/>
            <a:miter lim="800000"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137160" tIns="182880" rIns="137160" bIns="91440"/>
          <a:lstStyle>
            <a:lvl1pPr marL="0" indent="0">
              <a:spcAft>
                <a:spcPts val="1000"/>
              </a:spcAft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2362200" y="1752600"/>
            <a:ext cx="6400800" cy="441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B7B03EE-E0F0-0744-A673-3B3920B665DC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5A0DDD3-B7D9-DD49-A81B-8ADE1B881191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4116841533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-9525" y="4572000"/>
            <a:ext cx="9144000" cy="887413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9525" y="4664075"/>
            <a:ext cx="1463675" cy="712788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4638" y="4654550"/>
            <a:ext cx="7599362" cy="712788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Rectangle 7"/>
          <p:cNvSpPr/>
          <p:nvPr/>
        </p:nvSpPr>
        <p:spPr bwMode="white">
          <a:xfrm>
            <a:off x="1447800" y="0"/>
            <a:ext cx="100013" cy="6867525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00200" y="5486400"/>
            <a:ext cx="7315200" cy="685800"/>
          </a:xfrm>
        </p:spPr>
        <p:txBody>
          <a:bodyPr/>
          <a:lstStyle>
            <a:lvl1pPr marL="0" indent="0">
              <a:buFontTx/>
              <a:buNone/>
              <a:defRPr sz="17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4648200"/>
            <a:ext cx="7315200" cy="685800"/>
          </a:xfrm>
        </p:spPr>
        <p:txBody>
          <a:bodyPr/>
          <a:lstStyle>
            <a:lvl1pPr algn="l">
              <a:buNone/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60576" y="0"/>
            <a:ext cx="7583424" cy="4568952"/>
          </a:xfrm>
          <a:solidFill>
            <a:schemeClr val="accent1">
              <a:tint val="4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11"/>
          <p:cNvSpPr>
            <a:spLocks noGrp="1"/>
          </p:cNvSpPr>
          <p:nvPr>
            <p:ph type="dt" sz="half" idx="10"/>
          </p:nvPr>
        </p:nvSpPr>
        <p:spPr>
          <a:xfrm>
            <a:off x="6248400" y="6248400"/>
            <a:ext cx="2667000" cy="365125"/>
          </a:xfrm>
        </p:spPr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2E8E1601-6E0A-F941-B285-C3594479CB71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10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4667250"/>
            <a:ext cx="1447800" cy="663575"/>
          </a:xfrm>
        </p:spPr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sz="2800" smtClean="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1A19CCB-5DB5-4C4E-8E8A-8706DD97EA81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11" name="Footer Placeholder 13"/>
          <p:cNvSpPr>
            <a:spLocks noGrp="1"/>
          </p:cNvSpPr>
          <p:nvPr>
            <p:ph type="ftr" sz="quarter" idx="12"/>
          </p:nvPr>
        </p:nvSpPr>
        <p:spPr>
          <a:xfrm>
            <a:off x="1600200" y="6248400"/>
            <a:ext cx="4572000" cy="365125"/>
          </a:xfrm>
        </p:spPr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70377429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17EF065-B19E-5545-B29E-480EA245E6F8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6C96887-7EC7-6E48-97E1-98E612BE3768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926119978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6096000" y="0"/>
            <a:ext cx="320675" cy="6858000"/>
          </a:xfrm>
          <a:prstGeom prst="rect">
            <a:avLst/>
          </a:prstGeom>
          <a:solidFill>
            <a:srgbClr val="FFFFFF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42038" y="609600"/>
            <a:ext cx="228600" cy="6248400"/>
          </a:xfrm>
          <a:prstGeom prst="rect">
            <a:avLst/>
          </a:prstGeom>
          <a:solidFill>
            <a:schemeClr val="accent1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42038" y="0"/>
            <a:ext cx="228600" cy="533400"/>
          </a:xfrm>
          <a:prstGeom prst="rect">
            <a:avLst/>
          </a:prstGeom>
          <a:solidFill>
            <a:schemeClr val="accent2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3200" y="609600"/>
            <a:ext cx="2057400" cy="55165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5562600" cy="551656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6248400"/>
            <a:ext cx="2209800" cy="365125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193A3FA-1623-D647-BF37-D97FC7879AF9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57200" y="6248400"/>
            <a:ext cx="5573713" cy="365125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5989638" y="144462"/>
            <a:ext cx="533400" cy="244475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E7D3820-8B40-894E-AEE7-D8CD6F1CE5F0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1176980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6F41BF-6816-4DFF-84E5-972E11EEA4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948ED4-2F74-4EF3-9E7D-C0EE9B50DA0E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9C8A4E-AAC0-4C6C-84E3-5E16AC54E1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E1AB63-172D-4517-8AA2-9FD6113C8B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9B2505-5601-4CDF-8C7D-82E49DCBD899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8496680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0460502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EB9E9E-EF35-4845-B0CB-6AC8DF120A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30C6544-EE64-47E9-98FE-47A5D9B1F886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DA600D-E3A2-4893-85D4-4C515F36EF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916213-1FCE-4927-8984-02C49AC23D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E556F7-1807-4C32-A418-FC80AA4DBDB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20160358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199E7B1-82EF-4282-9BC8-0E045005B4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27CDA2A-DB57-41B7-9607-89823865D2BA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972DFC5-ECC1-4E22-8B34-D4A47170CC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96A7F9E-EBD6-404D-880A-03E98BB23C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317060-4B30-4F97-A410-DAEB6339C28F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7182862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C69510F3-BD2C-4B5B-87F1-ABFF71D7B7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5E5E7E3-6104-48AD-BA35-EE9CDB2F9E0E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D805FF2-E0CE-44D5-901A-0ABEE5CC38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615F4C0-A00C-4473-877A-ED8B79505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FBDB00-1002-4DC2-B53A-DFCDE31CDBCE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03653042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26C30990-10AA-4448-9628-75822D87FE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954FFDB-A002-4B17-B400-67EB601F8FB7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BD20BA0C-01A5-4EFB-A030-08C8131646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2B71A33-DCC3-479B-BBFE-B18DDF1217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5154-D42D-4371-9CA0-9ECABE9966F2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56591394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4F7E65A8-16EC-46AC-85CF-C9E0CE52AF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5D415A3-68AC-42D2-81E7-42358726873A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5705C80B-7837-4AE7-A0CC-15DBD08EF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B2A3775E-AE71-44F5-842D-CF0487EA03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BC0D1C-DC08-409D-927E-D8109EA6D63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10010437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EE29079B-0EBD-48A0-82AA-43F584CD55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01FE973-45B3-4358-8707-5C95B7BD1BBC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3F141EDA-5B4D-4019-ADDD-2A398501D4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0BB4FCA-4645-4A5F-ADC8-E0008AEF45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714BC4-3693-4329-AC4F-9E252B07858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64989097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0AFC9C72-2B8F-46BA-9112-744A3AFF47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2B6DE5A-11B8-4959-A817-337B3BCDDBBF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25CB478-10B3-4D8D-9794-487394202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BC980607-5201-4FAB-BE80-E2BCE5FD9B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CE776AC-88D4-4E05-AFF6-2EDA1FC3D804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13027749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9A14D4D-41CC-48D5-BB75-9B4F9DA98D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F112E2D-A9FC-4573-8D8D-C9A81C39B92D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82056625-82B1-4F18-AC0B-D77C6FBF45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0D1E19C-0E05-4F64-AAA1-241838A8B8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849F3F-4D6F-46D3-950A-0A60D27E91D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6684532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A5A13A-181D-4E84-9DBD-B32E8B9219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918F919-524F-4931-839F-9870180D5C7D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338E82-55E5-4229-940A-572353A884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63171D-CA10-4C8F-881D-C59F0C17CF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B74B5-FDBD-4D9D-B7B3-77183B42B14D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8137026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C6C3C7-C693-40CE-AD88-DD4C3EA4A5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F5840EC-5193-444B-AF02-4B213CFF5386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FE49BFF-9632-4D23-9C41-4212997EC3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28862C0-8034-47B6-B476-2FD11D8DC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105357-0CED-48D2-991D-426038A2585F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122391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62952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249C0B8-EA5D-0440-8A4C-07B5244B699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1847315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E76314-CD3B-1146-8B8A-D46B9F388191}" type="datetime1">
              <a:rPr lang="en-US"/>
              <a:pPr>
                <a:defRPr/>
              </a:pPr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6E1BA7-5FCE-3341-931A-FF875B4341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913828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F1974A-01AC-1D4F-81BD-B8C562CA6EEF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185AC5-F0F3-8A43-BFC4-9425C85745A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3598015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60B484-0322-4DD3-AD79-74AF403DFF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BA16E3D-C716-4DEA-BAD4-ECF5AF9491AE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876B05E-EE52-4BAD-BE6D-56DB79D76C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B78A7A-A7D7-4D6C-801F-E6686E1088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B286AA-B768-427C-A5A0-E0982ABA292C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93128288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023E0E-DE3F-4079-863B-BA71628B16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5FA0C1F-B051-491C-A2A5-1E66883F0303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D44C3E-0525-4738-827B-345A58EC20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E8A8AC-C5A5-4DA5-B668-218A66A476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E2881B-F908-4B69-B963-DA6E9CB590A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8835897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714760-87B6-4B99-9DB1-87C82CF80D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75A9945-BCD4-44C5-B31F-0F5247798114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086C441-462E-42E4-A260-4B78792B2A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38412B-358E-43EC-A86B-D3AAD4C8B8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335228-04D9-4A2C-9E27-ADC27926DA7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76783359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0465F8EB-6544-4434-AB0E-EB3CB68A3D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8C11816-0998-4B64-A0A0-26EEB07D78EE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C6A28946-D6A2-4AE3-9548-F803C1658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3CD1CE1-B53F-4577-8D9A-94617DA011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3A5F731-1B42-40AA-907D-4B955E00F49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79584654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DE62D62A-86F7-4E1E-B3A2-CF524E027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C5EC08B-B513-4188-A123-221825626C26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74F66F76-36F0-4E9D-9AA1-E4ACD99252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843A65-A9D6-4629-BEE5-AE7F4F4189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390628-C2F7-41EE-9E2B-5BDDC9610F5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09934439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9933850A-B696-4759-91C3-113AE5AC88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3F4FF3-775E-4081-93BA-3C2431AE6DE6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E9DEA55-6D03-4E2C-8C00-945F39EA9D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CCE7365-464A-44CD-B262-C389C2B33A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3D5BA7-982E-4012-9B9E-E8A379D2205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11644777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71F2EB31-0A33-43CC-9A19-59B58FBE3D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80313E8-4967-4C12-ABEF-69E77E82E68A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21ED01B5-99B3-45E5-A498-F12076358F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54D71041-1E0E-4181-BFC8-69EA3B2B4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17E8BD6-14CC-496C-B47C-453E5F677CFC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3405552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047060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290343CE-C717-47CC-BBAD-7B4B7D1EF9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9D3AA79-2158-4597-8BEF-0051C616B9A6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CAC589E-8308-4AB1-98D0-F3B2B79BC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7D8D9C9E-0918-4AF8-9395-A0C49E0F6C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6F72E4-222B-424B-8861-BF77A0C5BE3E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7899614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5EF4101-841D-4C38-9EF1-97B897C9C6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AB757A9-A1D0-41AF-94F0-D4C5087C3219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037F67F6-716B-4E6B-8457-F54EE065EE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758C3BA1-CDC2-423E-8F57-CB9F1D1004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DBF89B1-4951-42F2-8283-8E374AB4312B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37706929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109E24F-1690-4EEA-87DA-6024E8FAB7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FC1D294-EB57-4079-94F8-FE8262C9EF41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8B1637-2E26-43C7-A5CB-50E2CC80CC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3503AA-61BC-400B-8B4C-66E64EA556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59E009-A181-4697-824A-A83B38F96412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44491919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9CE17A-C772-4646-BA39-5664BE1C35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EAB64E4-D4E0-4492-A66D-58A621DEC82E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37DD13-673C-44A8-93C5-F2B8EC400E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3A13209-DDA3-4C55-88B0-46421EDA48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220D5B-9CFA-4D21-85CB-24C6D60C7B4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246999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3922754-E055-C446-B3A6-896C260DB19A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29E063-E8A8-6249-983C-23AA2895AC9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651264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DCC018B-35F3-234B-8154-F7BBFE5EDFA5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E8A2EA-9F50-D644-9064-B47DE65B3E0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8646698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919B0B3-2975-AF43-AED5-1864CA5A67F7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26D5DC-324D-4642-B31A-0CBF69B6BA4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68050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0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0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A13814D-538F-754A-AFE5-3B0C2BE63266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4E35230-BDD7-7340-B3F6-4DD5D9A2AD0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299237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9D91E7-D49E-554D-BA8D-844B409C21A6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C58701-6D29-1C45-A99E-B620F0296D7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4008282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32B4886-341A-6B44-9298-5E6D8856CA4E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17A90DB-50E8-1245-9D0E-EAAC86DB016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1298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146353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C47ECB6-EB3E-2A41-AB5E-40F8A3036095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F135E4-8648-4A4B-88F5-6BE269D3557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335373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127743-BD46-F64F-A3A3-B2856C90CD75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3A5A216-7B59-FC41-9428-6454F103397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167631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F5A7478-107C-8B48-9F29-C5537DC21E0E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9B2278-3D9D-CF41-B77D-137042F375A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2322238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E242448-1087-6042-8D7E-8D98F110E581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20AD00-27E4-4440-8DC6-B16782F8956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6365320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6375"/>
            <a:ext cx="20574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6375"/>
            <a:ext cx="60198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CDDF811-132F-DE40-94F4-07066578DD39}" type="datetimeFigureOut">
              <a:rPr lang="en-US"/>
              <a:pPr/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4AC9A9C-D620-D445-8BCB-65852B6B9AC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2787035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EA5AA1-42DB-9743-8BB4-621ED025AF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9695055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716475" y="5345121"/>
            <a:ext cx="4427537" cy="1512887"/>
            <a:chOff x="2971" y="3367"/>
            <a:chExt cx="2789" cy="953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76 w 2780"/>
                <a:gd name="T1" fmla="*/ 18 h 953"/>
                <a:gd name="T2" fmla="*/ 2786 w 2780"/>
                <a:gd name="T3" fmla="*/ 24 h 953"/>
                <a:gd name="T4" fmla="*/ 2719 w 2780"/>
                <a:gd name="T5" fmla="*/ 102 h 953"/>
                <a:gd name="T6" fmla="*/ 2607 w 2780"/>
                <a:gd name="T7" fmla="*/ 156 h 953"/>
                <a:gd name="T8" fmla="*/ 2601 w 2780"/>
                <a:gd name="T9" fmla="*/ 222 h 953"/>
                <a:gd name="T10" fmla="*/ 2583 w 2780"/>
                <a:gd name="T11" fmla="*/ 246 h 953"/>
                <a:gd name="T12" fmla="*/ 2565 w 2780"/>
                <a:gd name="T13" fmla="*/ 252 h 953"/>
                <a:gd name="T14" fmla="*/ 2493 w 2780"/>
                <a:gd name="T15" fmla="*/ 210 h 953"/>
                <a:gd name="T16" fmla="*/ 2347 w 2780"/>
                <a:gd name="T17" fmla="*/ 192 h 953"/>
                <a:gd name="T18" fmla="*/ 2320 w 2780"/>
                <a:gd name="T19" fmla="*/ 186 h 953"/>
                <a:gd name="T20" fmla="*/ 2302 w 2780"/>
                <a:gd name="T21" fmla="*/ 192 h 953"/>
                <a:gd name="T22" fmla="*/ 2230 w 2780"/>
                <a:gd name="T23" fmla="*/ 228 h 953"/>
                <a:gd name="T24" fmla="*/ 2194 w 2780"/>
                <a:gd name="T25" fmla="*/ 240 h 953"/>
                <a:gd name="T26" fmla="*/ 2170 w 2780"/>
                <a:gd name="T27" fmla="*/ 246 h 953"/>
                <a:gd name="T28" fmla="*/ 2158 w 2780"/>
                <a:gd name="T29" fmla="*/ 258 h 953"/>
                <a:gd name="T30" fmla="*/ 2158 w 2780"/>
                <a:gd name="T31" fmla="*/ 276 h 953"/>
                <a:gd name="T32" fmla="*/ 2135 w 2780"/>
                <a:gd name="T33" fmla="*/ 300 h 953"/>
                <a:gd name="T34" fmla="*/ 2117 w 2780"/>
                <a:gd name="T35" fmla="*/ 312 h 953"/>
                <a:gd name="T36" fmla="*/ 2105 w 2780"/>
                <a:gd name="T37" fmla="*/ 324 h 953"/>
                <a:gd name="T38" fmla="*/ 2093 w 2780"/>
                <a:gd name="T39" fmla="*/ 336 h 953"/>
                <a:gd name="T40" fmla="*/ 2058 w 2780"/>
                <a:gd name="T41" fmla="*/ 342 h 953"/>
                <a:gd name="T42" fmla="*/ 1985 w 2780"/>
                <a:gd name="T43" fmla="*/ 336 h 953"/>
                <a:gd name="T44" fmla="*/ 1949 w 2780"/>
                <a:gd name="T45" fmla="*/ 330 h 953"/>
                <a:gd name="T46" fmla="*/ 1937 w 2780"/>
                <a:gd name="T47" fmla="*/ 342 h 953"/>
                <a:gd name="T48" fmla="*/ 1925 w 2780"/>
                <a:gd name="T49" fmla="*/ 354 h 953"/>
                <a:gd name="T50" fmla="*/ 1895 w 2780"/>
                <a:gd name="T51" fmla="*/ 360 h 953"/>
                <a:gd name="T52" fmla="*/ 1836 w 2780"/>
                <a:gd name="T53" fmla="*/ 342 h 953"/>
                <a:gd name="T54" fmla="*/ 1812 w 2780"/>
                <a:gd name="T55" fmla="*/ 342 h 953"/>
                <a:gd name="T56" fmla="*/ 1788 w 2780"/>
                <a:gd name="T57" fmla="*/ 354 h 953"/>
                <a:gd name="T58" fmla="*/ 1719 w 2780"/>
                <a:gd name="T59" fmla="*/ 425 h 953"/>
                <a:gd name="T60" fmla="*/ 1674 w 2780"/>
                <a:gd name="T61" fmla="*/ 569 h 953"/>
                <a:gd name="T62" fmla="*/ 1674 w 2780"/>
                <a:gd name="T63" fmla="*/ 593 h 953"/>
                <a:gd name="T64" fmla="*/ 1680 w 2780"/>
                <a:gd name="T65" fmla="*/ 641 h 953"/>
                <a:gd name="T66" fmla="*/ 1698 w 2780"/>
                <a:gd name="T67" fmla="*/ 659 h 953"/>
                <a:gd name="T68" fmla="*/ 1692 w 2780"/>
                <a:gd name="T69" fmla="*/ 671 h 953"/>
                <a:gd name="T70" fmla="*/ 1680 w 2780"/>
                <a:gd name="T71" fmla="*/ 683 h 953"/>
                <a:gd name="T72" fmla="*/ 1602 w 2780"/>
                <a:gd name="T73" fmla="*/ 689 h 953"/>
                <a:gd name="T74" fmla="*/ 1525 w 2780"/>
                <a:gd name="T75" fmla="*/ 629 h 953"/>
                <a:gd name="T76" fmla="*/ 1381 w 2780"/>
                <a:gd name="T77" fmla="*/ 587 h 953"/>
                <a:gd name="T78" fmla="*/ 1232 w 2780"/>
                <a:gd name="T79" fmla="*/ 671 h 953"/>
                <a:gd name="T80" fmla="*/ 1052 w 2780"/>
                <a:gd name="T81" fmla="*/ 731 h 953"/>
                <a:gd name="T82" fmla="*/ 849 w 2780"/>
                <a:gd name="T83" fmla="*/ 743 h 953"/>
                <a:gd name="T84" fmla="*/ 652 w 2780"/>
                <a:gd name="T85" fmla="*/ 701 h 953"/>
                <a:gd name="T86" fmla="*/ 592 w 2780"/>
                <a:gd name="T87" fmla="*/ 695 h 953"/>
                <a:gd name="T88" fmla="*/ 580 w 2780"/>
                <a:gd name="T89" fmla="*/ 701 h 953"/>
                <a:gd name="T90" fmla="*/ 544 w 2780"/>
                <a:gd name="T91" fmla="*/ 731 h 953"/>
                <a:gd name="T92" fmla="*/ 448 w 2780"/>
                <a:gd name="T93" fmla="*/ 809 h 953"/>
                <a:gd name="T94" fmla="*/ 418 w 2780"/>
                <a:gd name="T95" fmla="*/ 821 h 953"/>
                <a:gd name="T96" fmla="*/ 394 w 2780"/>
                <a:gd name="T97" fmla="*/ 821 h 953"/>
                <a:gd name="T98" fmla="*/ 347 w 2780"/>
                <a:gd name="T99" fmla="*/ 827 h 953"/>
                <a:gd name="T100" fmla="*/ 221 w 2780"/>
                <a:gd name="T101" fmla="*/ 851 h 953"/>
                <a:gd name="T102" fmla="*/ 18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8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1026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1027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-105" charset="2"/>
              <a:buNone/>
              <a:defRPr sz="36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0" name="Rectangle 20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21" name="Rectangle 21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22" name="Rectangle 22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8072BC-75C3-224E-8C3B-002CF747ACDB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871900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6E4CE6-26E2-454D-BFDC-E35B98727AB9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748378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9087B4-8524-494B-8A42-A5C81E729F3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8187990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71D493-42B7-FC43-87DC-731A23CF461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540918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7495415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8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9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7EE74-B671-604F-82DE-65DEE32E048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754042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4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A665E8-CFA5-DC47-ABEF-BB6842A724D8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7979943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3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4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F59B2A-E243-3D41-8856-05783187A6E5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056394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2" y="1435104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12E44E-07CB-3447-B383-C19F8598D1F0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4140450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D27297-6633-4E47-A1F3-AAFE488CB05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0829133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FC2902-72A9-1A4C-B0FD-E8440DE35F4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595986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6963B4-F012-AB46-9BF4-73FFAC1E1D9C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3867452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821"/>
            <a:ext cx="8229600" cy="11398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41CE8B-FE42-9B4E-9315-502D0068B1D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736194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fld id="{5AD70E03-5924-D44C-A04B-82870945FC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5914207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3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657048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  <a:ea typeface="ＭＳ Ｐゴシック" charset="0"/>
                <a:cs typeface="ＭＳ Ｐゴシック" charset="0"/>
              </a:defRPr>
            </a:lvl1pPr>
          </a:lstStyle>
          <a:p>
            <a:fld id="{4E8B2C15-263E-2944-972D-69B75080AA0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631307"/>
      </p:ext>
    </p:extLst>
  </p:cSld>
  <p:clrMapOvr>
    <a:masterClrMapping/>
  </p:clrMapOvr>
  <p:transition spd="med">
    <p:randomBar dir="vert"/>
  </p:transition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8989348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353295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249742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3161081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9837358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989893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2" y="1435104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6750412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9832362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9956690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90863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  <a:ea typeface="ＭＳ Ｐゴシック" charset="0"/>
                <a:cs typeface="ＭＳ Ｐゴシック" charset="0"/>
              </a:defRPr>
            </a:lvl1pPr>
          </a:lstStyle>
          <a:p>
            <a:fld id="{01515B85-EB88-1845-B693-1C761A55F30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9954962"/>
      </p:ext>
    </p:extLst>
  </p:cSld>
  <p:clrMapOvr>
    <a:masterClrMapping/>
  </p:clrMapOvr>
  <p:transition spd="med">
    <p:randomBar dir="vert"/>
  </p:transition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1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668725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3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4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CC5B9E-6D1D-444A-A98F-99E4DDEDA9D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872149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088798-1935-429C-B56C-636CEB47D6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40B9F20-A9B2-48DC-B2FE-D8B6CEFFBF0F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08F0851-C836-4699-8B6D-B624956E8C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B29C6-B0D4-4D56-9B9E-EC66D03C7F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4E16E4-3976-4BBA-9DEA-1FED9F38C81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272912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E74489-7A6E-4CA8-945E-E17BC1FE00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72012DF-E805-44AD-A33E-EB3613E8B98D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EFB65E-FBF4-457B-BF68-3B7126BC9D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9ABDC5-06DB-4CB9-82B1-F4D4B46D26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03A417-DE6A-4F52-9272-998817391979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14437274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FB32053-A5D1-401E-9C92-E65BFD335D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780839C-4919-4357-910A-AD1C9D961A3E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3AED42F-C820-484C-BE82-4449E01DEB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C3CC222-B525-44F6-85CB-48D68CA3C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495B9C4-F3E0-40EA-8821-EE6CE8C1D698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89635797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82B6559-C879-4484-8A9F-0B79D0A4EE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178E1BF-1D8A-4646-888F-60075EA149E8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DE4F4F55-2309-4AF8-9823-3E4C8AE537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6C615A1F-0840-4100-97C1-579B676A0D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C7069F-69C6-4526-8EC2-233E7C8D7C1B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3609065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8943D9BE-4200-42A2-885F-F8BD01DBF1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002E7D3-6C4F-4B6D-B158-49F3FD6DE500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CAEDD09B-CEAA-442C-A850-768D4A17C7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83E6F853-ABE8-4285-9312-A4B21D4E39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526487-79EE-4005-A669-F658989D0AA2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82725187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E2B1F0C4-AAC3-48B2-A2A5-D8CF2D42DA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4E6720E-B15E-4243-9580-E0BF69F4F514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32A93E12-F941-4E02-8D0F-52FF45E89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DA83C9C-0064-4D00-9BF4-51D7A1E86E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2799FE4-FDB2-488E-9899-314A7ACC5FB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9824060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747FB1C1-AFD4-431A-B204-B57DF90491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1B45357-FEBE-4C2E-981D-BE7623F92169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6C00DD0C-FBF6-45FA-85EB-8AC45A04F0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2F9EC535-5DA4-4EFE-9036-9183BF145C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656D060-4837-482E-BB9C-637CF9F2C05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04244445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51B23B39-E1F8-4EF9-B677-F3FFC2C315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C57E793-AF40-42A6-8CB9-193B261D138A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B6AAC159-112F-42AE-964C-910E3DCE27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AD0F17A-D275-42F3-B898-2268EF4AB1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BAA500-19CF-41D7-B311-FDAC2E91644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22876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9E219B-D79C-0F44-9171-65BDED784DC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639911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9A4C06CA-7FA9-A042-80F4-7D125E1ECA8C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5678575"/>
      </p:ext>
    </p:extLst>
  </p:cSld>
  <p:clrMapOvr>
    <a:masterClrMapping/>
  </p:clrMapOvr>
  <p:transition spd="med">
    <p:randomBar dir="vert"/>
  </p:transition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3DDC1AB9-9A4A-401A-AC21-E3E272C9BF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BA3FE69-7CA6-4D17-8F60-B15C2A587CD0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F756818-D41C-408D-938D-E4030A1926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9FC1532-D309-4E53-8516-D3A41BAA63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DFC930-B48E-4992-BF0D-3E5DFE972E92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16205662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036DE06-55A3-4CDA-952B-ED985AAC2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DCE558B-1640-434C-80A9-30EA192472EF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E7CA267-1BB8-4EA8-89FA-86EA43E890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F57CA10-0740-460F-A852-98B783C568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F5C32C0-C4E0-436B-B4BE-4102A355A90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7568548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45445B-2121-4F9C-B1EC-280D2CE1C0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BE69877-0985-4B46-8FD8-AE0E4AD8AB26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7F12-09E2-45E5-9564-331DFA486E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59AF77-28AB-408E-AE12-0B9AE0BDDA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B3AFF5A-759B-40EA-9299-63DEEEC41129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48800142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3450958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7341066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9917791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5467401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6203614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6292401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612901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DE7D97D2-FEC4-A044-92AA-2D959B25B56B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982138098"/>
      </p:ext>
    </p:extLst>
  </p:cSld>
  <p:clrMapOvr>
    <a:masterClrMapping/>
  </p:clrMapOvr>
  <p:transition spd="med">
    <p:randomBar dir="vert"/>
  </p:transition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9344541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9769637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6286520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8386951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696 w 1722"/>
                <a:gd name="T1" fmla="*/ 53 h 66"/>
                <a:gd name="T2" fmla="*/ 1696 w 1722"/>
                <a:gd name="T3" fmla="*/ 47 h 66"/>
                <a:gd name="T4" fmla="*/ 0 w 1722"/>
                <a:gd name="T5" fmla="*/ 0 h 66"/>
                <a:gd name="T6" fmla="*/ 0 w 1722"/>
                <a:gd name="T7" fmla="*/ 35 h 66"/>
                <a:gd name="T8" fmla="*/ 1696 w 1722"/>
                <a:gd name="T9" fmla="*/ 53 h 66"/>
                <a:gd name="T10" fmla="*/ 1696 w 1722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2 w 975"/>
                <a:gd name="T1" fmla="*/ 48 h 101"/>
                <a:gd name="T2" fmla="*/ 962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2 w 975"/>
                <a:gd name="T9" fmla="*/ 48 h 101"/>
                <a:gd name="T10" fmla="*/ 962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15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15 w 2141"/>
                <a:gd name="T7" fmla="*/ 0 h 198"/>
                <a:gd name="T8" fmla="*/ 2115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43 w 2517"/>
                <a:gd name="T1" fmla="*/ 276 h 276"/>
                <a:gd name="T2" fmla="*/ 2478 w 2517"/>
                <a:gd name="T3" fmla="*/ 204 h 276"/>
                <a:gd name="T4" fmla="*/ 2221 w 2517"/>
                <a:gd name="T5" fmla="*/ 0 h 276"/>
                <a:gd name="T6" fmla="*/ 0 w 2517"/>
                <a:gd name="T7" fmla="*/ 276 h 276"/>
                <a:gd name="T8" fmla="*/ 2143 w 2517"/>
                <a:gd name="T9" fmla="*/ 276 h 276"/>
                <a:gd name="T10" fmla="*/ 2143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6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6 w 729"/>
                <a:gd name="T7" fmla="*/ 240 h 240"/>
                <a:gd name="T8" fmla="*/ 716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6 w 729"/>
                <a:gd name="T1" fmla="*/ 318 h 318"/>
                <a:gd name="T2" fmla="*/ 716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6 w 729"/>
                <a:gd name="T9" fmla="*/ 318 h 318"/>
                <a:gd name="T10" fmla="*/ 716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299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grpSp>
          <p:nvGrpSpPr>
            <p:cNvPr id="41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50922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250923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charset="0"/>
              <a:buNone/>
              <a:defRPr sz="36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4" name="Rectangle 44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89218EC4-0D93-4C48-9285-29016603D0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547802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0CA56BD0-F032-5443-82C9-023E2E71F9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4862479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D9031A93-7400-1441-BA19-0C73E5E5AF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7893067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1ABB84D7-F75F-3A4B-9FCD-BA1F45DF27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4213316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4399D1BF-2E70-CC47-A4BE-EAC67858B7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384398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0D8C8140-A513-C944-A977-81F629041E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59385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7CCA05C0-E235-8D4C-B315-015FD9B85B01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07759615"/>
      </p:ext>
    </p:extLst>
  </p:cSld>
  <p:clrMapOvr>
    <a:masterClrMapping/>
  </p:clrMapOvr>
  <p:transition spd="med">
    <p:randomBar dir="vert"/>
  </p:transition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C54CD57C-A9CF-1F48-B67D-A42872574A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9596445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809958B7-F678-9843-907F-6414F74F73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859269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560B9033-E0B2-294F-9808-757FABE72D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5384274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AF55EFFE-3236-AE48-B74B-D48E0788F9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808250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8F243245-6523-E04F-B7AC-B5B6B2EAFEF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9511166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FFD54D-B9C1-4B53-9D6B-826F722AF1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2E19644-CC4D-4434-AC9F-7E042F157FF8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F438FBC-BC2B-41FD-9B26-530754ABE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72593E-8DDE-4E18-93DE-F5410E7420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94CD8C-7E32-4315-A889-E98162AF4B9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11029943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3166CE-FB33-4E0B-8465-BE833D4D59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1001E83-5A48-47A9-8A33-99042FD07806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515BFC6-5AC4-418F-ACD1-4D2C87E7C8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E878BA-B8FE-46D4-9FA5-C79B232899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A04FAC-5748-49E9-B122-3ACCC0278FBF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72623201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169907-704A-4973-9790-69255E61D4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0528185-4AA6-4E1E-8BA2-3E02D6036D38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69BA31E-F5FE-481D-A61B-CD92D37C72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6B8954E-0B38-4283-952F-B0D56B4201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3EF15E-7628-43FF-9432-3D10D4C5187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4262741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BBA1E1E5-C0A8-420B-93ED-5E2C84E2A2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B6847B6-BD02-43E7-935F-E7D1D472A02F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A5D5B223-9EB9-469A-B51C-EDC0C6B033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0B2CFBC-AD50-4B45-BC49-3668D601DA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BC6F0B-0552-4AC3-8F45-745243E096F4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9572563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29DB059C-1122-42D0-96FA-07E90122B6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09B82DC-E4F9-4F8A-8549-FFE81219184A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95ACCAA7-321A-4CDE-AAE0-52B0CFF216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86E67E8-A633-4C92-AB2A-294B6DA99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7D13DF-90DA-4494-97F4-12C4E8B15AE8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9665433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B7AB418B-D0B9-A74F-B81B-E1DDFBB2B281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339017900"/>
      </p:ext>
    </p:extLst>
  </p:cSld>
  <p:clrMapOvr>
    <a:masterClrMapping/>
  </p:clrMapOvr>
  <p:transition spd="med">
    <p:randomBar dir="vert"/>
  </p:transition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583F14D6-4DE4-4541-95A8-6F548FC54A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343F89A-31C5-4D87-85B5-50C1588B49E7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C50AE4A-8726-4F95-8243-E392F125D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3A17FD73-742C-416D-A958-345C184641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E25F67-8FB0-443C-87E6-D9E93B8F3F43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2228637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CF190F50-DD85-4FD0-A307-9D1181B1AB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6BE0D52-9C40-4F29-8BE8-9A5311E22349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BB192915-34A0-4459-BB23-AD95E6A69F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3A107E45-BB0E-4FB0-8865-ED7DA3D1BF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09AC2A-C21E-4A72-8996-3FC160967124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79182773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9DE1D9DA-4FAE-4881-8ADB-A4175B2C5A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256583C-0C86-4D57-9B37-F417FBD8DF7D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6927D682-38FA-4F43-8BE7-39CE6C441B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E6DEBF1-D058-422D-9300-EF44B6F753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E3E26A-5553-4D38-A3D3-B6B4941BC50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11451451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8B3C5A27-8733-4935-96F3-D534CDAE94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691D6BF-FC4B-4FF2-9D06-082279B30D35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A925F6EC-0245-4936-A1F7-4C89B2404D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486B26C-4BCC-4A8B-B13C-E716DD650D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4D9313-D976-44E4-B6DD-7EA83D790C4B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88378239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18F7D0-D7F6-4283-9835-F7C777CE7E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F224277-410B-4FE3-9FA8-123486B2DD40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2FFCE7-86D4-4848-8D17-E51A61FD25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592F76-C632-4252-9A5A-E795C6A280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4764F-D465-404F-8908-E70E81A10214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76213768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5D16B61-9A11-4D60-98A3-9B3460D594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D47F690-FF7E-4E87-B764-B986AFA1AF0E}" type="datetimeFigureOut">
              <a:rPr lang="en-US" altLang="en-US">
                <a:latin typeface="Calibri"/>
              </a:rPr>
              <a:pPr/>
              <a:t>8/23/20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2E585-8301-403C-9128-AC3B0ED7AE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6F35B7-AB6F-4005-ACDE-4453B73314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EE49DB-F8C7-4405-821A-B6858EE9150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3626450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Shape 87"/>
          <p:cNvSpPr txBox="1">
            <a:spLocks noGrp="1"/>
          </p:cNvSpPr>
          <p:nvPr>
            <p:ph type="body" idx="1"/>
          </p:nvPr>
        </p:nvSpPr>
        <p:spPr>
          <a:xfrm>
            <a:off x="457200" y="274637"/>
            <a:ext cx="8229600" cy="5851525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3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" name="Shape 88"/>
          <p:cNvSpPr txBox="1">
            <a:spLocks noGrp="1"/>
          </p:cNvSpPr>
          <p:nvPr>
            <p:ph type="dt" idx="10"/>
          </p:nvPr>
        </p:nvSpPr>
        <p:spPr>
          <a:xfrm>
            <a:off x="457200" y="6245225"/>
            <a:ext cx="2133599" cy="47624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indent="0" algn="l" rtl="0">
              <a:defRPr sz="1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Shape 89"/>
          <p:cNvSpPr txBox="1">
            <a:spLocks noGrp="1"/>
          </p:cNvSpPr>
          <p:nvPr>
            <p:ph type="ftr" idx="11"/>
          </p:nvPr>
        </p:nvSpPr>
        <p:spPr>
          <a:xfrm>
            <a:off x="3124200" y="6245225"/>
            <a:ext cx="2895600" cy="47624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indent="0" algn="ctr" rtl="0">
              <a:defRPr sz="14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Shape 90"/>
          <p:cNvSpPr txBox="1">
            <a:spLocks noGrp="1"/>
          </p:cNvSpPr>
          <p:nvPr>
            <p:ph type="sldNum" idx="12"/>
          </p:nvPr>
        </p:nvSpPr>
        <p:spPr>
          <a:xfrm>
            <a:off x="6553200" y="6245225"/>
            <a:ext cx="2133599" cy="47624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817264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0419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AD5581-AABA-1A4D-B3F3-F0CFB5F396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53980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EAC4BD-F32D-D849-9529-81AF48F8E65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7556609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A15291-1B79-9848-83B1-CEB2D66DF02C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766382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6C7146E6-560D-B047-BB84-EE6879A30313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609907162"/>
      </p:ext>
    </p:extLst>
  </p:cSld>
  <p:clrMapOvr>
    <a:masterClrMapping/>
  </p:clrMapOvr>
  <p:transition spd="med">
    <p:randomBar dir="vert"/>
  </p:transition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915A0-A46E-0947-9F79-64D1FAD6A578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12517148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A3DB5-9CF4-DD43-AFB3-7470F489FE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3175154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7B14B8-BA56-F948-9084-B337A368257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9738471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F25A4E-CABA-CB4D-ADBC-39689D520ED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6261543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2" y="1435104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EDE246-E706-244D-8971-79A1FCC360F6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6215505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FA1237-4D45-ED46-B570-EAF8A38231EB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0770384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8CDB32-17B1-1B47-8E90-2F0ACB2C097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67770536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D32E8F-AD95-9A45-A1DE-9E49789BCF1D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5618294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5728C5E-104E-46B1-ADBA-CBF764F891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D29A44-E139-450A-8C27-AFC1DC6F6508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AA2038-6AF5-4394-9F56-7EAC65121E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E2A11C-17B7-4D48-98DC-B232CE12CB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A3FA01-FD59-4865-B869-37B4B392A11E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33908704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2E4170A-C52D-4E7A-857D-6AD5350CA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5E3AA9-1F49-48B7-944C-57698287F414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934AB0-42EC-45ED-94F2-CD174B568D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BFAB86-E6C1-4523-8940-30751B7B4C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01790D-161B-408E-836F-CC411E7F4DD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3205780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A4807DD4-7256-C449-8169-8B81BF795C5E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149067714"/>
      </p:ext>
    </p:extLst>
  </p:cSld>
  <p:clrMapOvr>
    <a:masterClrMapping/>
  </p:clrMapOvr>
  <p:transition spd="med">
    <p:randomBar dir="vert"/>
  </p:transition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061279-B382-4211-B3F4-F8ADB845E8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587448-0708-4E6B-AE4C-7BB0969749A3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977776-AB78-4631-BB80-E436C1986A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8A68F6-D925-483E-B047-06C835CE0E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3F28DC-0411-428A-B27A-B52CD003206F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35660241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CA0C1945-9A4B-4A18-8F25-911DCDD961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FD37D8-088F-4C36-AA48-0D6B7660DB01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F0592DD8-F9B2-4ADF-9C0E-3A3C10B2EC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7028495F-4C44-4A7A-8A21-7F054DE54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C434DE-46F0-44E5-8BAE-107F7EE74AFB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00740254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C59F5CCB-E64C-48C7-8430-670E5BE6A1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57310E-76F8-47FD-B920-6DCCE4EA4BE4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C039A449-2CB6-400E-A135-930D799437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040458BD-4C97-4C04-AE0E-B3E2E14042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40072F0-A83E-4C72-B897-801C1B913FF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0550127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59C70C78-5913-40DF-9403-08D3D0115B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61015A-076B-4EC4-91D7-75EE63DBC34D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7268E99-639C-4765-B676-2AF63A808B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3A9FC51D-9FDD-4105-A0D5-38222ECB44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946717-F6B3-4953-BF06-D5FC22EDDA43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05409544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4AAEFEC4-FD50-4B2F-9F74-BDCD8DF2BA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FB487D-D88B-4D7F-BECE-88EB7364EEE3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D222B747-5DA8-484C-8EF2-ACC7B58D19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6E62D0C0-C452-4FE0-86B9-2AC745DF05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0F5D276-6D0F-47AD-B7ED-21ADAEBD482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43214407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626320BB-4594-4636-8B84-FBA96496A6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43B398-5CC4-4976-B37F-D0E3EB7A100B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82EE785-1357-4C49-8130-221A7112C8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7D48811-48A4-4CBD-8A69-CE92468BF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DD01A7-5CBA-49CA-BFA2-F8D90F19ADC8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68259128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68C2173B-D061-44C0-A2F4-CD933BB971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4820D8-4FA2-47BA-9BD5-B4DF02EE6A0C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EFC0FF5D-7E14-492D-BDB7-8A3F9C07C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7CE259C-0BE9-472A-AB13-AC9214D71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6F34B33-1E7B-4464-BB16-26E3B3E936D9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338006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CEB6E0-B0A2-41AF-8FDB-C810D766B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E7AD67-BDDB-481E-9F5E-EDA0A045E840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43EAB7-F153-453E-8391-9AA2908450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026388-B30F-4E09-BBF9-570C228244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E5D85-3DE9-4A7C-9AD0-018841FEE17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34659398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C70A1B-2F74-4EC1-B4B8-95861E8134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D73C2B-ED7E-4837-BE53-973CB7931725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5D1CA1-42A3-4D2D-909A-9E29735A90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A40117-634E-4C53-8CE8-8FE567800A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3D57E7-4907-4783-A189-FF4C59B4C927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70514012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685800" y="2554167"/>
            <a:ext cx="57270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-5400000">
            <a:off x="4431075" y="-127784"/>
            <a:ext cx="2816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 rot="10800000" flipH="1">
            <a:off x="0" y="4560064"/>
            <a:ext cx="9144000" cy="2306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20885988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B2CA674B-88C0-6240-AD0E-D21CA99709E8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98741263"/>
      </p:ext>
    </p:extLst>
  </p:cSld>
  <p:clrMapOvr>
    <a:masterClrMapping/>
  </p:clrMapOvr>
  <p:transition spd="med">
    <p:randomBar dir="vert"/>
  </p:transition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 rot="-5400000">
            <a:off x="4473075" y="-1198117"/>
            <a:ext cx="1976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Google Shape;15;p3"/>
          <p:cNvSpPr/>
          <p:nvPr/>
        </p:nvSpPr>
        <p:spPr>
          <a:xfrm rot="10800000" flipH="1">
            <a:off x="0" y="3428791"/>
            <a:ext cx="9144000" cy="342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685800" y="4041533"/>
            <a:ext cx="45582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5513939"/>
            <a:ext cx="45582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914263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"/>
          <p:cNvSpPr/>
          <p:nvPr/>
        </p:nvSpPr>
        <p:spPr>
          <a:xfrm rot="-5400000">
            <a:off x="4499800" y="-2761393"/>
            <a:ext cx="1444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" name="Google Shape;26;p5"/>
          <p:cNvSpPr/>
          <p:nvPr/>
        </p:nvSpPr>
        <p:spPr>
          <a:xfrm rot="-5400000" flipH="1">
            <a:off x="4473075" y="-3615549"/>
            <a:ext cx="1976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0" y="0"/>
            <a:ext cx="9144000" cy="901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" name="Google Shape;28;p5"/>
          <p:cNvSpPr/>
          <p:nvPr/>
        </p:nvSpPr>
        <p:spPr>
          <a:xfrm>
            <a:off x="0" y="1803200"/>
            <a:ext cx="9144000" cy="5054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cxnSp>
        <p:nvCxnSpPr>
          <p:cNvPr id="29" name="Google Shape;29;p5"/>
          <p:cNvCxnSpPr/>
          <p:nvPr/>
        </p:nvCxnSpPr>
        <p:spPr>
          <a:xfrm>
            <a:off x="338100" y="6418233"/>
            <a:ext cx="8467800" cy="0"/>
          </a:xfrm>
          <a:prstGeom prst="straightConnector1">
            <a:avLst/>
          </a:prstGeom>
          <a:noFill/>
          <a:ln w="9525" cap="flat" cmpd="sng">
            <a:solidFill>
              <a:srgbClr val="D9D9D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" name="Google Shape;30;p5"/>
          <p:cNvSpPr txBox="1">
            <a:spLocks noGrp="1"/>
          </p:cNvSpPr>
          <p:nvPr>
            <p:ph type="title"/>
          </p:nvPr>
        </p:nvSpPr>
        <p:spPr>
          <a:xfrm>
            <a:off x="593575" y="0"/>
            <a:ext cx="7956600" cy="9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body" idx="1"/>
          </p:nvPr>
        </p:nvSpPr>
        <p:spPr>
          <a:xfrm>
            <a:off x="593575" y="2431600"/>
            <a:ext cx="7956600" cy="3535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609585" lvl="0" indent="-440256">
              <a:spcBef>
                <a:spcPts val="800"/>
              </a:spcBef>
              <a:spcAft>
                <a:spcPts val="0"/>
              </a:spcAft>
              <a:buSzPts val="1600"/>
              <a:buChar char="∙"/>
              <a:defRPr/>
            </a:lvl1pPr>
            <a:lvl2pPr marL="1219170" lvl="1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2pPr>
            <a:lvl3pPr marL="1828754" lvl="2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3pPr>
            <a:lvl4pPr marL="2438339" lvl="3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4pPr>
            <a:lvl5pPr marL="3047924" lvl="4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5pPr>
            <a:lvl6pPr marL="3657509" lvl="5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6pPr>
            <a:lvl7pPr marL="4267093" lvl="6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7pPr>
            <a:lvl8pPr marL="4876678" lvl="7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8pPr>
            <a:lvl9pPr marL="5486263" lvl="8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593575" y="6418333"/>
            <a:ext cx="7956600" cy="4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880751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/>
          <p:nvPr/>
        </p:nvSpPr>
        <p:spPr>
          <a:xfrm rot="-5400000">
            <a:off x="4499800" y="-2761393"/>
            <a:ext cx="1444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" name="Google Shape;52;p8"/>
          <p:cNvSpPr/>
          <p:nvPr/>
        </p:nvSpPr>
        <p:spPr>
          <a:xfrm rot="-5400000" flipH="1">
            <a:off x="4473075" y="-3615549"/>
            <a:ext cx="1976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" name="Google Shape;53;p8"/>
          <p:cNvSpPr/>
          <p:nvPr/>
        </p:nvSpPr>
        <p:spPr>
          <a:xfrm>
            <a:off x="0" y="0"/>
            <a:ext cx="9144000" cy="901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4" name="Google Shape;54;p8"/>
          <p:cNvSpPr/>
          <p:nvPr/>
        </p:nvSpPr>
        <p:spPr>
          <a:xfrm>
            <a:off x="0" y="1803200"/>
            <a:ext cx="9144000" cy="5054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cxnSp>
        <p:nvCxnSpPr>
          <p:cNvPr id="55" name="Google Shape;55;p8"/>
          <p:cNvCxnSpPr/>
          <p:nvPr/>
        </p:nvCxnSpPr>
        <p:spPr>
          <a:xfrm>
            <a:off x="338100" y="6418233"/>
            <a:ext cx="8467800" cy="0"/>
          </a:xfrm>
          <a:prstGeom prst="straightConnector1">
            <a:avLst/>
          </a:prstGeom>
          <a:noFill/>
          <a:ln w="9525" cap="flat" cmpd="sng">
            <a:solidFill>
              <a:srgbClr val="D9D9D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6" name="Google Shape;56;p8"/>
          <p:cNvSpPr txBox="1">
            <a:spLocks noGrp="1"/>
          </p:cNvSpPr>
          <p:nvPr>
            <p:ph type="title"/>
          </p:nvPr>
        </p:nvSpPr>
        <p:spPr>
          <a:xfrm>
            <a:off x="593575" y="0"/>
            <a:ext cx="7956600" cy="9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body" idx="1"/>
          </p:nvPr>
        </p:nvSpPr>
        <p:spPr>
          <a:xfrm>
            <a:off x="593575" y="2431600"/>
            <a:ext cx="2544000" cy="3535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609585" lvl="0" indent="-423323" rtl="0">
              <a:spcBef>
                <a:spcPts val="800"/>
              </a:spcBef>
              <a:spcAft>
                <a:spcPts val="0"/>
              </a:spcAft>
              <a:buSzPts val="1400"/>
              <a:buChar char="∙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9pPr>
          </a:lstStyle>
          <a:p>
            <a:endParaRPr/>
          </a:p>
        </p:txBody>
      </p:sp>
      <p:sp>
        <p:nvSpPr>
          <p:cNvPr id="58" name="Google Shape;58;p8"/>
          <p:cNvSpPr txBox="1">
            <a:spLocks noGrp="1"/>
          </p:cNvSpPr>
          <p:nvPr>
            <p:ph type="body" idx="2"/>
          </p:nvPr>
        </p:nvSpPr>
        <p:spPr>
          <a:xfrm>
            <a:off x="3267919" y="2431600"/>
            <a:ext cx="2544000" cy="3535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609585" lvl="0" indent="-423323" rtl="0">
              <a:spcBef>
                <a:spcPts val="800"/>
              </a:spcBef>
              <a:spcAft>
                <a:spcPts val="0"/>
              </a:spcAft>
              <a:buSzPts val="1400"/>
              <a:buChar char="∙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9pPr>
          </a:lstStyle>
          <a:p>
            <a:endParaRPr/>
          </a:p>
        </p:txBody>
      </p:sp>
      <p:sp>
        <p:nvSpPr>
          <p:cNvPr id="59" name="Google Shape;59;p8"/>
          <p:cNvSpPr txBox="1">
            <a:spLocks noGrp="1"/>
          </p:cNvSpPr>
          <p:nvPr>
            <p:ph type="body" idx="3"/>
          </p:nvPr>
        </p:nvSpPr>
        <p:spPr>
          <a:xfrm>
            <a:off x="5942264" y="2431600"/>
            <a:ext cx="2544000" cy="3535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609585" lvl="0" indent="-423323" rtl="0">
              <a:spcBef>
                <a:spcPts val="800"/>
              </a:spcBef>
              <a:spcAft>
                <a:spcPts val="0"/>
              </a:spcAft>
              <a:buSzPts val="1400"/>
              <a:buChar char="∙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9pPr>
          </a:lstStyle>
          <a:p>
            <a:endParaRPr/>
          </a:p>
        </p:txBody>
      </p:sp>
      <p:sp>
        <p:nvSpPr>
          <p:cNvPr id="60" name="Google Shape;60;p8"/>
          <p:cNvSpPr txBox="1">
            <a:spLocks noGrp="1"/>
          </p:cNvSpPr>
          <p:nvPr>
            <p:ph type="sldNum" idx="12"/>
          </p:nvPr>
        </p:nvSpPr>
        <p:spPr>
          <a:xfrm>
            <a:off x="593575" y="6418333"/>
            <a:ext cx="7956600" cy="4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132963828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1"/>
          <p:cNvSpPr/>
          <p:nvPr/>
        </p:nvSpPr>
        <p:spPr>
          <a:xfrm rot="-5400000">
            <a:off x="4499800" y="-3619060"/>
            <a:ext cx="1444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11"/>
          <p:cNvSpPr/>
          <p:nvPr/>
        </p:nvSpPr>
        <p:spPr>
          <a:xfrm>
            <a:off x="0" y="945533"/>
            <a:ext cx="9144000" cy="5912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cxnSp>
        <p:nvCxnSpPr>
          <p:cNvPr id="78" name="Google Shape;78;p11"/>
          <p:cNvCxnSpPr/>
          <p:nvPr/>
        </p:nvCxnSpPr>
        <p:spPr>
          <a:xfrm>
            <a:off x="338100" y="6418233"/>
            <a:ext cx="8467800" cy="0"/>
          </a:xfrm>
          <a:prstGeom prst="straightConnector1">
            <a:avLst/>
          </a:prstGeom>
          <a:noFill/>
          <a:ln w="9525" cap="flat" cmpd="sng">
            <a:solidFill>
              <a:srgbClr val="D9D9D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9" name="Google Shape;79;p11"/>
          <p:cNvSpPr txBox="1">
            <a:spLocks noGrp="1"/>
          </p:cNvSpPr>
          <p:nvPr>
            <p:ph type="sldNum" idx="12"/>
          </p:nvPr>
        </p:nvSpPr>
        <p:spPr>
          <a:xfrm>
            <a:off x="593575" y="6418333"/>
            <a:ext cx="7956600" cy="4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78339804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4A6B52-D59C-8A41-B696-026A365F3B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610966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DA14CB-A19A-104E-8B5C-A85BA1351DF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7920429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2951BB-F675-6443-B8DD-478AF2C84A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955960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1D87AF-8D14-9B4C-8DC1-A3F5C84244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730944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86F9A0-B063-C344-B0AD-A396C3A38A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234422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7934D4-8432-8C4A-9EFE-26B9FF0C44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78220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C27299EC-6D21-EC4A-97E3-6B0F5154CA99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550159909"/>
      </p:ext>
    </p:extLst>
  </p:cSld>
  <p:clrMapOvr>
    <a:masterClrMapping/>
  </p:clrMapOvr>
  <p:transition spd="med">
    <p:randomBar dir="vert"/>
  </p:transition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CC8B13-AEE7-6045-9F3C-251A1CC5630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754194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600786-70BA-B543-83AA-8205F866264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0108515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71FDEF-76AF-8943-9B6A-8B0E16D6769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576282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4068E6-86E6-4344-B759-F010B257E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0389948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8FF35C-78E9-6841-911D-D73A0A9D43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5759534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D63AE4-1C97-6D48-AAA0-060879B974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F3E1D46-8826-4A4F-8695-0FE5D9A6623F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95865E-33CB-3C40-B62E-DAF879D51A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861B63-64DD-9F48-860C-BD7A97593F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BC1D30-FBE1-9340-85AF-BE579A05D65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5933704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FB076C-EBBD-0940-A6BF-EF1FEF618A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14C84B2-ABA5-664E-895B-BBB0A5E2D860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7CED00-B1C5-134B-AD6A-69E97820F4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B67E8A-CBE6-DE46-B178-E6653D28C4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CAC71A5-B0DE-7942-8AB0-4AC084450FB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2298588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A12A8D-C1D5-9F48-844B-F875DC66B3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E3F95B-0C20-1443-9F54-48FD2630E537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E4F2D03-DB5A-BC45-B46C-2750DA26FF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8D966E-ED90-FE42-87B3-64F5D1544F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A674AF-0B14-8843-83F9-163F22BF7D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1022703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5770A8EF-C874-5C40-A75A-06EB8ACC2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C4525A2-1E95-064A-8386-1010E4FB8EE3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40AB092-A4FD-7846-9FCA-FB62AD61E4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9AC3878-E606-B549-A71C-DDCC01DF52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07D93-26A5-ED42-B56A-0E8AFDEFE5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4543399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AF994B5C-6E06-4142-BAE7-49FAD83098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190830F-6B02-0F4A-8FA2-02924801A17B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5E9ABE20-0796-D749-B424-6D32644DE2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2F31361D-F67D-A747-96B1-42BB9DD7D4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3B1B9B-EBFA-7542-A9F7-13D76B62F63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419144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915F9476-71BC-954F-A07E-B7CA252E8A4F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396550717"/>
      </p:ext>
    </p:extLst>
  </p:cSld>
  <p:clrMapOvr>
    <a:masterClrMapping/>
  </p:clrMapOvr>
  <p:transition spd="med">
    <p:randomBar dir="vert"/>
  </p:transition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A4FFD9E1-C2C7-FC49-BEC8-F9C663026A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F5E07E0-ACFB-1D45-9D25-6D16EB4EBAAC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EC265E71-7F51-D44E-A8D2-4DEBE1D7DC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34DFC792-AE4C-754A-A51C-104EBD7CC1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FB2E66-2EB6-844A-82C8-4ABD03AC5C9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5140249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BEA2870D-93A2-BE44-A7F4-78942E4143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3A04949-62DA-C946-BB45-45DAB3E3727E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62819001-7222-2B43-BD49-62FD597859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F376AA5B-5DC5-524D-A26A-C8FFB4E582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6BA2248-4EFC-A546-A95F-F1EE8DBE40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4376735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A387C8A-EB94-4A41-8B91-0633B79A81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75E6C20-2087-4B4C-940C-D6CD01C4EE94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0A511253-ED5B-164A-9837-DF94D9005A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24D6D2DB-92E1-7148-A470-3BC125F49C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9850932-3998-5442-8D47-219DAF52BA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9379578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003F7D2-1094-D741-BB56-45514E014E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A6984B4-4511-D444-9265-BD590E81FF52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630C0BBD-D779-1343-8DEE-3876CC2C96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C37D775-DB7B-844E-AA77-A58F7DC185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BF26BA-AD58-034E-A5C1-2D81DDD1C1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1693831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249DF2-709D-A74F-9798-140A1CF650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9365149-219A-5F48-8897-C7B876A6F017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0DFF623-632C-A94E-B63B-3E485ED1FA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C86F18-5942-104E-9218-2F531027BD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4B31004-06C2-D141-A780-09A3F2AA25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3888698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84BD22E-078B-6C4C-81BE-115792C248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24B7665-7AC5-744E-A322-A5C079CBAC91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B8061A-000B-F046-9821-75EEF4BACD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B11B2B-A5E8-244A-AA56-8EBB4BFB0C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87B43E-FD3E-1042-93B9-345A223C183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5710813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AD2921-35AB-F342-B104-1F2AF0E69A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D662F2-992B-524E-B662-71615E5D805E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96177A-72A5-B542-80D5-B3198CD736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0A1E54C-9713-7A4F-A3A4-3D43CB3374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4C803E-637E-F54A-B4DE-D326CBA3D1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5630518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16CB5D-C154-F747-B7D4-67DBF64AFC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6636D9-4CB0-E844-8C97-A26E3BD9544F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FC5521-6FB8-374B-AED6-9E98CC4B72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263196-785B-D545-A323-EB3808E2BB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E821EE-9012-1947-821F-AC8459D00FE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2529280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C5B278-4737-9A41-9E15-895E06F057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28E5A3-F4F9-D744-A867-F297460DFD31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0AEADB-4CC6-2642-8FF5-53C25BB8EE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4442FA-D52D-CA41-9B07-30F6794782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EBEAD1-E106-2C46-A7D0-F56EBF3B57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7028583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CCCB720-71B5-324B-9AD1-05CD215561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985073-7A54-1149-B4D0-97F0E76100E7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C698AE8-F25A-9143-8CEC-C99DCD64C5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1A0BA1B-A79B-6040-A745-F59E32D764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E74534D-918A-9A41-9A00-CB6C7FE6F5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127506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CC6EEAEF-4D4E-9240-895F-E7816CBCE05A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217059400"/>
      </p:ext>
    </p:extLst>
  </p:cSld>
  <p:clrMapOvr>
    <a:masterClrMapping/>
  </p:clrMapOvr>
  <p:transition spd="med">
    <p:randomBar dir="vert"/>
  </p:transition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AB82107D-EEA2-1040-92ED-0F794F6F57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AFC779-D84B-014A-B9FE-CCD20D43670B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3E4989F1-A312-B443-B8E2-24D031C052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590B8F49-5326-3146-B49C-C182C7E8F7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95A20B-FF0A-BD42-8AE7-A2482AA85F5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2387113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F7343AD2-E859-7D4C-91EC-84292B4AC5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70AF46-D7E7-1340-A95C-DCB67DFFE58C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8B5AE95-8373-7148-96F0-07D66D9FC8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09B00CA-029A-1648-96C1-0F5ED5B034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BF5E28-4F9B-6644-89AD-23CC8FDC834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351181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D287C6C6-BF56-BA44-98FA-7AC381992B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7DE46F-4601-F948-913A-1C6649E3B3C4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B8B08698-5023-9448-9D47-E4E87F386C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6E05780-16E0-CA4F-9120-D93E09BAFB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CE8989-5EAC-7B4C-B2DD-982B12AC78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403347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A222A40-0FD1-1442-A79E-1BBC03EBBA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CDC643-AB9C-C045-9A11-C411D9D4AC82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0E50342-93F2-2940-B402-EFB7F5B0E5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13165C7-3FE4-8143-8677-B83EB2C476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D6C1FB-34EF-1A4C-A0D8-BE6962FD65E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5234041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4D1D044-57A0-E847-96C1-E02C50CB1C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F75910-3EF9-8743-A17D-81B95DA136F6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57095B4-F1A9-AB48-8A8C-C17E25E0E4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6AEB16AD-30C7-2D49-9EA4-88B9438380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69E651-E441-CC40-B5A3-F000C859213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6305294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ECEBCE-2073-5749-839F-3F50E9A693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88C483-53E1-CD47-88EA-20C136AB4221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CA802E-919B-BA4E-959D-FEA2B3E572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4545FEE-82FA-CC45-B4F4-5B4958ABC3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20B903-9409-DE4D-A194-17B9B38087B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7539247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65EE5D-F56B-424F-8DFA-E13697ECE3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2F532-B888-E843-A63A-910926F0C214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2DA27BB-1573-CC41-A672-FDC0C7CCD8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49A680-46D7-F44C-A84A-85621614E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AC8E0E-F588-E340-9026-CAFEC65A6E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5068186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B80A47-A1E8-1549-8F7F-50FE05F8130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589D3EB-DFDF-1A42-84AD-4CD1B72E236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20D997-0C72-6C4B-B88C-0E19F41C3B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D55F69-B30C-8A48-9831-3D3ED9A334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37F236-EE87-A340-8230-7059BFFE5E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4E3584-2186-5B46-BD5A-17193E262E1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1353377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2362ED-EC43-9545-AE53-90E743ADE1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1491DF-FB64-AF47-B5A5-CF5BF9169A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B7BBC4-D881-E64A-975B-BE3BE6B24C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D2826F-AB32-974A-A999-C07E6A8B95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31DBD9-6A6E-924B-AE2E-BF8983414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2789A6-C3DE-B147-BC10-72BC5F9680D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8839421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4508C0-95A2-1744-ABB1-B287E86A30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52F06D-1691-6F4A-B473-7F2231365A2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8199DA-0992-3C4B-8DAF-960D3413BA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C01E50-A5BE-0241-BB75-DFD3ADE71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3D7293-3FE6-1941-A7B3-4B927FE9EC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32618BA-3E2E-3248-8D6C-56C39EE4535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59313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906057-BB3B-D145-96AA-C4C3C103DA5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227883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2DEDF7CE-4CAD-9F49-AE55-0458809195E3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282818464"/>
      </p:ext>
    </p:extLst>
  </p:cSld>
  <p:clrMapOvr>
    <a:masterClrMapping/>
  </p:clrMapOvr>
  <p:transition spd="med">
    <p:randomBar dir="vert"/>
  </p:transition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591E7C-3CD0-5149-94E1-B05753A92E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551283-DA92-7748-8F88-A0DE928C92D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F40882-908B-F148-B828-748EEE12A76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804E4E7-99E1-664A-93C7-9E71B7ACE5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27B1B10-C7E2-AC4E-A655-16628F73ED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6FBE7F0-E7F8-0943-90FA-7CCCB12C8C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73A401D-689A-0449-B0D6-0AE761A99B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8591921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9F2722-7A7D-D74F-B320-ADBA5E0A2C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B9E063-FCE1-6A4E-89DC-46E0712118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61354CC-AA6A-544B-8D0D-94AA2FD454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13CE6D6-E041-3549-9D2D-920D657A5EC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22F5AAB-BB5C-B745-A033-1FF584D394C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60CB200-5B9D-C84F-8955-9F683C6F44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473CDA9-F2E8-6D4D-A578-3673D481AD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B72B4BD-EA97-3246-A96A-A14284C2E6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C1B4FF-8D0C-664E-8FE4-3888B26B47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4088672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7502E0-E040-E847-B864-842B422E89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F29411F-39BB-0D47-8E08-C63CE6CBF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A9854-365B-814F-A85F-685C6E7B11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0E6F2F9-E0D8-E247-8B4D-4D59F4BB1D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620DCE-F0EA-9C4C-B834-35C2409E53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5148543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60C70E2-497B-194E-BB91-A6B268BFD1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54796EF-FA17-3141-AD79-1669BDBC0F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45F0FA-6490-204B-AC99-59C8AA2A2F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03B7104-AB8F-8141-92CD-9823B2B69D1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9921469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F3F781-2F5D-1248-92C8-1A1262A4A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54282E-EA77-B34E-BC43-81952423D72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F498DCE-318A-434B-871B-96A18C940AA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46B2B46-533D-BD45-B6ED-791DCAF63F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B3CC0D1-94D7-6A47-938C-4F790BC7F3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3739C3-5538-234E-B099-4E3567F2DD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EFEF18-BFFB-1C49-9F55-5781D320DF4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6082591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9C33A0-853F-084F-9941-710A4C3AA8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0A12BD-C831-944E-B769-D35FA8DC219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2AE743-D94B-C448-BC89-BC3BE00EB59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82C34F5-663E-3C4B-B725-9645080727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9D44FE9-056E-5D41-9DBE-B6E3AA6B85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9C40643-284C-9944-8769-7F6D97B6A0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3B2E11-DD8C-F245-85BB-C5CDD0AE94B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2189013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4B066D-663C-C644-A44F-D10347FC20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638D66E-96DD-8544-94DB-0C55253724F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DB43B1B-75BF-E645-A41B-3B9C736FA6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1B994CE-7A6F-DF43-BE43-7AC77D20C4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BE2F15-94C6-A24B-870B-F6E8151340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BE6ED68-89C0-6745-B93D-EB7EDAC2177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7063442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65D61F4-1ABE-DF4C-BF1D-9F09F796C37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2748367-BF19-B241-BF41-A2D2603B76E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7F6957-09BA-BC46-B2DB-EBE3158210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69F8E9-20B8-694C-AEF7-75B8FEBAAC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472697-0931-C14E-8F2D-18E2B7457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3055AF-D8DF-DC44-9575-9CCBCA8EDE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5861712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E54ECD-F2DA-43A5-9026-8285085732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0925505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6F50F5-8088-4829-869A-2D54666415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707648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AB818F-C7C9-0447-8C03-C428977BF3B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723660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F6B794-ACBB-491D-8183-C9E85EF5AC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3296068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AB2F04-9560-4E6E-B63E-8F3082E4C9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4687354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C6C27-3781-4F26-940D-2F52683AD8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1386322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CA872B-E177-47BA-85D6-52CDCC55A8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855061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08FFDC-B758-4772-8028-A6DEBBC1E5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298574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4388F-C1FE-41B5-89CD-F6FCF9651D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692048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87166A-68CD-44D2-B807-74BF5C6C67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974271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E5817-09F1-4478-8C4D-9CAC0C85A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6125455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DBA0C3-7BFC-4537-8E1D-83F99ADF6DD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27568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solidFill>
                  <a:schemeClr val="tx1"/>
                </a:solidFill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solidFill>
                  <a:schemeClr val="tx1"/>
                </a:solidFill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  <a:cs typeface="ＭＳ Ｐゴシック" charset="0"/>
              </a:defRPr>
            </a:lvl1pPr>
          </a:lstStyle>
          <a:p>
            <a:fld id="{95C4AC92-3300-5440-BE2F-888DFA06637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01746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A12DDA-2D51-494E-8857-8B805623758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39542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EB7C5A3-2A57-584C-8EDB-2AC6B99D675A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101304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702 w 1722"/>
                <a:gd name="T1" fmla="*/ 56 h 66"/>
                <a:gd name="T2" fmla="*/ 1702 w 1722"/>
                <a:gd name="T3" fmla="*/ 50 h 66"/>
                <a:gd name="T4" fmla="*/ 0 w 1722"/>
                <a:gd name="T5" fmla="*/ 0 h 66"/>
                <a:gd name="T6" fmla="*/ 0 w 1722"/>
                <a:gd name="T7" fmla="*/ 38 h 66"/>
                <a:gd name="T8" fmla="*/ 1702 w 1722"/>
                <a:gd name="T9" fmla="*/ 56 h 66"/>
                <a:gd name="T10" fmla="*/ 1702 w 1722"/>
                <a:gd name="T11" fmla="*/ 5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5 w 975"/>
                <a:gd name="T1" fmla="*/ 48 h 101"/>
                <a:gd name="T2" fmla="*/ 965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5 w 975"/>
                <a:gd name="T9" fmla="*/ 48 h 101"/>
                <a:gd name="T10" fmla="*/ 965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21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21 w 2141"/>
                <a:gd name="T7" fmla="*/ 0 h 198"/>
                <a:gd name="T8" fmla="*/ 2121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52 w 2517"/>
                <a:gd name="T1" fmla="*/ 276 h 276"/>
                <a:gd name="T2" fmla="*/ 2487 w 2517"/>
                <a:gd name="T3" fmla="*/ 204 h 276"/>
                <a:gd name="T4" fmla="*/ 2230 w 2517"/>
                <a:gd name="T5" fmla="*/ 0 h 276"/>
                <a:gd name="T6" fmla="*/ 0 w 2517"/>
                <a:gd name="T7" fmla="*/ 276 h 276"/>
                <a:gd name="T8" fmla="*/ 2152 w 2517"/>
                <a:gd name="T9" fmla="*/ 276 h 276"/>
                <a:gd name="T10" fmla="*/ 2152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9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9 w 729"/>
                <a:gd name="T7" fmla="*/ 240 h 240"/>
                <a:gd name="T8" fmla="*/ 719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9 w 729"/>
                <a:gd name="T1" fmla="*/ 318 h 318"/>
                <a:gd name="T2" fmla="*/ 719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9 w 729"/>
                <a:gd name="T9" fmla="*/ 318 h 318"/>
                <a:gd name="T10" fmla="*/ 719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302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grpSp>
          <p:nvGrpSpPr>
            <p:cNvPr id="41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</p:grpSp>
      </p:grpSp>
      <p:sp>
        <p:nvSpPr>
          <p:cNvPr id="108586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108587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charset="0"/>
              <a:buNone/>
              <a:defRPr sz="36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4" name="Rectangle 44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fld id="{BD5F5D5B-62B9-224D-A677-4709D10B864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0444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fld id="{862316EC-D8E4-614E-BAC4-60155BF2E44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416998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EA5AA1-42DB-9743-8BB4-621ED025AF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316244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81F191-F639-7448-8DFF-4DB77013058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872402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895999D-13BE-DE4B-8C07-554B536153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31343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C28F979-FA84-4F47-AB3D-8273134E6AC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34104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45D75E-51B9-8040-9266-4B0CD196A5E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68588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CC72DF-F8BA-844A-B0DE-5D83935C5840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372373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1163AB-0034-714F-B05E-83295CBA194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05503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fld id="{8681C6C0-A87D-1D42-9957-B26BE85CCC9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924657"/>
      </p:ext>
    </p:extLst>
  </p:cSld>
  <p:clrMapOvr>
    <a:masterClrMapping/>
  </p:clrMapOvr>
  <p:transition spd="med">
    <p:randomBar dir="vert"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fld id="{FA49008B-86AA-AF43-A68F-4CED34164B8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944597"/>
      </p:ext>
    </p:extLst>
  </p:cSld>
  <p:clrMapOvr>
    <a:masterClrMapping/>
  </p:clrMapOvr>
  <p:transition spd="med">
    <p:randomBar dir="vert"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14A668-45FC-7B43-8847-D750F90A4AE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939607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087C50-6758-AB46-AB83-BE0DA626BAF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82834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1DBB6373-539C-0049-9F6F-4EAD7434B82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67601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DA6F79-3D15-774C-ADFD-593C6E2A045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9587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7A1B0263-AFDC-3943-9AD6-37C6FD76906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03093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FD80D1-D2D3-6444-B1D5-F2D79CF38E0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001143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1E9B27-5889-BC45-8612-0F4D636ABA7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052654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14E6E8-C107-3E44-9E49-70B3CD89EDA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541581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fld id="{9F2A3DE9-B568-CC49-868C-B2EC7F06994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859966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E67026-492B-EC44-8B88-C42F494F6924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2D8F7B-2FCF-5447-8DB4-6219DC8E1CE4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34106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652E6-73AF-6D42-AA48-2463A5560065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8A8590-9B50-3E49-BA0D-F43CF3DB51E0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086529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332BAE-E9F1-734A-976D-58DD5C59622C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6E898E-E7D5-FD49-B7DC-0971726D0481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0470241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2DF34E-C08B-BC4B-B4A8-3FF3D34F6A61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114336-C556-AD4F-80E3-4891DB937912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2076308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330024-35D8-D94A-8999-7B7B6B51CA1B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A045FC-3700-984A-B207-4D872868D8EA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9994487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C3A14-E094-2A4E-8099-0EDC7438E730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E152D-FDAA-9E47-9A0E-2ED8E9B3CB27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174532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F908AB-5B50-4F49-94AA-220D160AA4F4}" type="datetimeFigureOut">
              <a:rPr lang="en-US">
                <a:latin typeface="Calibri"/>
              </a:rPr>
              <a:pPr>
                <a:defRPr/>
              </a:pPr>
              <a:t>8/23/20</a:t>
            </a:fld>
            <a:endParaRPr lang="en-US">
              <a:latin typeface="Calibri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BB8D47-628B-824C-8574-3A1169235049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79066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73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74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theme" Target="../theme/theme13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14.xml.rels><?xml version="1.0" encoding="UTF-8" standalone="yes"?>
<Relationships xmlns="http://schemas.openxmlformats.org/package/2006/relationships"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78.xml"/></Relationships>
</file>

<file path=ppt/slideMasters/_rels/slideMaster15.xml.rels><?xml version="1.0" encoding="UTF-8" standalone="yes"?>
<Relationships xmlns="http://schemas.openxmlformats.org/package/2006/relationships"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79.xml"/></Relationships>
</file>

<file path=ppt/slideMasters/_rels/slideMaster16.xml.rels><?xml version="1.0" encoding="UTF-8" standalone="yes"?>
<Relationships xmlns="http://schemas.openxmlformats.org/package/2006/relationships"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80.xml"/></Relationships>
</file>

<file path=ppt/slideMasters/_rels/slideMaster17.xml.rels><?xml version="1.0" encoding="UTF-8" standalone="yes"?>
<Relationships xmlns="http://schemas.openxmlformats.org/package/2006/relationships"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81.xml"/></Relationships>
</file>

<file path=ppt/slideMasters/_rels/slideMaster18.xml.rels><?xml version="1.0" encoding="UTF-8" standalone="yes"?>
<Relationships xmlns="http://schemas.openxmlformats.org/package/2006/relationships"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82.xml"/></Relationships>
</file>

<file path=ppt/slideMasters/_rels/slideMaster19.xml.rels><?xml version="1.0" encoding="UTF-8" standalone="yes"?>
<Relationships xmlns="http://schemas.openxmlformats.org/package/2006/relationships"><Relationship Id="rId3" Type="http://schemas.openxmlformats.org/officeDocument/2006/relationships/theme" Target="../theme/theme19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4" Type="http://schemas.openxmlformats.org/officeDocument/2006/relationships/image" Target="../media/image2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theme" Target="../theme/theme20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/Relationships>
</file>

<file path=ppt/slideMasters/_rels/slideMaster21.xml.rels><?xml version="1.0" encoding="UTF-8" standalone="yes"?>
<Relationships xmlns="http://schemas.openxmlformats.org/package/2006/relationships"><Relationship Id="rId2" Type="http://schemas.openxmlformats.org/officeDocument/2006/relationships/theme" Target="../theme/theme21.xml"/><Relationship Id="rId1" Type="http://schemas.openxmlformats.org/officeDocument/2006/relationships/slideLayout" Target="../slideLayouts/slideLayout87.xml"/></Relationships>
</file>

<file path=ppt/slideMasters/_rels/slideMaster2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2.xml"/><Relationship Id="rId1" Type="http://schemas.openxmlformats.org/officeDocument/2006/relationships/slideLayout" Target="../slideLayouts/slideLayout88.xml"/></Relationships>
</file>

<file path=ppt/slideMasters/_rels/slideMaster23.xml.rels><?xml version="1.0" encoding="UTF-8" standalone="yes"?>
<Relationships xmlns="http://schemas.openxmlformats.org/package/2006/relationships"><Relationship Id="rId2" Type="http://schemas.openxmlformats.org/officeDocument/2006/relationships/theme" Target="../theme/theme23.xml"/><Relationship Id="rId1" Type="http://schemas.openxmlformats.org/officeDocument/2006/relationships/slideLayout" Target="../slideLayouts/slideLayout89.xml"/></Relationships>
</file>

<file path=ppt/slideMasters/_rels/slideMaster24.xml.rels><?xml version="1.0" encoding="UTF-8" standalone="yes"?>
<Relationships xmlns="http://schemas.openxmlformats.org/package/2006/relationships"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90.xml"/></Relationships>
</file>

<file path=ppt/slideMasters/_rels/slideMaster25.xml.rels><?xml version="1.0" encoding="UTF-8" standalone="yes"?>
<Relationships xmlns="http://schemas.openxmlformats.org/package/2006/relationships"><Relationship Id="rId2" Type="http://schemas.openxmlformats.org/officeDocument/2006/relationships/theme" Target="../theme/theme25.xml"/><Relationship Id="rId1" Type="http://schemas.openxmlformats.org/officeDocument/2006/relationships/slideLayout" Target="../slideLayouts/slideLayout91.xml"/></Relationships>
</file>

<file path=ppt/slideMasters/_rels/slideMaster26.xml.rels><?xml version="1.0" encoding="UTF-8" standalone="yes"?>
<Relationships xmlns="http://schemas.openxmlformats.org/package/2006/relationships"><Relationship Id="rId2" Type="http://schemas.openxmlformats.org/officeDocument/2006/relationships/theme" Target="../theme/theme26.xml"/><Relationship Id="rId1" Type="http://schemas.openxmlformats.org/officeDocument/2006/relationships/slideLayout" Target="../slideLayouts/slideLayout92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3" Type="http://schemas.openxmlformats.org/officeDocument/2006/relationships/slideLayout" Target="../slideLayouts/slideLayout95.xml"/><Relationship Id="rId7" Type="http://schemas.openxmlformats.org/officeDocument/2006/relationships/slideLayout" Target="../slideLayouts/slideLayout99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94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97.xml"/><Relationship Id="rId10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theme" Target="../theme/theme28.xml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5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slideLayout" Target="../slideLayouts/slideLayout128.xml"/><Relationship Id="rId3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117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Relationship Id="rId14" Type="http://schemas.openxmlformats.org/officeDocument/2006/relationships/theme" Target="../theme/theme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135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130.xml"/><Relationship Id="rId1" Type="http://schemas.openxmlformats.org/officeDocument/2006/relationships/slideLayout" Target="../slideLayouts/slideLayout129.xml"/><Relationship Id="rId6" Type="http://schemas.openxmlformats.org/officeDocument/2006/relationships/slideLayout" Target="../slideLayouts/slideLayout134.xml"/><Relationship Id="rId11" Type="http://schemas.openxmlformats.org/officeDocument/2006/relationships/slideLayout" Target="../slideLayouts/slideLayout139.xml"/><Relationship Id="rId5" Type="http://schemas.openxmlformats.org/officeDocument/2006/relationships/slideLayout" Target="../slideLayouts/slideLayout133.xml"/><Relationship Id="rId10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132.xml"/><Relationship Id="rId9" Type="http://schemas.openxmlformats.org/officeDocument/2006/relationships/slideLayout" Target="../slideLayouts/slideLayout137.xml"/></Relationships>
</file>

<file path=ppt/slideMasters/_rels/slideMaster31.xml.rels><?xml version="1.0" encoding="UTF-8" standalone="yes"?>
<Relationships xmlns="http://schemas.openxmlformats.org/package/2006/relationships"><Relationship Id="rId2" Type="http://schemas.openxmlformats.org/officeDocument/2006/relationships/theme" Target="../theme/theme31.xml"/><Relationship Id="rId1" Type="http://schemas.openxmlformats.org/officeDocument/2006/relationships/slideLayout" Target="../slideLayouts/slideLayout140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.xml"/><Relationship Id="rId13" Type="http://schemas.openxmlformats.org/officeDocument/2006/relationships/theme" Target="../theme/theme32.xml"/><Relationship Id="rId3" Type="http://schemas.openxmlformats.org/officeDocument/2006/relationships/slideLayout" Target="../slideLayouts/slideLayout143.xml"/><Relationship Id="rId7" Type="http://schemas.openxmlformats.org/officeDocument/2006/relationships/slideLayout" Target="../slideLayouts/slideLayout147.xml"/><Relationship Id="rId12" Type="http://schemas.openxmlformats.org/officeDocument/2006/relationships/slideLayout" Target="../slideLayouts/slideLayout152.xml"/><Relationship Id="rId2" Type="http://schemas.openxmlformats.org/officeDocument/2006/relationships/slideLayout" Target="../slideLayouts/slideLayout142.xml"/><Relationship Id="rId1" Type="http://schemas.openxmlformats.org/officeDocument/2006/relationships/slideLayout" Target="../slideLayouts/slideLayout141.xml"/><Relationship Id="rId6" Type="http://schemas.openxmlformats.org/officeDocument/2006/relationships/slideLayout" Target="../slideLayouts/slideLayout146.xml"/><Relationship Id="rId11" Type="http://schemas.openxmlformats.org/officeDocument/2006/relationships/slideLayout" Target="../slideLayouts/slideLayout151.xml"/><Relationship Id="rId5" Type="http://schemas.openxmlformats.org/officeDocument/2006/relationships/slideLayout" Target="../slideLayouts/slideLayout145.xml"/><Relationship Id="rId10" Type="http://schemas.openxmlformats.org/officeDocument/2006/relationships/slideLayout" Target="../slideLayouts/slideLayout150.xml"/><Relationship Id="rId4" Type="http://schemas.openxmlformats.org/officeDocument/2006/relationships/slideLayout" Target="../slideLayouts/slideLayout144.xml"/><Relationship Id="rId9" Type="http://schemas.openxmlformats.org/officeDocument/2006/relationships/slideLayout" Target="../slideLayouts/slideLayout149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.xml"/><Relationship Id="rId3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59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154.xml"/><Relationship Id="rId1" Type="http://schemas.openxmlformats.org/officeDocument/2006/relationships/slideLayout" Target="../slideLayouts/slideLayout153.xml"/><Relationship Id="rId6" Type="http://schemas.openxmlformats.org/officeDocument/2006/relationships/slideLayout" Target="../slideLayouts/slideLayout158.xml"/><Relationship Id="rId11" Type="http://schemas.openxmlformats.org/officeDocument/2006/relationships/slideLayout" Target="../slideLayouts/slideLayout163.xml"/><Relationship Id="rId5" Type="http://schemas.openxmlformats.org/officeDocument/2006/relationships/slideLayout" Target="../slideLayouts/slideLayout157.xml"/><Relationship Id="rId10" Type="http://schemas.openxmlformats.org/officeDocument/2006/relationships/slideLayout" Target="../slideLayouts/slideLayout162.xml"/><Relationship Id="rId4" Type="http://schemas.openxmlformats.org/officeDocument/2006/relationships/slideLayout" Target="../slideLayouts/slideLayout156.xml"/><Relationship Id="rId9" Type="http://schemas.openxmlformats.org/officeDocument/2006/relationships/slideLayout" Target="../slideLayouts/slideLayout161.xml"/></Relationships>
</file>

<file path=ppt/slideMasters/_rels/slideMaster34.xml.rels><?xml version="1.0" encoding="UTF-8" standalone="yes"?>
<Relationships xmlns="http://schemas.openxmlformats.org/package/2006/relationships"><Relationship Id="rId2" Type="http://schemas.openxmlformats.org/officeDocument/2006/relationships/theme" Target="../theme/theme34.xml"/><Relationship Id="rId1" Type="http://schemas.openxmlformats.org/officeDocument/2006/relationships/slideLayout" Target="../slideLayouts/slideLayout164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.xml"/><Relationship Id="rId3" Type="http://schemas.openxmlformats.org/officeDocument/2006/relationships/slideLayout" Target="../slideLayouts/slideLayout167.xml"/><Relationship Id="rId7" Type="http://schemas.openxmlformats.org/officeDocument/2006/relationships/slideLayout" Target="../slideLayouts/slideLayout171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166.xml"/><Relationship Id="rId1" Type="http://schemas.openxmlformats.org/officeDocument/2006/relationships/slideLayout" Target="../slideLayouts/slideLayout165.xml"/><Relationship Id="rId6" Type="http://schemas.openxmlformats.org/officeDocument/2006/relationships/slideLayout" Target="../slideLayouts/slideLayout170.xml"/><Relationship Id="rId11" Type="http://schemas.openxmlformats.org/officeDocument/2006/relationships/slideLayout" Target="../slideLayouts/slideLayout175.xml"/><Relationship Id="rId5" Type="http://schemas.openxmlformats.org/officeDocument/2006/relationships/slideLayout" Target="../slideLayouts/slideLayout169.xml"/><Relationship Id="rId10" Type="http://schemas.openxmlformats.org/officeDocument/2006/relationships/slideLayout" Target="../slideLayouts/slideLayout174.xml"/><Relationship Id="rId4" Type="http://schemas.openxmlformats.org/officeDocument/2006/relationships/slideLayout" Target="../slideLayouts/slideLayout168.xml"/><Relationship Id="rId9" Type="http://schemas.openxmlformats.org/officeDocument/2006/relationships/slideLayout" Target="../slideLayouts/slideLayout173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3.xml"/><Relationship Id="rId13" Type="http://schemas.openxmlformats.org/officeDocument/2006/relationships/theme" Target="../theme/theme36.xml"/><Relationship Id="rId3" Type="http://schemas.openxmlformats.org/officeDocument/2006/relationships/slideLayout" Target="../slideLayouts/slideLayout178.xml"/><Relationship Id="rId7" Type="http://schemas.openxmlformats.org/officeDocument/2006/relationships/slideLayout" Target="../slideLayouts/slideLayout182.xml"/><Relationship Id="rId12" Type="http://schemas.openxmlformats.org/officeDocument/2006/relationships/slideLayout" Target="../slideLayouts/slideLayout187.xml"/><Relationship Id="rId2" Type="http://schemas.openxmlformats.org/officeDocument/2006/relationships/slideLayout" Target="../slideLayouts/slideLayout177.xml"/><Relationship Id="rId1" Type="http://schemas.openxmlformats.org/officeDocument/2006/relationships/slideLayout" Target="../slideLayouts/slideLayout176.xml"/><Relationship Id="rId6" Type="http://schemas.openxmlformats.org/officeDocument/2006/relationships/slideLayout" Target="../slideLayouts/slideLayout181.xml"/><Relationship Id="rId11" Type="http://schemas.openxmlformats.org/officeDocument/2006/relationships/slideLayout" Target="../slideLayouts/slideLayout186.xml"/><Relationship Id="rId5" Type="http://schemas.openxmlformats.org/officeDocument/2006/relationships/slideLayout" Target="../slideLayouts/slideLayout180.xml"/><Relationship Id="rId10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179.xml"/><Relationship Id="rId9" Type="http://schemas.openxmlformats.org/officeDocument/2006/relationships/slideLayout" Target="../slideLayouts/slideLayout18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13" Type="http://schemas.openxmlformats.org/officeDocument/2006/relationships/theme" Target="../theme/theme37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slideLayout" Target="../slideLayouts/slideLayout199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.xml"/><Relationship Id="rId13" Type="http://schemas.openxmlformats.org/officeDocument/2006/relationships/theme" Target="../theme/theme38.xml"/><Relationship Id="rId3" Type="http://schemas.openxmlformats.org/officeDocument/2006/relationships/slideLayout" Target="../slideLayouts/slideLayout202.xml"/><Relationship Id="rId7" Type="http://schemas.openxmlformats.org/officeDocument/2006/relationships/slideLayout" Target="../slideLayouts/slideLayout206.xml"/><Relationship Id="rId12" Type="http://schemas.openxmlformats.org/officeDocument/2006/relationships/slideLayout" Target="../slideLayouts/slideLayout211.xml"/><Relationship Id="rId2" Type="http://schemas.openxmlformats.org/officeDocument/2006/relationships/slideLayout" Target="../slideLayouts/slideLayout201.xml"/><Relationship Id="rId1" Type="http://schemas.openxmlformats.org/officeDocument/2006/relationships/slideLayout" Target="../slideLayouts/slideLayout200.xml"/><Relationship Id="rId6" Type="http://schemas.openxmlformats.org/officeDocument/2006/relationships/slideLayout" Target="../slideLayouts/slideLayout205.xml"/><Relationship Id="rId11" Type="http://schemas.openxmlformats.org/officeDocument/2006/relationships/slideLayout" Target="../slideLayouts/slideLayout210.xml"/><Relationship Id="rId5" Type="http://schemas.openxmlformats.org/officeDocument/2006/relationships/slideLayout" Target="../slideLayouts/slideLayout204.xml"/><Relationship Id="rId10" Type="http://schemas.openxmlformats.org/officeDocument/2006/relationships/slideLayout" Target="../slideLayouts/slideLayout209.xml"/><Relationship Id="rId4" Type="http://schemas.openxmlformats.org/officeDocument/2006/relationships/slideLayout" Target="../slideLayouts/slideLayout203.xml"/><Relationship Id="rId9" Type="http://schemas.openxmlformats.org/officeDocument/2006/relationships/slideLayout" Target="../slideLayouts/slideLayout208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9.xml"/><Relationship Id="rId13" Type="http://schemas.openxmlformats.org/officeDocument/2006/relationships/theme" Target="../theme/theme39.xml"/><Relationship Id="rId3" Type="http://schemas.openxmlformats.org/officeDocument/2006/relationships/slideLayout" Target="../slideLayouts/slideLayout214.xml"/><Relationship Id="rId7" Type="http://schemas.openxmlformats.org/officeDocument/2006/relationships/slideLayout" Target="../slideLayouts/slideLayout218.xml"/><Relationship Id="rId12" Type="http://schemas.openxmlformats.org/officeDocument/2006/relationships/slideLayout" Target="../slideLayouts/slideLayout223.xml"/><Relationship Id="rId2" Type="http://schemas.openxmlformats.org/officeDocument/2006/relationships/slideLayout" Target="../slideLayouts/slideLayout213.xml"/><Relationship Id="rId1" Type="http://schemas.openxmlformats.org/officeDocument/2006/relationships/slideLayout" Target="../slideLayouts/slideLayout212.xml"/><Relationship Id="rId6" Type="http://schemas.openxmlformats.org/officeDocument/2006/relationships/slideLayout" Target="../slideLayouts/slideLayout217.xml"/><Relationship Id="rId11" Type="http://schemas.openxmlformats.org/officeDocument/2006/relationships/slideLayout" Target="../slideLayouts/slideLayout222.xml"/><Relationship Id="rId5" Type="http://schemas.openxmlformats.org/officeDocument/2006/relationships/slideLayout" Target="../slideLayouts/slideLayout216.xml"/><Relationship Id="rId10" Type="http://schemas.openxmlformats.org/officeDocument/2006/relationships/slideLayout" Target="../slideLayouts/slideLayout221.xml"/><Relationship Id="rId4" Type="http://schemas.openxmlformats.org/officeDocument/2006/relationships/slideLayout" Target="../slideLayouts/slideLayout215.xml"/><Relationship Id="rId9" Type="http://schemas.openxmlformats.org/officeDocument/2006/relationships/slideLayout" Target="../slideLayouts/slideLayout22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1.xml"/><Relationship Id="rId13" Type="http://schemas.openxmlformats.org/officeDocument/2006/relationships/theme" Target="../theme/theme40.xml"/><Relationship Id="rId3" Type="http://schemas.openxmlformats.org/officeDocument/2006/relationships/slideLayout" Target="../slideLayouts/slideLayout226.xml"/><Relationship Id="rId7" Type="http://schemas.openxmlformats.org/officeDocument/2006/relationships/slideLayout" Target="../slideLayouts/slideLayout230.xml"/><Relationship Id="rId12" Type="http://schemas.openxmlformats.org/officeDocument/2006/relationships/slideLayout" Target="../slideLayouts/slideLayout235.xml"/><Relationship Id="rId2" Type="http://schemas.openxmlformats.org/officeDocument/2006/relationships/slideLayout" Target="../slideLayouts/slideLayout225.xml"/><Relationship Id="rId1" Type="http://schemas.openxmlformats.org/officeDocument/2006/relationships/slideLayout" Target="../slideLayouts/slideLayout224.xml"/><Relationship Id="rId6" Type="http://schemas.openxmlformats.org/officeDocument/2006/relationships/slideLayout" Target="../slideLayouts/slideLayout229.xml"/><Relationship Id="rId11" Type="http://schemas.openxmlformats.org/officeDocument/2006/relationships/slideLayout" Target="../slideLayouts/slideLayout234.xml"/><Relationship Id="rId5" Type="http://schemas.openxmlformats.org/officeDocument/2006/relationships/slideLayout" Target="../slideLayouts/slideLayout228.xml"/><Relationship Id="rId10" Type="http://schemas.openxmlformats.org/officeDocument/2006/relationships/slideLayout" Target="../slideLayouts/slideLayout233.xml"/><Relationship Id="rId4" Type="http://schemas.openxmlformats.org/officeDocument/2006/relationships/slideLayout" Target="../slideLayouts/slideLayout227.xml"/><Relationship Id="rId9" Type="http://schemas.openxmlformats.org/officeDocument/2006/relationships/slideLayout" Target="../slideLayouts/slideLayout232.xml"/></Relationships>
</file>

<file path=ppt/slideMasters/_rels/slideMaster41.xml.rels><?xml version="1.0" encoding="UTF-8" standalone="yes"?>
<Relationships xmlns="http://schemas.openxmlformats.org/package/2006/relationships"><Relationship Id="rId2" Type="http://schemas.openxmlformats.org/officeDocument/2006/relationships/theme" Target="../theme/theme41.xml"/><Relationship Id="rId1" Type="http://schemas.openxmlformats.org/officeDocument/2006/relationships/slideLayout" Target="../slideLayouts/slideLayout236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4.xml"/><Relationship Id="rId13" Type="http://schemas.openxmlformats.org/officeDocument/2006/relationships/theme" Target="../theme/theme42.xml"/><Relationship Id="rId3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43.xml"/><Relationship Id="rId12" Type="http://schemas.openxmlformats.org/officeDocument/2006/relationships/slideLayout" Target="../slideLayouts/slideLayout248.xml"/><Relationship Id="rId2" Type="http://schemas.openxmlformats.org/officeDocument/2006/relationships/slideLayout" Target="../slideLayouts/slideLayout238.xml"/><Relationship Id="rId1" Type="http://schemas.openxmlformats.org/officeDocument/2006/relationships/slideLayout" Target="../slideLayouts/slideLayout237.xml"/><Relationship Id="rId6" Type="http://schemas.openxmlformats.org/officeDocument/2006/relationships/slideLayout" Target="../slideLayouts/slideLayout242.xml"/><Relationship Id="rId11" Type="http://schemas.openxmlformats.org/officeDocument/2006/relationships/slideLayout" Target="../slideLayouts/slideLayout247.xml"/><Relationship Id="rId5" Type="http://schemas.openxmlformats.org/officeDocument/2006/relationships/slideLayout" Target="../slideLayouts/slideLayout241.xml"/><Relationship Id="rId10" Type="http://schemas.openxmlformats.org/officeDocument/2006/relationships/slideLayout" Target="../slideLayouts/slideLayout246.xml"/><Relationship Id="rId4" Type="http://schemas.openxmlformats.org/officeDocument/2006/relationships/slideLayout" Target="../slideLayouts/slideLayout240.xml"/><Relationship Id="rId9" Type="http://schemas.openxmlformats.org/officeDocument/2006/relationships/slideLayout" Target="../slideLayouts/slideLayout245.xml"/></Relationships>
</file>

<file path=ppt/slideMasters/_rels/slideMaster43.xml.rels><?xml version="1.0" encoding="UTF-8" standalone="yes"?>
<Relationships xmlns="http://schemas.openxmlformats.org/package/2006/relationships"><Relationship Id="rId2" Type="http://schemas.openxmlformats.org/officeDocument/2006/relationships/theme" Target="../theme/theme43.xml"/><Relationship Id="rId1" Type="http://schemas.openxmlformats.org/officeDocument/2006/relationships/slideLayout" Target="../slideLayouts/slideLayout249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7.xml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252.xml"/><Relationship Id="rId7" Type="http://schemas.openxmlformats.org/officeDocument/2006/relationships/slideLayout" Target="../slideLayouts/slideLayout256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251.xml"/><Relationship Id="rId1" Type="http://schemas.openxmlformats.org/officeDocument/2006/relationships/slideLayout" Target="../slideLayouts/slideLayout250.xml"/><Relationship Id="rId6" Type="http://schemas.openxmlformats.org/officeDocument/2006/relationships/slideLayout" Target="../slideLayouts/slideLayout255.xml"/><Relationship Id="rId11" Type="http://schemas.openxmlformats.org/officeDocument/2006/relationships/slideLayout" Target="../slideLayouts/slideLayout260.xml"/><Relationship Id="rId5" Type="http://schemas.openxmlformats.org/officeDocument/2006/relationships/slideLayout" Target="../slideLayouts/slideLayout254.xml"/><Relationship Id="rId10" Type="http://schemas.openxmlformats.org/officeDocument/2006/relationships/slideLayout" Target="../slideLayouts/slideLayout259.xml"/><Relationship Id="rId4" Type="http://schemas.openxmlformats.org/officeDocument/2006/relationships/slideLayout" Target="../slideLayouts/slideLayout253.xml"/><Relationship Id="rId9" Type="http://schemas.openxmlformats.org/officeDocument/2006/relationships/slideLayout" Target="../slideLayouts/slideLayout258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8.xml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263.xml"/><Relationship Id="rId7" Type="http://schemas.openxmlformats.org/officeDocument/2006/relationships/slideLayout" Target="../slideLayouts/slideLayout267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262.xml"/><Relationship Id="rId1" Type="http://schemas.openxmlformats.org/officeDocument/2006/relationships/slideLayout" Target="../slideLayouts/slideLayout261.xml"/><Relationship Id="rId6" Type="http://schemas.openxmlformats.org/officeDocument/2006/relationships/slideLayout" Target="../slideLayouts/slideLayout266.xml"/><Relationship Id="rId11" Type="http://schemas.openxmlformats.org/officeDocument/2006/relationships/slideLayout" Target="../slideLayouts/slideLayout271.xml"/><Relationship Id="rId5" Type="http://schemas.openxmlformats.org/officeDocument/2006/relationships/slideLayout" Target="../slideLayouts/slideLayout265.xml"/><Relationship Id="rId10" Type="http://schemas.openxmlformats.org/officeDocument/2006/relationships/slideLayout" Target="../slideLayouts/slideLayout270.xml"/><Relationship Id="rId4" Type="http://schemas.openxmlformats.org/officeDocument/2006/relationships/slideLayout" Target="../slideLayouts/slideLayout264.xml"/><Relationship Id="rId9" Type="http://schemas.openxmlformats.org/officeDocument/2006/relationships/slideLayout" Target="../slideLayouts/slideLayout269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9.xml"/><Relationship Id="rId13" Type="http://schemas.openxmlformats.org/officeDocument/2006/relationships/theme" Target="../theme/theme46.xml"/><Relationship Id="rId3" Type="http://schemas.openxmlformats.org/officeDocument/2006/relationships/slideLayout" Target="../slideLayouts/slideLayout274.xml"/><Relationship Id="rId7" Type="http://schemas.openxmlformats.org/officeDocument/2006/relationships/slideLayout" Target="../slideLayouts/slideLayout278.xml"/><Relationship Id="rId12" Type="http://schemas.openxmlformats.org/officeDocument/2006/relationships/slideLayout" Target="../slideLayouts/slideLayout283.xml"/><Relationship Id="rId2" Type="http://schemas.openxmlformats.org/officeDocument/2006/relationships/slideLayout" Target="../slideLayouts/slideLayout273.xml"/><Relationship Id="rId1" Type="http://schemas.openxmlformats.org/officeDocument/2006/relationships/slideLayout" Target="../slideLayouts/slideLayout272.xml"/><Relationship Id="rId6" Type="http://schemas.openxmlformats.org/officeDocument/2006/relationships/slideLayout" Target="../slideLayouts/slideLayout277.xml"/><Relationship Id="rId11" Type="http://schemas.openxmlformats.org/officeDocument/2006/relationships/slideLayout" Target="../slideLayouts/slideLayout282.xml"/><Relationship Id="rId5" Type="http://schemas.openxmlformats.org/officeDocument/2006/relationships/slideLayout" Target="../slideLayouts/slideLayout276.xml"/><Relationship Id="rId10" Type="http://schemas.openxmlformats.org/officeDocument/2006/relationships/slideLayout" Target="../slideLayouts/slideLayout281.xml"/><Relationship Id="rId4" Type="http://schemas.openxmlformats.org/officeDocument/2006/relationships/slideLayout" Target="../slideLayouts/slideLayout275.xml"/><Relationship Id="rId9" Type="http://schemas.openxmlformats.org/officeDocument/2006/relationships/slideLayout" Target="../slideLayouts/slideLayout280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1.xml"/><Relationship Id="rId13" Type="http://schemas.openxmlformats.org/officeDocument/2006/relationships/theme" Target="../theme/theme47.xml"/><Relationship Id="rId3" Type="http://schemas.openxmlformats.org/officeDocument/2006/relationships/slideLayout" Target="../slideLayouts/slideLayout286.xml"/><Relationship Id="rId7" Type="http://schemas.openxmlformats.org/officeDocument/2006/relationships/slideLayout" Target="../slideLayouts/slideLayout290.xml"/><Relationship Id="rId12" Type="http://schemas.openxmlformats.org/officeDocument/2006/relationships/slideLayout" Target="../slideLayouts/slideLayout295.xml"/><Relationship Id="rId2" Type="http://schemas.openxmlformats.org/officeDocument/2006/relationships/slideLayout" Target="../slideLayouts/slideLayout285.xml"/><Relationship Id="rId1" Type="http://schemas.openxmlformats.org/officeDocument/2006/relationships/slideLayout" Target="../slideLayouts/slideLayout284.xml"/><Relationship Id="rId6" Type="http://schemas.openxmlformats.org/officeDocument/2006/relationships/slideLayout" Target="../slideLayouts/slideLayout289.xml"/><Relationship Id="rId11" Type="http://schemas.openxmlformats.org/officeDocument/2006/relationships/slideLayout" Target="../slideLayouts/slideLayout294.xml"/><Relationship Id="rId5" Type="http://schemas.openxmlformats.org/officeDocument/2006/relationships/slideLayout" Target="../slideLayouts/slideLayout288.xml"/><Relationship Id="rId10" Type="http://schemas.openxmlformats.org/officeDocument/2006/relationships/slideLayout" Target="../slideLayouts/slideLayout293.xml"/><Relationship Id="rId4" Type="http://schemas.openxmlformats.org/officeDocument/2006/relationships/slideLayout" Target="../slideLayouts/slideLayout287.xml"/><Relationship Id="rId9" Type="http://schemas.openxmlformats.org/officeDocument/2006/relationships/slideLayout" Target="../slideLayouts/slideLayout292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3.xml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298.xml"/><Relationship Id="rId7" Type="http://schemas.openxmlformats.org/officeDocument/2006/relationships/slideLayout" Target="../slideLayouts/slideLayout302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297.xml"/><Relationship Id="rId1" Type="http://schemas.openxmlformats.org/officeDocument/2006/relationships/slideLayout" Target="../slideLayouts/slideLayout296.xml"/><Relationship Id="rId6" Type="http://schemas.openxmlformats.org/officeDocument/2006/relationships/slideLayout" Target="../slideLayouts/slideLayout301.xml"/><Relationship Id="rId11" Type="http://schemas.openxmlformats.org/officeDocument/2006/relationships/slideLayout" Target="../slideLayouts/slideLayout306.xml"/><Relationship Id="rId5" Type="http://schemas.openxmlformats.org/officeDocument/2006/relationships/slideLayout" Target="../slideLayouts/slideLayout300.xml"/><Relationship Id="rId10" Type="http://schemas.openxmlformats.org/officeDocument/2006/relationships/slideLayout" Target="../slideLayouts/slideLayout305.xml"/><Relationship Id="rId4" Type="http://schemas.openxmlformats.org/officeDocument/2006/relationships/slideLayout" Target="../slideLayouts/slideLayout299.xml"/><Relationship Id="rId9" Type="http://schemas.openxmlformats.org/officeDocument/2006/relationships/slideLayout" Target="../slideLayouts/slideLayout304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4.xml"/><Relationship Id="rId3" Type="http://schemas.openxmlformats.org/officeDocument/2006/relationships/slideLayout" Target="../slideLayouts/slideLayout309.xml"/><Relationship Id="rId7" Type="http://schemas.openxmlformats.org/officeDocument/2006/relationships/slideLayout" Target="../slideLayouts/slideLayout313.xml"/><Relationship Id="rId12" Type="http://schemas.openxmlformats.org/officeDocument/2006/relationships/theme" Target="../theme/theme49.xml"/><Relationship Id="rId2" Type="http://schemas.openxmlformats.org/officeDocument/2006/relationships/slideLayout" Target="../slideLayouts/slideLayout308.xml"/><Relationship Id="rId1" Type="http://schemas.openxmlformats.org/officeDocument/2006/relationships/slideLayout" Target="../slideLayouts/slideLayout307.xml"/><Relationship Id="rId6" Type="http://schemas.openxmlformats.org/officeDocument/2006/relationships/slideLayout" Target="../slideLayouts/slideLayout312.xml"/><Relationship Id="rId11" Type="http://schemas.openxmlformats.org/officeDocument/2006/relationships/slideLayout" Target="../slideLayouts/slideLayout317.xml"/><Relationship Id="rId5" Type="http://schemas.openxmlformats.org/officeDocument/2006/relationships/slideLayout" Target="../slideLayouts/slideLayout311.xml"/><Relationship Id="rId10" Type="http://schemas.openxmlformats.org/officeDocument/2006/relationships/slideLayout" Target="../slideLayouts/slideLayout316.xml"/><Relationship Id="rId4" Type="http://schemas.openxmlformats.org/officeDocument/2006/relationships/slideLayout" Target="../slideLayouts/slideLayout310.xml"/><Relationship Id="rId9" Type="http://schemas.openxmlformats.org/officeDocument/2006/relationships/slideLayout" Target="../slideLayouts/slideLayout31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5.xml"/><Relationship Id="rId13" Type="http://schemas.openxmlformats.org/officeDocument/2006/relationships/theme" Target="../theme/theme50.xml"/><Relationship Id="rId3" Type="http://schemas.openxmlformats.org/officeDocument/2006/relationships/slideLayout" Target="../slideLayouts/slideLayout320.xml"/><Relationship Id="rId7" Type="http://schemas.openxmlformats.org/officeDocument/2006/relationships/slideLayout" Target="../slideLayouts/slideLayout324.xml"/><Relationship Id="rId12" Type="http://schemas.openxmlformats.org/officeDocument/2006/relationships/slideLayout" Target="../slideLayouts/slideLayout329.xml"/><Relationship Id="rId2" Type="http://schemas.openxmlformats.org/officeDocument/2006/relationships/slideLayout" Target="../slideLayouts/slideLayout319.xml"/><Relationship Id="rId1" Type="http://schemas.openxmlformats.org/officeDocument/2006/relationships/slideLayout" Target="../slideLayouts/slideLayout318.xml"/><Relationship Id="rId6" Type="http://schemas.openxmlformats.org/officeDocument/2006/relationships/slideLayout" Target="../slideLayouts/slideLayout323.xml"/><Relationship Id="rId11" Type="http://schemas.openxmlformats.org/officeDocument/2006/relationships/slideLayout" Target="../slideLayouts/slideLayout328.xml"/><Relationship Id="rId5" Type="http://schemas.openxmlformats.org/officeDocument/2006/relationships/slideLayout" Target="../slideLayouts/slideLayout322.xml"/><Relationship Id="rId10" Type="http://schemas.openxmlformats.org/officeDocument/2006/relationships/slideLayout" Target="../slideLayouts/slideLayout327.xml"/><Relationship Id="rId4" Type="http://schemas.openxmlformats.org/officeDocument/2006/relationships/slideLayout" Target="../slideLayouts/slideLayout321.xml"/><Relationship Id="rId9" Type="http://schemas.openxmlformats.org/officeDocument/2006/relationships/slideLayout" Target="../slideLayouts/slideLayout326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7.xml"/><Relationship Id="rId13" Type="http://schemas.openxmlformats.org/officeDocument/2006/relationships/theme" Target="../theme/theme51.xml"/><Relationship Id="rId3" Type="http://schemas.openxmlformats.org/officeDocument/2006/relationships/slideLayout" Target="../slideLayouts/slideLayout332.xml"/><Relationship Id="rId7" Type="http://schemas.openxmlformats.org/officeDocument/2006/relationships/slideLayout" Target="../slideLayouts/slideLayout336.xml"/><Relationship Id="rId12" Type="http://schemas.openxmlformats.org/officeDocument/2006/relationships/slideLayout" Target="../slideLayouts/slideLayout341.xml"/><Relationship Id="rId2" Type="http://schemas.openxmlformats.org/officeDocument/2006/relationships/slideLayout" Target="../slideLayouts/slideLayout331.xml"/><Relationship Id="rId1" Type="http://schemas.openxmlformats.org/officeDocument/2006/relationships/slideLayout" Target="../slideLayouts/slideLayout330.xml"/><Relationship Id="rId6" Type="http://schemas.openxmlformats.org/officeDocument/2006/relationships/slideLayout" Target="../slideLayouts/slideLayout335.xml"/><Relationship Id="rId11" Type="http://schemas.openxmlformats.org/officeDocument/2006/relationships/slideLayout" Target="../slideLayouts/slideLayout340.xml"/><Relationship Id="rId5" Type="http://schemas.openxmlformats.org/officeDocument/2006/relationships/slideLayout" Target="../slideLayouts/slideLayout334.xml"/><Relationship Id="rId10" Type="http://schemas.openxmlformats.org/officeDocument/2006/relationships/slideLayout" Target="../slideLayouts/slideLayout339.xml"/><Relationship Id="rId4" Type="http://schemas.openxmlformats.org/officeDocument/2006/relationships/slideLayout" Target="../slideLayouts/slideLayout333.xml"/><Relationship Id="rId9" Type="http://schemas.openxmlformats.org/officeDocument/2006/relationships/slideLayout" Target="../slideLayouts/slideLayout338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.xml"/><Relationship Id="rId13" Type="http://schemas.openxmlformats.org/officeDocument/2006/relationships/theme" Target="../theme/theme52.xml"/><Relationship Id="rId3" Type="http://schemas.openxmlformats.org/officeDocument/2006/relationships/slideLayout" Target="../slideLayouts/slideLayout344.xml"/><Relationship Id="rId7" Type="http://schemas.openxmlformats.org/officeDocument/2006/relationships/slideLayout" Target="../slideLayouts/slideLayout348.xml"/><Relationship Id="rId12" Type="http://schemas.openxmlformats.org/officeDocument/2006/relationships/slideLayout" Target="../slideLayouts/slideLayout353.xml"/><Relationship Id="rId2" Type="http://schemas.openxmlformats.org/officeDocument/2006/relationships/slideLayout" Target="../slideLayouts/slideLayout343.xml"/><Relationship Id="rId1" Type="http://schemas.openxmlformats.org/officeDocument/2006/relationships/slideLayout" Target="../slideLayouts/slideLayout342.xml"/><Relationship Id="rId6" Type="http://schemas.openxmlformats.org/officeDocument/2006/relationships/slideLayout" Target="../slideLayouts/slideLayout347.xml"/><Relationship Id="rId11" Type="http://schemas.openxmlformats.org/officeDocument/2006/relationships/slideLayout" Target="../slideLayouts/slideLayout352.xml"/><Relationship Id="rId5" Type="http://schemas.openxmlformats.org/officeDocument/2006/relationships/slideLayout" Target="../slideLayouts/slideLayout346.xml"/><Relationship Id="rId10" Type="http://schemas.openxmlformats.org/officeDocument/2006/relationships/slideLayout" Target="../slideLayouts/slideLayout351.xml"/><Relationship Id="rId4" Type="http://schemas.openxmlformats.org/officeDocument/2006/relationships/slideLayout" Target="../slideLayouts/slideLayout345.xml"/><Relationship Id="rId9" Type="http://schemas.openxmlformats.org/officeDocument/2006/relationships/slideLayout" Target="../slideLayouts/slideLayout350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1.xml"/><Relationship Id="rId3" Type="http://schemas.openxmlformats.org/officeDocument/2006/relationships/slideLayout" Target="../slideLayouts/slideLayout356.xml"/><Relationship Id="rId7" Type="http://schemas.openxmlformats.org/officeDocument/2006/relationships/slideLayout" Target="../slideLayouts/slideLayout360.xml"/><Relationship Id="rId12" Type="http://schemas.openxmlformats.org/officeDocument/2006/relationships/theme" Target="../theme/theme53.xml"/><Relationship Id="rId2" Type="http://schemas.openxmlformats.org/officeDocument/2006/relationships/slideLayout" Target="../slideLayouts/slideLayout355.xml"/><Relationship Id="rId1" Type="http://schemas.openxmlformats.org/officeDocument/2006/relationships/slideLayout" Target="../slideLayouts/slideLayout354.xml"/><Relationship Id="rId6" Type="http://schemas.openxmlformats.org/officeDocument/2006/relationships/slideLayout" Target="../slideLayouts/slideLayout359.xml"/><Relationship Id="rId11" Type="http://schemas.openxmlformats.org/officeDocument/2006/relationships/slideLayout" Target="../slideLayouts/slideLayout364.xml"/><Relationship Id="rId5" Type="http://schemas.openxmlformats.org/officeDocument/2006/relationships/slideLayout" Target="../slideLayouts/slideLayout358.xml"/><Relationship Id="rId10" Type="http://schemas.openxmlformats.org/officeDocument/2006/relationships/slideLayout" Target="../slideLayouts/slideLayout363.xml"/><Relationship Id="rId4" Type="http://schemas.openxmlformats.org/officeDocument/2006/relationships/slideLayout" Target="../slideLayouts/slideLayout357.xml"/><Relationship Id="rId9" Type="http://schemas.openxmlformats.org/officeDocument/2006/relationships/slideLayout" Target="../slideLayouts/slideLayout362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2.xml"/><Relationship Id="rId3" Type="http://schemas.openxmlformats.org/officeDocument/2006/relationships/slideLayout" Target="../slideLayouts/slideLayout367.xml"/><Relationship Id="rId7" Type="http://schemas.openxmlformats.org/officeDocument/2006/relationships/slideLayout" Target="../slideLayouts/slideLayout371.xml"/><Relationship Id="rId12" Type="http://schemas.openxmlformats.org/officeDocument/2006/relationships/theme" Target="../theme/theme54.xml"/><Relationship Id="rId2" Type="http://schemas.openxmlformats.org/officeDocument/2006/relationships/slideLayout" Target="../slideLayouts/slideLayout366.xml"/><Relationship Id="rId1" Type="http://schemas.openxmlformats.org/officeDocument/2006/relationships/slideLayout" Target="../slideLayouts/slideLayout365.xml"/><Relationship Id="rId6" Type="http://schemas.openxmlformats.org/officeDocument/2006/relationships/slideLayout" Target="../slideLayouts/slideLayout370.xml"/><Relationship Id="rId11" Type="http://schemas.openxmlformats.org/officeDocument/2006/relationships/slideLayout" Target="../slideLayouts/slideLayout375.xml"/><Relationship Id="rId5" Type="http://schemas.openxmlformats.org/officeDocument/2006/relationships/slideLayout" Target="../slideLayouts/slideLayout369.xml"/><Relationship Id="rId10" Type="http://schemas.openxmlformats.org/officeDocument/2006/relationships/slideLayout" Target="../slideLayouts/slideLayout374.xml"/><Relationship Id="rId4" Type="http://schemas.openxmlformats.org/officeDocument/2006/relationships/slideLayout" Target="../slideLayouts/slideLayout368.xml"/><Relationship Id="rId9" Type="http://schemas.openxmlformats.org/officeDocument/2006/relationships/slideLayout" Target="../slideLayouts/slideLayout373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3.xml"/><Relationship Id="rId3" Type="http://schemas.openxmlformats.org/officeDocument/2006/relationships/slideLayout" Target="../slideLayouts/slideLayout378.xml"/><Relationship Id="rId7" Type="http://schemas.openxmlformats.org/officeDocument/2006/relationships/slideLayout" Target="../slideLayouts/slideLayout382.xml"/><Relationship Id="rId12" Type="http://schemas.openxmlformats.org/officeDocument/2006/relationships/theme" Target="../theme/theme55.xml"/><Relationship Id="rId2" Type="http://schemas.openxmlformats.org/officeDocument/2006/relationships/slideLayout" Target="../slideLayouts/slideLayout377.xml"/><Relationship Id="rId1" Type="http://schemas.openxmlformats.org/officeDocument/2006/relationships/slideLayout" Target="../slideLayouts/slideLayout376.xml"/><Relationship Id="rId6" Type="http://schemas.openxmlformats.org/officeDocument/2006/relationships/slideLayout" Target="../slideLayouts/slideLayout381.xml"/><Relationship Id="rId11" Type="http://schemas.openxmlformats.org/officeDocument/2006/relationships/slideLayout" Target="../slideLayouts/slideLayout386.xml"/><Relationship Id="rId5" Type="http://schemas.openxmlformats.org/officeDocument/2006/relationships/slideLayout" Target="../slideLayouts/slideLayout380.xml"/><Relationship Id="rId10" Type="http://schemas.openxmlformats.org/officeDocument/2006/relationships/slideLayout" Target="../slideLayouts/slideLayout385.xml"/><Relationship Id="rId4" Type="http://schemas.openxmlformats.org/officeDocument/2006/relationships/slideLayout" Target="../slideLayouts/slideLayout379.xml"/><Relationship Id="rId9" Type="http://schemas.openxmlformats.org/officeDocument/2006/relationships/slideLayout" Target="../slideLayouts/slideLayout384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4.xml"/><Relationship Id="rId13" Type="http://schemas.openxmlformats.org/officeDocument/2006/relationships/theme" Target="../theme/theme56.xml"/><Relationship Id="rId3" Type="http://schemas.openxmlformats.org/officeDocument/2006/relationships/slideLayout" Target="../slideLayouts/slideLayout389.xml"/><Relationship Id="rId7" Type="http://schemas.openxmlformats.org/officeDocument/2006/relationships/slideLayout" Target="../slideLayouts/slideLayout393.xml"/><Relationship Id="rId12" Type="http://schemas.openxmlformats.org/officeDocument/2006/relationships/slideLayout" Target="../slideLayouts/slideLayout398.xml"/><Relationship Id="rId2" Type="http://schemas.openxmlformats.org/officeDocument/2006/relationships/slideLayout" Target="../slideLayouts/slideLayout388.xml"/><Relationship Id="rId1" Type="http://schemas.openxmlformats.org/officeDocument/2006/relationships/slideLayout" Target="../slideLayouts/slideLayout387.xml"/><Relationship Id="rId6" Type="http://schemas.openxmlformats.org/officeDocument/2006/relationships/slideLayout" Target="../slideLayouts/slideLayout392.xml"/><Relationship Id="rId11" Type="http://schemas.openxmlformats.org/officeDocument/2006/relationships/slideLayout" Target="../slideLayouts/slideLayout397.xml"/><Relationship Id="rId5" Type="http://schemas.openxmlformats.org/officeDocument/2006/relationships/slideLayout" Target="../slideLayouts/slideLayout391.xml"/><Relationship Id="rId10" Type="http://schemas.openxmlformats.org/officeDocument/2006/relationships/slideLayout" Target="../slideLayouts/slideLayout396.xml"/><Relationship Id="rId4" Type="http://schemas.openxmlformats.org/officeDocument/2006/relationships/slideLayout" Target="../slideLayouts/slideLayout390.xml"/><Relationship Id="rId9" Type="http://schemas.openxmlformats.org/officeDocument/2006/relationships/slideLayout" Target="../slideLayouts/slideLayout395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6.xml"/><Relationship Id="rId3" Type="http://schemas.openxmlformats.org/officeDocument/2006/relationships/slideLayout" Target="../slideLayouts/slideLayout401.xml"/><Relationship Id="rId7" Type="http://schemas.openxmlformats.org/officeDocument/2006/relationships/slideLayout" Target="../slideLayouts/slideLayout405.xml"/><Relationship Id="rId12" Type="http://schemas.openxmlformats.org/officeDocument/2006/relationships/theme" Target="../theme/theme57.xml"/><Relationship Id="rId2" Type="http://schemas.openxmlformats.org/officeDocument/2006/relationships/slideLayout" Target="../slideLayouts/slideLayout400.xml"/><Relationship Id="rId1" Type="http://schemas.openxmlformats.org/officeDocument/2006/relationships/slideLayout" Target="../slideLayouts/slideLayout399.xml"/><Relationship Id="rId6" Type="http://schemas.openxmlformats.org/officeDocument/2006/relationships/slideLayout" Target="../slideLayouts/slideLayout404.xml"/><Relationship Id="rId11" Type="http://schemas.openxmlformats.org/officeDocument/2006/relationships/slideLayout" Target="../slideLayouts/slideLayout409.xml"/><Relationship Id="rId5" Type="http://schemas.openxmlformats.org/officeDocument/2006/relationships/slideLayout" Target="../slideLayouts/slideLayout403.xml"/><Relationship Id="rId10" Type="http://schemas.openxmlformats.org/officeDocument/2006/relationships/slideLayout" Target="../slideLayouts/slideLayout408.xml"/><Relationship Id="rId4" Type="http://schemas.openxmlformats.org/officeDocument/2006/relationships/slideLayout" Target="../slideLayouts/slideLayout402.xml"/><Relationship Id="rId9" Type="http://schemas.openxmlformats.org/officeDocument/2006/relationships/slideLayout" Target="../slideLayouts/slideLayout407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7.xml"/><Relationship Id="rId3" Type="http://schemas.openxmlformats.org/officeDocument/2006/relationships/slideLayout" Target="../slideLayouts/slideLayout412.xml"/><Relationship Id="rId7" Type="http://schemas.openxmlformats.org/officeDocument/2006/relationships/slideLayout" Target="../slideLayouts/slideLayout416.xml"/><Relationship Id="rId12" Type="http://schemas.openxmlformats.org/officeDocument/2006/relationships/theme" Target="../theme/theme58.xml"/><Relationship Id="rId2" Type="http://schemas.openxmlformats.org/officeDocument/2006/relationships/slideLayout" Target="../slideLayouts/slideLayout411.xml"/><Relationship Id="rId1" Type="http://schemas.openxmlformats.org/officeDocument/2006/relationships/slideLayout" Target="../slideLayouts/slideLayout410.xml"/><Relationship Id="rId6" Type="http://schemas.openxmlformats.org/officeDocument/2006/relationships/slideLayout" Target="../slideLayouts/slideLayout415.xml"/><Relationship Id="rId11" Type="http://schemas.openxmlformats.org/officeDocument/2006/relationships/slideLayout" Target="../slideLayouts/slideLayout420.xml"/><Relationship Id="rId5" Type="http://schemas.openxmlformats.org/officeDocument/2006/relationships/slideLayout" Target="../slideLayouts/slideLayout414.xml"/><Relationship Id="rId10" Type="http://schemas.openxmlformats.org/officeDocument/2006/relationships/slideLayout" Target="../slideLayouts/slideLayout419.xml"/><Relationship Id="rId4" Type="http://schemas.openxmlformats.org/officeDocument/2006/relationships/slideLayout" Target="../slideLayouts/slideLayout413.xml"/><Relationship Id="rId9" Type="http://schemas.openxmlformats.org/officeDocument/2006/relationships/slideLayout" Target="../slideLayouts/slideLayout418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8.xml"/><Relationship Id="rId13" Type="http://schemas.openxmlformats.org/officeDocument/2006/relationships/theme" Target="../theme/theme59.xml"/><Relationship Id="rId3" Type="http://schemas.openxmlformats.org/officeDocument/2006/relationships/slideLayout" Target="../slideLayouts/slideLayout423.xml"/><Relationship Id="rId7" Type="http://schemas.openxmlformats.org/officeDocument/2006/relationships/slideLayout" Target="../slideLayouts/slideLayout427.xml"/><Relationship Id="rId12" Type="http://schemas.openxmlformats.org/officeDocument/2006/relationships/slideLayout" Target="../slideLayouts/slideLayout432.xml"/><Relationship Id="rId2" Type="http://schemas.openxmlformats.org/officeDocument/2006/relationships/slideLayout" Target="../slideLayouts/slideLayout422.xml"/><Relationship Id="rId1" Type="http://schemas.openxmlformats.org/officeDocument/2006/relationships/slideLayout" Target="../slideLayouts/slideLayout421.xml"/><Relationship Id="rId6" Type="http://schemas.openxmlformats.org/officeDocument/2006/relationships/slideLayout" Target="../slideLayouts/slideLayout426.xml"/><Relationship Id="rId11" Type="http://schemas.openxmlformats.org/officeDocument/2006/relationships/slideLayout" Target="../slideLayouts/slideLayout431.xml"/><Relationship Id="rId5" Type="http://schemas.openxmlformats.org/officeDocument/2006/relationships/slideLayout" Target="../slideLayouts/slideLayout425.xml"/><Relationship Id="rId10" Type="http://schemas.openxmlformats.org/officeDocument/2006/relationships/slideLayout" Target="../slideLayouts/slideLayout430.xml"/><Relationship Id="rId4" Type="http://schemas.openxmlformats.org/officeDocument/2006/relationships/slideLayout" Target="../slideLayouts/slideLayout424.xml"/><Relationship Id="rId9" Type="http://schemas.openxmlformats.org/officeDocument/2006/relationships/slideLayout" Target="../slideLayouts/slideLayout429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2.jpeg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0.xml"/><Relationship Id="rId3" Type="http://schemas.openxmlformats.org/officeDocument/2006/relationships/slideLayout" Target="../slideLayouts/slideLayout435.xml"/><Relationship Id="rId7" Type="http://schemas.openxmlformats.org/officeDocument/2006/relationships/slideLayout" Target="../slideLayouts/slideLayout439.xml"/><Relationship Id="rId12" Type="http://schemas.openxmlformats.org/officeDocument/2006/relationships/theme" Target="../theme/theme60.xml"/><Relationship Id="rId2" Type="http://schemas.openxmlformats.org/officeDocument/2006/relationships/slideLayout" Target="../slideLayouts/slideLayout434.xml"/><Relationship Id="rId1" Type="http://schemas.openxmlformats.org/officeDocument/2006/relationships/slideLayout" Target="../slideLayouts/slideLayout433.xml"/><Relationship Id="rId6" Type="http://schemas.openxmlformats.org/officeDocument/2006/relationships/slideLayout" Target="../slideLayouts/slideLayout438.xml"/><Relationship Id="rId11" Type="http://schemas.openxmlformats.org/officeDocument/2006/relationships/slideLayout" Target="../slideLayouts/slideLayout443.xml"/><Relationship Id="rId5" Type="http://schemas.openxmlformats.org/officeDocument/2006/relationships/slideLayout" Target="../slideLayouts/slideLayout437.xml"/><Relationship Id="rId10" Type="http://schemas.openxmlformats.org/officeDocument/2006/relationships/slideLayout" Target="../slideLayouts/slideLayout442.xml"/><Relationship Id="rId4" Type="http://schemas.openxmlformats.org/officeDocument/2006/relationships/slideLayout" Target="../slideLayouts/slideLayout436.xml"/><Relationship Id="rId9" Type="http://schemas.openxmlformats.org/officeDocument/2006/relationships/slideLayout" Target="../slideLayouts/slideLayout441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1.xml"/><Relationship Id="rId3" Type="http://schemas.openxmlformats.org/officeDocument/2006/relationships/slideLayout" Target="../slideLayouts/slideLayout446.xml"/><Relationship Id="rId7" Type="http://schemas.openxmlformats.org/officeDocument/2006/relationships/slideLayout" Target="../slideLayouts/slideLayout450.xml"/><Relationship Id="rId12" Type="http://schemas.openxmlformats.org/officeDocument/2006/relationships/theme" Target="../theme/theme61.xml"/><Relationship Id="rId2" Type="http://schemas.openxmlformats.org/officeDocument/2006/relationships/slideLayout" Target="../slideLayouts/slideLayout445.xml"/><Relationship Id="rId1" Type="http://schemas.openxmlformats.org/officeDocument/2006/relationships/slideLayout" Target="../slideLayouts/slideLayout444.xml"/><Relationship Id="rId6" Type="http://schemas.openxmlformats.org/officeDocument/2006/relationships/slideLayout" Target="../slideLayouts/slideLayout449.xml"/><Relationship Id="rId11" Type="http://schemas.openxmlformats.org/officeDocument/2006/relationships/slideLayout" Target="../slideLayouts/slideLayout454.xml"/><Relationship Id="rId5" Type="http://schemas.openxmlformats.org/officeDocument/2006/relationships/slideLayout" Target="../slideLayouts/slideLayout448.xml"/><Relationship Id="rId10" Type="http://schemas.openxmlformats.org/officeDocument/2006/relationships/slideLayout" Target="../slideLayouts/slideLayout453.xml"/><Relationship Id="rId4" Type="http://schemas.openxmlformats.org/officeDocument/2006/relationships/slideLayout" Target="../slideLayouts/slideLayout447.xml"/><Relationship Id="rId9" Type="http://schemas.openxmlformats.org/officeDocument/2006/relationships/slideLayout" Target="../slideLayouts/slideLayout452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2.xml"/><Relationship Id="rId13" Type="http://schemas.openxmlformats.org/officeDocument/2006/relationships/theme" Target="../theme/theme62.xml"/><Relationship Id="rId3" Type="http://schemas.openxmlformats.org/officeDocument/2006/relationships/slideLayout" Target="../slideLayouts/slideLayout457.xml"/><Relationship Id="rId7" Type="http://schemas.openxmlformats.org/officeDocument/2006/relationships/slideLayout" Target="../slideLayouts/slideLayout461.xml"/><Relationship Id="rId12" Type="http://schemas.openxmlformats.org/officeDocument/2006/relationships/slideLayout" Target="../slideLayouts/slideLayout466.xml"/><Relationship Id="rId2" Type="http://schemas.openxmlformats.org/officeDocument/2006/relationships/slideLayout" Target="../slideLayouts/slideLayout456.xml"/><Relationship Id="rId1" Type="http://schemas.openxmlformats.org/officeDocument/2006/relationships/slideLayout" Target="../slideLayouts/slideLayout455.xml"/><Relationship Id="rId6" Type="http://schemas.openxmlformats.org/officeDocument/2006/relationships/slideLayout" Target="../slideLayouts/slideLayout460.xml"/><Relationship Id="rId11" Type="http://schemas.openxmlformats.org/officeDocument/2006/relationships/slideLayout" Target="../slideLayouts/slideLayout465.xml"/><Relationship Id="rId5" Type="http://schemas.openxmlformats.org/officeDocument/2006/relationships/slideLayout" Target="../slideLayouts/slideLayout459.xml"/><Relationship Id="rId10" Type="http://schemas.openxmlformats.org/officeDocument/2006/relationships/slideLayout" Target="../slideLayouts/slideLayout464.xml"/><Relationship Id="rId4" Type="http://schemas.openxmlformats.org/officeDocument/2006/relationships/slideLayout" Target="../slideLayouts/slideLayout458.xml"/><Relationship Id="rId9" Type="http://schemas.openxmlformats.org/officeDocument/2006/relationships/slideLayout" Target="../slideLayouts/slideLayout463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4.xml"/><Relationship Id="rId13" Type="http://schemas.openxmlformats.org/officeDocument/2006/relationships/theme" Target="../theme/theme63.xml"/><Relationship Id="rId3" Type="http://schemas.openxmlformats.org/officeDocument/2006/relationships/slideLayout" Target="../slideLayouts/slideLayout469.xml"/><Relationship Id="rId7" Type="http://schemas.openxmlformats.org/officeDocument/2006/relationships/slideLayout" Target="../slideLayouts/slideLayout473.xml"/><Relationship Id="rId12" Type="http://schemas.openxmlformats.org/officeDocument/2006/relationships/slideLayout" Target="../slideLayouts/slideLayout478.xml"/><Relationship Id="rId2" Type="http://schemas.openxmlformats.org/officeDocument/2006/relationships/slideLayout" Target="../slideLayouts/slideLayout468.xml"/><Relationship Id="rId1" Type="http://schemas.openxmlformats.org/officeDocument/2006/relationships/slideLayout" Target="../slideLayouts/slideLayout467.xml"/><Relationship Id="rId6" Type="http://schemas.openxmlformats.org/officeDocument/2006/relationships/slideLayout" Target="../slideLayouts/slideLayout472.xml"/><Relationship Id="rId11" Type="http://schemas.openxmlformats.org/officeDocument/2006/relationships/slideLayout" Target="../slideLayouts/slideLayout477.xml"/><Relationship Id="rId5" Type="http://schemas.openxmlformats.org/officeDocument/2006/relationships/slideLayout" Target="../slideLayouts/slideLayout471.xml"/><Relationship Id="rId10" Type="http://schemas.openxmlformats.org/officeDocument/2006/relationships/slideLayout" Target="../slideLayouts/slideLayout476.xml"/><Relationship Id="rId4" Type="http://schemas.openxmlformats.org/officeDocument/2006/relationships/slideLayout" Target="../slideLayouts/slideLayout470.xml"/><Relationship Id="rId9" Type="http://schemas.openxmlformats.org/officeDocument/2006/relationships/slideLayout" Target="../slideLayouts/slideLayout475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6.xml"/><Relationship Id="rId13" Type="http://schemas.openxmlformats.org/officeDocument/2006/relationships/theme" Target="../theme/theme64.xml"/><Relationship Id="rId3" Type="http://schemas.openxmlformats.org/officeDocument/2006/relationships/slideLayout" Target="../slideLayouts/slideLayout481.xml"/><Relationship Id="rId7" Type="http://schemas.openxmlformats.org/officeDocument/2006/relationships/slideLayout" Target="../slideLayouts/slideLayout485.xml"/><Relationship Id="rId12" Type="http://schemas.openxmlformats.org/officeDocument/2006/relationships/slideLayout" Target="../slideLayouts/slideLayout490.xml"/><Relationship Id="rId2" Type="http://schemas.openxmlformats.org/officeDocument/2006/relationships/slideLayout" Target="../slideLayouts/slideLayout480.xml"/><Relationship Id="rId1" Type="http://schemas.openxmlformats.org/officeDocument/2006/relationships/slideLayout" Target="../slideLayouts/slideLayout479.xml"/><Relationship Id="rId6" Type="http://schemas.openxmlformats.org/officeDocument/2006/relationships/slideLayout" Target="../slideLayouts/slideLayout484.xml"/><Relationship Id="rId11" Type="http://schemas.openxmlformats.org/officeDocument/2006/relationships/slideLayout" Target="../slideLayouts/slideLayout489.xml"/><Relationship Id="rId5" Type="http://schemas.openxmlformats.org/officeDocument/2006/relationships/slideLayout" Target="../slideLayouts/slideLayout483.xml"/><Relationship Id="rId10" Type="http://schemas.openxmlformats.org/officeDocument/2006/relationships/slideLayout" Target="../slideLayouts/slideLayout488.xml"/><Relationship Id="rId4" Type="http://schemas.openxmlformats.org/officeDocument/2006/relationships/slideLayout" Target="../slideLayouts/slideLayout482.xml"/><Relationship Id="rId9" Type="http://schemas.openxmlformats.org/officeDocument/2006/relationships/slideLayout" Target="../slideLayouts/slideLayout487.xml"/></Relationships>
</file>

<file path=ppt/slideMasters/_rels/slideMaster65.xml.rels><?xml version="1.0" encoding="UTF-8" standalone="yes"?>
<Relationships xmlns="http://schemas.openxmlformats.org/package/2006/relationships"><Relationship Id="rId3" Type="http://schemas.openxmlformats.org/officeDocument/2006/relationships/theme" Target="../theme/theme65.xml"/><Relationship Id="rId2" Type="http://schemas.openxmlformats.org/officeDocument/2006/relationships/slideLayout" Target="../slideLayouts/slideLayout492.xml"/><Relationship Id="rId1" Type="http://schemas.openxmlformats.org/officeDocument/2006/relationships/slideLayout" Target="../slideLayouts/slideLayout491.xml"/><Relationship Id="rId4" Type="http://schemas.openxmlformats.org/officeDocument/2006/relationships/image" Target="../media/image2.jpeg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0.xml"/><Relationship Id="rId13" Type="http://schemas.openxmlformats.org/officeDocument/2006/relationships/theme" Target="../theme/theme66.xml"/><Relationship Id="rId3" Type="http://schemas.openxmlformats.org/officeDocument/2006/relationships/slideLayout" Target="../slideLayouts/slideLayout495.xml"/><Relationship Id="rId7" Type="http://schemas.openxmlformats.org/officeDocument/2006/relationships/slideLayout" Target="../slideLayouts/slideLayout499.xml"/><Relationship Id="rId12" Type="http://schemas.openxmlformats.org/officeDocument/2006/relationships/slideLayout" Target="../slideLayouts/slideLayout504.xml"/><Relationship Id="rId2" Type="http://schemas.openxmlformats.org/officeDocument/2006/relationships/slideLayout" Target="../slideLayouts/slideLayout494.xml"/><Relationship Id="rId1" Type="http://schemas.openxmlformats.org/officeDocument/2006/relationships/slideLayout" Target="../slideLayouts/slideLayout493.xml"/><Relationship Id="rId6" Type="http://schemas.openxmlformats.org/officeDocument/2006/relationships/slideLayout" Target="../slideLayouts/slideLayout498.xml"/><Relationship Id="rId11" Type="http://schemas.openxmlformats.org/officeDocument/2006/relationships/slideLayout" Target="../slideLayouts/slideLayout503.xml"/><Relationship Id="rId5" Type="http://schemas.openxmlformats.org/officeDocument/2006/relationships/slideLayout" Target="../slideLayouts/slideLayout497.xml"/><Relationship Id="rId10" Type="http://schemas.openxmlformats.org/officeDocument/2006/relationships/slideLayout" Target="../slideLayouts/slideLayout502.xml"/><Relationship Id="rId4" Type="http://schemas.openxmlformats.org/officeDocument/2006/relationships/slideLayout" Target="../slideLayouts/slideLayout496.xml"/><Relationship Id="rId9" Type="http://schemas.openxmlformats.org/officeDocument/2006/relationships/slideLayout" Target="../slideLayouts/slideLayout501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2.xml"/><Relationship Id="rId13" Type="http://schemas.openxmlformats.org/officeDocument/2006/relationships/slideLayout" Target="../slideLayouts/slideLayout517.xml"/><Relationship Id="rId3" Type="http://schemas.openxmlformats.org/officeDocument/2006/relationships/slideLayout" Target="../slideLayouts/slideLayout507.xml"/><Relationship Id="rId7" Type="http://schemas.openxmlformats.org/officeDocument/2006/relationships/slideLayout" Target="../slideLayouts/slideLayout511.xml"/><Relationship Id="rId12" Type="http://schemas.openxmlformats.org/officeDocument/2006/relationships/slideLayout" Target="../slideLayouts/slideLayout516.xml"/><Relationship Id="rId2" Type="http://schemas.openxmlformats.org/officeDocument/2006/relationships/slideLayout" Target="../slideLayouts/slideLayout506.xml"/><Relationship Id="rId1" Type="http://schemas.openxmlformats.org/officeDocument/2006/relationships/slideLayout" Target="../slideLayouts/slideLayout505.xml"/><Relationship Id="rId6" Type="http://schemas.openxmlformats.org/officeDocument/2006/relationships/slideLayout" Target="../slideLayouts/slideLayout510.xml"/><Relationship Id="rId11" Type="http://schemas.openxmlformats.org/officeDocument/2006/relationships/slideLayout" Target="../slideLayouts/slideLayout515.xml"/><Relationship Id="rId5" Type="http://schemas.openxmlformats.org/officeDocument/2006/relationships/slideLayout" Target="../slideLayouts/slideLayout509.xml"/><Relationship Id="rId10" Type="http://schemas.openxmlformats.org/officeDocument/2006/relationships/slideLayout" Target="../slideLayouts/slideLayout514.xml"/><Relationship Id="rId4" Type="http://schemas.openxmlformats.org/officeDocument/2006/relationships/slideLayout" Target="../slideLayouts/slideLayout508.xml"/><Relationship Id="rId9" Type="http://schemas.openxmlformats.org/officeDocument/2006/relationships/slideLayout" Target="../slideLayouts/slideLayout513.xml"/><Relationship Id="rId14" Type="http://schemas.openxmlformats.org/officeDocument/2006/relationships/theme" Target="../theme/theme67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5.xml"/><Relationship Id="rId3" Type="http://schemas.openxmlformats.org/officeDocument/2006/relationships/slideLayout" Target="../slideLayouts/slideLayout520.xml"/><Relationship Id="rId7" Type="http://schemas.openxmlformats.org/officeDocument/2006/relationships/slideLayout" Target="../slideLayouts/slideLayout524.xml"/><Relationship Id="rId12" Type="http://schemas.openxmlformats.org/officeDocument/2006/relationships/theme" Target="../theme/theme68.xml"/><Relationship Id="rId2" Type="http://schemas.openxmlformats.org/officeDocument/2006/relationships/slideLayout" Target="../slideLayouts/slideLayout519.xml"/><Relationship Id="rId1" Type="http://schemas.openxmlformats.org/officeDocument/2006/relationships/slideLayout" Target="../slideLayouts/slideLayout518.xml"/><Relationship Id="rId6" Type="http://schemas.openxmlformats.org/officeDocument/2006/relationships/slideLayout" Target="../slideLayouts/slideLayout523.xml"/><Relationship Id="rId11" Type="http://schemas.openxmlformats.org/officeDocument/2006/relationships/slideLayout" Target="../slideLayouts/slideLayout528.xml"/><Relationship Id="rId5" Type="http://schemas.openxmlformats.org/officeDocument/2006/relationships/slideLayout" Target="../slideLayouts/slideLayout522.xml"/><Relationship Id="rId10" Type="http://schemas.openxmlformats.org/officeDocument/2006/relationships/slideLayout" Target="../slideLayouts/slideLayout527.xml"/><Relationship Id="rId4" Type="http://schemas.openxmlformats.org/officeDocument/2006/relationships/slideLayout" Target="../slideLayouts/slideLayout521.xml"/><Relationship Id="rId9" Type="http://schemas.openxmlformats.org/officeDocument/2006/relationships/slideLayout" Target="../slideLayouts/slideLayout526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6.xml"/><Relationship Id="rId3" Type="http://schemas.openxmlformats.org/officeDocument/2006/relationships/slideLayout" Target="../slideLayouts/slideLayout531.xml"/><Relationship Id="rId7" Type="http://schemas.openxmlformats.org/officeDocument/2006/relationships/slideLayout" Target="../slideLayouts/slideLayout535.xml"/><Relationship Id="rId12" Type="http://schemas.openxmlformats.org/officeDocument/2006/relationships/theme" Target="../theme/theme69.xml"/><Relationship Id="rId2" Type="http://schemas.openxmlformats.org/officeDocument/2006/relationships/slideLayout" Target="../slideLayouts/slideLayout530.xml"/><Relationship Id="rId1" Type="http://schemas.openxmlformats.org/officeDocument/2006/relationships/slideLayout" Target="../slideLayouts/slideLayout529.xml"/><Relationship Id="rId6" Type="http://schemas.openxmlformats.org/officeDocument/2006/relationships/slideLayout" Target="../slideLayouts/slideLayout534.xml"/><Relationship Id="rId11" Type="http://schemas.openxmlformats.org/officeDocument/2006/relationships/slideLayout" Target="../slideLayouts/slideLayout539.xml"/><Relationship Id="rId5" Type="http://schemas.openxmlformats.org/officeDocument/2006/relationships/slideLayout" Target="../slideLayouts/slideLayout533.xml"/><Relationship Id="rId10" Type="http://schemas.openxmlformats.org/officeDocument/2006/relationships/slideLayout" Target="../slideLayouts/slideLayout538.xml"/><Relationship Id="rId4" Type="http://schemas.openxmlformats.org/officeDocument/2006/relationships/slideLayout" Target="../slideLayouts/slideLayout532.xml"/><Relationship Id="rId9" Type="http://schemas.openxmlformats.org/officeDocument/2006/relationships/slideLayout" Target="../slideLayouts/slideLayout53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7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42.xml"/><Relationship Id="rId2" Type="http://schemas.openxmlformats.org/officeDocument/2006/relationships/slideLayout" Target="../slideLayouts/slideLayout541.xml"/><Relationship Id="rId1" Type="http://schemas.openxmlformats.org/officeDocument/2006/relationships/slideLayout" Target="../slideLayouts/slideLayout540.xml"/><Relationship Id="rId5" Type="http://schemas.openxmlformats.org/officeDocument/2006/relationships/image" Target="../media/image10.jpg"/><Relationship Id="rId4" Type="http://schemas.openxmlformats.org/officeDocument/2006/relationships/theme" Target="../theme/theme70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0.xml"/><Relationship Id="rId3" Type="http://schemas.openxmlformats.org/officeDocument/2006/relationships/slideLayout" Target="../slideLayouts/slideLayout545.xml"/><Relationship Id="rId7" Type="http://schemas.openxmlformats.org/officeDocument/2006/relationships/slideLayout" Target="../slideLayouts/slideLayout549.xml"/><Relationship Id="rId12" Type="http://schemas.openxmlformats.org/officeDocument/2006/relationships/theme" Target="../theme/theme71.xml"/><Relationship Id="rId2" Type="http://schemas.openxmlformats.org/officeDocument/2006/relationships/slideLayout" Target="../slideLayouts/slideLayout544.xml"/><Relationship Id="rId1" Type="http://schemas.openxmlformats.org/officeDocument/2006/relationships/slideLayout" Target="../slideLayouts/slideLayout543.xml"/><Relationship Id="rId6" Type="http://schemas.openxmlformats.org/officeDocument/2006/relationships/slideLayout" Target="../slideLayouts/slideLayout548.xml"/><Relationship Id="rId11" Type="http://schemas.openxmlformats.org/officeDocument/2006/relationships/slideLayout" Target="../slideLayouts/slideLayout553.xml"/><Relationship Id="rId5" Type="http://schemas.openxmlformats.org/officeDocument/2006/relationships/slideLayout" Target="../slideLayouts/slideLayout547.xml"/><Relationship Id="rId10" Type="http://schemas.openxmlformats.org/officeDocument/2006/relationships/slideLayout" Target="../slideLayouts/slideLayout552.xml"/><Relationship Id="rId4" Type="http://schemas.openxmlformats.org/officeDocument/2006/relationships/slideLayout" Target="../slideLayouts/slideLayout546.xml"/><Relationship Id="rId9" Type="http://schemas.openxmlformats.org/officeDocument/2006/relationships/slideLayout" Target="../slideLayouts/slideLayout551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1.xml"/><Relationship Id="rId3" Type="http://schemas.openxmlformats.org/officeDocument/2006/relationships/slideLayout" Target="../slideLayouts/slideLayout556.xml"/><Relationship Id="rId7" Type="http://schemas.openxmlformats.org/officeDocument/2006/relationships/slideLayout" Target="../slideLayouts/slideLayout560.xml"/><Relationship Id="rId12" Type="http://schemas.openxmlformats.org/officeDocument/2006/relationships/theme" Target="../theme/theme72.xml"/><Relationship Id="rId2" Type="http://schemas.openxmlformats.org/officeDocument/2006/relationships/slideLayout" Target="../slideLayouts/slideLayout555.xml"/><Relationship Id="rId1" Type="http://schemas.openxmlformats.org/officeDocument/2006/relationships/slideLayout" Target="../slideLayouts/slideLayout554.xml"/><Relationship Id="rId6" Type="http://schemas.openxmlformats.org/officeDocument/2006/relationships/slideLayout" Target="../slideLayouts/slideLayout559.xml"/><Relationship Id="rId11" Type="http://schemas.openxmlformats.org/officeDocument/2006/relationships/slideLayout" Target="../slideLayouts/slideLayout564.xml"/><Relationship Id="rId5" Type="http://schemas.openxmlformats.org/officeDocument/2006/relationships/slideLayout" Target="../slideLayouts/slideLayout558.xml"/><Relationship Id="rId10" Type="http://schemas.openxmlformats.org/officeDocument/2006/relationships/slideLayout" Target="../slideLayouts/slideLayout563.xml"/><Relationship Id="rId4" Type="http://schemas.openxmlformats.org/officeDocument/2006/relationships/slideLayout" Target="../slideLayouts/slideLayout557.xml"/><Relationship Id="rId9" Type="http://schemas.openxmlformats.org/officeDocument/2006/relationships/slideLayout" Target="../slideLayouts/slideLayout562.xml"/></Relationships>
</file>

<file path=ppt/slideMasters/_rels/slideMaster73.xml.rels><?xml version="1.0" encoding="UTF-8" standalone="yes"?>
<Relationships xmlns="http://schemas.openxmlformats.org/package/2006/relationships"><Relationship Id="rId2" Type="http://schemas.openxmlformats.org/officeDocument/2006/relationships/theme" Target="../theme/theme73.xml"/><Relationship Id="rId1" Type="http://schemas.openxmlformats.org/officeDocument/2006/relationships/slideLayout" Target="../slideLayouts/slideLayout565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3.xml"/><Relationship Id="rId13" Type="http://schemas.openxmlformats.org/officeDocument/2006/relationships/theme" Target="../theme/theme74.xml"/><Relationship Id="rId3" Type="http://schemas.openxmlformats.org/officeDocument/2006/relationships/slideLayout" Target="../slideLayouts/slideLayout568.xml"/><Relationship Id="rId7" Type="http://schemas.openxmlformats.org/officeDocument/2006/relationships/slideLayout" Target="../slideLayouts/slideLayout572.xml"/><Relationship Id="rId12" Type="http://schemas.openxmlformats.org/officeDocument/2006/relationships/slideLayout" Target="../slideLayouts/slideLayout577.xml"/><Relationship Id="rId2" Type="http://schemas.openxmlformats.org/officeDocument/2006/relationships/slideLayout" Target="../slideLayouts/slideLayout567.xml"/><Relationship Id="rId1" Type="http://schemas.openxmlformats.org/officeDocument/2006/relationships/slideLayout" Target="../slideLayouts/slideLayout566.xml"/><Relationship Id="rId6" Type="http://schemas.openxmlformats.org/officeDocument/2006/relationships/slideLayout" Target="../slideLayouts/slideLayout571.xml"/><Relationship Id="rId11" Type="http://schemas.openxmlformats.org/officeDocument/2006/relationships/slideLayout" Target="../slideLayouts/slideLayout576.xml"/><Relationship Id="rId5" Type="http://schemas.openxmlformats.org/officeDocument/2006/relationships/slideLayout" Target="../slideLayouts/slideLayout570.xml"/><Relationship Id="rId10" Type="http://schemas.openxmlformats.org/officeDocument/2006/relationships/slideLayout" Target="../slideLayouts/slideLayout575.xml"/><Relationship Id="rId4" Type="http://schemas.openxmlformats.org/officeDocument/2006/relationships/slideLayout" Target="../slideLayouts/slideLayout569.xml"/><Relationship Id="rId9" Type="http://schemas.openxmlformats.org/officeDocument/2006/relationships/slideLayout" Target="../slideLayouts/slideLayout574.xml"/></Relationships>
</file>

<file path=ppt/slideMasters/_rels/slideMaster75.xml.rels><?xml version="1.0" encoding="UTF-8" standalone="yes"?>
<Relationships xmlns="http://schemas.openxmlformats.org/package/2006/relationships"><Relationship Id="rId2" Type="http://schemas.openxmlformats.org/officeDocument/2006/relationships/theme" Target="../theme/theme75.xml"/><Relationship Id="rId1" Type="http://schemas.openxmlformats.org/officeDocument/2006/relationships/slideLayout" Target="../slideLayouts/slideLayout578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6.xml"/><Relationship Id="rId13" Type="http://schemas.openxmlformats.org/officeDocument/2006/relationships/theme" Target="../theme/theme76.xml"/><Relationship Id="rId3" Type="http://schemas.openxmlformats.org/officeDocument/2006/relationships/slideLayout" Target="../slideLayouts/slideLayout581.xml"/><Relationship Id="rId7" Type="http://schemas.openxmlformats.org/officeDocument/2006/relationships/slideLayout" Target="../slideLayouts/slideLayout585.xml"/><Relationship Id="rId12" Type="http://schemas.openxmlformats.org/officeDocument/2006/relationships/slideLayout" Target="../slideLayouts/slideLayout590.xml"/><Relationship Id="rId2" Type="http://schemas.openxmlformats.org/officeDocument/2006/relationships/slideLayout" Target="../slideLayouts/slideLayout580.xml"/><Relationship Id="rId1" Type="http://schemas.openxmlformats.org/officeDocument/2006/relationships/slideLayout" Target="../slideLayouts/slideLayout579.xml"/><Relationship Id="rId6" Type="http://schemas.openxmlformats.org/officeDocument/2006/relationships/slideLayout" Target="../slideLayouts/slideLayout584.xml"/><Relationship Id="rId11" Type="http://schemas.openxmlformats.org/officeDocument/2006/relationships/slideLayout" Target="../slideLayouts/slideLayout589.xml"/><Relationship Id="rId5" Type="http://schemas.openxmlformats.org/officeDocument/2006/relationships/slideLayout" Target="../slideLayouts/slideLayout583.xml"/><Relationship Id="rId10" Type="http://schemas.openxmlformats.org/officeDocument/2006/relationships/slideLayout" Target="../slideLayouts/slideLayout588.xml"/><Relationship Id="rId4" Type="http://schemas.openxmlformats.org/officeDocument/2006/relationships/slideLayout" Target="../slideLayouts/slideLayout582.xml"/><Relationship Id="rId9" Type="http://schemas.openxmlformats.org/officeDocument/2006/relationships/slideLayout" Target="../slideLayouts/slideLayout587.xml"/></Relationships>
</file>

<file path=ppt/slideMasters/_rels/slideMaster7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7.xml"/><Relationship Id="rId1" Type="http://schemas.openxmlformats.org/officeDocument/2006/relationships/slideLayout" Target="../slideLayouts/slideLayout591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9.xml"/><Relationship Id="rId3" Type="http://schemas.openxmlformats.org/officeDocument/2006/relationships/slideLayout" Target="../slideLayouts/slideLayout594.xml"/><Relationship Id="rId7" Type="http://schemas.openxmlformats.org/officeDocument/2006/relationships/slideLayout" Target="../slideLayouts/slideLayout598.xml"/><Relationship Id="rId12" Type="http://schemas.openxmlformats.org/officeDocument/2006/relationships/theme" Target="../theme/theme78.xml"/><Relationship Id="rId2" Type="http://schemas.openxmlformats.org/officeDocument/2006/relationships/slideLayout" Target="../slideLayouts/slideLayout593.xml"/><Relationship Id="rId1" Type="http://schemas.openxmlformats.org/officeDocument/2006/relationships/slideLayout" Target="../slideLayouts/slideLayout592.xml"/><Relationship Id="rId6" Type="http://schemas.openxmlformats.org/officeDocument/2006/relationships/slideLayout" Target="../slideLayouts/slideLayout597.xml"/><Relationship Id="rId11" Type="http://schemas.openxmlformats.org/officeDocument/2006/relationships/slideLayout" Target="../slideLayouts/slideLayout602.xml"/><Relationship Id="rId5" Type="http://schemas.openxmlformats.org/officeDocument/2006/relationships/slideLayout" Target="../slideLayouts/slideLayout596.xml"/><Relationship Id="rId10" Type="http://schemas.openxmlformats.org/officeDocument/2006/relationships/slideLayout" Target="../slideLayouts/slideLayout601.xml"/><Relationship Id="rId4" Type="http://schemas.openxmlformats.org/officeDocument/2006/relationships/slideLayout" Target="../slideLayouts/slideLayout595.xml"/><Relationship Id="rId9" Type="http://schemas.openxmlformats.org/officeDocument/2006/relationships/slideLayout" Target="../slideLayouts/slideLayout600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0.xml"/><Relationship Id="rId3" Type="http://schemas.openxmlformats.org/officeDocument/2006/relationships/slideLayout" Target="../slideLayouts/slideLayout605.xml"/><Relationship Id="rId7" Type="http://schemas.openxmlformats.org/officeDocument/2006/relationships/slideLayout" Target="../slideLayouts/slideLayout609.xml"/><Relationship Id="rId12" Type="http://schemas.openxmlformats.org/officeDocument/2006/relationships/theme" Target="../theme/theme79.xml"/><Relationship Id="rId2" Type="http://schemas.openxmlformats.org/officeDocument/2006/relationships/slideLayout" Target="../slideLayouts/slideLayout604.xml"/><Relationship Id="rId1" Type="http://schemas.openxmlformats.org/officeDocument/2006/relationships/slideLayout" Target="../slideLayouts/slideLayout603.xml"/><Relationship Id="rId6" Type="http://schemas.openxmlformats.org/officeDocument/2006/relationships/slideLayout" Target="../slideLayouts/slideLayout608.xml"/><Relationship Id="rId11" Type="http://schemas.openxmlformats.org/officeDocument/2006/relationships/slideLayout" Target="../slideLayouts/slideLayout613.xml"/><Relationship Id="rId5" Type="http://schemas.openxmlformats.org/officeDocument/2006/relationships/slideLayout" Target="../slideLayouts/slideLayout607.xml"/><Relationship Id="rId10" Type="http://schemas.openxmlformats.org/officeDocument/2006/relationships/slideLayout" Target="../slideLayouts/slideLayout612.xml"/><Relationship Id="rId4" Type="http://schemas.openxmlformats.org/officeDocument/2006/relationships/slideLayout" Target="../slideLayouts/slideLayout606.xml"/><Relationship Id="rId9" Type="http://schemas.openxmlformats.org/officeDocument/2006/relationships/slideLayout" Target="../slideLayouts/slideLayout611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71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1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616.xml"/><Relationship Id="rId7" Type="http://schemas.openxmlformats.org/officeDocument/2006/relationships/slideLayout" Target="../slideLayouts/slideLayout620.xml"/><Relationship Id="rId12" Type="http://schemas.openxmlformats.org/officeDocument/2006/relationships/theme" Target="../theme/theme80.xml"/><Relationship Id="rId2" Type="http://schemas.openxmlformats.org/officeDocument/2006/relationships/slideLayout" Target="../slideLayouts/slideLayout615.xml"/><Relationship Id="rId1" Type="http://schemas.openxmlformats.org/officeDocument/2006/relationships/slideLayout" Target="../slideLayouts/slideLayout614.xml"/><Relationship Id="rId6" Type="http://schemas.openxmlformats.org/officeDocument/2006/relationships/slideLayout" Target="../slideLayouts/slideLayout619.xml"/><Relationship Id="rId11" Type="http://schemas.openxmlformats.org/officeDocument/2006/relationships/slideLayout" Target="../slideLayouts/slideLayout624.xml"/><Relationship Id="rId5" Type="http://schemas.openxmlformats.org/officeDocument/2006/relationships/slideLayout" Target="../slideLayouts/slideLayout618.xml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623.xml"/><Relationship Id="rId4" Type="http://schemas.openxmlformats.org/officeDocument/2006/relationships/slideLayout" Target="../slideLayouts/slideLayout617.xml"/><Relationship Id="rId9" Type="http://schemas.openxmlformats.org/officeDocument/2006/relationships/slideLayout" Target="../slideLayouts/slideLayout622.xml"/><Relationship Id="rId14" Type="http://schemas.openxmlformats.org/officeDocument/2006/relationships/image" Target="../media/image4.png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2.xml"/><Relationship Id="rId13" Type="http://schemas.openxmlformats.org/officeDocument/2006/relationships/theme" Target="../theme/theme81.xml"/><Relationship Id="rId3" Type="http://schemas.openxmlformats.org/officeDocument/2006/relationships/slideLayout" Target="../slideLayouts/slideLayout627.xml"/><Relationship Id="rId7" Type="http://schemas.openxmlformats.org/officeDocument/2006/relationships/slideLayout" Target="../slideLayouts/slideLayout631.xml"/><Relationship Id="rId12" Type="http://schemas.openxmlformats.org/officeDocument/2006/relationships/slideLayout" Target="../slideLayouts/slideLayout636.xml"/><Relationship Id="rId2" Type="http://schemas.openxmlformats.org/officeDocument/2006/relationships/slideLayout" Target="../slideLayouts/slideLayout626.xml"/><Relationship Id="rId1" Type="http://schemas.openxmlformats.org/officeDocument/2006/relationships/slideLayout" Target="../slideLayouts/slideLayout625.xml"/><Relationship Id="rId6" Type="http://schemas.openxmlformats.org/officeDocument/2006/relationships/slideLayout" Target="../slideLayouts/slideLayout630.xml"/><Relationship Id="rId11" Type="http://schemas.openxmlformats.org/officeDocument/2006/relationships/slideLayout" Target="../slideLayouts/slideLayout635.xml"/><Relationship Id="rId5" Type="http://schemas.openxmlformats.org/officeDocument/2006/relationships/slideLayout" Target="../slideLayouts/slideLayout629.xml"/><Relationship Id="rId10" Type="http://schemas.openxmlformats.org/officeDocument/2006/relationships/slideLayout" Target="../slideLayouts/slideLayout634.xml"/><Relationship Id="rId4" Type="http://schemas.openxmlformats.org/officeDocument/2006/relationships/slideLayout" Target="../slideLayouts/slideLayout628.xml"/><Relationship Id="rId9" Type="http://schemas.openxmlformats.org/officeDocument/2006/relationships/slideLayout" Target="../slideLayouts/slideLayout633.xml"/><Relationship Id="rId14" Type="http://schemas.openxmlformats.org/officeDocument/2006/relationships/image" Target="../media/image11.jpg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4.xml"/><Relationship Id="rId3" Type="http://schemas.openxmlformats.org/officeDocument/2006/relationships/slideLayout" Target="../slideLayouts/slideLayout639.xml"/><Relationship Id="rId7" Type="http://schemas.openxmlformats.org/officeDocument/2006/relationships/slideLayout" Target="../slideLayouts/slideLayout643.xml"/><Relationship Id="rId12" Type="http://schemas.openxmlformats.org/officeDocument/2006/relationships/theme" Target="../theme/theme82.xml"/><Relationship Id="rId2" Type="http://schemas.openxmlformats.org/officeDocument/2006/relationships/slideLayout" Target="../slideLayouts/slideLayout638.xml"/><Relationship Id="rId1" Type="http://schemas.openxmlformats.org/officeDocument/2006/relationships/slideLayout" Target="../slideLayouts/slideLayout637.xml"/><Relationship Id="rId6" Type="http://schemas.openxmlformats.org/officeDocument/2006/relationships/slideLayout" Target="../slideLayouts/slideLayout642.xml"/><Relationship Id="rId11" Type="http://schemas.openxmlformats.org/officeDocument/2006/relationships/slideLayout" Target="../slideLayouts/slideLayout647.xml"/><Relationship Id="rId5" Type="http://schemas.openxmlformats.org/officeDocument/2006/relationships/slideLayout" Target="../slideLayouts/slideLayout641.xml"/><Relationship Id="rId10" Type="http://schemas.openxmlformats.org/officeDocument/2006/relationships/slideLayout" Target="../slideLayouts/slideLayout646.xml"/><Relationship Id="rId4" Type="http://schemas.openxmlformats.org/officeDocument/2006/relationships/slideLayout" Target="../slideLayouts/slideLayout640.xml"/><Relationship Id="rId9" Type="http://schemas.openxmlformats.org/officeDocument/2006/relationships/slideLayout" Target="../slideLayouts/slideLayout645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5.xml"/><Relationship Id="rId3" Type="http://schemas.openxmlformats.org/officeDocument/2006/relationships/slideLayout" Target="../slideLayouts/slideLayout650.xml"/><Relationship Id="rId7" Type="http://schemas.openxmlformats.org/officeDocument/2006/relationships/slideLayout" Target="../slideLayouts/slideLayout654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649.xml"/><Relationship Id="rId1" Type="http://schemas.openxmlformats.org/officeDocument/2006/relationships/slideLayout" Target="../slideLayouts/slideLayout648.xml"/><Relationship Id="rId6" Type="http://schemas.openxmlformats.org/officeDocument/2006/relationships/slideLayout" Target="../slideLayouts/slideLayout653.xml"/><Relationship Id="rId11" Type="http://schemas.openxmlformats.org/officeDocument/2006/relationships/slideLayout" Target="../slideLayouts/slideLayout658.xml"/><Relationship Id="rId5" Type="http://schemas.openxmlformats.org/officeDocument/2006/relationships/slideLayout" Target="../slideLayouts/slideLayout652.xml"/><Relationship Id="rId10" Type="http://schemas.openxmlformats.org/officeDocument/2006/relationships/slideLayout" Target="../slideLayouts/slideLayout657.xml"/><Relationship Id="rId4" Type="http://schemas.openxmlformats.org/officeDocument/2006/relationships/slideLayout" Target="../slideLayouts/slideLayout651.xml"/><Relationship Id="rId9" Type="http://schemas.openxmlformats.org/officeDocument/2006/relationships/slideLayout" Target="../slideLayouts/slideLayout656.xml"/></Relationships>
</file>

<file path=ppt/slideMasters/_rels/slideMaster8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61.xml"/><Relationship Id="rId7" Type="http://schemas.openxmlformats.org/officeDocument/2006/relationships/image" Target="../media/image12.jpg"/><Relationship Id="rId2" Type="http://schemas.openxmlformats.org/officeDocument/2006/relationships/slideLayout" Target="../slideLayouts/slideLayout660.xml"/><Relationship Id="rId1" Type="http://schemas.openxmlformats.org/officeDocument/2006/relationships/slideLayout" Target="../slideLayouts/slideLayout659.xml"/><Relationship Id="rId6" Type="http://schemas.openxmlformats.org/officeDocument/2006/relationships/theme" Target="../theme/theme84.xml"/><Relationship Id="rId5" Type="http://schemas.openxmlformats.org/officeDocument/2006/relationships/slideLayout" Target="../slideLayouts/slideLayout663.xml"/><Relationship Id="rId4" Type="http://schemas.openxmlformats.org/officeDocument/2006/relationships/slideLayout" Target="../slideLayouts/slideLayout662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1.xml"/><Relationship Id="rId3" Type="http://schemas.openxmlformats.org/officeDocument/2006/relationships/slideLayout" Target="../slideLayouts/slideLayout666.xml"/><Relationship Id="rId7" Type="http://schemas.openxmlformats.org/officeDocument/2006/relationships/slideLayout" Target="../slideLayouts/slideLayout670.xml"/><Relationship Id="rId12" Type="http://schemas.openxmlformats.org/officeDocument/2006/relationships/theme" Target="../theme/theme85.xml"/><Relationship Id="rId2" Type="http://schemas.openxmlformats.org/officeDocument/2006/relationships/slideLayout" Target="../slideLayouts/slideLayout665.xml"/><Relationship Id="rId1" Type="http://schemas.openxmlformats.org/officeDocument/2006/relationships/slideLayout" Target="../slideLayouts/slideLayout664.xml"/><Relationship Id="rId6" Type="http://schemas.openxmlformats.org/officeDocument/2006/relationships/slideLayout" Target="../slideLayouts/slideLayout669.xml"/><Relationship Id="rId11" Type="http://schemas.openxmlformats.org/officeDocument/2006/relationships/slideLayout" Target="../slideLayouts/slideLayout674.xml"/><Relationship Id="rId5" Type="http://schemas.openxmlformats.org/officeDocument/2006/relationships/slideLayout" Target="../slideLayouts/slideLayout668.xml"/><Relationship Id="rId10" Type="http://schemas.openxmlformats.org/officeDocument/2006/relationships/slideLayout" Target="../slideLayouts/slideLayout673.xml"/><Relationship Id="rId4" Type="http://schemas.openxmlformats.org/officeDocument/2006/relationships/slideLayout" Target="../slideLayouts/slideLayout667.xml"/><Relationship Id="rId9" Type="http://schemas.openxmlformats.org/officeDocument/2006/relationships/slideLayout" Target="../slideLayouts/slideLayout672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2.xml"/><Relationship Id="rId3" Type="http://schemas.openxmlformats.org/officeDocument/2006/relationships/slideLayout" Target="../slideLayouts/slideLayout677.xml"/><Relationship Id="rId7" Type="http://schemas.openxmlformats.org/officeDocument/2006/relationships/slideLayout" Target="../slideLayouts/slideLayout681.xml"/><Relationship Id="rId12" Type="http://schemas.openxmlformats.org/officeDocument/2006/relationships/theme" Target="../theme/theme86.xml"/><Relationship Id="rId2" Type="http://schemas.openxmlformats.org/officeDocument/2006/relationships/slideLayout" Target="../slideLayouts/slideLayout676.xml"/><Relationship Id="rId1" Type="http://schemas.openxmlformats.org/officeDocument/2006/relationships/slideLayout" Target="../slideLayouts/slideLayout675.xml"/><Relationship Id="rId6" Type="http://schemas.openxmlformats.org/officeDocument/2006/relationships/slideLayout" Target="../slideLayouts/slideLayout680.xml"/><Relationship Id="rId11" Type="http://schemas.openxmlformats.org/officeDocument/2006/relationships/slideLayout" Target="../slideLayouts/slideLayout685.xml"/><Relationship Id="rId5" Type="http://schemas.openxmlformats.org/officeDocument/2006/relationships/slideLayout" Target="../slideLayouts/slideLayout679.xml"/><Relationship Id="rId10" Type="http://schemas.openxmlformats.org/officeDocument/2006/relationships/slideLayout" Target="../slideLayouts/slideLayout684.xml"/><Relationship Id="rId4" Type="http://schemas.openxmlformats.org/officeDocument/2006/relationships/slideLayout" Target="../slideLayouts/slideLayout678.xml"/><Relationship Id="rId9" Type="http://schemas.openxmlformats.org/officeDocument/2006/relationships/slideLayout" Target="../slideLayouts/slideLayout683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3.xml"/><Relationship Id="rId3" Type="http://schemas.openxmlformats.org/officeDocument/2006/relationships/slideLayout" Target="../slideLayouts/slideLayout688.xml"/><Relationship Id="rId7" Type="http://schemas.openxmlformats.org/officeDocument/2006/relationships/slideLayout" Target="../slideLayouts/slideLayout692.xml"/><Relationship Id="rId12" Type="http://schemas.openxmlformats.org/officeDocument/2006/relationships/theme" Target="../theme/theme87.xml"/><Relationship Id="rId2" Type="http://schemas.openxmlformats.org/officeDocument/2006/relationships/slideLayout" Target="../slideLayouts/slideLayout687.xml"/><Relationship Id="rId1" Type="http://schemas.openxmlformats.org/officeDocument/2006/relationships/slideLayout" Target="../slideLayouts/slideLayout686.xml"/><Relationship Id="rId6" Type="http://schemas.openxmlformats.org/officeDocument/2006/relationships/slideLayout" Target="../slideLayouts/slideLayout691.xml"/><Relationship Id="rId11" Type="http://schemas.openxmlformats.org/officeDocument/2006/relationships/slideLayout" Target="../slideLayouts/slideLayout696.xml"/><Relationship Id="rId5" Type="http://schemas.openxmlformats.org/officeDocument/2006/relationships/slideLayout" Target="../slideLayouts/slideLayout690.xml"/><Relationship Id="rId10" Type="http://schemas.openxmlformats.org/officeDocument/2006/relationships/slideLayout" Target="../slideLayouts/slideLayout695.xml"/><Relationship Id="rId4" Type="http://schemas.openxmlformats.org/officeDocument/2006/relationships/slideLayout" Target="../slideLayouts/slideLayout689.xml"/><Relationship Id="rId9" Type="http://schemas.openxmlformats.org/officeDocument/2006/relationships/slideLayout" Target="../slideLayouts/slideLayout694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4.xml"/><Relationship Id="rId3" Type="http://schemas.openxmlformats.org/officeDocument/2006/relationships/slideLayout" Target="../slideLayouts/slideLayout699.xml"/><Relationship Id="rId7" Type="http://schemas.openxmlformats.org/officeDocument/2006/relationships/slideLayout" Target="../slideLayouts/slideLayout703.xml"/><Relationship Id="rId12" Type="http://schemas.openxmlformats.org/officeDocument/2006/relationships/theme" Target="../theme/theme88.xml"/><Relationship Id="rId2" Type="http://schemas.openxmlformats.org/officeDocument/2006/relationships/slideLayout" Target="../slideLayouts/slideLayout698.xml"/><Relationship Id="rId1" Type="http://schemas.openxmlformats.org/officeDocument/2006/relationships/slideLayout" Target="../slideLayouts/slideLayout697.xml"/><Relationship Id="rId6" Type="http://schemas.openxmlformats.org/officeDocument/2006/relationships/slideLayout" Target="../slideLayouts/slideLayout702.xml"/><Relationship Id="rId11" Type="http://schemas.openxmlformats.org/officeDocument/2006/relationships/slideLayout" Target="../slideLayouts/slideLayout707.xml"/><Relationship Id="rId5" Type="http://schemas.openxmlformats.org/officeDocument/2006/relationships/slideLayout" Target="../slideLayouts/slideLayout701.xml"/><Relationship Id="rId10" Type="http://schemas.openxmlformats.org/officeDocument/2006/relationships/slideLayout" Target="../slideLayouts/slideLayout706.xml"/><Relationship Id="rId4" Type="http://schemas.openxmlformats.org/officeDocument/2006/relationships/slideLayout" Target="../slideLayouts/slideLayout700.xml"/><Relationship Id="rId9" Type="http://schemas.openxmlformats.org/officeDocument/2006/relationships/slideLayout" Target="../slideLayouts/slideLayout705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5.xml"/><Relationship Id="rId3" Type="http://schemas.openxmlformats.org/officeDocument/2006/relationships/slideLayout" Target="../slideLayouts/slideLayout710.xml"/><Relationship Id="rId7" Type="http://schemas.openxmlformats.org/officeDocument/2006/relationships/slideLayout" Target="../slideLayouts/slideLayout714.xml"/><Relationship Id="rId12" Type="http://schemas.openxmlformats.org/officeDocument/2006/relationships/theme" Target="../theme/theme89.xml"/><Relationship Id="rId2" Type="http://schemas.openxmlformats.org/officeDocument/2006/relationships/slideLayout" Target="../slideLayouts/slideLayout709.xml"/><Relationship Id="rId1" Type="http://schemas.openxmlformats.org/officeDocument/2006/relationships/slideLayout" Target="../slideLayouts/slideLayout708.xml"/><Relationship Id="rId6" Type="http://schemas.openxmlformats.org/officeDocument/2006/relationships/slideLayout" Target="../slideLayouts/slideLayout713.xml"/><Relationship Id="rId11" Type="http://schemas.openxmlformats.org/officeDocument/2006/relationships/slideLayout" Target="../slideLayouts/slideLayout718.xml"/><Relationship Id="rId5" Type="http://schemas.openxmlformats.org/officeDocument/2006/relationships/slideLayout" Target="../slideLayouts/slideLayout712.xml"/><Relationship Id="rId10" Type="http://schemas.openxmlformats.org/officeDocument/2006/relationships/slideLayout" Target="../slideLayouts/slideLayout717.xml"/><Relationship Id="rId4" Type="http://schemas.openxmlformats.org/officeDocument/2006/relationships/slideLayout" Target="../slideLayouts/slideLayout711.xml"/><Relationship Id="rId9" Type="http://schemas.openxmlformats.org/officeDocument/2006/relationships/slideLayout" Target="../slideLayouts/slideLayout716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Freeform 2"/>
          <p:cNvSpPr>
            <a:spLocks/>
          </p:cNvSpPr>
          <p:nvPr/>
        </p:nvSpPr>
        <p:spPr bwMode="hidden">
          <a:xfrm>
            <a:off x="6627813" y="6429375"/>
            <a:ext cx="285750" cy="209550"/>
          </a:xfrm>
          <a:custGeom>
            <a:avLst/>
            <a:gdLst/>
            <a:ahLst/>
            <a:cxnLst>
              <a:cxn ang="0">
                <a:pos x="0" y="132"/>
              </a:cxn>
              <a:cxn ang="0">
                <a:pos x="29" y="132"/>
              </a:cxn>
              <a:cxn ang="0">
                <a:pos x="77" y="108"/>
              </a:cxn>
              <a:cxn ang="0">
                <a:pos x="119" y="78"/>
              </a:cxn>
              <a:cxn ang="0">
                <a:pos x="155" y="48"/>
              </a:cxn>
              <a:cxn ang="0">
                <a:pos x="179" y="12"/>
              </a:cxn>
              <a:cxn ang="0">
                <a:pos x="173" y="6"/>
              </a:cxn>
              <a:cxn ang="0">
                <a:pos x="167" y="0"/>
              </a:cxn>
              <a:cxn ang="0">
                <a:pos x="137" y="42"/>
              </a:cxn>
              <a:cxn ang="0">
                <a:pos x="101" y="78"/>
              </a:cxn>
              <a:cxn ang="0">
                <a:pos x="53" y="108"/>
              </a:cxn>
              <a:cxn ang="0">
                <a:pos x="0" y="132"/>
              </a:cxn>
              <a:cxn ang="0">
                <a:pos x="0" y="132"/>
              </a:cxn>
            </a:cxnLst>
            <a:rect l="0" t="0" r="r" b="b"/>
            <a:pathLst>
              <a:path w="179" h="132">
                <a:moveTo>
                  <a:pt x="0" y="132"/>
                </a:moveTo>
                <a:lnTo>
                  <a:pt x="29" y="132"/>
                </a:lnTo>
                <a:lnTo>
                  <a:pt x="77" y="108"/>
                </a:lnTo>
                <a:lnTo>
                  <a:pt x="119" y="78"/>
                </a:lnTo>
                <a:lnTo>
                  <a:pt x="155" y="48"/>
                </a:lnTo>
                <a:lnTo>
                  <a:pt x="179" y="12"/>
                </a:lnTo>
                <a:lnTo>
                  <a:pt x="173" y="6"/>
                </a:lnTo>
                <a:lnTo>
                  <a:pt x="167" y="0"/>
                </a:lnTo>
                <a:lnTo>
                  <a:pt x="137" y="42"/>
                </a:lnTo>
                <a:lnTo>
                  <a:pt x="101" y="78"/>
                </a:lnTo>
                <a:lnTo>
                  <a:pt x="53" y="108"/>
                </a:lnTo>
                <a:lnTo>
                  <a:pt x="0" y="132"/>
                </a:lnTo>
                <a:lnTo>
                  <a:pt x="0" y="132"/>
                </a:lnTo>
                <a:close/>
              </a:path>
            </a:pathLst>
          </a:custGeom>
          <a:gradFill rotWithShape="0">
            <a:gsLst>
              <a:gs pos="0">
                <a:schemeClr val="accent2"/>
              </a:gs>
              <a:gs pos="100000">
                <a:schemeClr val="accent2">
                  <a:gamma/>
                  <a:shade val="87843"/>
                  <a:invGamma/>
                </a:schemeClr>
              </a:gs>
            </a:gsLst>
            <a:lin ang="18900000" scaled="1"/>
          </a:gradFill>
          <a:ln w="952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ea typeface="+mn-ea"/>
              <a:cs typeface="Arial" charset="0"/>
            </a:endParaRPr>
          </a:p>
        </p:txBody>
      </p:sp>
      <p:grpSp>
        <p:nvGrpSpPr>
          <p:cNvPr id="1027" name="Group 3"/>
          <p:cNvGrpSpPr>
            <a:grpSpLocks/>
          </p:cNvGrpSpPr>
          <p:nvPr/>
        </p:nvGrpSpPr>
        <p:grpSpPr bwMode="auto">
          <a:xfrm>
            <a:off x="3175" y="4267200"/>
            <a:ext cx="9140825" cy="2590800"/>
            <a:chOff x="2" y="2688"/>
            <a:chExt cx="5758" cy="1632"/>
          </a:xfrm>
        </p:grpSpPr>
        <p:sp>
          <p:nvSpPr>
            <p:cNvPr id="1033" name="Freeform 4"/>
            <p:cNvSpPr>
              <a:spLocks/>
            </p:cNvSpPr>
            <p:nvPr/>
          </p:nvSpPr>
          <p:spPr bwMode="hidden">
            <a:xfrm>
              <a:off x="2" y="2688"/>
              <a:ext cx="5758" cy="1632"/>
            </a:xfrm>
            <a:custGeom>
              <a:avLst/>
              <a:gdLst>
                <a:gd name="T0" fmla="*/ 5776 w 5740"/>
                <a:gd name="T1" fmla="*/ 617 h 4316"/>
                <a:gd name="T2" fmla="*/ 0 w 5740"/>
                <a:gd name="T3" fmla="*/ 617 h 4316"/>
                <a:gd name="T4" fmla="*/ 0 w 5740"/>
                <a:gd name="T5" fmla="*/ 0 h 4316"/>
                <a:gd name="T6" fmla="*/ 5776 w 5740"/>
                <a:gd name="T7" fmla="*/ 0 h 4316"/>
                <a:gd name="T8" fmla="*/ 5776 w 5740"/>
                <a:gd name="T9" fmla="*/ 617 h 4316"/>
                <a:gd name="T10" fmla="*/ 5776 w 5740"/>
                <a:gd name="T11" fmla="*/ 617 h 43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4316">
                  <a:moveTo>
                    <a:pt x="5740" y="4316"/>
                  </a:moveTo>
                  <a:lnTo>
                    <a:pt x="0" y="4316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431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grpSp>
          <p:nvGrpSpPr>
            <p:cNvPr id="1034" name="Group 5"/>
            <p:cNvGrpSpPr>
              <a:grpSpLocks/>
            </p:cNvGrpSpPr>
            <p:nvPr userDrawn="1"/>
          </p:nvGrpSpPr>
          <p:grpSpPr bwMode="auto">
            <a:xfrm>
              <a:off x="3528" y="3715"/>
              <a:ext cx="792" cy="521"/>
              <a:chOff x="3527" y="3715"/>
              <a:chExt cx="792" cy="521"/>
            </a:xfrm>
          </p:grpSpPr>
          <p:sp>
            <p:nvSpPr>
              <p:cNvPr id="82950" name="Oval 6"/>
              <p:cNvSpPr>
                <a:spLocks noChangeArrowheads="1"/>
              </p:cNvSpPr>
              <p:nvPr/>
            </p:nvSpPr>
            <p:spPr bwMode="hidden">
              <a:xfrm>
                <a:off x="3686" y="3810"/>
                <a:ext cx="532" cy="32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1" name="Oval 7"/>
              <p:cNvSpPr>
                <a:spLocks noChangeArrowheads="1"/>
              </p:cNvSpPr>
              <p:nvPr/>
            </p:nvSpPr>
            <p:spPr bwMode="hidden">
              <a:xfrm>
                <a:off x="3726" y="3840"/>
                <a:ext cx="452" cy="275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2" name="Oval 8"/>
              <p:cNvSpPr>
                <a:spLocks noChangeArrowheads="1"/>
              </p:cNvSpPr>
              <p:nvPr/>
            </p:nvSpPr>
            <p:spPr bwMode="hidden">
              <a:xfrm>
                <a:off x="3782" y="3872"/>
                <a:ext cx="344" cy="2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3" name="Oval 9"/>
              <p:cNvSpPr>
                <a:spLocks noChangeArrowheads="1"/>
              </p:cNvSpPr>
              <p:nvPr/>
            </p:nvSpPr>
            <p:spPr bwMode="hidden">
              <a:xfrm>
                <a:off x="3822" y="3896"/>
                <a:ext cx="262" cy="15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4" name="Oval 10"/>
              <p:cNvSpPr>
                <a:spLocks noChangeArrowheads="1"/>
              </p:cNvSpPr>
              <p:nvPr/>
            </p:nvSpPr>
            <p:spPr bwMode="hidden">
              <a:xfrm>
                <a:off x="3856" y="3922"/>
                <a:ext cx="192" cy="1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5" name="Freeform 11"/>
              <p:cNvSpPr>
                <a:spLocks/>
              </p:cNvSpPr>
              <p:nvPr/>
            </p:nvSpPr>
            <p:spPr bwMode="hidden">
              <a:xfrm>
                <a:off x="3575" y="3715"/>
                <a:ext cx="383" cy="161"/>
              </a:xfrm>
              <a:custGeom>
                <a:avLst/>
                <a:gdLst/>
                <a:ahLst/>
                <a:cxnLst>
                  <a:cxn ang="0">
                    <a:pos x="376" y="12"/>
                  </a:cxn>
                  <a:cxn ang="0">
                    <a:pos x="257" y="24"/>
                  </a:cxn>
                  <a:cxn ang="0">
                    <a:pos x="149" y="54"/>
                  </a:cxn>
                  <a:cxn ang="0">
                    <a:pos x="101" y="77"/>
                  </a:cxn>
                  <a:cxn ang="0">
                    <a:pos x="59" y="101"/>
                  </a:cxn>
                  <a:cxn ang="0">
                    <a:pos x="24" y="131"/>
                  </a:cxn>
                  <a:cxn ang="0">
                    <a:pos x="0" y="161"/>
                  </a:cxn>
                  <a:cxn ang="0">
                    <a:pos x="0" y="137"/>
                  </a:cxn>
                  <a:cxn ang="0">
                    <a:pos x="29" y="107"/>
                  </a:cxn>
                  <a:cxn ang="0">
                    <a:pos x="65" y="83"/>
                  </a:cxn>
                  <a:cxn ang="0">
                    <a:pos x="155" y="36"/>
                  </a:cxn>
                  <a:cxn ang="0">
                    <a:pos x="257" y="12"/>
                  </a:cxn>
                  <a:cxn ang="0">
                    <a:pos x="376" y="0"/>
                  </a:cxn>
                  <a:cxn ang="0">
                    <a:pos x="376" y="0"/>
                  </a:cxn>
                  <a:cxn ang="0">
                    <a:pos x="382" y="0"/>
                  </a:cxn>
                  <a:cxn ang="0">
                    <a:pos x="382" y="12"/>
                  </a:cxn>
                  <a:cxn ang="0">
                    <a:pos x="376" y="12"/>
                  </a:cxn>
                  <a:cxn ang="0">
                    <a:pos x="376" y="12"/>
                  </a:cxn>
                  <a:cxn ang="0">
                    <a:pos x="376" y="12"/>
                  </a:cxn>
                </a:cxnLst>
                <a:rect l="0" t="0" r="r" b="b"/>
                <a:pathLst>
                  <a:path w="382" h="161">
                    <a:moveTo>
                      <a:pt x="376" y="12"/>
                    </a:moveTo>
                    <a:lnTo>
                      <a:pt x="257" y="24"/>
                    </a:lnTo>
                    <a:lnTo>
                      <a:pt x="149" y="54"/>
                    </a:lnTo>
                    <a:lnTo>
                      <a:pt x="101" y="77"/>
                    </a:lnTo>
                    <a:lnTo>
                      <a:pt x="59" y="101"/>
                    </a:lnTo>
                    <a:lnTo>
                      <a:pt x="24" y="131"/>
                    </a:lnTo>
                    <a:lnTo>
                      <a:pt x="0" y="161"/>
                    </a:lnTo>
                    <a:lnTo>
                      <a:pt x="0" y="137"/>
                    </a:lnTo>
                    <a:lnTo>
                      <a:pt x="29" y="107"/>
                    </a:lnTo>
                    <a:lnTo>
                      <a:pt x="65" y="83"/>
                    </a:lnTo>
                    <a:lnTo>
                      <a:pt x="155" y="36"/>
                    </a:lnTo>
                    <a:lnTo>
                      <a:pt x="257" y="12"/>
                    </a:lnTo>
                    <a:lnTo>
                      <a:pt x="376" y="0"/>
                    </a:lnTo>
                    <a:lnTo>
                      <a:pt x="376" y="0"/>
                    </a:lnTo>
                    <a:lnTo>
                      <a:pt x="382" y="0"/>
                    </a:lnTo>
                    <a:lnTo>
                      <a:pt x="382" y="12"/>
                    </a:lnTo>
                    <a:lnTo>
                      <a:pt x="376" y="12"/>
                    </a:lnTo>
                    <a:lnTo>
                      <a:pt x="376" y="12"/>
                    </a:lnTo>
                    <a:lnTo>
                      <a:pt x="376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56" name="Freeform 12"/>
              <p:cNvSpPr>
                <a:spLocks/>
              </p:cNvSpPr>
              <p:nvPr/>
            </p:nvSpPr>
            <p:spPr bwMode="hidden">
              <a:xfrm>
                <a:off x="3695" y="4170"/>
                <a:ext cx="444" cy="66"/>
              </a:xfrm>
              <a:custGeom>
                <a:avLst/>
                <a:gdLst/>
                <a:ahLst/>
                <a:cxnLst>
                  <a:cxn ang="0">
                    <a:pos x="257" y="54"/>
                  </a:cxn>
                  <a:cxn ang="0">
                    <a:pos x="353" y="48"/>
                  </a:cxn>
                  <a:cxn ang="0">
                    <a:pos x="443" y="24"/>
                  </a:cxn>
                  <a:cxn ang="0">
                    <a:pos x="443" y="36"/>
                  </a:cxn>
                  <a:cxn ang="0">
                    <a:pos x="353" y="60"/>
                  </a:cxn>
                  <a:cxn ang="0">
                    <a:pos x="257" y="66"/>
                  </a:cxn>
                  <a:cxn ang="0">
                    <a:pos x="186" y="60"/>
                  </a:cxn>
                  <a:cxn ang="0">
                    <a:pos x="120" y="48"/>
                  </a:cxn>
                  <a:cxn ang="0">
                    <a:pos x="60" y="36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54" y="24"/>
                  </a:cxn>
                  <a:cxn ang="0">
                    <a:pos x="120" y="36"/>
                  </a:cxn>
                  <a:cxn ang="0">
                    <a:pos x="186" y="48"/>
                  </a:cxn>
                  <a:cxn ang="0">
                    <a:pos x="257" y="54"/>
                  </a:cxn>
                  <a:cxn ang="0">
                    <a:pos x="257" y="54"/>
                  </a:cxn>
                </a:cxnLst>
                <a:rect l="0" t="0" r="r" b="b"/>
                <a:pathLst>
                  <a:path w="443" h="66">
                    <a:moveTo>
                      <a:pt x="257" y="54"/>
                    </a:moveTo>
                    <a:lnTo>
                      <a:pt x="353" y="48"/>
                    </a:lnTo>
                    <a:lnTo>
                      <a:pt x="443" y="24"/>
                    </a:lnTo>
                    <a:lnTo>
                      <a:pt x="443" y="36"/>
                    </a:lnTo>
                    <a:lnTo>
                      <a:pt x="353" y="60"/>
                    </a:lnTo>
                    <a:lnTo>
                      <a:pt x="257" y="66"/>
                    </a:lnTo>
                    <a:lnTo>
                      <a:pt x="186" y="60"/>
                    </a:lnTo>
                    <a:lnTo>
                      <a:pt x="120" y="48"/>
                    </a:lnTo>
                    <a:lnTo>
                      <a:pt x="60" y="36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54" y="24"/>
                    </a:lnTo>
                    <a:lnTo>
                      <a:pt x="120" y="36"/>
                    </a:lnTo>
                    <a:lnTo>
                      <a:pt x="186" y="48"/>
                    </a:lnTo>
                    <a:lnTo>
                      <a:pt x="257" y="54"/>
                    </a:lnTo>
                    <a:lnTo>
                      <a:pt x="257" y="5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84706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57" name="Freeform 13"/>
              <p:cNvSpPr>
                <a:spLocks/>
              </p:cNvSpPr>
              <p:nvPr/>
            </p:nvSpPr>
            <p:spPr bwMode="hidden">
              <a:xfrm>
                <a:off x="3527" y="3906"/>
                <a:ext cx="89" cy="216"/>
              </a:xfrm>
              <a:custGeom>
                <a:avLst/>
                <a:gdLst/>
                <a:ahLst/>
                <a:cxnLst>
                  <a:cxn ang="0">
                    <a:pos x="12" y="66"/>
                  </a:cxn>
                  <a:cxn ang="0">
                    <a:pos x="18" y="108"/>
                  </a:cxn>
                  <a:cxn ang="0">
                    <a:pos x="36" y="144"/>
                  </a:cxn>
                  <a:cxn ang="0">
                    <a:pos x="60" y="180"/>
                  </a:cxn>
                  <a:cxn ang="0">
                    <a:pos x="89" y="216"/>
                  </a:cxn>
                  <a:cxn ang="0">
                    <a:pos x="72" y="216"/>
                  </a:cxn>
                  <a:cxn ang="0">
                    <a:pos x="42" y="180"/>
                  </a:cxn>
                  <a:cxn ang="0">
                    <a:pos x="18" y="144"/>
                  </a:cxn>
                  <a:cxn ang="0">
                    <a:pos x="6" y="108"/>
                  </a:cxn>
                  <a:cxn ang="0">
                    <a:pos x="0" y="66"/>
                  </a:cxn>
                  <a:cxn ang="0">
                    <a:pos x="0" y="30"/>
                  </a:cxn>
                  <a:cxn ang="0">
                    <a:pos x="12" y="0"/>
                  </a:cxn>
                  <a:cxn ang="0">
                    <a:pos x="30" y="0"/>
                  </a:cxn>
                  <a:cxn ang="0">
                    <a:pos x="18" y="30"/>
                  </a:cxn>
                  <a:cxn ang="0">
                    <a:pos x="12" y="66"/>
                  </a:cxn>
                  <a:cxn ang="0">
                    <a:pos x="12" y="66"/>
                  </a:cxn>
                </a:cxnLst>
                <a:rect l="0" t="0" r="r" b="b"/>
                <a:pathLst>
                  <a:path w="89" h="216">
                    <a:moveTo>
                      <a:pt x="12" y="66"/>
                    </a:moveTo>
                    <a:lnTo>
                      <a:pt x="18" y="108"/>
                    </a:lnTo>
                    <a:lnTo>
                      <a:pt x="36" y="144"/>
                    </a:lnTo>
                    <a:lnTo>
                      <a:pt x="60" y="180"/>
                    </a:lnTo>
                    <a:lnTo>
                      <a:pt x="89" y="216"/>
                    </a:lnTo>
                    <a:lnTo>
                      <a:pt x="72" y="216"/>
                    </a:lnTo>
                    <a:lnTo>
                      <a:pt x="42" y="180"/>
                    </a:lnTo>
                    <a:lnTo>
                      <a:pt x="18" y="144"/>
                    </a:lnTo>
                    <a:lnTo>
                      <a:pt x="6" y="108"/>
                    </a:lnTo>
                    <a:lnTo>
                      <a:pt x="0" y="66"/>
                    </a:lnTo>
                    <a:lnTo>
                      <a:pt x="0" y="30"/>
                    </a:lnTo>
                    <a:lnTo>
                      <a:pt x="12" y="0"/>
                    </a:lnTo>
                    <a:lnTo>
                      <a:pt x="30" y="0"/>
                    </a:lnTo>
                    <a:lnTo>
                      <a:pt x="18" y="30"/>
                    </a:lnTo>
                    <a:lnTo>
                      <a:pt x="12" y="66"/>
                    </a:lnTo>
                    <a:lnTo>
                      <a:pt x="12" y="6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58" name="Freeform 14"/>
              <p:cNvSpPr>
                <a:spLocks/>
              </p:cNvSpPr>
              <p:nvPr/>
            </p:nvSpPr>
            <p:spPr bwMode="hidden">
              <a:xfrm>
                <a:off x="3569" y="3745"/>
                <a:ext cx="750" cy="461"/>
              </a:xfrm>
              <a:custGeom>
                <a:avLst/>
                <a:gdLst/>
                <a:ahLst/>
                <a:cxnLst>
                  <a:cxn ang="0">
                    <a:pos x="382" y="443"/>
                  </a:cxn>
                  <a:cxn ang="0">
                    <a:pos x="311" y="437"/>
                  </a:cxn>
                  <a:cxn ang="0">
                    <a:pos x="245" y="425"/>
                  </a:cxn>
                  <a:cxn ang="0">
                    <a:pos x="185" y="407"/>
                  </a:cxn>
                  <a:cxn ang="0">
                    <a:pos x="131" y="383"/>
                  </a:cxn>
                  <a:cxn ang="0">
                    <a:pos x="83" y="347"/>
                  </a:cxn>
                  <a:cxn ang="0">
                    <a:pos x="53" y="311"/>
                  </a:cxn>
                  <a:cxn ang="0">
                    <a:pos x="30" y="269"/>
                  </a:cxn>
                  <a:cxn ang="0">
                    <a:pos x="24" y="227"/>
                  </a:cxn>
                  <a:cxn ang="0">
                    <a:pos x="30" y="185"/>
                  </a:cxn>
                  <a:cxn ang="0">
                    <a:pos x="53" y="143"/>
                  </a:cxn>
                  <a:cxn ang="0">
                    <a:pos x="83" y="107"/>
                  </a:cxn>
                  <a:cxn ang="0">
                    <a:pos x="131" y="77"/>
                  </a:cxn>
                  <a:cxn ang="0">
                    <a:pos x="185" y="47"/>
                  </a:cxn>
                  <a:cxn ang="0">
                    <a:pos x="245" y="30"/>
                  </a:cxn>
                  <a:cxn ang="0">
                    <a:pos x="311" y="18"/>
                  </a:cxn>
                  <a:cxn ang="0">
                    <a:pos x="382" y="12"/>
                  </a:cxn>
                  <a:cxn ang="0">
                    <a:pos x="478" y="18"/>
                  </a:cxn>
                  <a:cxn ang="0">
                    <a:pos x="562" y="41"/>
                  </a:cxn>
                  <a:cxn ang="0">
                    <a:pos x="562" y="36"/>
                  </a:cxn>
                  <a:cxn ang="0">
                    <a:pos x="562" y="30"/>
                  </a:cxn>
                  <a:cxn ang="0">
                    <a:pos x="478" y="6"/>
                  </a:cxn>
                  <a:cxn ang="0">
                    <a:pos x="382" y="0"/>
                  </a:cxn>
                  <a:cxn ang="0">
                    <a:pos x="305" y="6"/>
                  </a:cxn>
                  <a:cxn ang="0">
                    <a:pos x="233" y="18"/>
                  </a:cxn>
                  <a:cxn ang="0">
                    <a:pos x="167" y="41"/>
                  </a:cxn>
                  <a:cxn ang="0">
                    <a:pos x="113" y="65"/>
                  </a:cxn>
                  <a:cxn ang="0">
                    <a:pos x="65" y="101"/>
                  </a:cxn>
                  <a:cxn ang="0">
                    <a:pos x="30" y="137"/>
                  </a:cxn>
                  <a:cxn ang="0">
                    <a:pos x="6" y="179"/>
                  </a:cxn>
                  <a:cxn ang="0">
                    <a:pos x="0" y="227"/>
                  </a:cxn>
                  <a:cxn ang="0">
                    <a:pos x="6" y="275"/>
                  </a:cxn>
                  <a:cxn ang="0">
                    <a:pos x="30" y="317"/>
                  </a:cxn>
                  <a:cxn ang="0">
                    <a:pos x="65" y="359"/>
                  </a:cxn>
                  <a:cxn ang="0">
                    <a:pos x="113" y="395"/>
                  </a:cxn>
                  <a:cxn ang="0">
                    <a:pos x="167" y="419"/>
                  </a:cxn>
                  <a:cxn ang="0">
                    <a:pos x="233" y="443"/>
                  </a:cxn>
                  <a:cxn ang="0">
                    <a:pos x="305" y="455"/>
                  </a:cxn>
                  <a:cxn ang="0">
                    <a:pos x="382" y="461"/>
                  </a:cxn>
                  <a:cxn ang="0">
                    <a:pos x="448" y="455"/>
                  </a:cxn>
                  <a:cxn ang="0">
                    <a:pos x="508" y="449"/>
                  </a:cxn>
                  <a:cxn ang="0">
                    <a:pos x="609" y="413"/>
                  </a:cxn>
                  <a:cxn ang="0">
                    <a:pos x="657" y="389"/>
                  </a:cxn>
                  <a:cxn ang="0">
                    <a:pos x="693" y="359"/>
                  </a:cxn>
                  <a:cxn ang="0">
                    <a:pos x="723" y="329"/>
                  </a:cxn>
                  <a:cxn ang="0">
                    <a:pos x="747" y="293"/>
                  </a:cxn>
                  <a:cxn ang="0">
                    <a:pos x="741" y="287"/>
                  </a:cxn>
                  <a:cxn ang="0">
                    <a:pos x="729" y="281"/>
                  </a:cxn>
                  <a:cxn ang="0">
                    <a:pos x="711" y="317"/>
                  </a:cxn>
                  <a:cxn ang="0">
                    <a:pos x="681" y="347"/>
                  </a:cxn>
                  <a:cxn ang="0">
                    <a:pos x="645" y="377"/>
                  </a:cxn>
                  <a:cxn ang="0">
                    <a:pos x="604" y="401"/>
                  </a:cxn>
                  <a:cxn ang="0">
                    <a:pos x="502" y="431"/>
                  </a:cxn>
                  <a:cxn ang="0">
                    <a:pos x="442" y="443"/>
                  </a:cxn>
                  <a:cxn ang="0">
                    <a:pos x="382" y="443"/>
                  </a:cxn>
                  <a:cxn ang="0">
                    <a:pos x="382" y="443"/>
                  </a:cxn>
                </a:cxnLst>
                <a:rect l="0" t="0" r="r" b="b"/>
                <a:pathLst>
                  <a:path w="747" h="461">
                    <a:moveTo>
                      <a:pt x="382" y="443"/>
                    </a:moveTo>
                    <a:lnTo>
                      <a:pt x="311" y="437"/>
                    </a:lnTo>
                    <a:lnTo>
                      <a:pt x="245" y="425"/>
                    </a:lnTo>
                    <a:lnTo>
                      <a:pt x="185" y="407"/>
                    </a:lnTo>
                    <a:lnTo>
                      <a:pt x="131" y="383"/>
                    </a:lnTo>
                    <a:lnTo>
                      <a:pt x="83" y="347"/>
                    </a:lnTo>
                    <a:lnTo>
                      <a:pt x="53" y="311"/>
                    </a:lnTo>
                    <a:lnTo>
                      <a:pt x="30" y="269"/>
                    </a:lnTo>
                    <a:lnTo>
                      <a:pt x="24" y="227"/>
                    </a:lnTo>
                    <a:lnTo>
                      <a:pt x="30" y="185"/>
                    </a:lnTo>
                    <a:lnTo>
                      <a:pt x="53" y="143"/>
                    </a:lnTo>
                    <a:lnTo>
                      <a:pt x="83" y="107"/>
                    </a:lnTo>
                    <a:lnTo>
                      <a:pt x="131" y="77"/>
                    </a:lnTo>
                    <a:lnTo>
                      <a:pt x="185" y="47"/>
                    </a:lnTo>
                    <a:lnTo>
                      <a:pt x="245" y="30"/>
                    </a:lnTo>
                    <a:lnTo>
                      <a:pt x="311" y="18"/>
                    </a:lnTo>
                    <a:lnTo>
                      <a:pt x="382" y="12"/>
                    </a:lnTo>
                    <a:lnTo>
                      <a:pt x="478" y="18"/>
                    </a:lnTo>
                    <a:lnTo>
                      <a:pt x="562" y="41"/>
                    </a:lnTo>
                    <a:lnTo>
                      <a:pt x="562" y="36"/>
                    </a:lnTo>
                    <a:lnTo>
                      <a:pt x="562" y="30"/>
                    </a:lnTo>
                    <a:lnTo>
                      <a:pt x="478" y="6"/>
                    </a:lnTo>
                    <a:lnTo>
                      <a:pt x="382" y="0"/>
                    </a:lnTo>
                    <a:lnTo>
                      <a:pt x="305" y="6"/>
                    </a:lnTo>
                    <a:lnTo>
                      <a:pt x="233" y="18"/>
                    </a:lnTo>
                    <a:lnTo>
                      <a:pt x="167" y="41"/>
                    </a:lnTo>
                    <a:lnTo>
                      <a:pt x="113" y="65"/>
                    </a:lnTo>
                    <a:lnTo>
                      <a:pt x="65" y="101"/>
                    </a:lnTo>
                    <a:lnTo>
                      <a:pt x="30" y="137"/>
                    </a:lnTo>
                    <a:lnTo>
                      <a:pt x="6" y="179"/>
                    </a:lnTo>
                    <a:lnTo>
                      <a:pt x="0" y="227"/>
                    </a:lnTo>
                    <a:lnTo>
                      <a:pt x="6" y="275"/>
                    </a:lnTo>
                    <a:lnTo>
                      <a:pt x="30" y="317"/>
                    </a:lnTo>
                    <a:lnTo>
                      <a:pt x="65" y="359"/>
                    </a:lnTo>
                    <a:lnTo>
                      <a:pt x="113" y="395"/>
                    </a:lnTo>
                    <a:lnTo>
                      <a:pt x="167" y="419"/>
                    </a:lnTo>
                    <a:lnTo>
                      <a:pt x="233" y="443"/>
                    </a:lnTo>
                    <a:lnTo>
                      <a:pt x="305" y="455"/>
                    </a:lnTo>
                    <a:lnTo>
                      <a:pt x="382" y="461"/>
                    </a:lnTo>
                    <a:lnTo>
                      <a:pt x="448" y="455"/>
                    </a:lnTo>
                    <a:lnTo>
                      <a:pt x="508" y="449"/>
                    </a:lnTo>
                    <a:lnTo>
                      <a:pt x="609" y="413"/>
                    </a:lnTo>
                    <a:lnTo>
                      <a:pt x="657" y="389"/>
                    </a:lnTo>
                    <a:lnTo>
                      <a:pt x="693" y="359"/>
                    </a:lnTo>
                    <a:lnTo>
                      <a:pt x="723" y="329"/>
                    </a:lnTo>
                    <a:lnTo>
                      <a:pt x="747" y="293"/>
                    </a:lnTo>
                    <a:lnTo>
                      <a:pt x="741" y="287"/>
                    </a:lnTo>
                    <a:lnTo>
                      <a:pt x="729" y="281"/>
                    </a:lnTo>
                    <a:lnTo>
                      <a:pt x="711" y="317"/>
                    </a:lnTo>
                    <a:lnTo>
                      <a:pt x="681" y="347"/>
                    </a:lnTo>
                    <a:lnTo>
                      <a:pt x="645" y="377"/>
                    </a:lnTo>
                    <a:lnTo>
                      <a:pt x="604" y="401"/>
                    </a:lnTo>
                    <a:lnTo>
                      <a:pt x="502" y="431"/>
                    </a:lnTo>
                    <a:lnTo>
                      <a:pt x="442" y="443"/>
                    </a:lnTo>
                    <a:lnTo>
                      <a:pt x="382" y="443"/>
                    </a:lnTo>
                    <a:lnTo>
                      <a:pt x="382" y="443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59" name="Freeform 15"/>
              <p:cNvSpPr>
                <a:spLocks/>
              </p:cNvSpPr>
              <p:nvPr/>
            </p:nvSpPr>
            <p:spPr bwMode="hidden">
              <a:xfrm>
                <a:off x="4037" y="3721"/>
                <a:ext cx="9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8" y="18"/>
                  </a:cxn>
                  <a:cxn ang="0">
                    <a:pos x="96" y="30"/>
                  </a:cxn>
                  <a:cxn ang="0">
                    <a:pos x="96" y="24"/>
                  </a:cxn>
                  <a:cxn ang="0">
                    <a:pos x="96" y="18"/>
                  </a:cxn>
                  <a:cxn ang="0">
                    <a:pos x="48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30">
                    <a:moveTo>
                      <a:pt x="0" y="0"/>
                    </a:moveTo>
                    <a:lnTo>
                      <a:pt x="0" y="12"/>
                    </a:lnTo>
                    <a:lnTo>
                      <a:pt x="48" y="18"/>
                    </a:lnTo>
                    <a:lnTo>
                      <a:pt x="96" y="30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48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60" name="Oval 16"/>
              <p:cNvSpPr>
                <a:spLocks noChangeArrowheads="1"/>
              </p:cNvSpPr>
              <p:nvPr/>
            </p:nvSpPr>
            <p:spPr bwMode="hidden">
              <a:xfrm>
                <a:off x="3910" y="3948"/>
                <a:ext cx="84" cy="53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</p:grpSp>
        <p:grpSp>
          <p:nvGrpSpPr>
            <p:cNvPr id="1035" name="Group 17"/>
            <p:cNvGrpSpPr>
              <a:grpSpLocks/>
            </p:cNvGrpSpPr>
            <p:nvPr userDrawn="1"/>
          </p:nvGrpSpPr>
          <p:grpSpPr bwMode="auto">
            <a:xfrm>
              <a:off x="1776" y="3631"/>
              <a:ext cx="1626" cy="683"/>
              <a:chOff x="1776" y="3631"/>
              <a:chExt cx="1626" cy="683"/>
            </a:xfrm>
          </p:grpSpPr>
          <p:sp>
            <p:nvSpPr>
              <p:cNvPr id="82962" name="Oval 18"/>
              <p:cNvSpPr>
                <a:spLocks noChangeArrowheads="1"/>
              </p:cNvSpPr>
              <p:nvPr/>
            </p:nvSpPr>
            <p:spPr bwMode="hidden">
              <a:xfrm>
                <a:off x="2268" y="3934"/>
                <a:ext cx="638" cy="3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3" name="Oval 19"/>
              <p:cNvSpPr>
                <a:spLocks noChangeArrowheads="1"/>
              </p:cNvSpPr>
              <p:nvPr/>
            </p:nvSpPr>
            <p:spPr bwMode="hidden">
              <a:xfrm>
                <a:off x="2314" y="3958"/>
                <a:ext cx="543" cy="332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4" name="Oval 20"/>
              <p:cNvSpPr>
                <a:spLocks noChangeArrowheads="1"/>
              </p:cNvSpPr>
              <p:nvPr/>
            </p:nvSpPr>
            <p:spPr bwMode="hidden">
              <a:xfrm>
                <a:off x="2341" y="3979"/>
                <a:ext cx="501" cy="29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5" name="Oval 21"/>
              <p:cNvSpPr>
                <a:spLocks noChangeArrowheads="1"/>
              </p:cNvSpPr>
              <p:nvPr/>
            </p:nvSpPr>
            <p:spPr bwMode="hidden">
              <a:xfrm>
                <a:off x="2368" y="3997"/>
                <a:ext cx="444" cy="258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6" name="Oval 22"/>
              <p:cNvSpPr>
                <a:spLocks noChangeArrowheads="1"/>
              </p:cNvSpPr>
              <p:nvPr/>
            </p:nvSpPr>
            <p:spPr bwMode="hidden">
              <a:xfrm>
                <a:off x="2385" y="4005"/>
                <a:ext cx="413" cy="240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7" name="Oval 23"/>
              <p:cNvSpPr>
                <a:spLocks noChangeArrowheads="1"/>
              </p:cNvSpPr>
              <p:nvPr/>
            </p:nvSpPr>
            <p:spPr bwMode="hidden">
              <a:xfrm>
                <a:off x="2437" y="4026"/>
                <a:ext cx="306" cy="192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8" name="Oval 24"/>
              <p:cNvSpPr>
                <a:spLocks noChangeArrowheads="1"/>
              </p:cNvSpPr>
              <p:nvPr/>
            </p:nvSpPr>
            <p:spPr bwMode="hidden">
              <a:xfrm>
                <a:off x="2476" y="4056"/>
                <a:ext cx="227" cy="135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9" name="Oval 25"/>
              <p:cNvSpPr>
                <a:spLocks noChangeArrowheads="1"/>
              </p:cNvSpPr>
              <p:nvPr/>
            </p:nvSpPr>
            <p:spPr bwMode="hidden">
              <a:xfrm>
                <a:off x="2542" y="4097"/>
                <a:ext cx="90" cy="60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70" name="Freeform 26"/>
              <p:cNvSpPr>
                <a:spLocks/>
              </p:cNvSpPr>
              <p:nvPr/>
            </p:nvSpPr>
            <p:spPr bwMode="hidden">
              <a:xfrm>
                <a:off x="2585" y="3822"/>
                <a:ext cx="449" cy="18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78" y="12"/>
                  </a:cxn>
                  <a:cxn ang="0">
                    <a:pos x="150" y="18"/>
                  </a:cxn>
                  <a:cxn ang="0">
                    <a:pos x="215" y="36"/>
                  </a:cxn>
                  <a:cxn ang="0">
                    <a:pos x="275" y="60"/>
                  </a:cxn>
                  <a:cxn ang="0">
                    <a:pos x="329" y="84"/>
                  </a:cxn>
                  <a:cxn ang="0">
                    <a:pos x="377" y="114"/>
                  </a:cxn>
                  <a:cxn ang="0">
                    <a:pos x="419" y="150"/>
                  </a:cxn>
                  <a:cxn ang="0">
                    <a:pos x="448" y="186"/>
                  </a:cxn>
                  <a:cxn ang="0">
                    <a:pos x="448" y="162"/>
                  </a:cxn>
                  <a:cxn ang="0">
                    <a:pos x="413" y="126"/>
                  </a:cxn>
                  <a:cxn ang="0">
                    <a:pos x="371" y="96"/>
                  </a:cxn>
                  <a:cxn ang="0">
                    <a:pos x="323" y="66"/>
                  </a:cxn>
                  <a:cxn ang="0">
                    <a:pos x="269" y="48"/>
                  </a:cxn>
                  <a:cxn ang="0">
                    <a:pos x="144" y="12"/>
                  </a:cxn>
                  <a:cxn ang="0">
                    <a:pos x="78" y="6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6" y="6"/>
                  </a:cxn>
                </a:cxnLst>
                <a:rect l="0" t="0" r="r" b="b"/>
                <a:pathLst>
                  <a:path w="448" h="186">
                    <a:moveTo>
                      <a:pt x="6" y="6"/>
                    </a:moveTo>
                    <a:lnTo>
                      <a:pt x="78" y="12"/>
                    </a:lnTo>
                    <a:lnTo>
                      <a:pt x="150" y="18"/>
                    </a:lnTo>
                    <a:lnTo>
                      <a:pt x="215" y="36"/>
                    </a:lnTo>
                    <a:lnTo>
                      <a:pt x="275" y="60"/>
                    </a:lnTo>
                    <a:lnTo>
                      <a:pt x="329" y="84"/>
                    </a:lnTo>
                    <a:lnTo>
                      <a:pt x="377" y="114"/>
                    </a:lnTo>
                    <a:lnTo>
                      <a:pt x="419" y="150"/>
                    </a:lnTo>
                    <a:lnTo>
                      <a:pt x="448" y="186"/>
                    </a:lnTo>
                    <a:lnTo>
                      <a:pt x="448" y="162"/>
                    </a:lnTo>
                    <a:lnTo>
                      <a:pt x="413" y="126"/>
                    </a:lnTo>
                    <a:lnTo>
                      <a:pt x="371" y="96"/>
                    </a:lnTo>
                    <a:lnTo>
                      <a:pt x="323" y="66"/>
                    </a:lnTo>
                    <a:lnTo>
                      <a:pt x="269" y="48"/>
                    </a:lnTo>
                    <a:lnTo>
                      <a:pt x="144" y="12"/>
                    </a:lnTo>
                    <a:lnTo>
                      <a:pt x="78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1" name="Freeform 27"/>
              <p:cNvSpPr>
                <a:spLocks/>
              </p:cNvSpPr>
              <p:nvPr/>
            </p:nvSpPr>
            <p:spPr bwMode="hidden">
              <a:xfrm>
                <a:off x="2142" y="3852"/>
                <a:ext cx="892" cy="462"/>
              </a:xfrm>
              <a:custGeom>
                <a:avLst/>
                <a:gdLst/>
                <a:ahLst/>
                <a:cxnLst>
                  <a:cxn ang="0">
                    <a:pos x="23" y="276"/>
                  </a:cxn>
                  <a:cxn ang="0">
                    <a:pos x="29" y="222"/>
                  </a:cxn>
                  <a:cxn ang="0">
                    <a:pos x="59" y="174"/>
                  </a:cxn>
                  <a:cxn ang="0">
                    <a:pos x="95" y="132"/>
                  </a:cxn>
                  <a:cxn ang="0">
                    <a:pos x="149" y="96"/>
                  </a:cxn>
                  <a:cxn ang="0">
                    <a:pos x="209" y="60"/>
                  </a:cxn>
                  <a:cxn ang="0">
                    <a:pos x="281" y="36"/>
                  </a:cxn>
                  <a:cxn ang="0">
                    <a:pos x="364" y="24"/>
                  </a:cxn>
                  <a:cxn ang="0">
                    <a:pos x="448" y="18"/>
                  </a:cxn>
                  <a:cxn ang="0">
                    <a:pos x="532" y="24"/>
                  </a:cxn>
                  <a:cxn ang="0">
                    <a:pos x="609" y="36"/>
                  </a:cxn>
                  <a:cxn ang="0">
                    <a:pos x="681" y="60"/>
                  </a:cxn>
                  <a:cxn ang="0">
                    <a:pos x="741" y="96"/>
                  </a:cxn>
                  <a:cxn ang="0">
                    <a:pos x="795" y="132"/>
                  </a:cxn>
                  <a:cxn ang="0">
                    <a:pos x="831" y="174"/>
                  </a:cxn>
                  <a:cxn ang="0">
                    <a:pos x="861" y="222"/>
                  </a:cxn>
                  <a:cxn ang="0">
                    <a:pos x="867" y="276"/>
                  </a:cxn>
                  <a:cxn ang="0">
                    <a:pos x="855" y="330"/>
                  </a:cxn>
                  <a:cxn ang="0">
                    <a:pos x="831" y="378"/>
                  </a:cxn>
                  <a:cxn ang="0">
                    <a:pos x="783" y="426"/>
                  </a:cxn>
                  <a:cxn ang="0">
                    <a:pos x="723" y="462"/>
                  </a:cxn>
                  <a:cxn ang="0">
                    <a:pos x="765" y="462"/>
                  </a:cxn>
                  <a:cxn ang="0">
                    <a:pos x="819" y="426"/>
                  </a:cxn>
                  <a:cxn ang="0">
                    <a:pos x="855" y="378"/>
                  </a:cxn>
                  <a:cxn ang="0">
                    <a:pos x="884" y="330"/>
                  </a:cxn>
                  <a:cxn ang="0">
                    <a:pos x="890" y="276"/>
                  </a:cxn>
                  <a:cxn ang="0">
                    <a:pos x="884" y="222"/>
                  </a:cxn>
                  <a:cxn ang="0">
                    <a:pos x="855" y="168"/>
                  </a:cxn>
                  <a:cxn ang="0">
                    <a:pos x="813" y="120"/>
                  </a:cxn>
                  <a:cxn ang="0">
                    <a:pos x="759" y="84"/>
                  </a:cxn>
                  <a:cxn ang="0">
                    <a:pos x="693" y="48"/>
                  </a:cxn>
                  <a:cxn ang="0">
                    <a:pos x="621" y="24"/>
                  </a:cxn>
                  <a:cxn ang="0">
                    <a:pos x="538" y="6"/>
                  </a:cxn>
                  <a:cxn ang="0">
                    <a:pos x="448" y="0"/>
                  </a:cxn>
                  <a:cxn ang="0">
                    <a:pos x="358" y="6"/>
                  </a:cxn>
                  <a:cxn ang="0">
                    <a:pos x="275" y="24"/>
                  </a:cxn>
                  <a:cxn ang="0">
                    <a:pos x="197" y="48"/>
                  </a:cxn>
                  <a:cxn ang="0">
                    <a:pos x="131" y="84"/>
                  </a:cxn>
                  <a:cxn ang="0">
                    <a:pos x="77" y="120"/>
                  </a:cxn>
                  <a:cxn ang="0">
                    <a:pos x="35" y="168"/>
                  </a:cxn>
                  <a:cxn ang="0">
                    <a:pos x="12" y="222"/>
                  </a:cxn>
                  <a:cxn ang="0">
                    <a:pos x="0" y="276"/>
                  </a:cxn>
                  <a:cxn ang="0">
                    <a:pos x="6" y="330"/>
                  </a:cxn>
                  <a:cxn ang="0">
                    <a:pos x="35" y="378"/>
                  </a:cxn>
                  <a:cxn ang="0">
                    <a:pos x="71" y="426"/>
                  </a:cxn>
                  <a:cxn ang="0">
                    <a:pos x="125" y="462"/>
                  </a:cxn>
                  <a:cxn ang="0">
                    <a:pos x="167" y="462"/>
                  </a:cxn>
                  <a:cxn ang="0">
                    <a:pos x="107" y="426"/>
                  </a:cxn>
                  <a:cxn ang="0">
                    <a:pos x="59" y="378"/>
                  </a:cxn>
                  <a:cxn ang="0">
                    <a:pos x="35" y="330"/>
                  </a:cxn>
                  <a:cxn ang="0">
                    <a:pos x="23" y="276"/>
                  </a:cxn>
                  <a:cxn ang="0">
                    <a:pos x="23" y="276"/>
                  </a:cxn>
                </a:cxnLst>
                <a:rect l="0" t="0" r="r" b="b"/>
                <a:pathLst>
                  <a:path w="890" h="462">
                    <a:moveTo>
                      <a:pt x="23" y="276"/>
                    </a:moveTo>
                    <a:lnTo>
                      <a:pt x="29" y="222"/>
                    </a:lnTo>
                    <a:lnTo>
                      <a:pt x="59" y="174"/>
                    </a:lnTo>
                    <a:lnTo>
                      <a:pt x="95" y="132"/>
                    </a:lnTo>
                    <a:lnTo>
                      <a:pt x="149" y="96"/>
                    </a:lnTo>
                    <a:lnTo>
                      <a:pt x="209" y="60"/>
                    </a:lnTo>
                    <a:lnTo>
                      <a:pt x="281" y="36"/>
                    </a:lnTo>
                    <a:lnTo>
                      <a:pt x="364" y="24"/>
                    </a:lnTo>
                    <a:lnTo>
                      <a:pt x="448" y="18"/>
                    </a:lnTo>
                    <a:lnTo>
                      <a:pt x="532" y="24"/>
                    </a:lnTo>
                    <a:lnTo>
                      <a:pt x="609" y="36"/>
                    </a:lnTo>
                    <a:lnTo>
                      <a:pt x="681" y="60"/>
                    </a:lnTo>
                    <a:lnTo>
                      <a:pt x="741" y="96"/>
                    </a:lnTo>
                    <a:lnTo>
                      <a:pt x="795" y="132"/>
                    </a:lnTo>
                    <a:lnTo>
                      <a:pt x="831" y="174"/>
                    </a:lnTo>
                    <a:lnTo>
                      <a:pt x="861" y="222"/>
                    </a:lnTo>
                    <a:lnTo>
                      <a:pt x="867" y="276"/>
                    </a:lnTo>
                    <a:lnTo>
                      <a:pt x="855" y="330"/>
                    </a:lnTo>
                    <a:lnTo>
                      <a:pt x="831" y="378"/>
                    </a:lnTo>
                    <a:lnTo>
                      <a:pt x="783" y="426"/>
                    </a:lnTo>
                    <a:lnTo>
                      <a:pt x="723" y="462"/>
                    </a:lnTo>
                    <a:lnTo>
                      <a:pt x="765" y="462"/>
                    </a:lnTo>
                    <a:lnTo>
                      <a:pt x="819" y="426"/>
                    </a:lnTo>
                    <a:lnTo>
                      <a:pt x="855" y="378"/>
                    </a:lnTo>
                    <a:lnTo>
                      <a:pt x="884" y="330"/>
                    </a:lnTo>
                    <a:lnTo>
                      <a:pt x="890" y="276"/>
                    </a:lnTo>
                    <a:lnTo>
                      <a:pt x="884" y="222"/>
                    </a:lnTo>
                    <a:lnTo>
                      <a:pt x="855" y="168"/>
                    </a:lnTo>
                    <a:lnTo>
                      <a:pt x="813" y="120"/>
                    </a:lnTo>
                    <a:lnTo>
                      <a:pt x="759" y="84"/>
                    </a:lnTo>
                    <a:lnTo>
                      <a:pt x="693" y="48"/>
                    </a:lnTo>
                    <a:lnTo>
                      <a:pt x="621" y="24"/>
                    </a:lnTo>
                    <a:lnTo>
                      <a:pt x="538" y="6"/>
                    </a:lnTo>
                    <a:lnTo>
                      <a:pt x="448" y="0"/>
                    </a:lnTo>
                    <a:lnTo>
                      <a:pt x="358" y="6"/>
                    </a:lnTo>
                    <a:lnTo>
                      <a:pt x="275" y="24"/>
                    </a:lnTo>
                    <a:lnTo>
                      <a:pt x="197" y="48"/>
                    </a:lnTo>
                    <a:lnTo>
                      <a:pt x="131" y="84"/>
                    </a:lnTo>
                    <a:lnTo>
                      <a:pt x="77" y="120"/>
                    </a:lnTo>
                    <a:lnTo>
                      <a:pt x="35" y="168"/>
                    </a:lnTo>
                    <a:lnTo>
                      <a:pt x="12" y="222"/>
                    </a:lnTo>
                    <a:lnTo>
                      <a:pt x="0" y="276"/>
                    </a:lnTo>
                    <a:lnTo>
                      <a:pt x="6" y="330"/>
                    </a:lnTo>
                    <a:lnTo>
                      <a:pt x="35" y="378"/>
                    </a:lnTo>
                    <a:lnTo>
                      <a:pt x="71" y="426"/>
                    </a:lnTo>
                    <a:lnTo>
                      <a:pt x="125" y="462"/>
                    </a:lnTo>
                    <a:lnTo>
                      <a:pt x="167" y="462"/>
                    </a:lnTo>
                    <a:lnTo>
                      <a:pt x="107" y="426"/>
                    </a:lnTo>
                    <a:lnTo>
                      <a:pt x="59" y="378"/>
                    </a:lnTo>
                    <a:lnTo>
                      <a:pt x="35" y="330"/>
                    </a:lnTo>
                    <a:lnTo>
                      <a:pt x="23" y="276"/>
                    </a:lnTo>
                    <a:lnTo>
                      <a:pt x="23" y="27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4706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2" name="Freeform 28"/>
              <p:cNvSpPr>
                <a:spLocks/>
              </p:cNvSpPr>
              <p:nvPr/>
            </p:nvSpPr>
            <p:spPr bwMode="hidden">
              <a:xfrm>
                <a:off x="2082" y="3828"/>
                <a:ext cx="407" cy="486"/>
              </a:xfrm>
              <a:custGeom>
                <a:avLst/>
                <a:gdLst/>
                <a:ahLst/>
                <a:cxnLst>
                  <a:cxn ang="0">
                    <a:pos x="18" y="300"/>
                  </a:cxn>
                  <a:cxn ang="0">
                    <a:pos x="24" y="246"/>
                  </a:cxn>
                  <a:cxn ang="0">
                    <a:pos x="48" y="198"/>
                  </a:cxn>
                  <a:cxn ang="0">
                    <a:pos x="83" y="150"/>
                  </a:cxn>
                  <a:cxn ang="0">
                    <a:pos x="131" y="108"/>
                  </a:cxn>
                  <a:cxn ang="0">
                    <a:pos x="185" y="72"/>
                  </a:cxn>
                  <a:cxn ang="0">
                    <a:pos x="251" y="42"/>
                  </a:cxn>
                  <a:cxn ang="0">
                    <a:pos x="329" y="24"/>
                  </a:cxn>
                  <a:cxn ang="0">
                    <a:pos x="406" y="6"/>
                  </a:cxn>
                  <a:cxn ang="0">
                    <a:pos x="406" y="0"/>
                  </a:cxn>
                  <a:cxn ang="0">
                    <a:pos x="323" y="12"/>
                  </a:cxn>
                  <a:cxn ang="0">
                    <a:pos x="245" y="36"/>
                  </a:cxn>
                  <a:cxn ang="0">
                    <a:pos x="179" y="66"/>
                  </a:cxn>
                  <a:cxn ang="0">
                    <a:pos x="119" y="102"/>
                  </a:cxn>
                  <a:cxn ang="0">
                    <a:pos x="72" y="144"/>
                  </a:cxn>
                  <a:cxn ang="0">
                    <a:pos x="30" y="192"/>
                  </a:cxn>
                  <a:cxn ang="0">
                    <a:pos x="6" y="246"/>
                  </a:cxn>
                  <a:cxn ang="0">
                    <a:pos x="0" y="300"/>
                  </a:cxn>
                  <a:cxn ang="0">
                    <a:pos x="6" y="348"/>
                  </a:cxn>
                  <a:cxn ang="0">
                    <a:pos x="30" y="396"/>
                  </a:cxn>
                  <a:cxn ang="0">
                    <a:pos x="66" y="444"/>
                  </a:cxn>
                  <a:cxn ang="0">
                    <a:pos x="107" y="486"/>
                  </a:cxn>
                  <a:cxn ang="0">
                    <a:pos x="131" y="486"/>
                  </a:cxn>
                  <a:cxn ang="0">
                    <a:pos x="83" y="450"/>
                  </a:cxn>
                  <a:cxn ang="0">
                    <a:pos x="48" y="402"/>
                  </a:cxn>
                  <a:cxn ang="0">
                    <a:pos x="24" y="354"/>
                  </a:cxn>
                  <a:cxn ang="0">
                    <a:pos x="18" y="300"/>
                  </a:cxn>
                  <a:cxn ang="0">
                    <a:pos x="18" y="300"/>
                  </a:cxn>
                </a:cxnLst>
                <a:rect l="0" t="0" r="r" b="b"/>
                <a:pathLst>
                  <a:path w="406" h="486">
                    <a:moveTo>
                      <a:pt x="18" y="300"/>
                    </a:moveTo>
                    <a:lnTo>
                      <a:pt x="24" y="246"/>
                    </a:lnTo>
                    <a:lnTo>
                      <a:pt x="48" y="198"/>
                    </a:lnTo>
                    <a:lnTo>
                      <a:pt x="83" y="150"/>
                    </a:lnTo>
                    <a:lnTo>
                      <a:pt x="131" y="108"/>
                    </a:lnTo>
                    <a:lnTo>
                      <a:pt x="185" y="72"/>
                    </a:lnTo>
                    <a:lnTo>
                      <a:pt x="251" y="42"/>
                    </a:lnTo>
                    <a:lnTo>
                      <a:pt x="329" y="24"/>
                    </a:lnTo>
                    <a:lnTo>
                      <a:pt x="406" y="6"/>
                    </a:lnTo>
                    <a:lnTo>
                      <a:pt x="406" y="0"/>
                    </a:lnTo>
                    <a:lnTo>
                      <a:pt x="323" y="12"/>
                    </a:lnTo>
                    <a:lnTo>
                      <a:pt x="245" y="36"/>
                    </a:lnTo>
                    <a:lnTo>
                      <a:pt x="179" y="66"/>
                    </a:lnTo>
                    <a:lnTo>
                      <a:pt x="119" y="102"/>
                    </a:lnTo>
                    <a:lnTo>
                      <a:pt x="72" y="144"/>
                    </a:lnTo>
                    <a:lnTo>
                      <a:pt x="30" y="192"/>
                    </a:lnTo>
                    <a:lnTo>
                      <a:pt x="6" y="246"/>
                    </a:lnTo>
                    <a:lnTo>
                      <a:pt x="0" y="300"/>
                    </a:lnTo>
                    <a:lnTo>
                      <a:pt x="6" y="348"/>
                    </a:lnTo>
                    <a:lnTo>
                      <a:pt x="30" y="396"/>
                    </a:lnTo>
                    <a:lnTo>
                      <a:pt x="66" y="444"/>
                    </a:lnTo>
                    <a:lnTo>
                      <a:pt x="107" y="486"/>
                    </a:lnTo>
                    <a:lnTo>
                      <a:pt x="131" y="486"/>
                    </a:lnTo>
                    <a:lnTo>
                      <a:pt x="83" y="450"/>
                    </a:lnTo>
                    <a:lnTo>
                      <a:pt x="48" y="402"/>
                    </a:lnTo>
                    <a:lnTo>
                      <a:pt x="24" y="354"/>
                    </a:lnTo>
                    <a:lnTo>
                      <a:pt x="18" y="300"/>
                    </a:lnTo>
                    <a:lnTo>
                      <a:pt x="18" y="30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3" name="Freeform 29"/>
              <p:cNvSpPr>
                <a:spLocks/>
              </p:cNvSpPr>
              <p:nvPr/>
            </p:nvSpPr>
            <p:spPr bwMode="hidden">
              <a:xfrm>
                <a:off x="2987" y="4044"/>
                <a:ext cx="108" cy="252"/>
              </a:xfrm>
              <a:custGeom>
                <a:avLst/>
                <a:gdLst/>
                <a:ahLst/>
                <a:cxnLst>
                  <a:cxn ang="0">
                    <a:pos x="89" y="84"/>
                  </a:cxn>
                  <a:cxn ang="0">
                    <a:pos x="83" y="132"/>
                  </a:cxn>
                  <a:cxn ang="0">
                    <a:pos x="65" y="174"/>
                  </a:cxn>
                  <a:cxn ang="0">
                    <a:pos x="36" y="216"/>
                  </a:cxn>
                  <a:cxn ang="0">
                    <a:pos x="0" y="252"/>
                  </a:cxn>
                  <a:cxn ang="0">
                    <a:pos x="18" y="252"/>
                  </a:cxn>
                  <a:cxn ang="0">
                    <a:pos x="53" y="216"/>
                  </a:cxn>
                  <a:cxn ang="0">
                    <a:pos x="83" y="174"/>
                  </a:cxn>
                  <a:cxn ang="0">
                    <a:pos x="101" y="132"/>
                  </a:cxn>
                  <a:cxn ang="0">
                    <a:pos x="107" y="84"/>
                  </a:cxn>
                  <a:cxn ang="0">
                    <a:pos x="101" y="42"/>
                  </a:cxn>
                  <a:cxn ang="0">
                    <a:pos x="89" y="0"/>
                  </a:cxn>
                  <a:cxn ang="0">
                    <a:pos x="65" y="0"/>
                  </a:cxn>
                  <a:cxn ang="0">
                    <a:pos x="83" y="42"/>
                  </a:cxn>
                  <a:cxn ang="0">
                    <a:pos x="89" y="84"/>
                  </a:cxn>
                  <a:cxn ang="0">
                    <a:pos x="89" y="84"/>
                  </a:cxn>
                </a:cxnLst>
                <a:rect l="0" t="0" r="r" b="b"/>
                <a:pathLst>
                  <a:path w="107" h="252">
                    <a:moveTo>
                      <a:pt x="89" y="84"/>
                    </a:moveTo>
                    <a:lnTo>
                      <a:pt x="83" y="132"/>
                    </a:lnTo>
                    <a:lnTo>
                      <a:pt x="65" y="174"/>
                    </a:lnTo>
                    <a:lnTo>
                      <a:pt x="36" y="216"/>
                    </a:lnTo>
                    <a:lnTo>
                      <a:pt x="0" y="252"/>
                    </a:lnTo>
                    <a:lnTo>
                      <a:pt x="18" y="252"/>
                    </a:lnTo>
                    <a:lnTo>
                      <a:pt x="53" y="216"/>
                    </a:lnTo>
                    <a:lnTo>
                      <a:pt x="83" y="174"/>
                    </a:lnTo>
                    <a:lnTo>
                      <a:pt x="101" y="132"/>
                    </a:lnTo>
                    <a:lnTo>
                      <a:pt x="107" y="84"/>
                    </a:lnTo>
                    <a:lnTo>
                      <a:pt x="101" y="42"/>
                    </a:lnTo>
                    <a:lnTo>
                      <a:pt x="89" y="0"/>
                    </a:lnTo>
                    <a:lnTo>
                      <a:pt x="65" y="0"/>
                    </a:lnTo>
                    <a:lnTo>
                      <a:pt x="83" y="42"/>
                    </a:lnTo>
                    <a:lnTo>
                      <a:pt x="89" y="84"/>
                    </a:lnTo>
                    <a:lnTo>
                      <a:pt x="89" y="8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1961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1079" name="Freeform 30"/>
              <p:cNvSpPr>
                <a:spLocks/>
              </p:cNvSpPr>
              <p:nvPr/>
            </p:nvSpPr>
            <p:spPr bwMode="hidden">
              <a:xfrm>
                <a:off x="2068" y="3685"/>
                <a:ext cx="835" cy="150"/>
              </a:xfrm>
              <a:custGeom>
                <a:avLst/>
                <a:gdLst>
                  <a:gd name="T0" fmla="*/ 518 w 835"/>
                  <a:gd name="T1" fmla="*/ 18 h 150"/>
                  <a:gd name="T2" fmla="*/ 597 w 835"/>
                  <a:gd name="T3" fmla="*/ 24 h 150"/>
                  <a:gd name="T4" fmla="*/ 682 w 835"/>
                  <a:gd name="T5" fmla="*/ 30 h 150"/>
                  <a:gd name="T6" fmla="*/ 755 w 835"/>
                  <a:gd name="T7" fmla="*/ 42 h 150"/>
                  <a:gd name="T8" fmla="*/ 828 w 835"/>
                  <a:gd name="T9" fmla="*/ 60 h 150"/>
                  <a:gd name="T10" fmla="*/ 835 w 835"/>
                  <a:gd name="T11" fmla="*/ 42 h 150"/>
                  <a:gd name="T12" fmla="*/ 761 w 835"/>
                  <a:gd name="T13" fmla="*/ 24 h 150"/>
                  <a:gd name="T14" fmla="*/ 688 w 835"/>
                  <a:gd name="T15" fmla="*/ 12 h 150"/>
                  <a:gd name="T16" fmla="*/ 603 w 835"/>
                  <a:gd name="T17" fmla="*/ 6 h 150"/>
                  <a:gd name="T18" fmla="*/ 518 w 835"/>
                  <a:gd name="T19" fmla="*/ 0 h 150"/>
                  <a:gd name="T20" fmla="*/ 372 w 835"/>
                  <a:gd name="T21" fmla="*/ 12 h 150"/>
                  <a:gd name="T22" fmla="*/ 232 w 835"/>
                  <a:gd name="T23" fmla="*/ 36 h 150"/>
                  <a:gd name="T24" fmla="*/ 110 w 835"/>
                  <a:gd name="T25" fmla="*/ 78 h 150"/>
                  <a:gd name="T26" fmla="*/ 0 w 835"/>
                  <a:gd name="T27" fmla="*/ 132 h 150"/>
                  <a:gd name="T28" fmla="*/ 19 w 835"/>
                  <a:gd name="T29" fmla="*/ 150 h 150"/>
                  <a:gd name="T30" fmla="*/ 122 w 835"/>
                  <a:gd name="T31" fmla="*/ 96 h 150"/>
                  <a:gd name="T32" fmla="*/ 244 w 835"/>
                  <a:gd name="T33" fmla="*/ 54 h 150"/>
                  <a:gd name="T34" fmla="*/ 378 w 835"/>
                  <a:gd name="T35" fmla="*/ 30 h 150"/>
                  <a:gd name="T36" fmla="*/ 518 w 835"/>
                  <a:gd name="T37" fmla="*/ 18 h 150"/>
                  <a:gd name="T38" fmla="*/ 518 w 835"/>
                  <a:gd name="T39" fmla="*/ 18 h 1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35" h="150">
                    <a:moveTo>
                      <a:pt x="518" y="18"/>
                    </a:moveTo>
                    <a:lnTo>
                      <a:pt x="597" y="24"/>
                    </a:lnTo>
                    <a:lnTo>
                      <a:pt x="682" y="30"/>
                    </a:lnTo>
                    <a:lnTo>
                      <a:pt x="755" y="42"/>
                    </a:lnTo>
                    <a:lnTo>
                      <a:pt x="828" y="60"/>
                    </a:lnTo>
                    <a:lnTo>
                      <a:pt x="835" y="42"/>
                    </a:lnTo>
                    <a:lnTo>
                      <a:pt x="761" y="24"/>
                    </a:lnTo>
                    <a:lnTo>
                      <a:pt x="688" y="12"/>
                    </a:lnTo>
                    <a:lnTo>
                      <a:pt x="603" y="6"/>
                    </a:lnTo>
                    <a:lnTo>
                      <a:pt x="518" y="0"/>
                    </a:lnTo>
                    <a:lnTo>
                      <a:pt x="372" y="12"/>
                    </a:lnTo>
                    <a:lnTo>
                      <a:pt x="232" y="36"/>
                    </a:lnTo>
                    <a:lnTo>
                      <a:pt x="110" y="78"/>
                    </a:lnTo>
                    <a:lnTo>
                      <a:pt x="0" y="132"/>
                    </a:lnTo>
                    <a:lnTo>
                      <a:pt x="19" y="150"/>
                    </a:lnTo>
                    <a:lnTo>
                      <a:pt x="122" y="96"/>
                    </a:lnTo>
                    <a:lnTo>
                      <a:pt x="244" y="54"/>
                    </a:lnTo>
                    <a:lnTo>
                      <a:pt x="378" y="30"/>
                    </a:lnTo>
                    <a:lnTo>
                      <a:pt x="518" y="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80" name="Freeform 31"/>
              <p:cNvSpPr>
                <a:spLocks/>
              </p:cNvSpPr>
              <p:nvPr/>
            </p:nvSpPr>
            <p:spPr bwMode="hidden">
              <a:xfrm>
                <a:off x="1867" y="3853"/>
                <a:ext cx="171" cy="461"/>
              </a:xfrm>
              <a:custGeom>
                <a:avLst/>
                <a:gdLst>
                  <a:gd name="T0" fmla="*/ 31 w 171"/>
                  <a:gd name="T1" fmla="*/ 263 h 461"/>
                  <a:gd name="T2" fmla="*/ 43 w 171"/>
                  <a:gd name="T3" fmla="*/ 191 h 461"/>
                  <a:gd name="T4" fmla="*/ 67 w 171"/>
                  <a:gd name="T5" fmla="*/ 131 h 461"/>
                  <a:gd name="T6" fmla="*/ 116 w 171"/>
                  <a:gd name="T7" fmla="*/ 72 h 461"/>
                  <a:gd name="T8" fmla="*/ 171 w 171"/>
                  <a:gd name="T9" fmla="*/ 18 h 461"/>
                  <a:gd name="T10" fmla="*/ 153 w 171"/>
                  <a:gd name="T11" fmla="*/ 0 h 461"/>
                  <a:gd name="T12" fmla="*/ 86 w 171"/>
                  <a:gd name="T13" fmla="*/ 60 h 461"/>
                  <a:gd name="T14" fmla="*/ 43 w 171"/>
                  <a:gd name="T15" fmla="*/ 120 h 461"/>
                  <a:gd name="T16" fmla="*/ 13 w 171"/>
                  <a:gd name="T17" fmla="*/ 191 h 461"/>
                  <a:gd name="T18" fmla="*/ 0 w 171"/>
                  <a:gd name="T19" fmla="*/ 263 h 461"/>
                  <a:gd name="T20" fmla="*/ 6 w 171"/>
                  <a:gd name="T21" fmla="*/ 317 h 461"/>
                  <a:gd name="T22" fmla="*/ 25 w 171"/>
                  <a:gd name="T23" fmla="*/ 365 h 461"/>
                  <a:gd name="T24" fmla="*/ 49 w 171"/>
                  <a:gd name="T25" fmla="*/ 413 h 461"/>
                  <a:gd name="T26" fmla="*/ 86 w 171"/>
                  <a:gd name="T27" fmla="*/ 461 h 461"/>
                  <a:gd name="T28" fmla="*/ 122 w 171"/>
                  <a:gd name="T29" fmla="*/ 461 h 461"/>
                  <a:gd name="T30" fmla="*/ 86 w 171"/>
                  <a:gd name="T31" fmla="*/ 413 h 461"/>
                  <a:gd name="T32" fmla="*/ 55 w 171"/>
                  <a:gd name="T33" fmla="*/ 365 h 461"/>
                  <a:gd name="T34" fmla="*/ 37 w 171"/>
                  <a:gd name="T35" fmla="*/ 317 h 461"/>
                  <a:gd name="T36" fmla="*/ 31 w 171"/>
                  <a:gd name="T37" fmla="*/ 263 h 461"/>
                  <a:gd name="T38" fmla="*/ 31 w 171"/>
                  <a:gd name="T39" fmla="*/ 263 h 4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1" h="461">
                    <a:moveTo>
                      <a:pt x="31" y="263"/>
                    </a:moveTo>
                    <a:lnTo>
                      <a:pt x="43" y="191"/>
                    </a:lnTo>
                    <a:lnTo>
                      <a:pt x="67" y="131"/>
                    </a:lnTo>
                    <a:lnTo>
                      <a:pt x="116" y="72"/>
                    </a:lnTo>
                    <a:lnTo>
                      <a:pt x="171" y="18"/>
                    </a:lnTo>
                    <a:lnTo>
                      <a:pt x="153" y="0"/>
                    </a:lnTo>
                    <a:lnTo>
                      <a:pt x="86" y="60"/>
                    </a:lnTo>
                    <a:lnTo>
                      <a:pt x="43" y="120"/>
                    </a:lnTo>
                    <a:lnTo>
                      <a:pt x="13" y="191"/>
                    </a:lnTo>
                    <a:lnTo>
                      <a:pt x="0" y="263"/>
                    </a:lnTo>
                    <a:lnTo>
                      <a:pt x="6" y="317"/>
                    </a:lnTo>
                    <a:lnTo>
                      <a:pt x="25" y="365"/>
                    </a:lnTo>
                    <a:lnTo>
                      <a:pt x="49" y="413"/>
                    </a:lnTo>
                    <a:lnTo>
                      <a:pt x="86" y="461"/>
                    </a:lnTo>
                    <a:lnTo>
                      <a:pt x="122" y="461"/>
                    </a:lnTo>
                    <a:lnTo>
                      <a:pt x="86" y="413"/>
                    </a:lnTo>
                    <a:lnTo>
                      <a:pt x="55" y="365"/>
                    </a:lnTo>
                    <a:lnTo>
                      <a:pt x="37" y="317"/>
                    </a:lnTo>
                    <a:lnTo>
                      <a:pt x="31" y="26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82976" name="Freeform 32"/>
              <p:cNvSpPr>
                <a:spLocks/>
              </p:cNvSpPr>
              <p:nvPr/>
            </p:nvSpPr>
            <p:spPr bwMode="hidden">
              <a:xfrm>
                <a:off x="2951" y="3751"/>
                <a:ext cx="360" cy="563"/>
              </a:xfrm>
              <a:custGeom>
                <a:avLst/>
                <a:gdLst/>
                <a:ahLst/>
                <a:cxnLst>
                  <a:cxn ang="0">
                    <a:pos x="360" y="365"/>
                  </a:cxn>
                  <a:cxn ang="0">
                    <a:pos x="353" y="305"/>
                  </a:cxn>
                  <a:cxn ang="0">
                    <a:pos x="335" y="251"/>
                  </a:cxn>
                  <a:cxn ang="0">
                    <a:pos x="305" y="204"/>
                  </a:cxn>
                  <a:cxn ang="0">
                    <a:pos x="262" y="156"/>
                  </a:cxn>
                  <a:cxn ang="0">
                    <a:pos x="213" y="108"/>
                  </a:cxn>
                  <a:cxn ang="0">
                    <a:pos x="159" y="66"/>
                  </a:cxn>
                  <a:cxn ang="0">
                    <a:pos x="92" y="30"/>
                  </a:cxn>
                  <a:cxn ang="0">
                    <a:pos x="19" y="0"/>
                  </a:cxn>
                  <a:cxn ang="0">
                    <a:pos x="0" y="12"/>
                  </a:cxn>
                  <a:cxn ang="0">
                    <a:pos x="67" y="42"/>
                  </a:cxn>
                  <a:cxn ang="0">
                    <a:pos x="134" y="78"/>
                  </a:cxn>
                  <a:cxn ang="0">
                    <a:pos x="189" y="114"/>
                  </a:cxn>
                  <a:cxn ang="0">
                    <a:pos x="238" y="162"/>
                  </a:cxn>
                  <a:cxn ang="0">
                    <a:pos x="274" y="210"/>
                  </a:cxn>
                  <a:cxn ang="0">
                    <a:pos x="299" y="257"/>
                  </a:cxn>
                  <a:cxn ang="0">
                    <a:pos x="317" y="311"/>
                  </a:cxn>
                  <a:cxn ang="0">
                    <a:pos x="323" y="365"/>
                  </a:cxn>
                  <a:cxn ang="0">
                    <a:pos x="317" y="419"/>
                  </a:cxn>
                  <a:cxn ang="0">
                    <a:pos x="299" y="467"/>
                  </a:cxn>
                  <a:cxn ang="0">
                    <a:pos x="274" y="515"/>
                  </a:cxn>
                  <a:cxn ang="0">
                    <a:pos x="238" y="563"/>
                  </a:cxn>
                  <a:cxn ang="0">
                    <a:pos x="268" y="563"/>
                  </a:cxn>
                  <a:cxn ang="0">
                    <a:pos x="311" y="515"/>
                  </a:cxn>
                  <a:cxn ang="0">
                    <a:pos x="335" y="467"/>
                  </a:cxn>
                  <a:cxn ang="0">
                    <a:pos x="353" y="419"/>
                  </a:cxn>
                  <a:cxn ang="0">
                    <a:pos x="360" y="365"/>
                  </a:cxn>
                  <a:cxn ang="0">
                    <a:pos x="360" y="365"/>
                  </a:cxn>
                </a:cxnLst>
                <a:rect l="0" t="0" r="r" b="b"/>
                <a:pathLst>
                  <a:path w="360" h="563">
                    <a:moveTo>
                      <a:pt x="360" y="365"/>
                    </a:moveTo>
                    <a:lnTo>
                      <a:pt x="353" y="305"/>
                    </a:lnTo>
                    <a:lnTo>
                      <a:pt x="335" y="251"/>
                    </a:lnTo>
                    <a:lnTo>
                      <a:pt x="305" y="204"/>
                    </a:lnTo>
                    <a:lnTo>
                      <a:pt x="262" y="156"/>
                    </a:lnTo>
                    <a:lnTo>
                      <a:pt x="213" y="108"/>
                    </a:lnTo>
                    <a:lnTo>
                      <a:pt x="159" y="66"/>
                    </a:lnTo>
                    <a:lnTo>
                      <a:pt x="92" y="3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67" y="42"/>
                    </a:lnTo>
                    <a:lnTo>
                      <a:pt x="134" y="78"/>
                    </a:lnTo>
                    <a:lnTo>
                      <a:pt x="189" y="114"/>
                    </a:lnTo>
                    <a:lnTo>
                      <a:pt x="238" y="162"/>
                    </a:lnTo>
                    <a:lnTo>
                      <a:pt x="274" y="210"/>
                    </a:lnTo>
                    <a:lnTo>
                      <a:pt x="299" y="257"/>
                    </a:lnTo>
                    <a:lnTo>
                      <a:pt x="317" y="311"/>
                    </a:lnTo>
                    <a:lnTo>
                      <a:pt x="323" y="365"/>
                    </a:lnTo>
                    <a:lnTo>
                      <a:pt x="317" y="419"/>
                    </a:lnTo>
                    <a:lnTo>
                      <a:pt x="299" y="467"/>
                    </a:lnTo>
                    <a:lnTo>
                      <a:pt x="274" y="515"/>
                    </a:lnTo>
                    <a:lnTo>
                      <a:pt x="238" y="563"/>
                    </a:lnTo>
                    <a:lnTo>
                      <a:pt x="268" y="563"/>
                    </a:lnTo>
                    <a:lnTo>
                      <a:pt x="311" y="515"/>
                    </a:lnTo>
                    <a:lnTo>
                      <a:pt x="335" y="467"/>
                    </a:lnTo>
                    <a:lnTo>
                      <a:pt x="353" y="419"/>
                    </a:lnTo>
                    <a:lnTo>
                      <a:pt x="360" y="365"/>
                    </a:lnTo>
                    <a:lnTo>
                      <a:pt x="360" y="3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7" name="Freeform 33"/>
              <p:cNvSpPr>
                <a:spLocks/>
              </p:cNvSpPr>
              <p:nvPr/>
            </p:nvSpPr>
            <p:spPr bwMode="hidden">
              <a:xfrm>
                <a:off x="2318" y="3631"/>
                <a:ext cx="1078" cy="425"/>
              </a:xfrm>
              <a:custGeom>
                <a:avLst/>
                <a:gdLst/>
                <a:ahLst/>
                <a:cxnLst>
                  <a:cxn ang="0">
                    <a:pos x="1053" y="425"/>
                  </a:cxn>
                  <a:cxn ang="0">
                    <a:pos x="1078" y="419"/>
                  </a:cxn>
                  <a:cxn ang="0">
                    <a:pos x="1066" y="377"/>
                  </a:cxn>
                  <a:cxn ang="0">
                    <a:pos x="1047" y="336"/>
                  </a:cxn>
                  <a:cxn ang="0">
                    <a:pos x="986" y="252"/>
                  </a:cxn>
                  <a:cxn ang="0">
                    <a:pos x="907" y="180"/>
                  </a:cxn>
                  <a:cxn ang="0">
                    <a:pos x="810" y="120"/>
                  </a:cxn>
                  <a:cxn ang="0">
                    <a:pos x="694" y="72"/>
                  </a:cxn>
                  <a:cxn ang="0">
                    <a:pos x="560" y="30"/>
                  </a:cxn>
                  <a:cxn ang="0">
                    <a:pos x="420" y="6"/>
                  </a:cxn>
                  <a:cxn ang="0">
                    <a:pos x="268" y="0"/>
                  </a:cxn>
                  <a:cxn ang="0">
                    <a:pos x="134" y="6"/>
                  </a:cxn>
                  <a:cxn ang="0">
                    <a:pos x="0" y="24"/>
                  </a:cxn>
                  <a:cxn ang="0">
                    <a:pos x="12" y="36"/>
                  </a:cxn>
                  <a:cxn ang="0">
                    <a:pos x="134" y="18"/>
                  </a:cxn>
                  <a:cxn ang="0">
                    <a:pos x="268" y="12"/>
                  </a:cxn>
                  <a:cxn ang="0">
                    <a:pos x="420" y="18"/>
                  </a:cxn>
                  <a:cxn ang="0">
                    <a:pos x="554" y="42"/>
                  </a:cxn>
                  <a:cxn ang="0">
                    <a:pos x="682" y="84"/>
                  </a:cxn>
                  <a:cxn ang="0">
                    <a:pos x="798" y="132"/>
                  </a:cxn>
                  <a:cxn ang="0">
                    <a:pos x="895" y="192"/>
                  </a:cxn>
                  <a:cxn ang="0">
                    <a:pos x="968" y="264"/>
                  </a:cxn>
                  <a:cxn ang="0">
                    <a:pos x="999" y="300"/>
                  </a:cxn>
                  <a:cxn ang="0">
                    <a:pos x="1023" y="342"/>
                  </a:cxn>
                  <a:cxn ang="0">
                    <a:pos x="1041" y="383"/>
                  </a:cxn>
                  <a:cxn ang="0">
                    <a:pos x="1053" y="425"/>
                  </a:cxn>
                  <a:cxn ang="0">
                    <a:pos x="1053" y="425"/>
                  </a:cxn>
                </a:cxnLst>
                <a:rect l="0" t="0" r="r" b="b"/>
                <a:pathLst>
                  <a:path w="1078" h="425">
                    <a:moveTo>
                      <a:pt x="1053" y="425"/>
                    </a:moveTo>
                    <a:lnTo>
                      <a:pt x="1078" y="419"/>
                    </a:lnTo>
                    <a:lnTo>
                      <a:pt x="1066" y="377"/>
                    </a:lnTo>
                    <a:lnTo>
                      <a:pt x="1047" y="336"/>
                    </a:lnTo>
                    <a:lnTo>
                      <a:pt x="986" y="252"/>
                    </a:lnTo>
                    <a:lnTo>
                      <a:pt x="907" y="180"/>
                    </a:lnTo>
                    <a:lnTo>
                      <a:pt x="810" y="120"/>
                    </a:lnTo>
                    <a:lnTo>
                      <a:pt x="694" y="72"/>
                    </a:lnTo>
                    <a:lnTo>
                      <a:pt x="560" y="30"/>
                    </a:lnTo>
                    <a:lnTo>
                      <a:pt x="420" y="6"/>
                    </a:lnTo>
                    <a:lnTo>
                      <a:pt x="268" y="0"/>
                    </a:lnTo>
                    <a:lnTo>
                      <a:pt x="134" y="6"/>
                    </a:lnTo>
                    <a:lnTo>
                      <a:pt x="0" y="24"/>
                    </a:lnTo>
                    <a:lnTo>
                      <a:pt x="12" y="36"/>
                    </a:lnTo>
                    <a:lnTo>
                      <a:pt x="134" y="18"/>
                    </a:lnTo>
                    <a:lnTo>
                      <a:pt x="268" y="12"/>
                    </a:lnTo>
                    <a:lnTo>
                      <a:pt x="420" y="18"/>
                    </a:lnTo>
                    <a:lnTo>
                      <a:pt x="554" y="42"/>
                    </a:lnTo>
                    <a:lnTo>
                      <a:pt x="682" y="84"/>
                    </a:lnTo>
                    <a:lnTo>
                      <a:pt x="798" y="132"/>
                    </a:lnTo>
                    <a:lnTo>
                      <a:pt x="895" y="192"/>
                    </a:lnTo>
                    <a:lnTo>
                      <a:pt x="968" y="264"/>
                    </a:lnTo>
                    <a:lnTo>
                      <a:pt x="999" y="300"/>
                    </a:lnTo>
                    <a:lnTo>
                      <a:pt x="1023" y="342"/>
                    </a:lnTo>
                    <a:lnTo>
                      <a:pt x="1041" y="383"/>
                    </a:lnTo>
                    <a:lnTo>
                      <a:pt x="1053" y="425"/>
                    </a:lnTo>
                    <a:lnTo>
                      <a:pt x="1053" y="42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8" name="Freeform 34"/>
              <p:cNvSpPr>
                <a:spLocks/>
              </p:cNvSpPr>
              <p:nvPr/>
            </p:nvSpPr>
            <p:spPr bwMode="hidden">
              <a:xfrm>
                <a:off x="3304" y="4080"/>
                <a:ext cx="98" cy="234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25" y="234"/>
                  </a:cxn>
                  <a:cxn ang="0">
                    <a:pos x="55" y="186"/>
                  </a:cxn>
                  <a:cxn ang="0">
                    <a:pos x="80" y="138"/>
                  </a:cxn>
                  <a:cxn ang="0">
                    <a:pos x="92" y="90"/>
                  </a:cxn>
                  <a:cxn ang="0">
                    <a:pos x="98" y="36"/>
                  </a:cxn>
                  <a:cxn ang="0">
                    <a:pos x="98" y="0"/>
                  </a:cxn>
                  <a:cxn ang="0">
                    <a:pos x="74" y="0"/>
                  </a:cxn>
                  <a:cxn ang="0">
                    <a:pos x="74" y="36"/>
                  </a:cxn>
                  <a:cxn ang="0">
                    <a:pos x="67" y="90"/>
                  </a:cxn>
                  <a:cxn ang="0">
                    <a:pos x="55" y="138"/>
                  </a:cxn>
                  <a:cxn ang="0">
                    <a:pos x="31" y="186"/>
                  </a:cxn>
                  <a:cxn ang="0">
                    <a:pos x="0" y="234"/>
                  </a:cxn>
                  <a:cxn ang="0">
                    <a:pos x="0" y="234"/>
                  </a:cxn>
                </a:cxnLst>
                <a:rect l="0" t="0" r="r" b="b"/>
                <a:pathLst>
                  <a:path w="98" h="234">
                    <a:moveTo>
                      <a:pt x="0" y="234"/>
                    </a:moveTo>
                    <a:lnTo>
                      <a:pt x="25" y="234"/>
                    </a:lnTo>
                    <a:lnTo>
                      <a:pt x="55" y="186"/>
                    </a:lnTo>
                    <a:lnTo>
                      <a:pt x="80" y="138"/>
                    </a:lnTo>
                    <a:lnTo>
                      <a:pt x="92" y="90"/>
                    </a:lnTo>
                    <a:lnTo>
                      <a:pt x="98" y="36"/>
                    </a:lnTo>
                    <a:lnTo>
                      <a:pt x="98" y="0"/>
                    </a:lnTo>
                    <a:lnTo>
                      <a:pt x="74" y="0"/>
                    </a:lnTo>
                    <a:lnTo>
                      <a:pt x="74" y="36"/>
                    </a:lnTo>
                    <a:lnTo>
                      <a:pt x="67" y="90"/>
                    </a:lnTo>
                    <a:lnTo>
                      <a:pt x="55" y="138"/>
                    </a:lnTo>
                    <a:lnTo>
                      <a:pt x="31" y="186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1084" name="Freeform 35"/>
              <p:cNvSpPr>
                <a:spLocks/>
              </p:cNvSpPr>
              <p:nvPr/>
            </p:nvSpPr>
            <p:spPr bwMode="hidden">
              <a:xfrm>
                <a:off x="1776" y="3673"/>
                <a:ext cx="481" cy="641"/>
              </a:xfrm>
              <a:custGeom>
                <a:avLst/>
                <a:gdLst>
                  <a:gd name="T0" fmla="*/ 18 w 481"/>
                  <a:gd name="T1" fmla="*/ 443 h 641"/>
                  <a:gd name="T2" fmla="*/ 24 w 481"/>
                  <a:gd name="T3" fmla="*/ 371 h 641"/>
                  <a:gd name="T4" fmla="*/ 55 w 481"/>
                  <a:gd name="T5" fmla="*/ 305 h 641"/>
                  <a:gd name="T6" fmla="*/ 91 w 481"/>
                  <a:gd name="T7" fmla="*/ 246 h 641"/>
                  <a:gd name="T8" fmla="*/ 146 w 481"/>
                  <a:gd name="T9" fmla="*/ 186 h 641"/>
                  <a:gd name="T10" fmla="*/ 213 w 481"/>
                  <a:gd name="T11" fmla="*/ 132 h 641"/>
                  <a:gd name="T12" fmla="*/ 292 w 481"/>
                  <a:gd name="T13" fmla="*/ 84 h 641"/>
                  <a:gd name="T14" fmla="*/ 384 w 481"/>
                  <a:gd name="T15" fmla="*/ 48 h 641"/>
                  <a:gd name="T16" fmla="*/ 481 w 481"/>
                  <a:gd name="T17" fmla="*/ 12 h 641"/>
                  <a:gd name="T18" fmla="*/ 457 w 481"/>
                  <a:gd name="T19" fmla="*/ 0 h 641"/>
                  <a:gd name="T20" fmla="*/ 359 w 481"/>
                  <a:gd name="T21" fmla="*/ 36 h 641"/>
                  <a:gd name="T22" fmla="*/ 274 w 481"/>
                  <a:gd name="T23" fmla="*/ 78 h 641"/>
                  <a:gd name="T24" fmla="*/ 195 w 481"/>
                  <a:gd name="T25" fmla="*/ 126 h 641"/>
                  <a:gd name="T26" fmla="*/ 128 w 481"/>
                  <a:gd name="T27" fmla="*/ 180 h 641"/>
                  <a:gd name="T28" fmla="*/ 73 w 481"/>
                  <a:gd name="T29" fmla="*/ 240 h 641"/>
                  <a:gd name="T30" fmla="*/ 37 w 481"/>
                  <a:gd name="T31" fmla="*/ 305 h 641"/>
                  <a:gd name="T32" fmla="*/ 6 w 481"/>
                  <a:gd name="T33" fmla="*/ 371 h 641"/>
                  <a:gd name="T34" fmla="*/ 0 w 481"/>
                  <a:gd name="T35" fmla="*/ 443 h 641"/>
                  <a:gd name="T36" fmla="*/ 6 w 481"/>
                  <a:gd name="T37" fmla="*/ 497 h 641"/>
                  <a:gd name="T38" fmla="*/ 18 w 481"/>
                  <a:gd name="T39" fmla="*/ 545 h 641"/>
                  <a:gd name="T40" fmla="*/ 43 w 481"/>
                  <a:gd name="T41" fmla="*/ 593 h 641"/>
                  <a:gd name="T42" fmla="*/ 73 w 481"/>
                  <a:gd name="T43" fmla="*/ 641 h 641"/>
                  <a:gd name="T44" fmla="*/ 97 w 481"/>
                  <a:gd name="T45" fmla="*/ 641 h 641"/>
                  <a:gd name="T46" fmla="*/ 67 w 481"/>
                  <a:gd name="T47" fmla="*/ 593 h 641"/>
                  <a:gd name="T48" fmla="*/ 43 w 481"/>
                  <a:gd name="T49" fmla="*/ 545 h 641"/>
                  <a:gd name="T50" fmla="*/ 24 w 481"/>
                  <a:gd name="T51" fmla="*/ 497 h 641"/>
                  <a:gd name="T52" fmla="*/ 18 w 481"/>
                  <a:gd name="T53" fmla="*/ 443 h 641"/>
                  <a:gd name="T54" fmla="*/ 18 w 481"/>
                  <a:gd name="T55" fmla="*/ 443 h 6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81" h="641">
                    <a:moveTo>
                      <a:pt x="18" y="443"/>
                    </a:moveTo>
                    <a:lnTo>
                      <a:pt x="24" y="371"/>
                    </a:lnTo>
                    <a:lnTo>
                      <a:pt x="55" y="305"/>
                    </a:lnTo>
                    <a:lnTo>
                      <a:pt x="91" y="246"/>
                    </a:lnTo>
                    <a:lnTo>
                      <a:pt x="146" y="186"/>
                    </a:lnTo>
                    <a:lnTo>
                      <a:pt x="213" y="132"/>
                    </a:lnTo>
                    <a:lnTo>
                      <a:pt x="292" y="84"/>
                    </a:lnTo>
                    <a:lnTo>
                      <a:pt x="384" y="48"/>
                    </a:lnTo>
                    <a:lnTo>
                      <a:pt x="481" y="12"/>
                    </a:lnTo>
                    <a:lnTo>
                      <a:pt x="457" y="0"/>
                    </a:lnTo>
                    <a:lnTo>
                      <a:pt x="359" y="36"/>
                    </a:lnTo>
                    <a:lnTo>
                      <a:pt x="274" y="78"/>
                    </a:lnTo>
                    <a:lnTo>
                      <a:pt x="195" y="126"/>
                    </a:lnTo>
                    <a:lnTo>
                      <a:pt x="128" y="180"/>
                    </a:lnTo>
                    <a:lnTo>
                      <a:pt x="73" y="240"/>
                    </a:lnTo>
                    <a:lnTo>
                      <a:pt x="37" y="305"/>
                    </a:lnTo>
                    <a:lnTo>
                      <a:pt x="6" y="371"/>
                    </a:lnTo>
                    <a:lnTo>
                      <a:pt x="0" y="443"/>
                    </a:lnTo>
                    <a:lnTo>
                      <a:pt x="6" y="497"/>
                    </a:lnTo>
                    <a:lnTo>
                      <a:pt x="18" y="545"/>
                    </a:lnTo>
                    <a:lnTo>
                      <a:pt x="43" y="593"/>
                    </a:lnTo>
                    <a:lnTo>
                      <a:pt x="73" y="641"/>
                    </a:lnTo>
                    <a:lnTo>
                      <a:pt x="97" y="641"/>
                    </a:lnTo>
                    <a:lnTo>
                      <a:pt x="67" y="593"/>
                    </a:lnTo>
                    <a:lnTo>
                      <a:pt x="43" y="545"/>
                    </a:lnTo>
                    <a:lnTo>
                      <a:pt x="24" y="497"/>
                    </a:lnTo>
                    <a:lnTo>
                      <a:pt x="18" y="4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grpSp>
          <p:nvGrpSpPr>
            <p:cNvPr id="1036" name="Group 36"/>
            <p:cNvGrpSpPr>
              <a:grpSpLocks/>
            </p:cNvGrpSpPr>
            <p:nvPr userDrawn="1"/>
          </p:nvGrpSpPr>
          <p:grpSpPr bwMode="auto">
            <a:xfrm>
              <a:off x="4128" y="3360"/>
              <a:ext cx="1351" cy="821"/>
              <a:chOff x="4128" y="3360"/>
              <a:chExt cx="1351" cy="821"/>
            </a:xfrm>
          </p:grpSpPr>
          <p:sp>
            <p:nvSpPr>
              <p:cNvPr id="82981" name="Freeform 37"/>
              <p:cNvSpPr>
                <a:spLocks noEditPoints="1"/>
              </p:cNvSpPr>
              <p:nvPr/>
            </p:nvSpPr>
            <p:spPr bwMode="hidden">
              <a:xfrm>
                <a:off x="4200" y="3402"/>
                <a:ext cx="1201" cy="731"/>
              </a:xfrm>
              <a:custGeom>
                <a:avLst/>
                <a:gdLst/>
                <a:ahLst/>
                <a:cxnLst>
                  <a:cxn ang="0">
                    <a:pos x="484" y="6"/>
                  </a:cxn>
                  <a:cxn ang="0">
                    <a:pos x="263" y="60"/>
                  </a:cxn>
                  <a:cxn ang="0">
                    <a:pos x="101" y="162"/>
                  </a:cxn>
                  <a:cxn ang="0">
                    <a:pos x="12" y="294"/>
                  </a:cxn>
                  <a:cxn ang="0">
                    <a:pos x="0" y="366"/>
                  </a:cxn>
                  <a:cxn ang="0">
                    <a:pos x="12" y="437"/>
                  </a:cxn>
                  <a:cxn ang="0">
                    <a:pos x="101" y="569"/>
                  </a:cxn>
                  <a:cxn ang="0">
                    <a:pos x="263" y="671"/>
                  </a:cxn>
                  <a:cxn ang="0">
                    <a:pos x="484" y="725"/>
                  </a:cxn>
                  <a:cxn ang="0">
                    <a:pos x="723" y="725"/>
                  </a:cxn>
                  <a:cxn ang="0">
                    <a:pos x="938" y="671"/>
                  </a:cxn>
                  <a:cxn ang="0">
                    <a:pos x="1100" y="569"/>
                  </a:cxn>
                  <a:cxn ang="0">
                    <a:pos x="1189" y="437"/>
                  </a:cxn>
                  <a:cxn ang="0">
                    <a:pos x="1201" y="366"/>
                  </a:cxn>
                  <a:cxn ang="0">
                    <a:pos x="1189" y="294"/>
                  </a:cxn>
                  <a:cxn ang="0">
                    <a:pos x="1100" y="162"/>
                  </a:cxn>
                  <a:cxn ang="0">
                    <a:pos x="938" y="60"/>
                  </a:cxn>
                  <a:cxn ang="0">
                    <a:pos x="723" y="6"/>
                  </a:cxn>
                  <a:cxn ang="0">
                    <a:pos x="604" y="0"/>
                  </a:cxn>
                  <a:cxn ang="0">
                    <a:pos x="490" y="701"/>
                  </a:cxn>
                  <a:cxn ang="0">
                    <a:pos x="287" y="647"/>
                  </a:cxn>
                  <a:cxn ang="0">
                    <a:pos x="131" y="557"/>
                  </a:cxn>
                  <a:cxn ang="0">
                    <a:pos x="48" y="437"/>
                  </a:cxn>
                  <a:cxn ang="0">
                    <a:pos x="36" y="366"/>
                  </a:cxn>
                  <a:cxn ang="0">
                    <a:pos x="48" y="300"/>
                  </a:cxn>
                  <a:cxn ang="0">
                    <a:pos x="131" y="174"/>
                  </a:cxn>
                  <a:cxn ang="0">
                    <a:pos x="287" y="84"/>
                  </a:cxn>
                  <a:cxn ang="0">
                    <a:pos x="490" y="30"/>
                  </a:cxn>
                  <a:cxn ang="0">
                    <a:pos x="717" y="30"/>
                  </a:cxn>
                  <a:cxn ang="0">
                    <a:pos x="920" y="84"/>
                  </a:cxn>
                  <a:cxn ang="0">
                    <a:pos x="1070" y="174"/>
                  </a:cxn>
                  <a:cxn ang="0">
                    <a:pos x="1153" y="300"/>
                  </a:cxn>
                  <a:cxn ang="0">
                    <a:pos x="1153" y="437"/>
                  </a:cxn>
                  <a:cxn ang="0">
                    <a:pos x="1070" y="557"/>
                  </a:cxn>
                  <a:cxn ang="0">
                    <a:pos x="920" y="647"/>
                  </a:cxn>
                  <a:cxn ang="0">
                    <a:pos x="717" y="701"/>
                  </a:cxn>
                  <a:cxn ang="0">
                    <a:pos x="604" y="707"/>
                  </a:cxn>
                </a:cxnLst>
                <a:rect l="0" t="0" r="r" b="b"/>
                <a:pathLst>
                  <a:path w="1201" h="731">
                    <a:moveTo>
                      <a:pt x="604" y="0"/>
                    </a:moveTo>
                    <a:lnTo>
                      <a:pt x="484" y="6"/>
                    </a:lnTo>
                    <a:lnTo>
                      <a:pt x="370" y="30"/>
                    </a:lnTo>
                    <a:lnTo>
                      <a:pt x="263" y="60"/>
                    </a:lnTo>
                    <a:lnTo>
                      <a:pt x="179" y="108"/>
                    </a:lnTo>
                    <a:lnTo>
                      <a:pt x="101" y="162"/>
                    </a:lnTo>
                    <a:lnTo>
                      <a:pt x="48" y="222"/>
                    </a:lnTo>
                    <a:lnTo>
                      <a:pt x="12" y="294"/>
                    </a:lnTo>
                    <a:lnTo>
                      <a:pt x="6" y="330"/>
                    </a:lnTo>
                    <a:lnTo>
                      <a:pt x="0" y="366"/>
                    </a:lnTo>
                    <a:lnTo>
                      <a:pt x="6" y="401"/>
                    </a:lnTo>
                    <a:lnTo>
                      <a:pt x="12" y="437"/>
                    </a:lnTo>
                    <a:lnTo>
                      <a:pt x="48" y="509"/>
                    </a:lnTo>
                    <a:lnTo>
                      <a:pt x="101" y="569"/>
                    </a:lnTo>
                    <a:lnTo>
                      <a:pt x="179" y="623"/>
                    </a:lnTo>
                    <a:lnTo>
                      <a:pt x="263" y="671"/>
                    </a:lnTo>
                    <a:lnTo>
                      <a:pt x="370" y="701"/>
                    </a:lnTo>
                    <a:lnTo>
                      <a:pt x="484" y="725"/>
                    </a:lnTo>
                    <a:lnTo>
                      <a:pt x="604" y="731"/>
                    </a:lnTo>
                    <a:lnTo>
                      <a:pt x="723" y="725"/>
                    </a:lnTo>
                    <a:lnTo>
                      <a:pt x="837" y="701"/>
                    </a:lnTo>
                    <a:lnTo>
                      <a:pt x="938" y="671"/>
                    </a:lnTo>
                    <a:lnTo>
                      <a:pt x="1028" y="623"/>
                    </a:lnTo>
                    <a:lnTo>
                      <a:pt x="1100" y="569"/>
                    </a:lnTo>
                    <a:lnTo>
                      <a:pt x="1153" y="509"/>
                    </a:lnTo>
                    <a:lnTo>
                      <a:pt x="1189" y="437"/>
                    </a:lnTo>
                    <a:lnTo>
                      <a:pt x="1201" y="401"/>
                    </a:lnTo>
                    <a:lnTo>
                      <a:pt x="1201" y="366"/>
                    </a:lnTo>
                    <a:lnTo>
                      <a:pt x="1201" y="330"/>
                    </a:lnTo>
                    <a:lnTo>
                      <a:pt x="1189" y="294"/>
                    </a:lnTo>
                    <a:lnTo>
                      <a:pt x="1153" y="222"/>
                    </a:lnTo>
                    <a:lnTo>
                      <a:pt x="1100" y="162"/>
                    </a:lnTo>
                    <a:lnTo>
                      <a:pt x="1028" y="108"/>
                    </a:lnTo>
                    <a:lnTo>
                      <a:pt x="938" y="60"/>
                    </a:lnTo>
                    <a:lnTo>
                      <a:pt x="837" y="30"/>
                    </a:lnTo>
                    <a:lnTo>
                      <a:pt x="723" y="6"/>
                    </a:lnTo>
                    <a:lnTo>
                      <a:pt x="604" y="0"/>
                    </a:lnTo>
                    <a:lnTo>
                      <a:pt x="604" y="0"/>
                    </a:lnTo>
                    <a:close/>
                    <a:moveTo>
                      <a:pt x="604" y="707"/>
                    </a:moveTo>
                    <a:lnTo>
                      <a:pt x="490" y="701"/>
                    </a:lnTo>
                    <a:lnTo>
                      <a:pt x="382" y="683"/>
                    </a:lnTo>
                    <a:lnTo>
                      <a:pt x="287" y="647"/>
                    </a:lnTo>
                    <a:lnTo>
                      <a:pt x="203" y="611"/>
                    </a:lnTo>
                    <a:lnTo>
                      <a:pt x="131" y="557"/>
                    </a:lnTo>
                    <a:lnTo>
                      <a:pt x="83" y="497"/>
                    </a:lnTo>
                    <a:lnTo>
                      <a:pt x="48" y="437"/>
                    </a:lnTo>
                    <a:lnTo>
                      <a:pt x="42" y="401"/>
                    </a:lnTo>
                    <a:lnTo>
                      <a:pt x="36" y="366"/>
                    </a:lnTo>
                    <a:lnTo>
                      <a:pt x="42" y="330"/>
                    </a:lnTo>
                    <a:lnTo>
                      <a:pt x="48" y="300"/>
                    </a:lnTo>
                    <a:lnTo>
                      <a:pt x="83" y="234"/>
                    </a:lnTo>
                    <a:lnTo>
                      <a:pt x="131" y="174"/>
                    </a:lnTo>
                    <a:lnTo>
                      <a:pt x="203" y="126"/>
                    </a:lnTo>
                    <a:lnTo>
                      <a:pt x="287" y="84"/>
                    </a:lnTo>
                    <a:lnTo>
                      <a:pt x="382" y="54"/>
                    </a:lnTo>
                    <a:lnTo>
                      <a:pt x="490" y="30"/>
                    </a:lnTo>
                    <a:lnTo>
                      <a:pt x="604" y="24"/>
                    </a:lnTo>
                    <a:lnTo>
                      <a:pt x="717" y="30"/>
                    </a:lnTo>
                    <a:lnTo>
                      <a:pt x="825" y="54"/>
                    </a:lnTo>
                    <a:lnTo>
                      <a:pt x="920" y="84"/>
                    </a:lnTo>
                    <a:lnTo>
                      <a:pt x="1004" y="126"/>
                    </a:lnTo>
                    <a:lnTo>
                      <a:pt x="1070" y="174"/>
                    </a:lnTo>
                    <a:lnTo>
                      <a:pt x="1124" y="234"/>
                    </a:lnTo>
                    <a:lnTo>
                      <a:pt x="1153" y="300"/>
                    </a:lnTo>
                    <a:lnTo>
                      <a:pt x="1165" y="366"/>
                    </a:lnTo>
                    <a:lnTo>
                      <a:pt x="1153" y="437"/>
                    </a:lnTo>
                    <a:lnTo>
                      <a:pt x="1124" y="497"/>
                    </a:lnTo>
                    <a:lnTo>
                      <a:pt x="1070" y="557"/>
                    </a:lnTo>
                    <a:lnTo>
                      <a:pt x="1004" y="611"/>
                    </a:lnTo>
                    <a:lnTo>
                      <a:pt x="920" y="647"/>
                    </a:lnTo>
                    <a:lnTo>
                      <a:pt x="825" y="683"/>
                    </a:lnTo>
                    <a:lnTo>
                      <a:pt x="717" y="701"/>
                    </a:lnTo>
                    <a:lnTo>
                      <a:pt x="604" y="707"/>
                    </a:lnTo>
                    <a:lnTo>
                      <a:pt x="604" y="70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2" name="Freeform 38"/>
              <p:cNvSpPr>
                <a:spLocks/>
              </p:cNvSpPr>
              <p:nvPr/>
            </p:nvSpPr>
            <p:spPr bwMode="hidden">
              <a:xfrm>
                <a:off x="4128" y="3366"/>
                <a:ext cx="544" cy="737"/>
              </a:xfrm>
              <a:custGeom>
                <a:avLst/>
                <a:gdLst/>
                <a:ahLst/>
                <a:cxnLst>
                  <a:cxn ang="0">
                    <a:pos x="24" y="402"/>
                  </a:cxn>
                  <a:cxn ang="0">
                    <a:pos x="36" y="330"/>
                  </a:cxn>
                  <a:cxn ang="0">
                    <a:pos x="66" y="264"/>
                  </a:cxn>
                  <a:cxn ang="0">
                    <a:pos x="108" y="204"/>
                  </a:cxn>
                  <a:cxn ang="0">
                    <a:pos x="173" y="150"/>
                  </a:cxn>
                  <a:cxn ang="0">
                    <a:pos x="251" y="102"/>
                  </a:cxn>
                  <a:cxn ang="0">
                    <a:pos x="335" y="60"/>
                  </a:cxn>
                  <a:cxn ang="0">
                    <a:pos x="436" y="30"/>
                  </a:cxn>
                  <a:cxn ang="0">
                    <a:pos x="544" y="12"/>
                  </a:cxn>
                  <a:cxn ang="0">
                    <a:pos x="544" y="0"/>
                  </a:cxn>
                  <a:cxn ang="0">
                    <a:pos x="430" y="18"/>
                  </a:cxn>
                  <a:cxn ang="0">
                    <a:pos x="329" y="48"/>
                  </a:cxn>
                  <a:cxn ang="0">
                    <a:pos x="233" y="90"/>
                  </a:cxn>
                  <a:cxn ang="0">
                    <a:pos x="155" y="138"/>
                  </a:cxn>
                  <a:cxn ang="0">
                    <a:pos x="90" y="198"/>
                  </a:cxn>
                  <a:cxn ang="0">
                    <a:pos x="42" y="258"/>
                  </a:cxn>
                  <a:cxn ang="0">
                    <a:pos x="12" y="330"/>
                  </a:cxn>
                  <a:cxn ang="0">
                    <a:pos x="0" y="402"/>
                  </a:cxn>
                  <a:cxn ang="0">
                    <a:pos x="6" y="455"/>
                  </a:cxn>
                  <a:cxn ang="0">
                    <a:pos x="18" y="503"/>
                  </a:cxn>
                  <a:cxn ang="0">
                    <a:pos x="42" y="545"/>
                  </a:cxn>
                  <a:cxn ang="0">
                    <a:pos x="78" y="593"/>
                  </a:cxn>
                  <a:cxn ang="0">
                    <a:pos x="114" y="635"/>
                  </a:cxn>
                  <a:cxn ang="0">
                    <a:pos x="161" y="671"/>
                  </a:cxn>
                  <a:cxn ang="0">
                    <a:pos x="221" y="707"/>
                  </a:cxn>
                  <a:cxn ang="0">
                    <a:pos x="281" y="737"/>
                  </a:cxn>
                  <a:cxn ang="0">
                    <a:pos x="323" y="737"/>
                  </a:cxn>
                  <a:cxn ang="0">
                    <a:pos x="257" y="707"/>
                  </a:cxn>
                  <a:cxn ang="0">
                    <a:pos x="203" y="671"/>
                  </a:cxn>
                  <a:cxn ang="0">
                    <a:pos x="149" y="635"/>
                  </a:cxn>
                  <a:cxn ang="0">
                    <a:pos x="108" y="593"/>
                  </a:cxn>
                  <a:cxn ang="0">
                    <a:pos x="72" y="551"/>
                  </a:cxn>
                  <a:cxn ang="0">
                    <a:pos x="48" y="503"/>
                  </a:cxn>
                  <a:cxn ang="0">
                    <a:pos x="30" y="455"/>
                  </a:cxn>
                  <a:cxn ang="0">
                    <a:pos x="24" y="402"/>
                  </a:cxn>
                  <a:cxn ang="0">
                    <a:pos x="24" y="402"/>
                  </a:cxn>
                </a:cxnLst>
                <a:rect l="0" t="0" r="r" b="b"/>
                <a:pathLst>
                  <a:path w="544" h="737">
                    <a:moveTo>
                      <a:pt x="24" y="402"/>
                    </a:moveTo>
                    <a:lnTo>
                      <a:pt x="36" y="330"/>
                    </a:lnTo>
                    <a:lnTo>
                      <a:pt x="66" y="264"/>
                    </a:lnTo>
                    <a:lnTo>
                      <a:pt x="108" y="204"/>
                    </a:lnTo>
                    <a:lnTo>
                      <a:pt x="173" y="150"/>
                    </a:lnTo>
                    <a:lnTo>
                      <a:pt x="251" y="102"/>
                    </a:lnTo>
                    <a:lnTo>
                      <a:pt x="335" y="60"/>
                    </a:lnTo>
                    <a:lnTo>
                      <a:pt x="436" y="30"/>
                    </a:lnTo>
                    <a:lnTo>
                      <a:pt x="544" y="12"/>
                    </a:lnTo>
                    <a:lnTo>
                      <a:pt x="544" y="0"/>
                    </a:lnTo>
                    <a:lnTo>
                      <a:pt x="430" y="18"/>
                    </a:lnTo>
                    <a:lnTo>
                      <a:pt x="329" y="48"/>
                    </a:lnTo>
                    <a:lnTo>
                      <a:pt x="233" y="90"/>
                    </a:lnTo>
                    <a:lnTo>
                      <a:pt x="155" y="138"/>
                    </a:lnTo>
                    <a:lnTo>
                      <a:pt x="90" y="198"/>
                    </a:lnTo>
                    <a:lnTo>
                      <a:pt x="42" y="258"/>
                    </a:lnTo>
                    <a:lnTo>
                      <a:pt x="12" y="330"/>
                    </a:lnTo>
                    <a:lnTo>
                      <a:pt x="0" y="402"/>
                    </a:lnTo>
                    <a:lnTo>
                      <a:pt x="6" y="455"/>
                    </a:lnTo>
                    <a:lnTo>
                      <a:pt x="18" y="503"/>
                    </a:lnTo>
                    <a:lnTo>
                      <a:pt x="42" y="545"/>
                    </a:lnTo>
                    <a:lnTo>
                      <a:pt x="78" y="593"/>
                    </a:lnTo>
                    <a:lnTo>
                      <a:pt x="114" y="635"/>
                    </a:lnTo>
                    <a:lnTo>
                      <a:pt x="161" y="671"/>
                    </a:lnTo>
                    <a:lnTo>
                      <a:pt x="221" y="707"/>
                    </a:lnTo>
                    <a:lnTo>
                      <a:pt x="281" y="737"/>
                    </a:lnTo>
                    <a:lnTo>
                      <a:pt x="323" y="737"/>
                    </a:lnTo>
                    <a:lnTo>
                      <a:pt x="257" y="707"/>
                    </a:lnTo>
                    <a:lnTo>
                      <a:pt x="203" y="671"/>
                    </a:lnTo>
                    <a:lnTo>
                      <a:pt x="149" y="635"/>
                    </a:lnTo>
                    <a:lnTo>
                      <a:pt x="108" y="593"/>
                    </a:lnTo>
                    <a:lnTo>
                      <a:pt x="72" y="551"/>
                    </a:lnTo>
                    <a:lnTo>
                      <a:pt x="48" y="503"/>
                    </a:lnTo>
                    <a:lnTo>
                      <a:pt x="30" y="455"/>
                    </a:lnTo>
                    <a:lnTo>
                      <a:pt x="24" y="402"/>
                    </a:lnTo>
                    <a:lnTo>
                      <a:pt x="24" y="40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3" name="Freeform 39"/>
              <p:cNvSpPr>
                <a:spLocks/>
              </p:cNvSpPr>
              <p:nvPr/>
            </p:nvSpPr>
            <p:spPr bwMode="hidden">
              <a:xfrm>
                <a:off x="4792" y="3360"/>
                <a:ext cx="609" cy="252"/>
              </a:xfrm>
              <a:custGeom>
                <a:avLst/>
                <a:gdLst/>
                <a:ahLst/>
                <a:cxnLst>
                  <a:cxn ang="0">
                    <a:pos x="12" y="12"/>
                  </a:cxn>
                  <a:cxn ang="0">
                    <a:pos x="113" y="18"/>
                  </a:cxn>
                  <a:cxn ang="0">
                    <a:pos x="203" y="30"/>
                  </a:cxn>
                  <a:cxn ang="0">
                    <a:pos x="292" y="48"/>
                  </a:cxn>
                  <a:cxn ang="0">
                    <a:pos x="376" y="78"/>
                  </a:cxn>
                  <a:cxn ang="0">
                    <a:pos x="448" y="114"/>
                  </a:cxn>
                  <a:cxn ang="0">
                    <a:pos x="514" y="156"/>
                  </a:cxn>
                  <a:cxn ang="0">
                    <a:pos x="567" y="198"/>
                  </a:cxn>
                  <a:cxn ang="0">
                    <a:pos x="609" y="252"/>
                  </a:cxn>
                  <a:cxn ang="0">
                    <a:pos x="609" y="216"/>
                  </a:cxn>
                  <a:cxn ang="0">
                    <a:pos x="561" y="168"/>
                  </a:cxn>
                  <a:cxn ang="0">
                    <a:pos x="502" y="126"/>
                  </a:cxn>
                  <a:cxn ang="0">
                    <a:pos x="436" y="90"/>
                  </a:cxn>
                  <a:cxn ang="0">
                    <a:pos x="364" y="60"/>
                  </a:cxn>
                  <a:cxn ang="0">
                    <a:pos x="286" y="36"/>
                  </a:cxn>
                  <a:cxn ang="0">
                    <a:pos x="197" y="18"/>
                  </a:cxn>
                  <a:cxn ang="0">
                    <a:pos x="107" y="6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12"/>
                  </a:cxn>
                  <a:cxn ang="0">
                    <a:pos x="12" y="12"/>
                  </a:cxn>
                  <a:cxn ang="0">
                    <a:pos x="12" y="12"/>
                  </a:cxn>
                </a:cxnLst>
                <a:rect l="0" t="0" r="r" b="b"/>
                <a:pathLst>
                  <a:path w="609" h="252">
                    <a:moveTo>
                      <a:pt x="12" y="12"/>
                    </a:moveTo>
                    <a:lnTo>
                      <a:pt x="113" y="18"/>
                    </a:lnTo>
                    <a:lnTo>
                      <a:pt x="203" y="30"/>
                    </a:lnTo>
                    <a:lnTo>
                      <a:pt x="292" y="48"/>
                    </a:lnTo>
                    <a:lnTo>
                      <a:pt x="376" y="78"/>
                    </a:lnTo>
                    <a:lnTo>
                      <a:pt x="448" y="114"/>
                    </a:lnTo>
                    <a:lnTo>
                      <a:pt x="514" y="156"/>
                    </a:lnTo>
                    <a:lnTo>
                      <a:pt x="567" y="198"/>
                    </a:lnTo>
                    <a:lnTo>
                      <a:pt x="609" y="252"/>
                    </a:lnTo>
                    <a:lnTo>
                      <a:pt x="609" y="216"/>
                    </a:lnTo>
                    <a:lnTo>
                      <a:pt x="561" y="168"/>
                    </a:lnTo>
                    <a:lnTo>
                      <a:pt x="502" y="126"/>
                    </a:lnTo>
                    <a:lnTo>
                      <a:pt x="436" y="90"/>
                    </a:lnTo>
                    <a:lnTo>
                      <a:pt x="364" y="60"/>
                    </a:lnTo>
                    <a:lnTo>
                      <a:pt x="286" y="36"/>
                    </a:lnTo>
                    <a:lnTo>
                      <a:pt x="197" y="18"/>
                    </a:lnTo>
                    <a:lnTo>
                      <a:pt x="107" y="6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12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4" name="Freeform 40"/>
              <p:cNvSpPr>
                <a:spLocks/>
              </p:cNvSpPr>
              <p:nvPr/>
            </p:nvSpPr>
            <p:spPr bwMode="hidden">
              <a:xfrm>
                <a:off x="5246" y="4007"/>
                <a:ext cx="72" cy="54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6" y="30"/>
                  </a:cxn>
                  <a:cxn ang="0">
                    <a:pos x="0" y="54"/>
                  </a:cxn>
                  <a:cxn ang="0">
                    <a:pos x="36" y="54"/>
                  </a:cxn>
                  <a:cxn ang="0">
                    <a:pos x="54" y="42"/>
                  </a:cxn>
                  <a:cxn ang="0">
                    <a:pos x="72" y="24"/>
                  </a:cxn>
                  <a:cxn ang="0">
                    <a:pos x="72" y="24"/>
                  </a:cxn>
                  <a:cxn ang="0">
                    <a:pos x="72" y="0"/>
                  </a:cxn>
                  <a:cxn ang="0">
                    <a:pos x="72" y="0"/>
                  </a:cxn>
                </a:cxnLst>
                <a:rect l="0" t="0" r="r" b="b"/>
                <a:pathLst>
                  <a:path w="72" h="54">
                    <a:moveTo>
                      <a:pt x="72" y="0"/>
                    </a:moveTo>
                    <a:lnTo>
                      <a:pt x="36" y="30"/>
                    </a:lnTo>
                    <a:lnTo>
                      <a:pt x="0" y="54"/>
                    </a:lnTo>
                    <a:lnTo>
                      <a:pt x="36" y="54"/>
                    </a:lnTo>
                    <a:lnTo>
                      <a:pt x="54" y="42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5" name="Freeform 41"/>
              <p:cNvSpPr>
                <a:spLocks/>
              </p:cNvSpPr>
              <p:nvPr/>
            </p:nvSpPr>
            <p:spPr bwMode="hidden">
              <a:xfrm>
                <a:off x="4505" y="4073"/>
                <a:ext cx="705" cy="108"/>
              </a:xfrm>
              <a:custGeom>
                <a:avLst/>
                <a:gdLst/>
                <a:ahLst/>
                <a:cxnLst>
                  <a:cxn ang="0">
                    <a:pos x="299" y="90"/>
                  </a:cxn>
                  <a:cxn ang="0">
                    <a:pos x="221" y="90"/>
                  </a:cxn>
                  <a:cxn ang="0">
                    <a:pos x="143" y="78"/>
                  </a:cxn>
                  <a:cxn ang="0">
                    <a:pos x="0" y="48"/>
                  </a:cxn>
                  <a:cxn ang="0">
                    <a:pos x="0" y="66"/>
                  </a:cxn>
                  <a:cxn ang="0">
                    <a:pos x="143" y="96"/>
                  </a:cxn>
                  <a:cxn ang="0">
                    <a:pos x="221" y="108"/>
                  </a:cxn>
                  <a:cxn ang="0">
                    <a:pos x="299" y="108"/>
                  </a:cxn>
                  <a:cxn ang="0">
                    <a:pos x="412" y="102"/>
                  </a:cxn>
                  <a:cxn ang="0">
                    <a:pos x="520" y="84"/>
                  </a:cxn>
                  <a:cxn ang="0">
                    <a:pos x="615" y="60"/>
                  </a:cxn>
                  <a:cxn ang="0">
                    <a:pos x="705" y="24"/>
                  </a:cxn>
                  <a:cxn ang="0">
                    <a:pos x="705" y="0"/>
                  </a:cxn>
                  <a:cxn ang="0">
                    <a:pos x="615" y="42"/>
                  </a:cxn>
                  <a:cxn ang="0">
                    <a:pos x="520" y="66"/>
                  </a:cxn>
                  <a:cxn ang="0">
                    <a:pos x="412" y="84"/>
                  </a:cxn>
                  <a:cxn ang="0">
                    <a:pos x="299" y="90"/>
                  </a:cxn>
                  <a:cxn ang="0">
                    <a:pos x="299" y="90"/>
                  </a:cxn>
                </a:cxnLst>
                <a:rect l="0" t="0" r="r" b="b"/>
                <a:pathLst>
                  <a:path w="705" h="108">
                    <a:moveTo>
                      <a:pt x="299" y="90"/>
                    </a:moveTo>
                    <a:lnTo>
                      <a:pt x="221" y="90"/>
                    </a:lnTo>
                    <a:lnTo>
                      <a:pt x="143" y="78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143" y="96"/>
                    </a:lnTo>
                    <a:lnTo>
                      <a:pt x="221" y="108"/>
                    </a:lnTo>
                    <a:lnTo>
                      <a:pt x="299" y="108"/>
                    </a:lnTo>
                    <a:lnTo>
                      <a:pt x="412" y="102"/>
                    </a:lnTo>
                    <a:lnTo>
                      <a:pt x="520" y="84"/>
                    </a:lnTo>
                    <a:lnTo>
                      <a:pt x="615" y="60"/>
                    </a:lnTo>
                    <a:lnTo>
                      <a:pt x="705" y="24"/>
                    </a:lnTo>
                    <a:lnTo>
                      <a:pt x="705" y="0"/>
                    </a:lnTo>
                    <a:lnTo>
                      <a:pt x="615" y="42"/>
                    </a:lnTo>
                    <a:lnTo>
                      <a:pt x="520" y="66"/>
                    </a:lnTo>
                    <a:lnTo>
                      <a:pt x="412" y="84"/>
                    </a:lnTo>
                    <a:lnTo>
                      <a:pt x="299" y="90"/>
                    </a:lnTo>
                    <a:lnTo>
                      <a:pt x="29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6" name="Freeform 42"/>
              <p:cNvSpPr>
                <a:spLocks/>
              </p:cNvSpPr>
              <p:nvPr/>
            </p:nvSpPr>
            <p:spPr bwMode="hidden">
              <a:xfrm>
                <a:off x="5336" y="3654"/>
                <a:ext cx="143" cy="341"/>
              </a:xfrm>
              <a:custGeom>
                <a:avLst/>
                <a:gdLst/>
                <a:ahLst/>
                <a:cxnLst>
                  <a:cxn ang="0">
                    <a:pos x="119" y="114"/>
                  </a:cxn>
                  <a:cxn ang="0">
                    <a:pos x="113" y="173"/>
                  </a:cxn>
                  <a:cxn ang="0">
                    <a:pos x="89" y="239"/>
                  </a:cxn>
                  <a:cxn ang="0">
                    <a:pos x="47" y="293"/>
                  </a:cxn>
                  <a:cxn ang="0">
                    <a:pos x="0" y="341"/>
                  </a:cxn>
                  <a:cxn ang="0">
                    <a:pos x="29" y="341"/>
                  </a:cxn>
                  <a:cxn ang="0">
                    <a:pos x="77" y="287"/>
                  </a:cxn>
                  <a:cxn ang="0">
                    <a:pos x="113" y="233"/>
                  </a:cxn>
                  <a:cxn ang="0">
                    <a:pos x="137" y="173"/>
                  </a:cxn>
                  <a:cxn ang="0">
                    <a:pos x="143" y="114"/>
                  </a:cxn>
                  <a:cxn ang="0">
                    <a:pos x="137" y="60"/>
                  </a:cxn>
                  <a:cxn ang="0">
                    <a:pos x="119" y="0"/>
                  </a:cxn>
                  <a:cxn ang="0">
                    <a:pos x="89" y="0"/>
                  </a:cxn>
                  <a:cxn ang="0">
                    <a:pos x="113" y="60"/>
                  </a:cxn>
                  <a:cxn ang="0">
                    <a:pos x="119" y="114"/>
                  </a:cxn>
                  <a:cxn ang="0">
                    <a:pos x="119" y="114"/>
                  </a:cxn>
                </a:cxnLst>
                <a:rect l="0" t="0" r="r" b="b"/>
                <a:pathLst>
                  <a:path w="143" h="341">
                    <a:moveTo>
                      <a:pt x="119" y="114"/>
                    </a:moveTo>
                    <a:lnTo>
                      <a:pt x="113" y="173"/>
                    </a:lnTo>
                    <a:lnTo>
                      <a:pt x="89" y="239"/>
                    </a:lnTo>
                    <a:lnTo>
                      <a:pt x="47" y="293"/>
                    </a:lnTo>
                    <a:lnTo>
                      <a:pt x="0" y="341"/>
                    </a:lnTo>
                    <a:lnTo>
                      <a:pt x="29" y="341"/>
                    </a:lnTo>
                    <a:lnTo>
                      <a:pt x="77" y="287"/>
                    </a:lnTo>
                    <a:lnTo>
                      <a:pt x="113" y="233"/>
                    </a:lnTo>
                    <a:lnTo>
                      <a:pt x="137" y="173"/>
                    </a:lnTo>
                    <a:lnTo>
                      <a:pt x="143" y="114"/>
                    </a:lnTo>
                    <a:lnTo>
                      <a:pt x="137" y="60"/>
                    </a:lnTo>
                    <a:lnTo>
                      <a:pt x="119" y="0"/>
                    </a:lnTo>
                    <a:lnTo>
                      <a:pt x="89" y="0"/>
                    </a:lnTo>
                    <a:lnTo>
                      <a:pt x="113" y="60"/>
                    </a:lnTo>
                    <a:lnTo>
                      <a:pt x="119" y="114"/>
                    </a:lnTo>
                    <a:lnTo>
                      <a:pt x="119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7" name="Freeform 43"/>
              <p:cNvSpPr>
                <a:spLocks/>
              </p:cNvSpPr>
              <p:nvPr/>
            </p:nvSpPr>
            <p:spPr bwMode="hidden">
              <a:xfrm>
                <a:off x="5061" y="3624"/>
                <a:ext cx="83" cy="90"/>
              </a:xfrm>
              <a:custGeom>
                <a:avLst/>
                <a:gdLst/>
                <a:ahLst/>
                <a:cxnLst>
                  <a:cxn ang="0">
                    <a:pos x="59" y="90"/>
                  </a:cxn>
                  <a:cxn ang="0">
                    <a:pos x="83" y="84"/>
                  </a:cxn>
                  <a:cxn ang="0">
                    <a:pos x="71" y="60"/>
                  </a:cxn>
                  <a:cxn ang="0">
                    <a:pos x="53" y="42"/>
                  </a:cxn>
                  <a:cxn ang="0">
                    <a:pos x="6" y="0"/>
                  </a:cxn>
                  <a:cxn ang="0">
                    <a:pos x="0" y="18"/>
                  </a:cxn>
                  <a:cxn ang="0">
                    <a:pos x="35" y="48"/>
                  </a:cxn>
                  <a:cxn ang="0">
                    <a:pos x="59" y="90"/>
                  </a:cxn>
                  <a:cxn ang="0">
                    <a:pos x="59" y="90"/>
                  </a:cxn>
                </a:cxnLst>
                <a:rect l="0" t="0" r="r" b="b"/>
                <a:pathLst>
                  <a:path w="83" h="90">
                    <a:moveTo>
                      <a:pt x="59" y="90"/>
                    </a:moveTo>
                    <a:lnTo>
                      <a:pt x="83" y="84"/>
                    </a:lnTo>
                    <a:lnTo>
                      <a:pt x="71" y="60"/>
                    </a:lnTo>
                    <a:lnTo>
                      <a:pt x="53" y="42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35" y="48"/>
                    </a:lnTo>
                    <a:lnTo>
                      <a:pt x="59" y="90"/>
                    </a:lnTo>
                    <a:lnTo>
                      <a:pt x="5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1057" name="Freeform 44"/>
              <p:cNvSpPr>
                <a:spLocks/>
              </p:cNvSpPr>
              <p:nvPr/>
            </p:nvSpPr>
            <p:spPr bwMode="hidden">
              <a:xfrm>
                <a:off x="4445" y="3552"/>
                <a:ext cx="717" cy="431"/>
              </a:xfrm>
              <a:custGeom>
                <a:avLst/>
                <a:gdLst>
                  <a:gd name="T0" fmla="*/ 693 w 717"/>
                  <a:gd name="T1" fmla="*/ 216 h 431"/>
                  <a:gd name="T2" fmla="*/ 687 w 717"/>
                  <a:gd name="T3" fmla="*/ 257 h 431"/>
                  <a:gd name="T4" fmla="*/ 669 w 717"/>
                  <a:gd name="T5" fmla="*/ 293 h 431"/>
                  <a:gd name="T6" fmla="*/ 633 w 717"/>
                  <a:gd name="T7" fmla="*/ 329 h 431"/>
                  <a:gd name="T8" fmla="*/ 598 w 717"/>
                  <a:gd name="T9" fmla="*/ 359 h 431"/>
                  <a:gd name="T10" fmla="*/ 544 w 717"/>
                  <a:gd name="T11" fmla="*/ 383 h 431"/>
                  <a:gd name="T12" fmla="*/ 490 w 717"/>
                  <a:gd name="T13" fmla="*/ 401 h 431"/>
                  <a:gd name="T14" fmla="*/ 424 w 717"/>
                  <a:gd name="T15" fmla="*/ 413 h 431"/>
                  <a:gd name="T16" fmla="*/ 359 w 717"/>
                  <a:gd name="T17" fmla="*/ 419 h 431"/>
                  <a:gd name="T18" fmla="*/ 293 w 717"/>
                  <a:gd name="T19" fmla="*/ 413 h 431"/>
                  <a:gd name="T20" fmla="*/ 227 w 717"/>
                  <a:gd name="T21" fmla="*/ 401 h 431"/>
                  <a:gd name="T22" fmla="*/ 173 w 717"/>
                  <a:gd name="T23" fmla="*/ 383 h 431"/>
                  <a:gd name="T24" fmla="*/ 119 w 717"/>
                  <a:gd name="T25" fmla="*/ 359 h 431"/>
                  <a:gd name="T26" fmla="*/ 84 w 717"/>
                  <a:gd name="T27" fmla="*/ 329 h 431"/>
                  <a:gd name="T28" fmla="*/ 48 w 717"/>
                  <a:gd name="T29" fmla="*/ 293 h 431"/>
                  <a:gd name="T30" fmla="*/ 30 w 717"/>
                  <a:gd name="T31" fmla="*/ 257 h 431"/>
                  <a:gd name="T32" fmla="*/ 24 w 717"/>
                  <a:gd name="T33" fmla="*/ 216 h 431"/>
                  <a:gd name="T34" fmla="*/ 30 w 717"/>
                  <a:gd name="T35" fmla="*/ 174 h 431"/>
                  <a:gd name="T36" fmla="*/ 48 w 717"/>
                  <a:gd name="T37" fmla="*/ 138 h 431"/>
                  <a:gd name="T38" fmla="*/ 84 w 717"/>
                  <a:gd name="T39" fmla="*/ 102 h 431"/>
                  <a:gd name="T40" fmla="*/ 119 w 717"/>
                  <a:gd name="T41" fmla="*/ 72 h 431"/>
                  <a:gd name="T42" fmla="*/ 173 w 717"/>
                  <a:gd name="T43" fmla="*/ 48 h 431"/>
                  <a:gd name="T44" fmla="*/ 227 w 717"/>
                  <a:gd name="T45" fmla="*/ 30 h 431"/>
                  <a:gd name="T46" fmla="*/ 293 w 717"/>
                  <a:gd name="T47" fmla="*/ 18 h 431"/>
                  <a:gd name="T48" fmla="*/ 359 w 717"/>
                  <a:gd name="T49" fmla="*/ 12 h 431"/>
                  <a:gd name="T50" fmla="*/ 418 w 717"/>
                  <a:gd name="T51" fmla="*/ 18 h 431"/>
                  <a:gd name="T52" fmla="*/ 478 w 717"/>
                  <a:gd name="T53" fmla="*/ 30 h 431"/>
                  <a:gd name="T54" fmla="*/ 532 w 717"/>
                  <a:gd name="T55" fmla="*/ 48 h 431"/>
                  <a:gd name="T56" fmla="*/ 580 w 717"/>
                  <a:gd name="T57" fmla="*/ 66 h 431"/>
                  <a:gd name="T58" fmla="*/ 586 w 717"/>
                  <a:gd name="T59" fmla="*/ 48 h 431"/>
                  <a:gd name="T60" fmla="*/ 478 w 717"/>
                  <a:gd name="T61" fmla="*/ 12 h 431"/>
                  <a:gd name="T62" fmla="*/ 418 w 717"/>
                  <a:gd name="T63" fmla="*/ 6 h 431"/>
                  <a:gd name="T64" fmla="*/ 359 w 717"/>
                  <a:gd name="T65" fmla="*/ 0 h 431"/>
                  <a:gd name="T66" fmla="*/ 287 w 717"/>
                  <a:gd name="T67" fmla="*/ 6 h 431"/>
                  <a:gd name="T68" fmla="*/ 221 w 717"/>
                  <a:gd name="T69" fmla="*/ 18 h 431"/>
                  <a:gd name="T70" fmla="*/ 161 w 717"/>
                  <a:gd name="T71" fmla="*/ 36 h 431"/>
                  <a:gd name="T72" fmla="*/ 107 w 717"/>
                  <a:gd name="T73" fmla="*/ 66 h 431"/>
                  <a:gd name="T74" fmla="*/ 60 w 717"/>
                  <a:gd name="T75" fmla="*/ 96 h 431"/>
                  <a:gd name="T76" fmla="*/ 30 w 717"/>
                  <a:gd name="T77" fmla="*/ 132 h 431"/>
                  <a:gd name="T78" fmla="*/ 6 w 717"/>
                  <a:gd name="T79" fmla="*/ 174 h 431"/>
                  <a:gd name="T80" fmla="*/ 0 w 717"/>
                  <a:gd name="T81" fmla="*/ 216 h 431"/>
                  <a:gd name="T82" fmla="*/ 6 w 717"/>
                  <a:gd name="T83" fmla="*/ 257 h 431"/>
                  <a:gd name="T84" fmla="*/ 30 w 717"/>
                  <a:gd name="T85" fmla="*/ 299 h 431"/>
                  <a:gd name="T86" fmla="*/ 60 w 717"/>
                  <a:gd name="T87" fmla="*/ 335 h 431"/>
                  <a:gd name="T88" fmla="*/ 107 w 717"/>
                  <a:gd name="T89" fmla="*/ 371 h 431"/>
                  <a:gd name="T90" fmla="*/ 161 w 717"/>
                  <a:gd name="T91" fmla="*/ 395 h 431"/>
                  <a:gd name="T92" fmla="*/ 221 w 717"/>
                  <a:gd name="T93" fmla="*/ 413 h 431"/>
                  <a:gd name="T94" fmla="*/ 287 w 717"/>
                  <a:gd name="T95" fmla="*/ 425 h 431"/>
                  <a:gd name="T96" fmla="*/ 359 w 717"/>
                  <a:gd name="T97" fmla="*/ 431 h 431"/>
                  <a:gd name="T98" fmla="*/ 430 w 717"/>
                  <a:gd name="T99" fmla="*/ 425 h 431"/>
                  <a:gd name="T100" fmla="*/ 496 w 717"/>
                  <a:gd name="T101" fmla="*/ 413 h 431"/>
                  <a:gd name="T102" fmla="*/ 562 w 717"/>
                  <a:gd name="T103" fmla="*/ 395 h 431"/>
                  <a:gd name="T104" fmla="*/ 610 w 717"/>
                  <a:gd name="T105" fmla="*/ 371 h 431"/>
                  <a:gd name="T106" fmla="*/ 657 w 717"/>
                  <a:gd name="T107" fmla="*/ 335 h 431"/>
                  <a:gd name="T108" fmla="*/ 687 w 717"/>
                  <a:gd name="T109" fmla="*/ 299 h 431"/>
                  <a:gd name="T110" fmla="*/ 711 w 717"/>
                  <a:gd name="T111" fmla="*/ 257 h 431"/>
                  <a:gd name="T112" fmla="*/ 717 w 717"/>
                  <a:gd name="T113" fmla="*/ 216 h 431"/>
                  <a:gd name="T114" fmla="*/ 717 w 717"/>
                  <a:gd name="T115" fmla="*/ 204 h 431"/>
                  <a:gd name="T116" fmla="*/ 711 w 717"/>
                  <a:gd name="T117" fmla="*/ 192 h 431"/>
                  <a:gd name="T118" fmla="*/ 687 w 717"/>
                  <a:gd name="T119" fmla="*/ 198 h 431"/>
                  <a:gd name="T120" fmla="*/ 693 w 717"/>
                  <a:gd name="T121" fmla="*/ 210 h 431"/>
                  <a:gd name="T122" fmla="*/ 693 w 717"/>
                  <a:gd name="T123" fmla="*/ 216 h 431"/>
                  <a:gd name="T124" fmla="*/ 693 w 717"/>
                  <a:gd name="T125" fmla="*/ 216 h 4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17" h="431">
                    <a:moveTo>
                      <a:pt x="693" y="216"/>
                    </a:moveTo>
                    <a:lnTo>
                      <a:pt x="687" y="257"/>
                    </a:lnTo>
                    <a:lnTo>
                      <a:pt x="669" y="293"/>
                    </a:lnTo>
                    <a:lnTo>
                      <a:pt x="633" y="329"/>
                    </a:lnTo>
                    <a:lnTo>
                      <a:pt x="598" y="359"/>
                    </a:lnTo>
                    <a:lnTo>
                      <a:pt x="544" y="383"/>
                    </a:lnTo>
                    <a:lnTo>
                      <a:pt x="490" y="401"/>
                    </a:lnTo>
                    <a:lnTo>
                      <a:pt x="424" y="413"/>
                    </a:lnTo>
                    <a:lnTo>
                      <a:pt x="359" y="419"/>
                    </a:lnTo>
                    <a:lnTo>
                      <a:pt x="293" y="413"/>
                    </a:lnTo>
                    <a:lnTo>
                      <a:pt x="227" y="401"/>
                    </a:lnTo>
                    <a:lnTo>
                      <a:pt x="173" y="383"/>
                    </a:lnTo>
                    <a:lnTo>
                      <a:pt x="119" y="359"/>
                    </a:lnTo>
                    <a:lnTo>
                      <a:pt x="84" y="329"/>
                    </a:lnTo>
                    <a:lnTo>
                      <a:pt x="48" y="293"/>
                    </a:lnTo>
                    <a:lnTo>
                      <a:pt x="30" y="257"/>
                    </a:lnTo>
                    <a:lnTo>
                      <a:pt x="24" y="216"/>
                    </a:lnTo>
                    <a:lnTo>
                      <a:pt x="30" y="174"/>
                    </a:lnTo>
                    <a:lnTo>
                      <a:pt x="48" y="138"/>
                    </a:lnTo>
                    <a:lnTo>
                      <a:pt x="84" y="102"/>
                    </a:lnTo>
                    <a:lnTo>
                      <a:pt x="119" y="72"/>
                    </a:lnTo>
                    <a:lnTo>
                      <a:pt x="173" y="48"/>
                    </a:lnTo>
                    <a:lnTo>
                      <a:pt x="227" y="30"/>
                    </a:lnTo>
                    <a:lnTo>
                      <a:pt x="293" y="18"/>
                    </a:lnTo>
                    <a:lnTo>
                      <a:pt x="359" y="12"/>
                    </a:lnTo>
                    <a:lnTo>
                      <a:pt x="418" y="18"/>
                    </a:lnTo>
                    <a:lnTo>
                      <a:pt x="478" y="30"/>
                    </a:lnTo>
                    <a:lnTo>
                      <a:pt x="532" y="48"/>
                    </a:lnTo>
                    <a:lnTo>
                      <a:pt x="580" y="66"/>
                    </a:lnTo>
                    <a:lnTo>
                      <a:pt x="586" y="48"/>
                    </a:lnTo>
                    <a:lnTo>
                      <a:pt x="478" y="12"/>
                    </a:lnTo>
                    <a:lnTo>
                      <a:pt x="418" y="6"/>
                    </a:lnTo>
                    <a:lnTo>
                      <a:pt x="359" y="0"/>
                    </a:lnTo>
                    <a:lnTo>
                      <a:pt x="287" y="6"/>
                    </a:lnTo>
                    <a:lnTo>
                      <a:pt x="221" y="18"/>
                    </a:lnTo>
                    <a:lnTo>
                      <a:pt x="161" y="36"/>
                    </a:lnTo>
                    <a:lnTo>
                      <a:pt x="107" y="66"/>
                    </a:lnTo>
                    <a:lnTo>
                      <a:pt x="60" y="96"/>
                    </a:lnTo>
                    <a:lnTo>
                      <a:pt x="30" y="132"/>
                    </a:lnTo>
                    <a:lnTo>
                      <a:pt x="6" y="174"/>
                    </a:lnTo>
                    <a:lnTo>
                      <a:pt x="0" y="216"/>
                    </a:lnTo>
                    <a:lnTo>
                      <a:pt x="6" y="257"/>
                    </a:lnTo>
                    <a:lnTo>
                      <a:pt x="30" y="299"/>
                    </a:lnTo>
                    <a:lnTo>
                      <a:pt x="60" y="335"/>
                    </a:lnTo>
                    <a:lnTo>
                      <a:pt x="107" y="371"/>
                    </a:lnTo>
                    <a:lnTo>
                      <a:pt x="161" y="395"/>
                    </a:lnTo>
                    <a:lnTo>
                      <a:pt x="221" y="413"/>
                    </a:lnTo>
                    <a:lnTo>
                      <a:pt x="287" y="425"/>
                    </a:lnTo>
                    <a:lnTo>
                      <a:pt x="359" y="431"/>
                    </a:lnTo>
                    <a:lnTo>
                      <a:pt x="430" y="425"/>
                    </a:lnTo>
                    <a:lnTo>
                      <a:pt x="496" y="413"/>
                    </a:lnTo>
                    <a:lnTo>
                      <a:pt x="562" y="395"/>
                    </a:lnTo>
                    <a:lnTo>
                      <a:pt x="610" y="371"/>
                    </a:lnTo>
                    <a:lnTo>
                      <a:pt x="657" y="335"/>
                    </a:lnTo>
                    <a:lnTo>
                      <a:pt x="687" y="299"/>
                    </a:lnTo>
                    <a:lnTo>
                      <a:pt x="711" y="257"/>
                    </a:lnTo>
                    <a:lnTo>
                      <a:pt x="717" y="216"/>
                    </a:lnTo>
                    <a:lnTo>
                      <a:pt x="717" y="204"/>
                    </a:lnTo>
                    <a:lnTo>
                      <a:pt x="711" y="192"/>
                    </a:lnTo>
                    <a:lnTo>
                      <a:pt x="687" y="198"/>
                    </a:lnTo>
                    <a:lnTo>
                      <a:pt x="693" y="210"/>
                    </a:lnTo>
                    <a:lnTo>
                      <a:pt x="693" y="216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82989" name="Freeform 45"/>
              <p:cNvSpPr>
                <a:spLocks/>
              </p:cNvSpPr>
              <p:nvPr/>
            </p:nvSpPr>
            <p:spPr bwMode="hidden">
              <a:xfrm>
                <a:off x="4349" y="3510"/>
                <a:ext cx="909" cy="533"/>
              </a:xfrm>
              <a:custGeom>
                <a:avLst/>
                <a:gdLst/>
                <a:ahLst/>
                <a:cxnLst>
                  <a:cxn ang="0">
                    <a:pos x="616" y="0"/>
                  </a:cxn>
                  <a:cxn ang="0">
                    <a:pos x="616" y="18"/>
                  </a:cxn>
                  <a:cxn ang="0">
                    <a:pos x="724" y="60"/>
                  </a:cxn>
                  <a:cxn ang="0">
                    <a:pos x="765" y="84"/>
                  </a:cxn>
                  <a:cxn ang="0">
                    <a:pos x="807" y="114"/>
                  </a:cxn>
                  <a:cxn ang="0">
                    <a:pos x="837" y="144"/>
                  </a:cxn>
                  <a:cxn ang="0">
                    <a:pos x="861" y="180"/>
                  </a:cxn>
                  <a:cxn ang="0">
                    <a:pos x="873" y="216"/>
                  </a:cxn>
                  <a:cxn ang="0">
                    <a:pos x="879" y="258"/>
                  </a:cxn>
                  <a:cxn ang="0">
                    <a:pos x="873" y="311"/>
                  </a:cxn>
                  <a:cxn ang="0">
                    <a:pos x="843" y="359"/>
                  </a:cxn>
                  <a:cxn ang="0">
                    <a:pos x="807" y="401"/>
                  </a:cxn>
                  <a:cxn ang="0">
                    <a:pos x="753" y="443"/>
                  </a:cxn>
                  <a:cxn ang="0">
                    <a:pos x="694" y="473"/>
                  </a:cxn>
                  <a:cxn ang="0">
                    <a:pos x="622" y="497"/>
                  </a:cxn>
                  <a:cxn ang="0">
                    <a:pos x="538" y="509"/>
                  </a:cxn>
                  <a:cxn ang="0">
                    <a:pos x="455" y="515"/>
                  </a:cxn>
                  <a:cxn ang="0">
                    <a:pos x="371" y="509"/>
                  </a:cxn>
                  <a:cxn ang="0">
                    <a:pos x="287" y="497"/>
                  </a:cxn>
                  <a:cxn ang="0">
                    <a:pos x="215" y="473"/>
                  </a:cxn>
                  <a:cxn ang="0">
                    <a:pos x="156" y="443"/>
                  </a:cxn>
                  <a:cxn ang="0">
                    <a:pos x="102" y="401"/>
                  </a:cxn>
                  <a:cxn ang="0">
                    <a:pos x="66" y="359"/>
                  </a:cxn>
                  <a:cxn ang="0">
                    <a:pos x="36" y="311"/>
                  </a:cxn>
                  <a:cxn ang="0">
                    <a:pos x="30" y="258"/>
                  </a:cxn>
                  <a:cxn ang="0">
                    <a:pos x="36" y="222"/>
                  </a:cxn>
                  <a:cxn ang="0">
                    <a:pos x="48" y="186"/>
                  </a:cxn>
                  <a:cxn ang="0">
                    <a:pos x="66" y="156"/>
                  </a:cxn>
                  <a:cxn ang="0">
                    <a:pos x="90" y="126"/>
                  </a:cxn>
                  <a:cxn ang="0">
                    <a:pos x="66" y="114"/>
                  </a:cxn>
                  <a:cxn ang="0">
                    <a:pos x="36" y="144"/>
                  </a:cxn>
                  <a:cxn ang="0">
                    <a:pos x="18" y="180"/>
                  </a:cxn>
                  <a:cxn ang="0">
                    <a:pos x="6" y="216"/>
                  </a:cxn>
                  <a:cxn ang="0">
                    <a:pos x="0" y="258"/>
                  </a:cxn>
                  <a:cxn ang="0">
                    <a:pos x="12" y="311"/>
                  </a:cxn>
                  <a:cxn ang="0">
                    <a:pos x="36" y="365"/>
                  </a:cxn>
                  <a:cxn ang="0">
                    <a:pos x="78" y="413"/>
                  </a:cxn>
                  <a:cxn ang="0">
                    <a:pos x="132" y="449"/>
                  </a:cxn>
                  <a:cxn ang="0">
                    <a:pos x="203" y="485"/>
                  </a:cxn>
                  <a:cxn ang="0">
                    <a:pos x="275" y="509"/>
                  </a:cxn>
                  <a:cxn ang="0">
                    <a:pos x="365" y="527"/>
                  </a:cxn>
                  <a:cxn ang="0">
                    <a:pos x="455" y="533"/>
                  </a:cxn>
                  <a:cxn ang="0">
                    <a:pos x="544" y="527"/>
                  </a:cxn>
                  <a:cxn ang="0">
                    <a:pos x="634" y="509"/>
                  </a:cxn>
                  <a:cxn ang="0">
                    <a:pos x="712" y="485"/>
                  </a:cxn>
                  <a:cxn ang="0">
                    <a:pos x="777" y="449"/>
                  </a:cxn>
                  <a:cxn ang="0">
                    <a:pos x="831" y="413"/>
                  </a:cxn>
                  <a:cxn ang="0">
                    <a:pos x="873" y="365"/>
                  </a:cxn>
                  <a:cxn ang="0">
                    <a:pos x="897" y="311"/>
                  </a:cxn>
                  <a:cxn ang="0">
                    <a:pos x="909" y="258"/>
                  </a:cxn>
                  <a:cxn ang="0">
                    <a:pos x="903" y="216"/>
                  </a:cxn>
                  <a:cxn ang="0">
                    <a:pos x="885" y="174"/>
                  </a:cxn>
                  <a:cxn ang="0">
                    <a:pos x="861" y="132"/>
                  </a:cxn>
                  <a:cxn ang="0">
                    <a:pos x="825" y="102"/>
                  </a:cxn>
                  <a:cxn ang="0">
                    <a:pos x="783" y="66"/>
                  </a:cxn>
                  <a:cxn ang="0">
                    <a:pos x="735" y="42"/>
                  </a:cxn>
                  <a:cxn ang="0">
                    <a:pos x="616" y="0"/>
                  </a:cxn>
                  <a:cxn ang="0">
                    <a:pos x="616" y="0"/>
                  </a:cxn>
                </a:cxnLst>
                <a:rect l="0" t="0" r="r" b="b"/>
                <a:pathLst>
                  <a:path w="909" h="533">
                    <a:moveTo>
                      <a:pt x="616" y="0"/>
                    </a:moveTo>
                    <a:lnTo>
                      <a:pt x="616" y="18"/>
                    </a:lnTo>
                    <a:lnTo>
                      <a:pt x="724" y="60"/>
                    </a:lnTo>
                    <a:lnTo>
                      <a:pt x="765" y="84"/>
                    </a:lnTo>
                    <a:lnTo>
                      <a:pt x="807" y="114"/>
                    </a:lnTo>
                    <a:lnTo>
                      <a:pt x="837" y="144"/>
                    </a:lnTo>
                    <a:lnTo>
                      <a:pt x="861" y="180"/>
                    </a:lnTo>
                    <a:lnTo>
                      <a:pt x="873" y="216"/>
                    </a:lnTo>
                    <a:lnTo>
                      <a:pt x="879" y="258"/>
                    </a:lnTo>
                    <a:lnTo>
                      <a:pt x="873" y="311"/>
                    </a:lnTo>
                    <a:lnTo>
                      <a:pt x="843" y="359"/>
                    </a:lnTo>
                    <a:lnTo>
                      <a:pt x="807" y="401"/>
                    </a:lnTo>
                    <a:lnTo>
                      <a:pt x="753" y="443"/>
                    </a:lnTo>
                    <a:lnTo>
                      <a:pt x="694" y="473"/>
                    </a:lnTo>
                    <a:lnTo>
                      <a:pt x="622" y="497"/>
                    </a:lnTo>
                    <a:lnTo>
                      <a:pt x="538" y="509"/>
                    </a:lnTo>
                    <a:lnTo>
                      <a:pt x="455" y="515"/>
                    </a:lnTo>
                    <a:lnTo>
                      <a:pt x="371" y="509"/>
                    </a:lnTo>
                    <a:lnTo>
                      <a:pt x="287" y="497"/>
                    </a:lnTo>
                    <a:lnTo>
                      <a:pt x="215" y="473"/>
                    </a:lnTo>
                    <a:lnTo>
                      <a:pt x="156" y="443"/>
                    </a:lnTo>
                    <a:lnTo>
                      <a:pt x="102" y="401"/>
                    </a:lnTo>
                    <a:lnTo>
                      <a:pt x="66" y="359"/>
                    </a:lnTo>
                    <a:lnTo>
                      <a:pt x="36" y="311"/>
                    </a:lnTo>
                    <a:lnTo>
                      <a:pt x="30" y="258"/>
                    </a:lnTo>
                    <a:lnTo>
                      <a:pt x="36" y="222"/>
                    </a:lnTo>
                    <a:lnTo>
                      <a:pt x="48" y="186"/>
                    </a:lnTo>
                    <a:lnTo>
                      <a:pt x="66" y="156"/>
                    </a:lnTo>
                    <a:lnTo>
                      <a:pt x="90" y="126"/>
                    </a:lnTo>
                    <a:lnTo>
                      <a:pt x="66" y="114"/>
                    </a:lnTo>
                    <a:lnTo>
                      <a:pt x="36" y="144"/>
                    </a:lnTo>
                    <a:lnTo>
                      <a:pt x="18" y="180"/>
                    </a:lnTo>
                    <a:lnTo>
                      <a:pt x="6" y="216"/>
                    </a:lnTo>
                    <a:lnTo>
                      <a:pt x="0" y="258"/>
                    </a:lnTo>
                    <a:lnTo>
                      <a:pt x="12" y="311"/>
                    </a:lnTo>
                    <a:lnTo>
                      <a:pt x="36" y="365"/>
                    </a:lnTo>
                    <a:lnTo>
                      <a:pt x="78" y="413"/>
                    </a:lnTo>
                    <a:lnTo>
                      <a:pt x="132" y="449"/>
                    </a:lnTo>
                    <a:lnTo>
                      <a:pt x="203" y="485"/>
                    </a:lnTo>
                    <a:lnTo>
                      <a:pt x="275" y="509"/>
                    </a:lnTo>
                    <a:lnTo>
                      <a:pt x="365" y="527"/>
                    </a:lnTo>
                    <a:lnTo>
                      <a:pt x="455" y="533"/>
                    </a:lnTo>
                    <a:lnTo>
                      <a:pt x="544" y="527"/>
                    </a:lnTo>
                    <a:lnTo>
                      <a:pt x="634" y="509"/>
                    </a:lnTo>
                    <a:lnTo>
                      <a:pt x="712" y="485"/>
                    </a:lnTo>
                    <a:lnTo>
                      <a:pt x="777" y="449"/>
                    </a:lnTo>
                    <a:lnTo>
                      <a:pt x="831" y="413"/>
                    </a:lnTo>
                    <a:lnTo>
                      <a:pt x="873" y="365"/>
                    </a:lnTo>
                    <a:lnTo>
                      <a:pt x="897" y="311"/>
                    </a:lnTo>
                    <a:lnTo>
                      <a:pt x="909" y="258"/>
                    </a:lnTo>
                    <a:lnTo>
                      <a:pt x="903" y="216"/>
                    </a:lnTo>
                    <a:lnTo>
                      <a:pt x="885" y="174"/>
                    </a:lnTo>
                    <a:lnTo>
                      <a:pt x="861" y="132"/>
                    </a:lnTo>
                    <a:lnTo>
                      <a:pt x="825" y="102"/>
                    </a:lnTo>
                    <a:lnTo>
                      <a:pt x="783" y="66"/>
                    </a:lnTo>
                    <a:lnTo>
                      <a:pt x="735" y="42"/>
                    </a:lnTo>
                    <a:lnTo>
                      <a:pt x="616" y="0"/>
                    </a:lnTo>
                    <a:lnTo>
                      <a:pt x="61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90" name="Freeform 46"/>
              <p:cNvSpPr>
                <a:spLocks/>
              </p:cNvSpPr>
              <p:nvPr/>
            </p:nvSpPr>
            <p:spPr bwMode="hidden">
              <a:xfrm>
                <a:off x="4564" y="3492"/>
                <a:ext cx="365" cy="66"/>
              </a:xfrm>
              <a:custGeom>
                <a:avLst/>
                <a:gdLst/>
                <a:ahLst/>
                <a:cxnLst>
                  <a:cxn ang="0">
                    <a:pos x="240" y="18"/>
                  </a:cxn>
                  <a:cxn ang="0">
                    <a:pos x="299" y="24"/>
                  </a:cxn>
                  <a:cxn ang="0">
                    <a:pos x="359" y="30"/>
                  </a:cxn>
                  <a:cxn ang="0">
                    <a:pos x="365" y="12"/>
                  </a:cxn>
                  <a:cxn ang="0">
                    <a:pos x="305" y="6"/>
                  </a:cxn>
                  <a:cxn ang="0">
                    <a:pos x="240" y="0"/>
                  </a:cxn>
                  <a:cxn ang="0">
                    <a:pos x="174" y="6"/>
                  </a:cxn>
                  <a:cxn ang="0">
                    <a:pos x="114" y="12"/>
                  </a:cxn>
                  <a:cxn ang="0">
                    <a:pos x="0" y="42"/>
                  </a:cxn>
                  <a:cxn ang="0">
                    <a:pos x="0" y="66"/>
                  </a:cxn>
                  <a:cxn ang="0">
                    <a:pos x="54" y="48"/>
                  </a:cxn>
                  <a:cxn ang="0">
                    <a:pos x="114" y="30"/>
                  </a:cxn>
                  <a:cxn ang="0">
                    <a:pos x="174" y="24"/>
                  </a:cxn>
                  <a:cxn ang="0">
                    <a:pos x="240" y="18"/>
                  </a:cxn>
                  <a:cxn ang="0">
                    <a:pos x="240" y="18"/>
                  </a:cxn>
                </a:cxnLst>
                <a:rect l="0" t="0" r="r" b="b"/>
                <a:pathLst>
                  <a:path w="365" h="66">
                    <a:moveTo>
                      <a:pt x="240" y="18"/>
                    </a:moveTo>
                    <a:lnTo>
                      <a:pt x="299" y="24"/>
                    </a:lnTo>
                    <a:lnTo>
                      <a:pt x="359" y="30"/>
                    </a:lnTo>
                    <a:lnTo>
                      <a:pt x="365" y="12"/>
                    </a:lnTo>
                    <a:lnTo>
                      <a:pt x="305" y="6"/>
                    </a:lnTo>
                    <a:lnTo>
                      <a:pt x="240" y="0"/>
                    </a:lnTo>
                    <a:lnTo>
                      <a:pt x="174" y="6"/>
                    </a:lnTo>
                    <a:lnTo>
                      <a:pt x="114" y="12"/>
                    </a:lnTo>
                    <a:lnTo>
                      <a:pt x="0" y="42"/>
                    </a:lnTo>
                    <a:lnTo>
                      <a:pt x="0" y="66"/>
                    </a:lnTo>
                    <a:lnTo>
                      <a:pt x="54" y="48"/>
                    </a:lnTo>
                    <a:lnTo>
                      <a:pt x="114" y="30"/>
                    </a:lnTo>
                    <a:lnTo>
                      <a:pt x="174" y="24"/>
                    </a:lnTo>
                    <a:lnTo>
                      <a:pt x="240" y="18"/>
                    </a:lnTo>
                    <a:lnTo>
                      <a:pt x="240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91" name="Freeform 47"/>
              <p:cNvSpPr>
                <a:spLocks/>
              </p:cNvSpPr>
              <p:nvPr/>
            </p:nvSpPr>
            <p:spPr bwMode="hidden">
              <a:xfrm>
                <a:off x="4463" y="3558"/>
                <a:ext cx="66" cy="48"/>
              </a:xfrm>
              <a:custGeom>
                <a:avLst/>
                <a:gdLst/>
                <a:ahLst/>
                <a:cxnLst>
                  <a:cxn ang="0">
                    <a:pos x="66" y="18"/>
                  </a:cxn>
                  <a:cxn ang="0">
                    <a:pos x="48" y="0"/>
                  </a:cxn>
                  <a:cxn ang="0">
                    <a:pos x="24" y="12"/>
                  </a:cxn>
                  <a:cxn ang="0">
                    <a:pos x="0" y="30"/>
                  </a:cxn>
                  <a:cxn ang="0">
                    <a:pos x="12" y="48"/>
                  </a:cxn>
                  <a:cxn ang="0">
                    <a:pos x="42" y="30"/>
                  </a:cxn>
                  <a:cxn ang="0">
                    <a:pos x="66" y="18"/>
                  </a:cxn>
                  <a:cxn ang="0">
                    <a:pos x="66" y="18"/>
                  </a:cxn>
                </a:cxnLst>
                <a:rect l="0" t="0" r="r" b="b"/>
                <a:pathLst>
                  <a:path w="66" h="48">
                    <a:moveTo>
                      <a:pt x="66" y="18"/>
                    </a:moveTo>
                    <a:lnTo>
                      <a:pt x="48" y="0"/>
                    </a:lnTo>
                    <a:lnTo>
                      <a:pt x="24" y="12"/>
                    </a:lnTo>
                    <a:lnTo>
                      <a:pt x="0" y="30"/>
                    </a:lnTo>
                    <a:lnTo>
                      <a:pt x="12" y="48"/>
                    </a:lnTo>
                    <a:lnTo>
                      <a:pt x="42" y="30"/>
                    </a:lnTo>
                    <a:lnTo>
                      <a:pt x="66" y="18"/>
                    </a:lnTo>
                    <a:lnTo>
                      <a:pt x="66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92" name="Oval 48"/>
              <p:cNvSpPr>
                <a:spLocks noChangeArrowheads="1"/>
              </p:cNvSpPr>
              <p:nvPr/>
            </p:nvSpPr>
            <p:spPr bwMode="hidden">
              <a:xfrm>
                <a:off x="4546" y="3608"/>
                <a:ext cx="518" cy="31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3" name="Oval 49"/>
              <p:cNvSpPr>
                <a:spLocks noChangeArrowheads="1"/>
              </p:cNvSpPr>
              <p:nvPr/>
            </p:nvSpPr>
            <p:spPr bwMode="hidden">
              <a:xfrm>
                <a:off x="4578" y="3630"/>
                <a:ext cx="446" cy="27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4" name="Oval 50"/>
              <p:cNvSpPr>
                <a:spLocks noChangeArrowheads="1"/>
              </p:cNvSpPr>
              <p:nvPr/>
            </p:nvSpPr>
            <p:spPr bwMode="hidden">
              <a:xfrm>
                <a:off x="4610" y="3650"/>
                <a:ext cx="386" cy="233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5" name="Oval 51"/>
              <p:cNvSpPr>
                <a:spLocks noChangeArrowheads="1"/>
              </p:cNvSpPr>
              <p:nvPr/>
            </p:nvSpPr>
            <p:spPr bwMode="hidden">
              <a:xfrm>
                <a:off x="4654" y="3678"/>
                <a:ext cx="298" cy="1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6" name="Oval 52"/>
              <p:cNvSpPr>
                <a:spLocks noChangeArrowheads="1"/>
              </p:cNvSpPr>
              <p:nvPr/>
            </p:nvSpPr>
            <p:spPr bwMode="hidden">
              <a:xfrm>
                <a:off x="4690" y="3698"/>
                <a:ext cx="222" cy="139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7" name="Oval 53"/>
              <p:cNvSpPr>
                <a:spLocks noChangeArrowheads="1"/>
              </p:cNvSpPr>
              <p:nvPr/>
            </p:nvSpPr>
            <p:spPr bwMode="hidden">
              <a:xfrm>
                <a:off x="4738" y="3728"/>
                <a:ext cx="126" cy="8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</p:grpSp>
        <p:grpSp>
          <p:nvGrpSpPr>
            <p:cNvPr id="1037" name="Group 54"/>
            <p:cNvGrpSpPr>
              <a:grpSpLocks/>
            </p:cNvGrpSpPr>
            <p:nvPr userDrawn="1"/>
          </p:nvGrpSpPr>
          <p:grpSpPr bwMode="auto">
            <a:xfrm>
              <a:off x="5280" y="3024"/>
              <a:ext cx="425" cy="258"/>
              <a:chOff x="5280" y="3024"/>
              <a:chExt cx="425" cy="258"/>
            </a:xfrm>
          </p:grpSpPr>
          <p:sp>
            <p:nvSpPr>
              <p:cNvPr id="1038" name="Freeform 55"/>
              <p:cNvSpPr>
                <a:spLocks/>
              </p:cNvSpPr>
              <p:nvPr/>
            </p:nvSpPr>
            <p:spPr bwMode="hidden">
              <a:xfrm>
                <a:off x="5280" y="3186"/>
                <a:ext cx="383" cy="96"/>
              </a:xfrm>
              <a:custGeom>
                <a:avLst/>
                <a:gdLst>
                  <a:gd name="T0" fmla="*/ 211 w 382"/>
                  <a:gd name="T1" fmla="*/ 96 h 96"/>
                  <a:gd name="T2" fmla="*/ 143 w 382"/>
                  <a:gd name="T3" fmla="*/ 90 h 96"/>
                  <a:gd name="T4" fmla="*/ 83 w 382"/>
                  <a:gd name="T5" fmla="*/ 66 h 96"/>
                  <a:gd name="T6" fmla="*/ 35 w 382"/>
                  <a:gd name="T7" fmla="*/ 36 h 96"/>
                  <a:gd name="T8" fmla="*/ 6 w 382"/>
                  <a:gd name="T9" fmla="*/ 0 h 96"/>
                  <a:gd name="T10" fmla="*/ 0 w 382"/>
                  <a:gd name="T11" fmla="*/ 6 h 96"/>
                  <a:gd name="T12" fmla="*/ 29 w 382"/>
                  <a:gd name="T13" fmla="*/ 42 h 96"/>
                  <a:gd name="T14" fmla="*/ 77 w 382"/>
                  <a:gd name="T15" fmla="*/ 72 h 96"/>
                  <a:gd name="T16" fmla="*/ 137 w 382"/>
                  <a:gd name="T17" fmla="*/ 90 h 96"/>
                  <a:gd name="T18" fmla="*/ 211 w 382"/>
                  <a:gd name="T19" fmla="*/ 96 h 96"/>
                  <a:gd name="T20" fmla="*/ 265 w 382"/>
                  <a:gd name="T21" fmla="*/ 90 h 96"/>
                  <a:gd name="T22" fmla="*/ 313 w 382"/>
                  <a:gd name="T23" fmla="*/ 84 h 96"/>
                  <a:gd name="T24" fmla="*/ 354 w 382"/>
                  <a:gd name="T25" fmla="*/ 66 h 96"/>
                  <a:gd name="T26" fmla="*/ 384 w 382"/>
                  <a:gd name="T27" fmla="*/ 42 h 96"/>
                  <a:gd name="T28" fmla="*/ 378 w 382"/>
                  <a:gd name="T29" fmla="*/ 42 h 96"/>
                  <a:gd name="T30" fmla="*/ 348 w 382"/>
                  <a:gd name="T31" fmla="*/ 66 h 96"/>
                  <a:gd name="T32" fmla="*/ 307 w 382"/>
                  <a:gd name="T33" fmla="*/ 78 h 96"/>
                  <a:gd name="T34" fmla="*/ 265 w 382"/>
                  <a:gd name="T35" fmla="*/ 90 h 96"/>
                  <a:gd name="T36" fmla="*/ 211 w 382"/>
                  <a:gd name="T37" fmla="*/ 96 h 96"/>
                  <a:gd name="T38" fmla="*/ 211 w 382"/>
                  <a:gd name="T39" fmla="*/ 96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2" h="96">
                    <a:moveTo>
                      <a:pt x="209" y="96"/>
                    </a:moveTo>
                    <a:lnTo>
                      <a:pt x="143" y="90"/>
                    </a:lnTo>
                    <a:lnTo>
                      <a:pt x="83" y="66"/>
                    </a:lnTo>
                    <a:lnTo>
                      <a:pt x="35" y="3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9" y="42"/>
                    </a:lnTo>
                    <a:lnTo>
                      <a:pt x="77" y="72"/>
                    </a:lnTo>
                    <a:lnTo>
                      <a:pt x="137" y="90"/>
                    </a:lnTo>
                    <a:lnTo>
                      <a:pt x="209" y="96"/>
                    </a:lnTo>
                    <a:lnTo>
                      <a:pt x="263" y="90"/>
                    </a:lnTo>
                    <a:lnTo>
                      <a:pt x="311" y="84"/>
                    </a:lnTo>
                    <a:lnTo>
                      <a:pt x="352" y="66"/>
                    </a:lnTo>
                    <a:lnTo>
                      <a:pt x="382" y="42"/>
                    </a:lnTo>
                    <a:lnTo>
                      <a:pt x="376" y="42"/>
                    </a:lnTo>
                    <a:lnTo>
                      <a:pt x="346" y="66"/>
                    </a:lnTo>
                    <a:lnTo>
                      <a:pt x="305" y="78"/>
                    </a:lnTo>
                    <a:lnTo>
                      <a:pt x="263" y="90"/>
                    </a:lnTo>
                    <a:lnTo>
                      <a:pt x="209" y="9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39" name="Freeform 56"/>
              <p:cNvSpPr>
                <a:spLocks/>
              </p:cNvSpPr>
              <p:nvPr/>
            </p:nvSpPr>
            <p:spPr bwMode="hidden">
              <a:xfrm>
                <a:off x="5315" y="3024"/>
                <a:ext cx="258" cy="54"/>
              </a:xfrm>
              <a:custGeom>
                <a:avLst/>
                <a:gdLst>
                  <a:gd name="T0" fmla="*/ 174 w 258"/>
                  <a:gd name="T1" fmla="*/ 0 h 54"/>
                  <a:gd name="T2" fmla="*/ 216 w 258"/>
                  <a:gd name="T3" fmla="*/ 6 h 54"/>
                  <a:gd name="T4" fmla="*/ 258 w 258"/>
                  <a:gd name="T5" fmla="*/ 12 h 54"/>
                  <a:gd name="T6" fmla="*/ 252 w 258"/>
                  <a:gd name="T7" fmla="*/ 6 h 54"/>
                  <a:gd name="T8" fmla="*/ 216 w 258"/>
                  <a:gd name="T9" fmla="*/ 0 h 54"/>
                  <a:gd name="T10" fmla="*/ 174 w 258"/>
                  <a:gd name="T11" fmla="*/ 0 h 54"/>
                  <a:gd name="T12" fmla="*/ 120 w 258"/>
                  <a:gd name="T13" fmla="*/ 6 h 54"/>
                  <a:gd name="T14" fmla="*/ 78 w 258"/>
                  <a:gd name="T15" fmla="*/ 12 h 54"/>
                  <a:gd name="T16" fmla="*/ 36 w 258"/>
                  <a:gd name="T17" fmla="*/ 30 h 54"/>
                  <a:gd name="T18" fmla="*/ 0 w 258"/>
                  <a:gd name="T19" fmla="*/ 48 h 54"/>
                  <a:gd name="T20" fmla="*/ 6 w 258"/>
                  <a:gd name="T21" fmla="*/ 54 h 54"/>
                  <a:gd name="T22" fmla="*/ 36 w 258"/>
                  <a:gd name="T23" fmla="*/ 36 h 54"/>
                  <a:gd name="T24" fmla="*/ 78 w 258"/>
                  <a:gd name="T25" fmla="*/ 18 h 54"/>
                  <a:gd name="T26" fmla="*/ 120 w 258"/>
                  <a:gd name="T27" fmla="*/ 6 h 54"/>
                  <a:gd name="T28" fmla="*/ 174 w 258"/>
                  <a:gd name="T29" fmla="*/ 0 h 54"/>
                  <a:gd name="T30" fmla="*/ 174 w 258"/>
                  <a:gd name="T31" fmla="*/ 0 h 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58" h="54">
                    <a:moveTo>
                      <a:pt x="174" y="0"/>
                    </a:moveTo>
                    <a:lnTo>
                      <a:pt x="216" y="6"/>
                    </a:lnTo>
                    <a:lnTo>
                      <a:pt x="258" y="12"/>
                    </a:lnTo>
                    <a:lnTo>
                      <a:pt x="252" y="6"/>
                    </a:lnTo>
                    <a:lnTo>
                      <a:pt x="216" y="0"/>
                    </a:lnTo>
                    <a:lnTo>
                      <a:pt x="174" y="0"/>
                    </a:lnTo>
                    <a:lnTo>
                      <a:pt x="120" y="6"/>
                    </a:lnTo>
                    <a:lnTo>
                      <a:pt x="78" y="12"/>
                    </a:lnTo>
                    <a:lnTo>
                      <a:pt x="36" y="30"/>
                    </a:lnTo>
                    <a:lnTo>
                      <a:pt x="0" y="48"/>
                    </a:lnTo>
                    <a:lnTo>
                      <a:pt x="6" y="54"/>
                    </a:lnTo>
                    <a:lnTo>
                      <a:pt x="36" y="36"/>
                    </a:lnTo>
                    <a:lnTo>
                      <a:pt x="78" y="18"/>
                    </a:lnTo>
                    <a:lnTo>
                      <a:pt x="120" y="6"/>
                    </a:lnTo>
                    <a:lnTo>
                      <a:pt x="17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0" name="Freeform 57"/>
              <p:cNvSpPr>
                <a:spLocks/>
              </p:cNvSpPr>
              <p:nvPr/>
            </p:nvSpPr>
            <p:spPr bwMode="hidden">
              <a:xfrm>
                <a:off x="5645" y="3066"/>
                <a:ext cx="60" cy="156"/>
              </a:xfrm>
              <a:custGeom>
                <a:avLst/>
                <a:gdLst>
                  <a:gd name="T0" fmla="*/ 54 w 60"/>
                  <a:gd name="T1" fmla="*/ 90 h 156"/>
                  <a:gd name="T2" fmla="*/ 48 w 60"/>
                  <a:gd name="T3" fmla="*/ 126 h 156"/>
                  <a:gd name="T4" fmla="*/ 24 w 60"/>
                  <a:gd name="T5" fmla="*/ 156 h 156"/>
                  <a:gd name="T6" fmla="*/ 30 w 60"/>
                  <a:gd name="T7" fmla="*/ 156 h 156"/>
                  <a:gd name="T8" fmla="*/ 54 w 60"/>
                  <a:gd name="T9" fmla="*/ 126 h 156"/>
                  <a:gd name="T10" fmla="*/ 60 w 60"/>
                  <a:gd name="T11" fmla="*/ 90 h 156"/>
                  <a:gd name="T12" fmla="*/ 54 w 60"/>
                  <a:gd name="T13" fmla="*/ 66 h 156"/>
                  <a:gd name="T14" fmla="*/ 48 w 60"/>
                  <a:gd name="T15" fmla="*/ 42 h 156"/>
                  <a:gd name="T16" fmla="*/ 30 w 60"/>
                  <a:gd name="T17" fmla="*/ 18 h 156"/>
                  <a:gd name="T18" fmla="*/ 6 w 60"/>
                  <a:gd name="T19" fmla="*/ 0 h 156"/>
                  <a:gd name="T20" fmla="*/ 0 w 60"/>
                  <a:gd name="T21" fmla="*/ 6 h 156"/>
                  <a:gd name="T22" fmla="*/ 24 w 60"/>
                  <a:gd name="T23" fmla="*/ 24 h 156"/>
                  <a:gd name="T24" fmla="*/ 42 w 60"/>
                  <a:gd name="T25" fmla="*/ 42 h 156"/>
                  <a:gd name="T26" fmla="*/ 48 w 60"/>
                  <a:gd name="T27" fmla="*/ 66 h 156"/>
                  <a:gd name="T28" fmla="*/ 54 w 60"/>
                  <a:gd name="T29" fmla="*/ 90 h 156"/>
                  <a:gd name="T30" fmla="*/ 54 w 60"/>
                  <a:gd name="T31" fmla="*/ 90 h 1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" h="156">
                    <a:moveTo>
                      <a:pt x="54" y="90"/>
                    </a:moveTo>
                    <a:lnTo>
                      <a:pt x="48" y="126"/>
                    </a:lnTo>
                    <a:lnTo>
                      <a:pt x="24" y="156"/>
                    </a:lnTo>
                    <a:lnTo>
                      <a:pt x="30" y="156"/>
                    </a:lnTo>
                    <a:lnTo>
                      <a:pt x="54" y="126"/>
                    </a:lnTo>
                    <a:lnTo>
                      <a:pt x="60" y="90"/>
                    </a:lnTo>
                    <a:lnTo>
                      <a:pt x="54" y="66"/>
                    </a:lnTo>
                    <a:lnTo>
                      <a:pt x="48" y="42"/>
                    </a:lnTo>
                    <a:lnTo>
                      <a:pt x="30" y="18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4" y="24"/>
                    </a:lnTo>
                    <a:lnTo>
                      <a:pt x="42" y="42"/>
                    </a:lnTo>
                    <a:lnTo>
                      <a:pt x="48" y="66"/>
                    </a:lnTo>
                    <a:lnTo>
                      <a:pt x="54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1" name="Freeform 58"/>
              <p:cNvSpPr>
                <a:spLocks/>
              </p:cNvSpPr>
              <p:nvPr/>
            </p:nvSpPr>
            <p:spPr bwMode="hidden">
              <a:xfrm>
                <a:off x="5375" y="3246"/>
                <a:ext cx="192" cy="18"/>
              </a:xfrm>
              <a:custGeom>
                <a:avLst/>
                <a:gdLst>
                  <a:gd name="T0" fmla="*/ 114 w 192"/>
                  <a:gd name="T1" fmla="*/ 12 h 18"/>
                  <a:gd name="T2" fmla="*/ 72 w 192"/>
                  <a:gd name="T3" fmla="*/ 6 h 18"/>
                  <a:gd name="T4" fmla="*/ 30 w 192"/>
                  <a:gd name="T5" fmla="*/ 0 h 18"/>
                  <a:gd name="T6" fmla="*/ 0 w 192"/>
                  <a:gd name="T7" fmla="*/ 0 h 18"/>
                  <a:gd name="T8" fmla="*/ 54 w 192"/>
                  <a:gd name="T9" fmla="*/ 12 h 18"/>
                  <a:gd name="T10" fmla="*/ 114 w 192"/>
                  <a:gd name="T11" fmla="*/ 18 h 18"/>
                  <a:gd name="T12" fmla="*/ 156 w 192"/>
                  <a:gd name="T13" fmla="*/ 18 h 18"/>
                  <a:gd name="T14" fmla="*/ 192 w 192"/>
                  <a:gd name="T15" fmla="*/ 12 h 18"/>
                  <a:gd name="T16" fmla="*/ 186 w 192"/>
                  <a:gd name="T17" fmla="*/ 0 h 18"/>
                  <a:gd name="T18" fmla="*/ 150 w 192"/>
                  <a:gd name="T19" fmla="*/ 6 h 18"/>
                  <a:gd name="T20" fmla="*/ 114 w 192"/>
                  <a:gd name="T21" fmla="*/ 12 h 18"/>
                  <a:gd name="T22" fmla="*/ 114 w 192"/>
                  <a:gd name="T23" fmla="*/ 12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2" h="18">
                    <a:moveTo>
                      <a:pt x="114" y="12"/>
                    </a:moveTo>
                    <a:lnTo>
                      <a:pt x="72" y="6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54" y="12"/>
                    </a:lnTo>
                    <a:lnTo>
                      <a:pt x="114" y="18"/>
                    </a:lnTo>
                    <a:lnTo>
                      <a:pt x="156" y="18"/>
                    </a:lnTo>
                    <a:lnTo>
                      <a:pt x="192" y="12"/>
                    </a:lnTo>
                    <a:lnTo>
                      <a:pt x="186" y="0"/>
                    </a:lnTo>
                    <a:lnTo>
                      <a:pt x="150" y="6"/>
                    </a:lnTo>
                    <a:lnTo>
                      <a:pt x="114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2" name="Freeform 59"/>
              <p:cNvSpPr>
                <a:spLocks/>
              </p:cNvSpPr>
              <p:nvPr/>
            </p:nvSpPr>
            <p:spPr bwMode="hidden">
              <a:xfrm>
                <a:off x="5304" y="3042"/>
                <a:ext cx="161" cy="186"/>
              </a:xfrm>
              <a:custGeom>
                <a:avLst/>
                <a:gdLst>
                  <a:gd name="T0" fmla="*/ 11 w 161"/>
                  <a:gd name="T1" fmla="*/ 114 h 186"/>
                  <a:gd name="T2" fmla="*/ 17 w 161"/>
                  <a:gd name="T3" fmla="*/ 96 h 186"/>
                  <a:gd name="T4" fmla="*/ 23 w 161"/>
                  <a:gd name="T5" fmla="*/ 78 h 186"/>
                  <a:gd name="T6" fmla="*/ 53 w 161"/>
                  <a:gd name="T7" fmla="*/ 42 h 186"/>
                  <a:gd name="T8" fmla="*/ 101 w 161"/>
                  <a:gd name="T9" fmla="*/ 18 h 186"/>
                  <a:gd name="T10" fmla="*/ 155 w 161"/>
                  <a:gd name="T11" fmla="*/ 6 h 186"/>
                  <a:gd name="T12" fmla="*/ 161 w 161"/>
                  <a:gd name="T13" fmla="*/ 0 h 186"/>
                  <a:gd name="T14" fmla="*/ 95 w 161"/>
                  <a:gd name="T15" fmla="*/ 12 h 186"/>
                  <a:gd name="T16" fmla="*/ 47 w 161"/>
                  <a:gd name="T17" fmla="*/ 36 h 186"/>
                  <a:gd name="T18" fmla="*/ 11 w 161"/>
                  <a:gd name="T19" fmla="*/ 72 h 186"/>
                  <a:gd name="T20" fmla="*/ 5 w 161"/>
                  <a:gd name="T21" fmla="*/ 90 h 186"/>
                  <a:gd name="T22" fmla="*/ 0 w 161"/>
                  <a:gd name="T23" fmla="*/ 114 h 186"/>
                  <a:gd name="T24" fmla="*/ 11 w 161"/>
                  <a:gd name="T25" fmla="*/ 150 h 186"/>
                  <a:gd name="T26" fmla="*/ 23 w 161"/>
                  <a:gd name="T27" fmla="*/ 168 h 186"/>
                  <a:gd name="T28" fmla="*/ 41 w 161"/>
                  <a:gd name="T29" fmla="*/ 186 h 186"/>
                  <a:gd name="T30" fmla="*/ 65 w 161"/>
                  <a:gd name="T31" fmla="*/ 186 h 186"/>
                  <a:gd name="T32" fmla="*/ 41 w 161"/>
                  <a:gd name="T33" fmla="*/ 168 h 186"/>
                  <a:gd name="T34" fmla="*/ 23 w 161"/>
                  <a:gd name="T35" fmla="*/ 150 h 186"/>
                  <a:gd name="T36" fmla="*/ 17 w 161"/>
                  <a:gd name="T37" fmla="*/ 132 h 186"/>
                  <a:gd name="T38" fmla="*/ 11 w 161"/>
                  <a:gd name="T39" fmla="*/ 114 h 186"/>
                  <a:gd name="T40" fmla="*/ 11 w 161"/>
                  <a:gd name="T41" fmla="*/ 114 h 1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1" h="186">
                    <a:moveTo>
                      <a:pt x="11" y="114"/>
                    </a:moveTo>
                    <a:lnTo>
                      <a:pt x="17" y="96"/>
                    </a:lnTo>
                    <a:lnTo>
                      <a:pt x="23" y="78"/>
                    </a:lnTo>
                    <a:lnTo>
                      <a:pt x="53" y="42"/>
                    </a:lnTo>
                    <a:lnTo>
                      <a:pt x="101" y="18"/>
                    </a:lnTo>
                    <a:lnTo>
                      <a:pt x="155" y="6"/>
                    </a:lnTo>
                    <a:lnTo>
                      <a:pt x="161" y="0"/>
                    </a:lnTo>
                    <a:lnTo>
                      <a:pt x="95" y="12"/>
                    </a:lnTo>
                    <a:lnTo>
                      <a:pt x="47" y="36"/>
                    </a:lnTo>
                    <a:lnTo>
                      <a:pt x="11" y="72"/>
                    </a:lnTo>
                    <a:lnTo>
                      <a:pt x="5" y="90"/>
                    </a:lnTo>
                    <a:lnTo>
                      <a:pt x="0" y="114"/>
                    </a:lnTo>
                    <a:lnTo>
                      <a:pt x="11" y="150"/>
                    </a:lnTo>
                    <a:lnTo>
                      <a:pt x="23" y="168"/>
                    </a:lnTo>
                    <a:lnTo>
                      <a:pt x="41" y="186"/>
                    </a:lnTo>
                    <a:lnTo>
                      <a:pt x="65" y="186"/>
                    </a:lnTo>
                    <a:lnTo>
                      <a:pt x="41" y="168"/>
                    </a:lnTo>
                    <a:lnTo>
                      <a:pt x="23" y="150"/>
                    </a:lnTo>
                    <a:lnTo>
                      <a:pt x="17" y="132"/>
                    </a:lnTo>
                    <a:lnTo>
                      <a:pt x="11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3" name="Freeform 60"/>
              <p:cNvSpPr>
                <a:spLocks/>
              </p:cNvSpPr>
              <p:nvPr/>
            </p:nvSpPr>
            <p:spPr bwMode="hidden">
              <a:xfrm>
                <a:off x="5489" y="3042"/>
                <a:ext cx="186" cy="210"/>
              </a:xfrm>
              <a:custGeom>
                <a:avLst/>
                <a:gdLst>
                  <a:gd name="T0" fmla="*/ 0 w 185"/>
                  <a:gd name="T1" fmla="*/ 6 h 210"/>
                  <a:gd name="T2" fmla="*/ 66 w 185"/>
                  <a:gd name="T3" fmla="*/ 12 h 210"/>
                  <a:gd name="T4" fmla="*/ 121 w 185"/>
                  <a:gd name="T5" fmla="*/ 36 h 210"/>
                  <a:gd name="T6" fmla="*/ 157 w 185"/>
                  <a:gd name="T7" fmla="*/ 72 h 210"/>
                  <a:gd name="T8" fmla="*/ 163 w 185"/>
                  <a:gd name="T9" fmla="*/ 90 h 210"/>
                  <a:gd name="T10" fmla="*/ 169 w 185"/>
                  <a:gd name="T11" fmla="*/ 114 h 210"/>
                  <a:gd name="T12" fmla="*/ 163 w 185"/>
                  <a:gd name="T13" fmla="*/ 138 h 210"/>
                  <a:gd name="T14" fmla="*/ 151 w 185"/>
                  <a:gd name="T15" fmla="*/ 162 h 210"/>
                  <a:gd name="T16" fmla="*/ 121 w 185"/>
                  <a:gd name="T17" fmla="*/ 180 h 210"/>
                  <a:gd name="T18" fmla="*/ 90 w 185"/>
                  <a:gd name="T19" fmla="*/ 198 h 210"/>
                  <a:gd name="T20" fmla="*/ 98 w 185"/>
                  <a:gd name="T21" fmla="*/ 210 h 210"/>
                  <a:gd name="T22" fmla="*/ 133 w 185"/>
                  <a:gd name="T23" fmla="*/ 192 h 210"/>
                  <a:gd name="T24" fmla="*/ 163 w 185"/>
                  <a:gd name="T25" fmla="*/ 168 h 210"/>
                  <a:gd name="T26" fmla="*/ 181 w 185"/>
                  <a:gd name="T27" fmla="*/ 144 h 210"/>
                  <a:gd name="T28" fmla="*/ 187 w 185"/>
                  <a:gd name="T29" fmla="*/ 114 h 210"/>
                  <a:gd name="T30" fmla="*/ 181 w 185"/>
                  <a:gd name="T31" fmla="*/ 90 h 210"/>
                  <a:gd name="T32" fmla="*/ 175 w 185"/>
                  <a:gd name="T33" fmla="*/ 66 h 210"/>
                  <a:gd name="T34" fmla="*/ 157 w 185"/>
                  <a:gd name="T35" fmla="*/ 48 h 210"/>
                  <a:gd name="T36" fmla="*/ 133 w 185"/>
                  <a:gd name="T37" fmla="*/ 30 h 210"/>
                  <a:gd name="T38" fmla="*/ 72 w 185"/>
                  <a:gd name="T39" fmla="*/ 6 h 210"/>
                  <a:gd name="T40" fmla="*/ 0 w 185"/>
                  <a:gd name="T41" fmla="*/ 0 h 210"/>
                  <a:gd name="T42" fmla="*/ 0 w 185"/>
                  <a:gd name="T43" fmla="*/ 6 h 210"/>
                  <a:gd name="T44" fmla="*/ 0 w 185"/>
                  <a:gd name="T45" fmla="*/ 6 h 210"/>
                  <a:gd name="T46" fmla="*/ 0 w 185"/>
                  <a:gd name="T47" fmla="*/ 6 h 2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5" h="210">
                    <a:moveTo>
                      <a:pt x="0" y="6"/>
                    </a:moveTo>
                    <a:lnTo>
                      <a:pt x="66" y="12"/>
                    </a:lnTo>
                    <a:lnTo>
                      <a:pt x="119" y="36"/>
                    </a:lnTo>
                    <a:lnTo>
                      <a:pt x="155" y="72"/>
                    </a:lnTo>
                    <a:lnTo>
                      <a:pt x="161" y="90"/>
                    </a:lnTo>
                    <a:lnTo>
                      <a:pt x="167" y="114"/>
                    </a:lnTo>
                    <a:lnTo>
                      <a:pt x="161" y="138"/>
                    </a:lnTo>
                    <a:lnTo>
                      <a:pt x="149" y="162"/>
                    </a:lnTo>
                    <a:lnTo>
                      <a:pt x="119" y="180"/>
                    </a:lnTo>
                    <a:lnTo>
                      <a:pt x="90" y="198"/>
                    </a:lnTo>
                    <a:lnTo>
                      <a:pt x="96" y="210"/>
                    </a:lnTo>
                    <a:lnTo>
                      <a:pt x="131" y="192"/>
                    </a:lnTo>
                    <a:lnTo>
                      <a:pt x="161" y="168"/>
                    </a:lnTo>
                    <a:lnTo>
                      <a:pt x="179" y="144"/>
                    </a:lnTo>
                    <a:lnTo>
                      <a:pt x="185" y="114"/>
                    </a:lnTo>
                    <a:lnTo>
                      <a:pt x="179" y="90"/>
                    </a:lnTo>
                    <a:lnTo>
                      <a:pt x="173" y="66"/>
                    </a:lnTo>
                    <a:lnTo>
                      <a:pt x="155" y="48"/>
                    </a:lnTo>
                    <a:lnTo>
                      <a:pt x="131" y="30"/>
                    </a:lnTo>
                    <a:lnTo>
                      <a:pt x="72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" name="Freeform 61"/>
              <p:cNvSpPr>
                <a:spLocks noEditPoints="1"/>
              </p:cNvSpPr>
              <p:nvPr/>
            </p:nvSpPr>
            <p:spPr bwMode="hidden">
              <a:xfrm>
                <a:off x="5345" y="3058"/>
                <a:ext cx="299" cy="186"/>
              </a:xfrm>
              <a:custGeom>
                <a:avLst/>
                <a:gdLst>
                  <a:gd name="T0" fmla="*/ 150 w 299"/>
                  <a:gd name="T1" fmla="*/ 0 h 186"/>
                  <a:gd name="T2" fmla="*/ 90 w 299"/>
                  <a:gd name="T3" fmla="*/ 6 h 186"/>
                  <a:gd name="T4" fmla="*/ 42 w 299"/>
                  <a:gd name="T5" fmla="*/ 30 h 186"/>
                  <a:gd name="T6" fmla="*/ 12 w 299"/>
                  <a:gd name="T7" fmla="*/ 54 h 186"/>
                  <a:gd name="T8" fmla="*/ 6 w 299"/>
                  <a:gd name="T9" fmla="*/ 72 h 186"/>
                  <a:gd name="T10" fmla="*/ 0 w 299"/>
                  <a:gd name="T11" fmla="*/ 90 h 186"/>
                  <a:gd name="T12" fmla="*/ 6 w 299"/>
                  <a:gd name="T13" fmla="*/ 108 h 186"/>
                  <a:gd name="T14" fmla="*/ 12 w 299"/>
                  <a:gd name="T15" fmla="*/ 126 h 186"/>
                  <a:gd name="T16" fmla="*/ 42 w 299"/>
                  <a:gd name="T17" fmla="*/ 156 h 186"/>
                  <a:gd name="T18" fmla="*/ 90 w 299"/>
                  <a:gd name="T19" fmla="*/ 180 h 186"/>
                  <a:gd name="T20" fmla="*/ 150 w 299"/>
                  <a:gd name="T21" fmla="*/ 186 h 186"/>
                  <a:gd name="T22" fmla="*/ 209 w 299"/>
                  <a:gd name="T23" fmla="*/ 180 h 186"/>
                  <a:gd name="T24" fmla="*/ 257 w 299"/>
                  <a:gd name="T25" fmla="*/ 156 h 186"/>
                  <a:gd name="T26" fmla="*/ 287 w 299"/>
                  <a:gd name="T27" fmla="*/ 126 h 186"/>
                  <a:gd name="T28" fmla="*/ 299 w 299"/>
                  <a:gd name="T29" fmla="*/ 108 h 186"/>
                  <a:gd name="T30" fmla="*/ 299 w 299"/>
                  <a:gd name="T31" fmla="*/ 90 h 186"/>
                  <a:gd name="T32" fmla="*/ 299 w 299"/>
                  <a:gd name="T33" fmla="*/ 72 h 186"/>
                  <a:gd name="T34" fmla="*/ 287 w 299"/>
                  <a:gd name="T35" fmla="*/ 54 h 186"/>
                  <a:gd name="T36" fmla="*/ 257 w 299"/>
                  <a:gd name="T37" fmla="*/ 30 h 186"/>
                  <a:gd name="T38" fmla="*/ 209 w 299"/>
                  <a:gd name="T39" fmla="*/ 6 h 186"/>
                  <a:gd name="T40" fmla="*/ 150 w 299"/>
                  <a:gd name="T41" fmla="*/ 0 h 186"/>
                  <a:gd name="T42" fmla="*/ 150 w 299"/>
                  <a:gd name="T43" fmla="*/ 0 h 186"/>
                  <a:gd name="T44" fmla="*/ 150 w 299"/>
                  <a:gd name="T45" fmla="*/ 180 h 186"/>
                  <a:gd name="T46" fmla="*/ 96 w 299"/>
                  <a:gd name="T47" fmla="*/ 174 h 186"/>
                  <a:gd name="T48" fmla="*/ 48 w 299"/>
                  <a:gd name="T49" fmla="*/ 156 h 186"/>
                  <a:gd name="T50" fmla="*/ 18 w 299"/>
                  <a:gd name="T51" fmla="*/ 126 h 186"/>
                  <a:gd name="T52" fmla="*/ 12 w 299"/>
                  <a:gd name="T53" fmla="*/ 108 h 186"/>
                  <a:gd name="T54" fmla="*/ 6 w 299"/>
                  <a:gd name="T55" fmla="*/ 90 h 186"/>
                  <a:gd name="T56" fmla="*/ 12 w 299"/>
                  <a:gd name="T57" fmla="*/ 72 h 186"/>
                  <a:gd name="T58" fmla="*/ 18 w 299"/>
                  <a:gd name="T59" fmla="*/ 54 h 186"/>
                  <a:gd name="T60" fmla="*/ 48 w 299"/>
                  <a:gd name="T61" fmla="*/ 30 h 186"/>
                  <a:gd name="T62" fmla="*/ 96 w 299"/>
                  <a:gd name="T63" fmla="*/ 12 h 186"/>
                  <a:gd name="T64" fmla="*/ 150 w 299"/>
                  <a:gd name="T65" fmla="*/ 6 h 186"/>
                  <a:gd name="T66" fmla="*/ 203 w 299"/>
                  <a:gd name="T67" fmla="*/ 12 h 186"/>
                  <a:gd name="T68" fmla="*/ 251 w 299"/>
                  <a:gd name="T69" fmla="*/ 30 h 186"/>
                  <a:gd name="T70" fmla="*/ 281 w 299"/>
                  <a:gd name="T71" fmla="*/ 54 h 186"/>
                  <a:gd name="T72" fmla="*/ 293 w 299"/>
                  <a:gd name="T73" fmla="*/ 72 h 186"/>
                  <a:gd name="T74" fmla="*/ 293 w 299"/>
                  <a:gd name="T75" fmla="*/ 90 h 186"/>
                  <a:gd name="T76" fmla="*/ 293 w 299"/>
                  <a:gd name="T77" fmla="*/ 108 h 186"/>
                  <a:gd name="T78" fmla="*/ 281 w 299"/>
                  <a:gd name="T79" fmla="*/ 126 h 186"/>
                  <a:gd name="T80" fmla="*/ 251 w 299"/>
                  <a:gd name="T81" fmla="*/ 156 h 186"/>
                  <a:gd name="T82" fmla="*/ 203 w 299"/>
                  <a:gd name="T83" fmla="*/ 174 h 186"/>
                  <a:gd name="T84" fmla="*/ 150 w 299"/>
                  <a:gd name="T85" fmla="*/ 180 h 186"/>
                  <a:gd name="T86" fmla="*/ 150 w 299"/>
                  <a:gd name="T87" fmla="*/ 180 h 1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9" h="186">
                    <a:moveTo>
                      <a:pt x="150" y="0"/>
                    </a:moveTo>
                    <a:lnTo>
                      <a:pt x="90" y="6"/>
                    </a:lnTo>
                    <a:lnTo>
                      <a:pt x="42" y="30"/>
                    </a:lnTo>
                    <a:lnTo>
                      <a:pt x="12" y="54"/>
                    </a:lnTo>
                    <a:lnTo>
                      <a:pt x="6" y="72"/>
                    </a:lnTo>
                    <a:lnTo>
                      <a:pt x="0" y="90"/>
                    </a:lnTo>
                    <a:lnTo>
                      <a:pt x="6" y="108"/>
                    </a:lnTo>
                    <a:lnTo>
                      <a:pt x="12" y="126"/>
                    </a:lnTo>
                    <a:lnTo>
                      <a:pt x="42" y="156"/>
                    </a:lnTo>
                    <a:lnTo>
                      <a:pt x="90" y="180"/>
                    </a:lnTo>
                    <a:lnTo>
                      <a:pt x="150" y="186"/>
                    </a:lnTo>
                    <a:lnTo>
                      <a:pt x="209" y="180"/>
                    </a:lnTo>
                    <a:lnTo>
                      <a:pt x="257" y="156"/>
                    </a:lnTo>
                    <a:lnTo>
                      <a:pt x="287" y="126"/>
                    </a:lnTo>
                    <a:lnTo>
                      <a:pt x="299" y="108"/>
                    </a:lnTo>
                    <a:lnTo>
                      <a:pt x="299" y="90"/>
                    </a:lnTo>
                    <a:lnTo>
                      <a:pt x="299" y="72"/>
                    </a:lnTo>
                    <a:lnTo>
                      <a:pt x="287" y="54"/>
                    </a:lnTo>
                    <a:lnTo>
                      <a:pt x="257" y="30"/>
                    </a:lnTo>
                    <a:lnTo>
                      <a:pt x="209" y="6"/>
                    </a:lnTo>
                    <a:lnTo>
                      <a:pt x="150" y="0"/>
                    </a:lnTo>
                    <a:close/>
                    <a:moveTo>
                      <a:pt x="150" y="180"/>
                    </a:moveTo>
                    <a:lnTo>
                      <a:pt x="96" y="174"/>
                    </a:lnTo>
                    <a:lnTo>
                      <a:pt x="48" y="156"/>
                    </a:lnTo>
                    <a:lnTo>
                      <a:pt x="18" y="126"/>
                    </a:lnTo>
                    <a:lnTo>
                      <a:pt x="12" y="108"/>
                    </a:lnTo>
                    <a:lnTo>
                      <a:pt x="6" y="90"/>
                    </a:lnTo>
                    <a:lnTo>
                      <a:pt x="12" y="72"/>
                    </a:lnTo>
                    <a:lnTo>
                      <a:pt x="18" y="54"/>
                    </a:lnTo>
                    <a:lnTo>
                      <a:pt x="48" y="30"/>
                    </a:lnTo>
                    <a:lnTo>
                      <a:pt x="96" y="12"/>
                    </a:lnTo>
                    <a:lnTo>
                      <a:pt x="150" y="6"/>
                    </a:lnTo>
                    <a:lnTo>
                      <a:pt x="203" y="12"/>
                    </a:lnTo>
                    <a:lnTo>
                      <a:pt x="251" y="30"/>
                    </a:lnTo>
                    <a:lnTo>
                      <a:pt x="281" y="54"/>
                    </a:lnTo>
                    <a:lnTo>
                      <a:pt x="293" y="72"/>
                    </a:lnTo>
                    <a:lnTo>
                      <a:pt x="293" y="90"/>
                    </a:lnTo>
                    <a:lnTo>
                      <a:pt x="293" y="108"/>
                    </a:lnTo>
                    <a:lnTo>
                      <a:pt x="281" y="126"/>
                    </a:lnTo>
                    <a:lnTo>
                      <a:pt x="251" y="156"/>
                    </a:lnTo>
                    <a:lnTo>
                      <a:pt x="203" y="174"/>
                    </a:lnTo>
                    <a:lnTo>
                      <a:pt x="150" y="18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grpSp>
            <p:nvGrpSpPr>
              <p:cNvPr id="1045" name="Group 62"/>
              <p:cNvGrpSpPr>
                <a:grpSpLocks/>
              </p:cNvGrpSpPr>
              <p:nvPr/>
            </p:nvGrpSpPr>
            <p:grpSpPr bwMode="auto">
              <a:xfrm>
                <a:off x="5381" y="3085"/>
                <a:ext cx="227" cy="132"/>
                <a:chOff x="5381" y="3085"/>
                <a:chExt cx="227" cy="132"/>
              </a:xfrm>
            </p:grpSpPr>
            <p:sp>
              <p:nvSpPr>
                <p:cNvPr id="1046" name="Oval 63"/>
                <p:cNvSpPr>
                  <a:spLocks noChangeArrowheads="1"/>
                </p:cNvSpPr>
                <p:nvPr userDrawn="1"/>
              </p:nvSpPr>
              <p:spPr bwMode="hidden">
                <a:xfrm>
                  <a:off x="5381" y="3085"/>
                  <a:ext cx="227" cy="13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047" name="Oval 64"/>
                <p:cNvSpPr>
                  <a:spLocks noChangeArrowheads="1"/>
                </p:cNvSpPr>
                <p:nvPr userDrawn="1"/>
              </p:nvSpPr>
              <p:spPr bwMode="hidden">
                <a:xfrm>
                  <a:off x="5403" y="3099"/>
                  <a:ext cx="182" cy="10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048" name="Oval 65"/>
                <p:cNvSpPr>
                  <a:spLocks noChangeArrowheads="1"/>
                </p:cNvSpPr>
                <p:nvPr userDrawn="1"/>
              </p:nvSpPr>
              <p:spPr bwMode="hidden">
                <a:xfrm>
                  <a:off x="5431" y="3109"/>
                  <a:ext cx="125" cy="8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049" name="Oval 66"/>
                <p:cNvSpPr>
                  <a:spLocks noChangeArrowheads="1"/>
                </p:cNvSpPr>
                <p:nvPr userDrawn="1"/>
              </p:nvSpPr>
              <p:spPr bwMode="hidden">
                <a:xfrm>
                  <a:off x="5458" y="3125"/>
                  <a:ext cx="73" cy="47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</p:grpSp>
        </p:grpSp>
      </p:grpSp>
      <p:sp>
        <p:nvSpPr>
          <p:cNvPr id="83011" name="Rectangle 67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3012" name="Rectangle 6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3013" name="Rectangle 6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3014" name="Rectangle 7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3015" name="Rectangle 7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defRPr>
            </a:lvl1pPr>
          </a:lstStyle>
          <a:p>
            <a:fld id="{A96B3871-7F38-5445-8A4B-DB27B9F60E13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55" r:id="rId1"/>
    <p:sldLayoutId id="2147485482" r:id="rId2"/>
    <p:sldLayoutId id="2147485483" r:id="rId3"/>
    <p:sldLayoutId id="2147485484" r:id="rId4"/>
    <p:sldLayoutId id="2147485485" r:id="rId5"/>
    <p:sldLayoutId id="2147485486" r:id="rId6"/>
    <p:sldLayoutId id="2147485487" r:id="rId7"/>
    <p:sldLayoutId id="2147485488" r:id="rId8"/>
    <p:sldLayoutId id="2147485489" r:id="rId9"/>
    <p:sldLayoutId id="2147485490" r:id="rId10"/>
    <p:sldLayoutId id="214748549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Ø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5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E47D3360-80DF-DE4D-8FD4-20E310182156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5157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fontAlgn="base" hangingPunct="1">
              <a:spcBef>
                <a:spcPct val="0"/>
              </a:spcBef>
              <a:defRPr sz="1200">
                <a:solidFill>
                  <a:srgbClr val="FFFFFF"/>
                </a:solidFill>
                <a:effectLst/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  <a:cs typeface="Arial" charset="0"/>
              </a:defRPr>
            </a:lvl1pPr>
          </a:lstStyle>
          <a:p>
            <a:fld id="{52094510-B806-D142-B65F-9CC6C478D0C4}" type="slidenum">
              <a:rPr lang="en-US"/>
              <a:pPr/>
              <a:t>‹#›</a:t>
            </a:fld>
            <a:endParaRPr lang="en-US"/>
          </a:p>
        </p:txBody>
      </p:sp>
      <p:grpSp>
        <p:nvGrpSpPr>
          <p:cNvPr id="94212" name="Group 4"/>
          <p:cNvGrpSpPr>
            <a:grpSpLocks/>
          </p:cNvGrpSpPr>
          <p:nvPr/>
        </p:nvGrpSpPr>
        <p:grpSpPr bwMode="auto">
          <a:xfrm>
            <a:off x="0" y="0"/>
            <a:ext cx="9140825" cy="6850063"/>
            <a:chOff x="0" y="0"/>
            <a:chExt cx="5758" cy="4315"/>
          </a:xfrm>
        </p:grpSpPr>
        <p:grpSp>
          <p:nvGrpSpPr>
            <p:cNvPr id="94216" name="Group 5"/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11270" name="Freeform 6"/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/>
                <a:ahLst/>
                <a:cxnLst>
                  <a:cxn ang="0">
                    <a:pos x="2740" y="528"/>
                  </a:cxn>
                  <a:cxn ang="0">
                    <a:pos x="2632" y="484"/>
                  </a:cxn>
                  <a:cxn ang="0">
                    <a:pos x="2480" y="424"/>
                  </a:cxn>
                  <a:cxn ang="0">
                    <a:pos x="2203" y="343"/>
                  </a:cxn>
                  <a:cxn ang="0">
                    <a:pos x="1970" y="277"/>
                  </a:cxn>
                  <a:cxn ang="0">
                    <a:pos x="1807" y="212"/>
                  </a:cxn>
                  <a:cxn ang="0">
                    <a:pos x="1693" y="152"/>
                  </a:cxn>
                  <a:cxn ang="0">
                    <a:pos x="1628" y="103"/>
                  </a:cxn>
                  <a:cxn ang="0">
                    <a:pos x="1590" y="60"/>
                  </a:cxn>
                  <a:cxn ang="0">
                    <a:pos x="1579" y="27"/>
                  </a:cxn>
                  <a:cxn ang="0">
                    <a:pos x="1585" y="0"/>
                  </a:cxn>
                  <a:cxn ang="0">
                    <a:pos x="1557" y="49"/>
                  </a:cxn>
                  <a:cxn ang="0">
                    <a:pos x="1568" y="98"/>
                  </a:cxn>
                  <a:cxn ang="0">
                    <a:pos x="1617" y="141"/>
                  </a:cxn>
                  <a:cxn ang="0">
                    <a:pos x="1688" y="185"/>
                  </a:cxn>
                  <a:cxn ang="0">
                    <a:pos x="1791" y="228"/>
                  </a:cxn>
                  <a:cxn ang="0">
                    <a:pos x="2040" y="310"/>
                  </a:cxn>
                  <a:cxn ang="0">
                    <a:pos x="2285" y="381"/>
                  </a:cxn>
                  <a:cxn ang="0">
                    <a:pos x="2464" y="435"/>
                  </a:cxn>
                  <a:cxn ang="0">
                    <a:pos x="2605" y="484"/>
                  </a:cxn>
                  <a:cxn ang="0">
                    <a:pos x="2708" y="528"/>
                  </a:cxn>
                  <a:cxn ang="0">
                    <a:pos x="2768" y="560"/>
                  </a:cxn>
                  <a:cxn ang="0">
                    <a:pos x="2795" y="593"/>
                  </a:cxn>
                  <a:cxn ang="0">
                    <a:pos x="2795" y="642"/>
                  </a:cxn>
                  <a:cxn ang="0">
                    <a:pos x="2762" y="691"/>
                  </a:cxn>
                  <a:cxn ang="0">
                    <a:pos x="2692" y="735"/>
                  </a:cxn>
                  <a:cxn ang="0">
                    <a:pos x="2589" y="778"/>
                  </a:cxn>
                  <a:cxn ang="0">
                    <a:pos x="2458" y="822"/>
                  </a:cxn>
                  <a:cxn ang="0">
                    <a:pos x="2301" y="865"/>
                  </a:cxn>
                  <a:cxn ang="0">
                    <a:pos x="2030" y="930"/>
                  </a:cxn>
                  <a:cxn ang="0">
                    <a:pos x="1606" y="1034"/>
                  </a:cxn>
                  <a:cxn ang="0">
                    <a:pos x="1145" y="1164"/>
                  </a:cxn>
                  <a:cxn ang="0">
                    <a:pos x="673" y="1328"/>
                  </a:cxn>
                  <a:cxn ang="0">
                    <a:pos x="217" y="1545"/>
                  </a:cxn>
                  <a:cxn ang="0">
                    <a:pos x="353" y="1671"/>
                  </a:cxn>
                  <a:cxn ang="0">
                    <a:pos x="754" y="1469"/>
                  </a:cxn>
                  <a:cxn ang="0">
                    <a:pos x="1145" y="1311"/>
                  </a:cxn>
                  <a:cxn ang="0">
                    <a:pos x="1519" y="1186"/>
                  </a:cxn>
                  <a:cxn ang="0">
                    <a:pos x="1861" y="1083"/>
                  </a:cxn>
                  <a:cxn ang="0">
                    <a:pos x="2165" y="1007"/>
                  </a:cxn>
                  <a:cxn ang="0">
                    <a:pos x="2426" y="947"/>
                  </a:cxn>
                  <a:cxn ang="0">
                    <a:pos x="2626" y="892"/>
                  </a:cxn>
                  <a:cxn ang="0">
                    <a:pos x="2762" y="838"/>
                  </a:cxn>
                  <a:cxn ang="0">
                    <a:pos x="2827" y="794"/>
                  </a:cxn>
                  <a:cxn ang="0">
                    <a:pos x="2865" y="745"/>
                  </a:cxn>
                  <a:cxn ang="0">
                    <a:pos x="2882" y="702"/>
                  </a:cxn>
                  <a:cxn ang="0">
                    <a:pos x="2854" y="620"/>
                  </a:cxn>
                  <a:cxn ang="0">
                    <a:pos x="2800" y="560"/>
                  </a:cxn>
                  <a:cxn ang="0">
                    <a:pos x="2773" y="544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71" name="Freeform 7"/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/>
                <a:ahLst/>
                <a:cxnLst>
                  <a:cxn ang="0">
                    <a:pos x="1259" y="615"/>
                  </a:cxn>
                  <a:cxn ang="0">
                    <a:pos x="1248" y="588"/>
                  </a:cxn>
                  <a:cxn ang="0">
                    <a:pos x="1237" y="566"/>
                  </a:cxn>
                  <a:cxn ang="0">
                    <a:pos x="1216" y="539"/>
                  </a:cxn>
                  <a:cxn ang="0">
                    <a:pos x="1188" y="517"/>
                  </a:cxn>
                  <a:cxn ang="0">
                    <a:pos x="1123" y="479"/>
                  </a:cxn>
                  <a:cxn ang="0">
                    <a:pos x="1042" y="441"/>
                  </a:cxn>
                  <a:cxn ang="0">
                    <a:pos x="944" y="408"/>
                  </a:cxn>
                  <a:cxn ang="0">
                    <a:pos x="841" y="381"/>
                  </a:cxn>
                  <a:cxn ang="0">
                    <a:pos x="727" y="348"/>
                  </a:cxn>
                  <a:cxn ang="0">
                    <a:pos x="613" y="321"/>
                  </a:cxn>
                  <a:cxn ang="0">
                    <a:pos x="499" y="294"/>
                  </a:cxn>
                  <a:cxn ang="0">
                    <a:pos x="391" y="261"/>
                  </a:cxn>
                  <a:cxn ang="0">
                    <a:pos x="288" y="229"/>
                  </a:cxn>
                  <a:cxn ang="0">
                    <a:pos x="195" y="196"/>
                  </a:cxn>
                  <a:cxn ang="0">
                    <a:pos x="119" y="152"/>
                  </a:cxn>
                  <a:cxn ang="0">
                    <a:pos x="54" y="109"/>
                  </a:cxn>
                  <a:cxn ang="0">
                    <a:pos x="33" y="87"/>
                  </a:cxn>
                  <a:cxn ang="0">
                    <a:pos x="16" y="60"/>
                  </a:cxn>
                  <a:cxn ang="0">
                    <a:pos x="5" y="33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0" y="38"/>
                  </a:cxn>
                  <a:cxn ang="0">
                    <a:pos x="5" y="60"/>
                  </a:cxn>
                  <a:cxn ang="0">
                    <a:pos x="16" y="87"/>
                  </a:cxn>
                  <a:cxn ang="0">
                    <a:pos x="33" y="114"/>
                  </a:cxn>
                  <a:cxn ang="0">
                    <a:pos x="54" y="142"/>
                  </a:cxn>
                  <a:cxn ang="0">
                    <a:pos x="87" y="174"/>
                  </a:cxn>
                  <a:cxn ang="0">
                    <a:pos x="125" y="207"/>
                  </a:cxn>
                  <a:cxn ang="0">
                    <a:pos x="179" y="240"/>
                  </a:cxn>
                  <a:cxn ang="0">
                    <a:pos x="244" y="278"/>
                  </a:cxn>
                  <a:cxn ang="0">
                    <a:pos x="326" y="310"/>
                  </a:cxn>
                  <a:cxn ang="0">
                    <a:pos x="418" y="348"/>
                  </a:cxn>
                  <a:cxn ang="0">
                    <a:pos x="526" y="381"/>
                  </a:cxn>
                  <a:cxn ang="0">
                    <a:pos x="657" y="414"/>
                  </a:cxn>
                  <a:cxn ang="0">
                    <a:pos x="749" y="435"/>
                  </a:cxn>
                  <a:cxn ang="0">
                    <a:pos x="830" y="463"/>
                  </a:cxn>
                  <a:cxn ang="0">
                    <a:pos x="901" y="490"/>
                  </a:cxn>
                  <a:cxn ang="0">
                    <a:pos x="966" y="512"/>
                  </a:cxn>
                  <a:cxn ang="0">
                    <a:pos x="1015" y="539"/>
                  </a:cxn>
                  <a:cxn ang="0">
                    <a:pos x="1053" y="566"/>
                  </a:cxn>
                  <a:cxn ang="0">
                    <a:pos x="1080" y="593"/>
                  </a:cxn>
                  <a:cxn ang="0">
                    <a:pos x="1102" y="620"/>
                  </a:cxn>
                  <a:cxn ang="0">
                    <a:pos x="1112" y="648"/>
                  </a:cxn>
                  <a:cxn ang="0">
                    <a:pos x="1118" y="675"/>
                  </a:cxn>
                  <a:cxn ang="0">
                    <a:pos x="1112" y="697"/>
                  </a:cxn>
                  <a:cxn ang="0">
                    <a:pos x="1096" y="724"/>
                  </a:cxn>
                  <a:cxn ang="0">
                    <a:pos x="1080" y="746"/>
                  </a:cxn>
                  <a:cxn ang="0">
                    <a:pos x="1053" y="767"/>
                  </a:cxn>
                  <a:cxn ang="0">
                    <a:pos x="1015" y="789"/>
                  </a:cxn>
                  <a:cxn ang="0">
                    <a:pos x="977" y="811"/>
                  </a:cxn>
                  <a:cxn ang="0">
                    <a:pos x="1047" y="789"/>
                  </a:cxn>
                  <a:cxn ang="0">
                    <a:pos x="1107" y="767"/>
                  </a:cxn>
                  <a:cxn ang="0">
                    <a:pos x="1156" y="746"/>
                  </a:cxn>
                  <a:cxn ang="0">
                    <a:pos x="1199" y="724"/>
                  </a:cxn>
                  <a:cxn ang="0">
                    <a:pos x="1226" y="702"/>
                  </a:cxn>
                  <a:cxn ang="0">
                    <a:pos x="1248" y="675"/>
                  </a:cxn>
                  <a:cxn ang="0">
                    <a:pos x="1259" y="648"/>
                  </a:cxn>
                  <a:cxn ang="0">
                    <a:pos x="1259" y="615"/>
                  </a:cxn>
                  <a:cxn ang="0">
                    <a:pos x="1259" y="615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/>
                <a:ahLst/>
                <a:cxnLst>
                  <a:cxn ang="0">
                    <a:pos x="92" y="958"/>
                  </a:cxn>
                  <a:cxn ang="0">
                    <a:pos x="0" y="969"/>
                  </a:cxn>
                  <a:cxn ang="0">
                    <a:pos x="391" y="969"/>
                  </a:cxn>
                  <a:cxn ang="0">
                    <a:pos x="434" y="947"/>
                  </a:cxn>
                  <a:cxn ang="0">
                    <a:pos x="483" y="914"/>
                  </a:cxn>
                  <a:cxn ang="0">
                    <a:pos x="554" y="876"/>
                  </a:cxn>
                  <a:cxn ang="0">
                    <a:pos x="635" y="838"/>
                  </a:cxn>
                  <a:cxn ang="0">
                    <a:pos x="727" y="794"/>
                  </a:cxn>
                  <a:cxn ang="0">
                    <a:pos x="836" y="745"/>
                  </a:cxn>
                  <a:cxn ang="0">
                    <a:pos x="961" y="696"/>
                  </a:cxn>
                  <a:cxn ang="0">
                    <a:pos x="1102" y="642"/>
                  </a:cxn>
                  <a:cxn ang="0">
                    <a:pos x="1259" y="582"/>
                  </a:cxn>
                  <a:cxn ang="0">
                    <a:pos x="1433" y="522"/>
                  </a:cxn>
                  <a:cxn ang="0">
                    <a:pos x="1623" y="462"/>
                  </a:cxn>
                  <a:cxn ang="0">
                    <a:pos x="1829" y="403"/>
                  </a:cxn>
                  <a:cxn ang="0">
                    <a:pos x="2057" y="343"/>
                  </a:cxn>
                  <a:cxn ang="0">
                    <a:pos x="2301" y="283"/>
                  </a:cxn>
                  <a:cxn ang="0">
                    <a:pos x="2567" y="223"/>
                  </a:cxn>
                  <a:cxn ang="0">
                    <a:pos x="2849" y="163"/>
                  </a:cxn>
                  <a:cxn ang="0">
                    <a:pos x="2849" y="0"/>
                  </a:cxn>
                  <a:cxn ang="0">
                    <a:pos x="2817" y="16"/>
                  </a:cxn>
                  <a:cxn ang="0">
                    <a:pos x="2773" y="33"/>
                  </a:cxn>
                  <a:cxn ang="0">
                    <a:pos x="2719" y="54"/>
                  </a:cxn>
                  <a:cxn ang="0">
                    <a:pos x="2648" y="76"/>
                  </a:cxn>
                  <a:cxn ang="0">
                    <a:pos x="2572" y="98"/>
                  </a:cxn>
                  <a:cxn ang="0">
                    <a:pos x="2491" y="120"/>
                  </a:cxn>
                  <a:cxn ang="0">
                    <a:pos x="2399" y="147"/>
                  </a:cxn>
                  <a:cxn ang="0">
                    <a:pos x="2301" y="169"/>
                  </a:cxn>
                  <a:cxn ang="0">
                    <a:pos x="2095" y="223"/>
                  </a:cxn>
                  <a:cxn ang="0">
                    <a:pos x="1889" y="277"/>
                  </a:cxn>
                  <a:cxn ang="0">
                    <a:pos x="1688" y="326"/>
                  </a:cxn>
                  <a:cxn ang="0">
                    <a:pos x="1590" y="354"/>
                  </a:cxn>
                  <a:cxn ang="0">
                    <a:pos x="1503" y="381"/>
                  </a:cxn>
                  <a:cxn ang="0">
                    <a:pos x="1107" y="506"/>
                  </a:cxn>
                  <a:cxn ang="0">
                    <a:pos x="912" y="577"/>
                  </a:cxn>
                  <a:cxn ang="0">
                    <a:pos x="727" y="647"/>
                  </a:cxn>
                  <a:cxn ang="0">
                    <a:pos x="548" y="718"/>
                  </a:cxn>
                  <a:cxn ang="0">
                    <a:pos x="380" y="794"/>
                  </a:cxn>
                  <a:cxn ang="0">
                    <a:pos x="228" y="876"/>
                  </a:cxn>
                  <a:cxn ang="0">
                    <a:pos x="92" y="958"/>
                  </a:cxn>
                  <a:cxn ang="0">
                    <a:pos x="92" y="958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/>
                <a:ahLst/>
                <a:cxnLst>
                  <a:cxn ang="0">
                    <a:pos x="1433" y="474"/>
                  </a:cxn>
                  <a:cxn ang="0">
                    <a:pos x="1460" y="528"/>
                  </a:cxn>
                  <a:cxn ang="0">
                    <a:pos x="1541" y="593"/>
                  </a:cxn>
                  <a:cxn ang="0">
                    <a:pos x="1715" y="670"/>
                  </a:cxn>
                  <a:cxn ang="0">
                    <a:pos x="1927" y="735"/>
                  </a:cxn>
                  <a:cxn ang="0">
                    <a:pos x="2155" y="789"/>
                  </a:cxn>
                  <a:cxn ang="0">
                    <a:pos x="2372" y="849"/>
                  </a:cxn>
                  <a:cxn ang="0">
                    <a:pos x="2551" y="920"/>
                  </a:cxn>
                  <a:cxn ang="0">
                    <a:pos x="2638" y="980"/>
                  </a:cxn>
                  <a:cxn ang="0">
                    <a:pos x="2676" y="1029"/>
                  </a:cxn>
                  <a:cxn ang="0">
                    <a:pos x="2681" y="1083"/>
                  </a:cxn>
                  <a:cxn ang="0">
                    <a:pos x="2665" y="1127"/>
                  </a:cxn>
                  <a:cxn ang="0">
                    <a:pos x="2616" y="1170"/>
                  </a:cxn>
                  <a:cxn ang="0">
                    <a:pos x="2545" y="1208"/>
                  </a:cxn>
                  <a:cxn ang="0">
                    <a:pos x="2448" y="1241"/>
                  </a:cxn>
                  <a:cxn ang="0">
                    <a:pos x="2328" y="1274"/>
                  </a:cxn>
                  <a:cxn ang="0">
                    <a:pos x="2106" y="1328"/>
                  </a:cxn>
                  <a:cxn ang="0">
                    <a:pos x="1742" y="1421"/>
                  </a:cxn>
                  <a:cxn ang="0">
                    <a:pos x="1308" y="1540"/>
                  </a:cxn>
                  <a:cxn ang="0">
                    <a:pos x="820" y="1709"/>
                  </a:cxn>
                  <a:cxn ang="0">
                    <a:pos x="282" y="1943"/>
                  </a:cxn>
                  <a:cxn ang="0">
                    <a:pos x="152" y="2085"/>
                  </a:cxn>
                  <a:cxn ang="0">
                    <a:pos x="386" y="1992"/>
                  </a:cxn>
                  <a:cxn ang="0">
                    <a:pos x="700" y="1834"/>
                  </a:cxn>
                  <a:cxn ang="0">
                    <a:pos x="1064" y="1693"/>
                  </a:cxn>
                  <a:cxn ang="0">
                    <a:pos x="1661" y="1497"/>
                  </a:cxn>
                  <a:cxn ang="0">
                    <a:pos x="1845" y="1442"/>
                  </a:cxn>
                  <a:cxn ang="0">
                    <a:pos x="2252" y="1339"/>
                  </a:cxn>
                  <a:cxn ang="0">
                    <a:pos x="2551" y="1263"/>
                  </a:cxn>
                  <a:cxn ang="0">
                    <a:pos x="2730" y="1214"/>
                  </a:cxn>
                  <a:cxn ang="0">
                    <a:pos x="2876" y="1170"/>
                  </a:cxn>
                  <a:cxn ang="0">
                    <a:pos x="2974" y="1132"/>
                  </a:cxn>
                  <a:cxn ang="0">
                    <a:pos x="3007" y="871"/>
                  </a:cxn>
                  <a:cxn ang="0">
                    <a:pos x="2860" y="844"/>
                  </a:cxn>
                  <a:cxn ang="0">
                    <a:pos x="2670" y="806"/>
                  </a:cxn>
                  <a:cxn ang="0">
                    <a:pos x="2458" y="757"/>
                  </a:cxn>
                  <a:cxn ang="0">
                    <a:pos x="2138" y="670"/>
                  </a:cxn>
                  <a:cxn ang="0">
                    <a:pos x="1959" y="604"/>
                  </a:cxn>
                  <a:cxn ang="0">
                    <a:pos x="1824" y="534"/>
                  </a:cxn>
                  <a:cxn ang="0">
                    <a:pos x="1769" y="474"/>
                  </a:cxn>
                  <a:cxn ang="0">
                    <a:pos x="1753" y="436"/>
                  </a:cxn>
                  <a:cxn ang="0">
                    <a:pos x="1780" y="381"/>
                  </a:cxn>
                  <a:cxn ang="0">
                    <a:pos x="1862" y="316"/>
                  </a:cxn>
                  <a:cxn ang="0">
                    <a:pos x="1986" y="267"/>
                  </a:cxn>
                  <a:cxn ang="0">
                    <a:pos x="2149" y="229"/>
                  </a:cxn>
                  <a:cxn ang="0">
                    <a:pos x="2431" y="180"/>
                  </a:cxn>
                  <a:cxn ang="0">
                    <a:pos x="2827" y="125"/>
                  </a:cxn>
                  <a:cxn ang="0">
                    <a:pos x="3007" y="87"/>
                  </a:cxn>
                  <a:cxn ang="0">
                    <a:pos x="2909" y="22"/>
                  </a:cxn>
                  <a:cxn ang="0">
                    <a:pos x="2676" y="66"/>
                  </a:cxn>
                  <a:cxn ang="0">
                    <a:pos x="2285" y="120"/>
                  </a:cxn>
                  <a:cxn ang="0">
                    <a:pos x="2030" y="158"/>
                  </a:cxn>
                  <a:cxn ang="0">
                    <a:pos x="1791" y="202"/>
                  </a:cxn>
                  <a:cxn ang="0">
                    <a:pos x="1601" y="261"/>
                  </a:cxn>
                  <a:cxn ang="0">
                    <a:pos x="1471" y="338"/>
                  </a:cxn>
                  <a:cxn ang="0">
                    <a:pos x="1438" y="387"/>
                  </a:cxn>
                  <a:cxn ang="0">
                    <a:pos x="1427" y="441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74" name="Freeform 10"/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0" y="360"/>
                  </a:cxn>
                  <a:cxn ang="0">
                    <a:pos x="5" y="387"/>
                  </a:cxn>
                  <a:cxn ang="0">
                    <a:pos x="27" y="414"/>
                  </a:cxn>
                  <a:cxn ang="0">
                    <a:pos x="54" y="436"/>
                  </a:cxn>
                  <a:cxn ang="0">
                    <a:pos x="92" y="463"/>
                  </a:cxn>
                  <a:cxn ang="0">
                    <a:pos x="141" y="490"/>
                  </a:cxn>
                  <a:cxn ang="0">
                    <a:pos x="195" y="512"/>
                  </a:cxn>
                  <a:cxn ang="0">
                    <a:pos x="255" y="539"/>
                  </a:cxn>
                  <a:cxn ang="0">
                    <a:pos x="212" y="517"/>
                  </a:cxn>
                  <a:cxn ang="0">
                    <a:pos x="179" y="490"/>
                  </a:cxn>
                  <a:cxn ang="0">
                    <a:pos x="157" y="468"/>
                  </a:cxn>
                  <a:cxn ang="0">
                    <a:pos x="141" y="447"/>
                  </a:cxn>
                  <a:cxn ang="0">
                    <a:pos x="136" y="425"/>
                  </a:cxn>
                  <a:cxn ang="0">
                    <a:pos x="136" y="403"/>
                  </a:cxn>
                  <a:cxn ang="0">
                    <a:pos x="141" y="381"/>
                  </a:cxn>
                  <a:cxn ang="0">
                    <a:pos x="157" y="365"/>
                  </a:cxn>
                  <a:cxn ang="0">
                    <a:pos x="179" y="343"/>
                  </a:cxn>
                  <a:cxn ang="0">
                    <a:pos x="201" y="327"/>
                  </a:cxn>
                  <a:cxn ang="0">
                    <a:pos x="266" y="294"/>
                  </a:cxn>
                  <a:cxn ang="0">
                    <a:pos x="353" y="262"/>
                  </a:cxn>
                  <a:cxn ang="0">
                    <a:pos x="445" y="234"/>
                  </a:cxn>
                  <a:cxn ang="0">
                    <a:pos x="554" y="213"/>
                  </a:cxn>
                  <a:cxn ang="0">
                    <a:pos x="662" y="191"/>
                  </a:cxn>
                  <a:cxn ang="0">
                    <a:pos x="890" y="153"/>
                  </a:cxn>
                  <a:cxn ang="0">
                    <a:pos x="993" y="136"/>
                  </a:cxn>
                  <a:cxn ang="0">
                    <a:pos x="1091" y="120"/>
                  </a:cxn>
                  <a:cxn ang="0">
                    <a:pos x="1178" y="115"/>
                  </a:cxn>
                  <a:cxn ang="0">
                    <a:pos x="1248" y="104"/>
                  </a:cxn>
                  <a:cxn ang="0">
                    <a:pos x="1248" y="0"/>
                  </a:cxn>
                  <a:cxn ang="0">
                    <a:pos x="1161" y="22"/>
                  </a:cxn>
                  <a:cxn ang="0">
                    <a:pos x="1069" y="38"/>
                  </a:cxn>
                  <a:cxn ang="0">
                    <a:pos x="874" y="71"/>
                  </a:cxn>
                  <a:cxn ang="0">
                    <a:pos x="673" y="93"/>
                  </a:cxn>
                  <a:cxn ang="0">
                    <a:pos x="483" y="126"/>
                  </a:cxn>
                  <a:cxn ang="0">
                    <a:pos x="391" y="142"/>
                  </a:cxn>
                  <a:cxn ang="0">
                    <a:pos x="309" y="158"/>
                  </a:cxn>
                  <a:cxn ang="0">
                    <a:pos x="228" y="180"/>
                  </a:cxn>
                  <a:cxn ang="0">
                    <a:pos x="163" y="202"/>
                  </a:cxn>
                  <a:cxn ang="0">
                    <a:pos x="103" y="229"/>
                  </a:cxn>
                  <a:cxn ang="0">
                    <a:pos x="54" y="256"/>
                  </a:cxn>
                  <a:cxn ang="0">
                    <a:pos x="22" y="294"/>
                  </a:cxn>
                  <a:cxn ang="0">
                    <a:pos x="0" y="332"/>
                  </a:cxn>
                  <a:cxn ang="0">
                    <a:pos x="0" y="332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</p:grpSp>
        <p:sp>
          <p:nvSpPr>
            <p:cNvPr id="11275" name="Freeform 11"/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/>
              <a:ahLst/>
              <a:cxnLst>
                <a:cxn ang="0">
                  <a:pos x="982" y="1061"/>
                </a:cxn>
                <a:cxn ang="0">
                  <a:pos x="1357" y="1012"/>
                </a:cxn>
                <a:cxn ang="0">
                  <a:pos x="1666" y="957"/>
                </a:cxn>
                <a:cxn ang="0">
                  <a:pos x="1916" y="897"/>
                </a:cxn>
                <a:cxn ang="0">
                  <a:pos x="2100" y="832"/>
                </a:cxn>
                <a:cxn ang="0">
                  <a:pos x="2220" y="756"/>
                </a:cxn>
                <a:cxn ang="0">
                  <a:pos x="2285" y="669"/>
                </a:cxn>
                <a:cxn ang="0">
                  <a:pos x="2290" y="560"/>
                </a:cxn>
                <a:cxn ang="0">
                  <a:pos x="2241" y="457"/>
                </a:cxn>
                <a:cxn ang="0">
                  <a:pos x="2144" y="364"/>
                </a:cxn>
                <a:cxn ang="0">
                  <a:pos x="2008" y="277"/>
                </a:cxn>
                <a:cxn ang="0">
                  <a:pos x="1769" y="157"/>
                </a:cxn>
                <a:cxn ang="0">
                  <a:pos x="1612" y="92"/>
                </a:cxn>
                <a:cxn ang="0">
                  <a:pos x="1476" y="43"/>
                </a:cxn>
                <a:cxn ang="0">
                  <a:pos x="1384" y="10"/>
                </a:cxn>
                <a:cxn ang="0">
                  <a:pos x="1346" y="0"/>
                </a:cxn>
                <a:cxn ang="0">
                  <a:pos x="1655" y="119"/>
                </a:cxn>
                <a:cxn ang="0">
                  <a:pos x="1948" y="255"/>
                </a:cxn>
                <a:cxn ang="0">
                  <a:pos x="2068" y="326"/>
                </a:cxn>
                <a:cxn ang="0">
                  <a:pos x="2171" y="402"/>
                </a:cxn>
                <a:cxn ang="0">
                  <a:pos x="2236" y="478"/>
                </a:cxn>
                <a:cxn ang="0">
                  <a:pos x="2263" y="560"/>
                </a:cxn>
                <a:cxn ang="0">
                  <a:pos x="2241" y="636"/>
                </a:cxn>
                <a:cxn ang="0">
                  <a:pos x="2171" y="702"/>
                </a:cxn>
                <a:cxn ang="0">
                  <a:pos x="2062" y="756"/>
                </a:cxn>
                <a:cxn ang="0">
                  <a:pos x="1921" y="800"/>
                </a:cxn>
                <a:cxn ang="0">
                  <a:pos x="1748" y="843"/>
                </a:cxn>
                <a:cxn ang="0">
                  <a:pos x="1351" y="908"/>
                </a:cxn>
                <a:cxn ang="0">
                  <a:pos x="923" y="968"/>
                </a:cxn>
                <a:cxn ang="0">
                  <a:pos x="521" y="1028"/>
                </a:cxn>
                <a:cxn ang="0">
                  <a:pos x="353" y="1066"/>
                </a:cxn>
                <a:cxn ang="0">
                  <a:pos x="206" y="1104"/>
                </a:cxn>
                <a:cxn ang="0">
                  <a:pos x="92" y="1148"/>
                </a:cxn>
                <a:cxn ang="0">
                  <a:pos x="22" y="1202"/>
                </a:cxn>
                <a:cxn ang="0">
                  <a:pos x="0" y="1262"/>
                </a:cxn>
                <a:cxn ang="0">
                  <a:pos x="27" y="1327"/>
                </a:cxn>
                <a:cxn ang="0">
                  <a:pos x="98" y="1382"/>
                </a:cxn>
                <a:cxn ang="0">
                  <a:pos x="196" y="1425"/>
                </a:cxn>
                <a:cxn ang="0">
                  <a:pos x="326" y="1469"/>
                </a:cxn>
                <a:cxn ang="0">
                  <a:pos x="217" y="1414"/>
                </a:cxn>
                <a:cxn ang="0">
                  <a:pos x="147" y="1360"/>
                </a:cxn>
                <a:cxn ang="0">
                  <a:pos x="120" y="1306"/>
                </a:cxn>
                <a:cxn ang="0">
                  <a:pos x="141" y="1257"/>
                </a:cxn>
                <a:cxn ang="0">
                  <a:pos x="212" y="1208"/>
                </a:cxn>
                <a:cxn ang="0">
                  <a:pos x="342" y="1164"/>
                </a:cxn>
                <a:cxn ang="0">
                  <a:pos x="527" y="1121"/>
                </a:cxn>
                <a:cxn ang="0">
                  <a:pos x="771" y="1088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276" name="Freeform 12"/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906"/>
                </a:cxn>
                <a:cxn ang="0">
                  <a:pos x="5740" y="1906"/>
                </a:cxn>
                <a:cxn ang="0">
                  <a:pos x="574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11277" name="Rectangle 1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278" name="Rectangle 1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fontAlgn="base" hangingPunct="1">
              <a:spcBef>
                <a:spcPct val="0"/>
              </a:spcBef>
              <a:defRPr sz="1200">
                <a:solidFill>
                  <a:srgbClr val="FFFFFF"/>
                </a:solidFill>
                <a:effectLst/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79" name="Rectangle 1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7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  <a:ea typeface="ＭＳ Ｐゴシック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107523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24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25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63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702 w 1722"/>
                <a:gd name="T1" fmla="*/ 56 h 66"/>
                <a:gd name="T2" fmla="*/ 1702 w 1722"/>
                <a:gd name="T3" fmla="*/ 50 h 66"/>
                <a:gd name="T4" fmla="*/ 0 w 1722"/>
                <a:gd name="T5" fmla="*/ 0 h 66"/>
                <a:gd name="T6" fmla="*/ 0 w 1722"/>
                <a:gd name="T7" fmla="*/ 38 h 66"/>
                <a:gd name="T8" fmla="*/ 1702 w 1722"/>
                <a:gd name="T9" fmla="*/ 56 h 66"/>
                <a:gd name="T10" fmla="*/ 1702 w 1722"/>
                <a:gd name="T11" fmla="*/ 5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27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65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5 w 975"/>
                <a:gd name="T1" fmla="*/ 48 h 101"/>
                <a:gd name="T2" fmla="*/ 965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5 w 975"/>
                <a:gd name="T9" fmla="*/ 48 h 101"/>
                <a:gd name="T10" fmla="*/ 965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0366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21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21 w 2141"/>
                <a:gd name="T7" fmla="*/ 0 h 198"/>
                <a:gd name="T8" fmla="*/ 2121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0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68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52 w 2517"/>
                <a:gd name="T1" fmla="*/ 276 h 276"/>
                <a:gd name="T2" fmla="*/ 2487 w 2517"/>
                <a:gd name="T3" fmla="*/ 204 h 276"/>
                <a:gd name="T4" fmla="*/ 2230 w 2517"/>
                <a:gd name="T5" fmla="*/ 0 h 276"/>
                <a:gd name="T6" fmla="*/ 0 w 2517"/>
                <a:gd name="T7" fmla="*/ 276 h 276"/>
                <a:gd name="T8" fmla="*/ 2152 w 2517"/>
                <a:gd name="T9" fmla="*/ 276 h 276"/>
                <a:gd name="T10" fmla="*/ 2152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2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70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9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9 w 729"/>
                <a:gd name="T7" fmla="*/ 240 h 240"/>
                <a:gd name="T8" fmla="*/ 719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4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72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9 w 729"/>
                <a:gd name="T1" fmla="*/ 318 h 318"/>
                <a:gd name="T2" fmla="*/ 719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9 w 729"/>
                <a:gd name="T9" fmla="*/ 318 h 318"/>
                <a:gd name="T10" fmla="*/ 719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6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37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38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76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0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78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2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3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4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82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6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7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85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302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9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87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51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2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3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4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5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6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7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8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grpSp>
          <p:nvGrpSpPr>
            <p:cNvPr id="96300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107560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  <p:sp>
            <p:nvSpPr>
              <p:cNvPr id="107561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</p:grpSp>
      </p:grpSp>
      <p:sp>
        <p:nvSpPr>
          <p:cNvPr id="107562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7563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7564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7565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7566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142C5DCC-7110-5941-A0D0-E8E54110843A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7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charset="0"/>
        <a:buBlip>
          <a:blip r:embed="rId3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charset="0"/>
        <a:buBlip>
          <a:blip r:embed="rId4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6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107523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24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25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11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702 w 1722"/>
                <a:gd name="T1" fmla="*/ 56 h 66"/>
                <a:gd name="T2" fmla="*/ 1702 w 1722"/>
                <a:gd name="T3" fmla="*/ 50 h 66"/>
                <a:gd name="T4" fmla="*/ 0 w 1722"/>
                <a:gd name="T5" fmla="*/ 0 h 66"/>
                <a:gd name="T6" fmla="*/ 0 w 1722"/>
                <a:gd name="T7" fmla="*/ 38 h 66"/>
                <a:gd name="T8" fmla="*/ 1702 w 1722"/>
                <a:gd name="T9" fmla="*/ 56 h 66"/>
                <a:gd name="T10" fmla="*/ 1702 w 1722"/>
                <a:gd name="T11" fmla="*/ 5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27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13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5 w 975"/>
                <a:gd name="T1" fmla="*/ 48 h 101"/>
                <a:gd name="T2" fmla="*/ 965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5 w 975"/>
                <a:gd name="T9" fmla="*/ 48 h 101"/>
                <a:gd name="T10" fmla="*/ 965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2414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21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21 w 2141"/>
                <a:gd name="T7" fmla="*/ 0 h 198"/>
                <a:gd name="T8" fmla="*/ 2121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0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16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52 w 2517"/>
                <a:gd name="T1" fmla="*/ 276 h 276"/>
                <a:gd name="T2" fmla="*/ 2487 w 2517"/>
                <a:gd name="T3" fmla="*/ 204 h 276"/>
                <a:gd name="T4" fmla="*/ 2230 w 2517"/>
                <a:gd name="T5" fmla="*/ 0 h 276"/>
                <a:gd name="T6" fmla="*/ 0 w 2517"/>
                <a:gd name="T7" fmla="*/ 276 h 276"/>
                <a:gd name="T8" fmla="*/ 2152 w 2517"/>
                <a:gd name="T9" fmla="*/ 276 h 276"/>
                <a:gd name="T10" fmla="*/ 2152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2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18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9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9 w 729"/>
                <a:gd name="T7" fmla="*/ 240 h 240"/>
                <a:gd name="T8" fmla="*/ 719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4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20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9 w 729"/>
                <a:gd name="T1" fmla="*/ 318 h 318"/>
                <a:gd name="T2" fmla="*/ 719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9 w 729"/>
                <a:gd name="T9" fmla="*/ 318 h 318"/>
                <a:gd name="T10" fmla="*/ 719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6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37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38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24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0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26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2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3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4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30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6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7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33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302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9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35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51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2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3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4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5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6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7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8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grpSp>
          <p:nvGrpSpPr>
            <p:cNvPr id="98348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107560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  <p:sp>
            <p:nvSpPr>
              <p:cNvPr id="107561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</p:grpSp>
      </p:grpSp>
      <p:sp>
        <p:nvSpPr>
          <p:cNvPr id="107562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7563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7564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7565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7566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5AD55D31-94B8-8B44-B5B4-789548208E97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74" r:id="rId1"/>
    <p:sldLayoutId id="2147486207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charset="0"/>
        <a:buBlip>
          <a:blip r:embed="rId4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charset="0"/>
        <a:buBlip>
          <a:blip r:embed="rId5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A9F7CC9A-DF83-1D49-B01B-8B87A520BAEC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141315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1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2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3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4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5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1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1322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8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9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0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1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7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3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9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5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31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7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8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9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41335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41336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1337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1338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1339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  <a:cs typeface="Arial" charset="0"/>
              </a:defRPr>
            </a:lvl1pPr>
          </a:lstStyle>
          <a:p>
            <a:fld id="{99C2A813-061C-E04D-B65A-63C05034EDD0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41340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4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50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37896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40 w 2780"/>
                <a:gd name="T1" fmla="*/ 18 h 953"/>
                <a:gd name="T2" fmla="*/ 2750 w 2780"/>
                <a:gd name="T3" fmla="*/ 24 h 953"/>
                <a:gd name="T4" fmla="*/ 2683 w 2780"/>
                <a:gd name="T5" fmla="*/ 102 h 953"/>
                <a:gd name="T6" fmla="*/ 2575 w 2780"/>
                <a:gd name="T7" fmla="*/ 156 h 953"/>
                <a:gd name="T8" fmla="*/ 2569 w 2780"/>
                <a:gd name="T9" fmla="*/ 222 h 953"/>
                <a:gd name="T10" fmla="*/ 2551 w 2780"/>
                <a:gd name="T11" fmla="*/ 246 h 953"/>
                <a:gd name="T12" fmla="*/ 2533 w 2780"/>
                <a:gd name="T13" fmla="*/ 252 h 953"/>
                <a:gd name="T14" fmla="*/ 2461 w 2780"/>
                <a:gd name="T15" fmla="*/ 210 h 953"/>
                <a:gd name="T16" fmla="*/ 2316 w 2780"/>
                <a:gd name="T17" fmla="*/ 192 h 953"/>
                <a:gd name="T18" fmla="*/ 2292 w 2780"/>
                <a:gd name="T19" fmla="*/ 186 h 953"/>
                <a:gd name="T20" fmla="*/ 2274 w 2780"/>
                <a:gd name="T21" fmla="*/ 192 h 953"/>
                <a:gd name="T22" fmla="*/ 2202 w 2780"/>
                <a:gd name="T23" fmla="*/ 228 h 953"/>
                <a:gd name="T24" fmla="*/ 2166 w 2780"/>
                <a:gd name="T25" fmla="*/ 240 h 953"/>
                <a:gd name="T26" fmla="*/ 2142 w 2780"/>
                <a:gd name="T27" fmla="*/ 246 h 953"/>
                <a:gd name="T28" fmla="*/ 2130 w 2780"/>
                <a:gd name="T29" fmla="*/ 258 h 953"/>
                <a:gd name="T30" fmla="*/ 2130 w 2780"/>
                <a:gd name="T31" fmla="*/ 276 h 953"/>
                <a:gd name="T32" fmla="*/ 2107 w 2780"/>
                <a:gd name="T33" fmla="*/ 300 h 953"/>
                <a:gd name="T34" fmla="*/ 2089 w 2780"/>
                <a:gd name="T35" fmla="*/ 312 h 953"/>
                <a:gd name="T36" fmla="*/ 2077 w 2780"/>
                <a:gd name="T37" fmla="*/ 324 h 953"/>
                <a:gd name="T38" fmla="*/ 2065 w 2780"/>
                <a:gd name="T39" fmla="*/ 336 h 953"/>
                <a:gd name="T40" fmla="*/ 2030 w 2780"/>
                <a:gd name="T41" fmla="*/ 342 h 953"/>
                <a:gd name="T42" fmla="*/ 1961 w 2780"/>
                <a:gd name="T43" fmla="*/ 336 h 953"/>
                <a:gd name="T44" fmla="*/ 1925 w 2780"/>
                <a:gd name="T45" fmla="*/ 330 h 953"/>
                <a:gd name="T46" fmla="*/ 1913 w 2780"/>
                <a:gd name="T47" fmla="*/ 342 h 953"/>
                <a:gd name="T48" fmla="*/ 1901 w 2780"/>
                <a:gd name="T49" fmla="*/ 354 h 953"/>
                <a:gd name="T50" fmla="*/ 1871 w 2780"/>
                <a:gd name="T51" fmla="*/ 360 h 953"/>
                <a:gd name="T52" fmla="*/ 1812 w 2780"/>
                <a:gd name="T53" fmla="*/ 342 h 953"/>
                <a:gd name="T54" fmla="*/ 1788 w 2780"/>
                <a:gd name="T55" fmla="*/ 342 h 953"/>
                <a:gd name="T56" fmla="*/ 1764 w 2780"/>
                <a:gd name="T57" fmla="*/ 354 h 953"/>
                <a:gd name="T58" fmla="*/ 1696 w 2780"/>
                <a:gd name="T59" fmla="*/ 425 h 953"/>
                <a:gd name="T60" fmla="*/ 1654 w 2780"/>
                <a:gd name="T61" fmla="*/ 569 h 953"/>
                <a:gd name="T62" fmla="*/ 1654 w 2780"/>
                <a:gd name="T63" fmla="*/ 593 h 953"/>
                <a:gd name="T64" fmla="*/ 1660 w 2780"/>
                <a:gd name="T65" fmla="*/ 641 h 953"/>
                <a:gd name="T66" fmla="*/ 1678 w 2780"/>
                <a:gd name="T67" fmla="*/ 659 h 953"/>
                <a:gd name="T68" fmla="*/ 1672 w 2780"/>
                <a:gd name="T69" fmla="*/ 671 h 953"/>
                <a:gd name="T70" fmla="*/ 1660 w 2780"/>
                <a:gd name="T71" fmla="*/ 683 h 953"/>
                <a:gd name="T72" fmla="*/ 1582 w 2780"/>
                <a:gd name="T73" fmla="*/ 689 h 953"/>
                <a:gd name="T74" fmla="*/ 1505 w 2780"/>
                <a:gd name="T75" fmla="*/ 629 h 953"/>
                <a:gd name="T76" fmla="*/ 1365 w 2780"/>
                <a:gd name="T77" fmla="*/ 587 h 953"/>
                <a:gd name="T78" fmla="*/ 1216 w 2780"/>
                <a:gd name="T79" fmla="*/ 671 h 953"/>
                <a:gd name="T80" fmla="*/ 1040 w 2780"/>
                <a:gd name="T81" fmla="*/ 731 h 953"/>
                <a:gd name="T82" fmla="*/ 837 w 2780"/>
                <a:gd name="T83" fmla="*/ 743 h 953"/>
                <a:gd name="T84" fmla="*/ 644 w 2780"/>
                <a:gd name="T85" fmla="*/ 701 h 953"/>
                <a:gd name="T86" fmla="*/ 584 w 2780"/>
                <a:gd name="T87" fmla="*/ 695 h 953"/>
                <a:gd name="T88" fmla="*/ 572 w 2780"/>
                <a:gd name="T89" fmla="*/ 701 h 953"/>
                <a:gd name="T90" fmla="*/ 536 w 2780"/>
                <a:gd name="T91" fmla="*/ 731 h 953"/>
                <a:gd name="T92" fmla="*/ 444 w 2780"/>
                <a:gd name="T93" fmla="*/ 809 h 953"/>
                <a:gd name="T94" fmla="*/ 414 w 2780"/>
                <a:gd name="T95" fmla="*/ 821 h 953"/>
                <a:gd name="T96" fmla="*/ 390 w 2780"/>
                <a:gd name="T97" fmla="*/ 821 h 953"/>
                <a:gd name="T98" fmla="*/ 343 w 2780"/>
                <a:gd name="T99" fmla="*/ 827 h 953"/>
                <a:gd name="T100" fmla="*/ 217 w 2780"/>
                <a:gd name="T101" fmla="*/ 851 h 953"/>
                <a:gd name="T102" fmla="*/ 181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52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69988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89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0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1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2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3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4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5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6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7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8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9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0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1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0002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70003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0004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0005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Arial" charset="0"/>
              </a:defRPr>
            </a:lvl1pPr>
          </a:lstStyle>
          <a:p>
            <a:fld id="{0D05E1E0-92AB-6C44-8340-4EAA6D6558D7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70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4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charset="0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141315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1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2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3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4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5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1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1322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8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9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0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1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7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3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9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5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31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7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8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9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41335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41336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1337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1338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1339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  <a:cs typeface="Arial" charset="0"/>
              </a:defRPr>
            </a:lvl1pPr>
          </a:lstStyle>
          <a:p>
            <a:fld id="{6D15F424-3158-6F45-9FD5-E58BD42415DD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41340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4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A557EF20-0FF9-0F4D-A26A-6FD0C039AD8B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charset="0"/>
                <a:cs typeface="Arial" charset="0"/>
              </a:defRPr>
            </a:lvl1pPr>
          </a:lstStyle>
          <a:p>
            <a:fld id="{6913CA33-9209-D543-ADBF-ECFA923D17CD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75" r:id="rId1"/>
    <p:sldLayoutId id="2147485576" r:id="rId2"/>
  </p:sldLayoutIdLst>
  <p:transition spd="med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/>
          <a:ea typeface="ＭＳ Ｐゴシック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FFFF"/>
          </a:solidFill>
          <a:latin typeface="Arial"/>
          <a:ea typeface="ＭＳ Ｐゴシック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FFFF"/>
          </a:solidFill>
          <a:latin typeface="Arial"/>
          <a:ea typeface="ＭＳ Ｐゴシック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FFFF"/>
          </a:solidFill>
          <a:latin typeface="Arial"/>
          <a:ea typeface="ＭＳ Ｐゴシック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FFFF"/>
          </a:solidFill>
          <a:latin typeface="Arial"/>
          <a:ea typeface="ＭＳ Ｐゴシック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FFFF"/>
          </a:solidFill>
          <a:latin typeface="Arial"/>
          <a:ea typeface="ＭＳ Ｐゴシック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2"/>
          <p:cNvGrpSpPr>
            <a:grpSpLocks/>
          </p:cNvGrpSpPr>
          <p:nvPr/>
        </p:nvGrpSpPr>
        <p:grpSpPr bwMode="auto">
          <a:xfrm>
            <a:off x="228600" y="228600"/>
            <a:ext cx="8686800" cy="5943600"/>
            <a:chOff x="144" y="144"/>
            <a:chExt cx="5472" cy="3744"/>
          </a:xfrm>
        </p:grpSpPr>
        <p:sp>
          <p:nvSpPr>
            <p:cNvPr id="13320" name="Rectangle 3"/>
            <p:cNvSpPr>
              <a:spLocks noChangeArrowheads="1"/>
            </p:cNvSpPr>
            <p:nvPr/>
          </p:nvSpPr>
          <p:spPr bwMode="auto">
            <a:xfrm>
              <a:off x="144" y="144"/>
              <a:ext cx="5472" cy="3744"/>
            </a:xfrm>
            <a:prstGeom prst="rect">
              <a:avLst/>
            </a:prstGeom>
            <a:solidFill>
              <a:schemeClr val="bg1"/>
            </a:solidFill>
            <a:ln w="44450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>
                <a:defRPr/>
              </a:pPr>
              <a:endParaRPr lang="en-US">
                <a:latin typeface="Times New Roman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3321" name="Rectangle 4"/>
            <p:cNvSpPr>
              <a:spLocks noChangeArrowheads="1"/>
            </p:cNvSpPr>
            <p:nvPr/>
          </p:nvSpPr>
          <p:spPr bwMode="blackWhite">
            <a:xfrm>
              <a:off x="193" y="193"/>
              <a:ext cx="5373" cy="363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>
                <a:defRPr/>
              </a:pPr>
              <a:endParaRPr lang="en-US">
                <a:latin typeface="Times New Roman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3322" name="Line 5"/>
            <p:cNvSpPr>
              <a:spLocks noChangeShapeType="1"/>
            </p:cNvSpPr>
            <p:nvPr/>
          </p:nvSpPr>
          <p:spPr bwMode="auto">
            <a:xfrm>
              <a:off x="336" y="1092"/>
              <a:ext cx="5136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</p:grpSp>
      <p:sp>
        <p:nvSpPr>
          <p:cNvPr id="13315" name="Rectangle 6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473075"/>
            <a:ext cx="8153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3316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828800"/>
            <a:ext cx="8153400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5592" name="Rectangle 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33400" y="6248400"/>
            <a:ext cx="2057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0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5593" name="Rectangle 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385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5594" name="Rectangle 1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000">
                <a:cs typeface="Arial" charset="0"/>
              </a:defRPr>
            </a:lvl1pPr>
          </a:lstStyle>
          <a:p>
            <a:fld id="{6458B3C1-998F-7F47-AE08-DFFBB0D9B4AC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56" r:id="rId1"/>
    <p:sldLayoutId id="2147485492" r:id="rId2"/>
    <p:sldLayoutId id="2147485493" r:id="rId3"/>
    <p:sldLayoutId id="2147485494" r:id="rId4"/>
    <p:sldLayoutId id="2147485495" r:id="rId5"/>
    <p:sldLayoutId id="2147485496" r:id="rId6"/>
    <p:sldLayoutId id="2147485497" r:id="rId7"/>
    <p:sldLayoutId id="2147485498" r:id="rId8"/>
    <p:sldLayoutId id="2147485499" r:id="rId9"/>
    <p:sldLayoutId id="2147485500" r:id="rId10"/>
    <p:sldLayoutId id="2147485501" r:id="rId11"/>
  </p:sldLayoutIdLst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  <a:ea typeface="ＭＳ Ｐゴシック" charset="0"/>
          <a:cs typeface="ＭＳ Ｐゴシック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  <a:ea typeface="ＭＳ Ｐゴシック" charset="0"/>
          <a:cs typeface="ＭＳ Ｐゴシック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  <a:ea typeface="ＭＳ Ｐゴシック" charset="0"/>
          <a:cs typeface="ＭＳ Ｐゴシック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  <a:ea typeface="ＭＳ Ｐゴシック" charset="0"/>
          <a:cs typeface="ＭＳ Ｐゴシック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n"/>
        <a:defRPr sz="31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600">
          <a:solidFill>
            <a:schemeClr val="tx1"/>
          </a:solidFill>
          <a:latin typeface="+mn-lt"/>
          <a:ea typeface="ＭＳ Ｐゴシック" pitchFamily="-107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5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7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charset="0"/>
        <a:buChar char="§"/>
        <a:defRPr sz="2000">
          <a:solidFill>
            <a:schemeClr val="tx1"/>
          </a:solidFill>
          <a:latin typeface="+mn-lt"/>
          <a:ea typeface="ＭＳ Ｐゴシック" pitchFamily="-107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charset="0"/>
        <a:buChar char="§"/>
        <a:defRPr sz="2000">
          <a:solidFill>
            <a:schemeClr val="tx1"/>
          </a:solidFill>
          <a:latin typeface="+mn-lt"/>
          <a:ea typeface="ＭＳ Ｐゴシック" pitchFamily="-107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pitchFamily="-128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pitchFamily="-128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pitchFamily="-128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pitchFamily="-128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57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</a:defRPr>
            </a:lvl1pPr>
          </a:lstStyle>
          <a:p>
            <a:fld id="{3C75AD55-733E-AA49-9B51-E4D62444F476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9" r:id="rId1"/>
    <p:sldLayoutId id="2147485550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/>
          <a:ea typeface="ＭＳ Ｐゴシック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2"/>
          <p:cNvGrpSpPr>
            <a:grpSpLocks/>
          </p:cNvGrpSpPr>
          <p:nvPr/>
        </p:nvGrpSpPr>
        <p:grpSpPr bwMode="auto">
          <a:xfrm>
            <a:off x="685800" y="117475"/>
            <a:ext cx="8456613" cy="6738938"/>
            <a:chOff x="432" y="74"/>
            <a:chExt cx="5327" cy="4245"/>
          </a:xfrm>
        </p:grpSpPr>
        <p:sp>
          <p:nvSpPr>
            <p:cNvPr id="72712" name="Rectangle 3"/>
            <p:cNvSpPr>
              <a:spLocks noChangeArrowheads="1"/>
            </p:cNvSpPr>
            <p:nvPr/>
          </p:nvSpPr>
          <p:spPr bwMode="invGray">
            <a:xfrm>
              <a:off x="432" y="4176"/>
              <a:ext cx="2208" cy="143"/>
            </a:xfrm>
            <a:prstGeom prst="rect">
              <a:avLst/>
            </a:prstGeom>
            <a:solidFill>
              <a:schemeClr val="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grpSp>
          <p:nvGrpSpPr>
            <p:cNvPr id="119817" name="Group 4"/>
            <p:cNvGrpSpPr>
              <a:grpSpLocks/>
            </p:cNvGrpSpPr>
            <p:nvPr/>
          </p:nvGrpSpPr>
          <p:grpSpPr bwMode="auto">
            <a:xfrm>
              <a:off x="2859" y="4250"/>
              <a:ext cx="2729" cy="41"/>
              <a:chOff x="2859" y="4250"/>
              <a:chExt cx="2729" cy="41"/>
            </a:xfrm>
          </p:grpSpPr>
          <p:sp>
            <p:nvSpPr>
              <p:cNvPr id="72718" name="Oval 5"/>
              <p:cNvSpPr>
                <a:spLocks noChangeArrowheads="1"/>
              </p:cNvSpPr>
              <p:nvPr/>
            </p:nvSpPr>
            <p:spPr bwMode="invGray">
              <a:xfrm>
                <a:off x="2859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19" name="Oval 6"/>
              <p:cNvSpPr>
                <a:spLocks noChangeArrowheads="1"/>
              </p:cNvSpPr>
              <p:nvPr/>
            </p:nvSpPr>
            <p:spPr bwMode="invGray">
              <a:xfrm>
                <a:off x="3243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0" name="Oval 7"/>
              <p:cNvSpPr>
                <a:spLocks noChangeArrowheads="1"/>
              </p:cNvSpPr>
              <p:nvPr/>
            </p:nvSpPr>
            <p:spPr bwMode="invGray">
              <a:xfrm>
                <a:off x="3627" y="4250"/>
                <a:ext cx="41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1" name="Oval 8"/>
              <p:cNvSpPr>
                <a:spLocks noChangeArrowheads="1"/>
              </p:cNvSpPr>
              <p:nvPr/>
            </p:nvSpPr>
            <p:spPr bwMode="invGray">
              <a:xfrm>
                <a:off x="4011" y="4250"/>
                <a:ext cx="41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2" name="Oval 9"/>
              <p:cNvSpPr>
                <a:spLocks noChangeArrowheads="1"/>
              </p:cNvSpPr>
              <p:nvPr/>
            </p:nvSpPr>
            <p:spPr bwMode="invGray">
              <a:xfrm>
                <a:off x="4395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3" name="Oval 10"/>
              <p:cNvSpPr>
                <a:spLocks noChangeArrowheads="1"/>
              </p:cNvSpPr>
              <p:nvPr/>
            </p:nvSpPr>
            <p:spPr bwMode="invGray">
              <a:xfrm>
                <a:off x="4779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4" name="Oval 11"/>
              <p:cNvSpPr>
                <a:spLocks noChangeArrowheads="1"/>
              </p:cNvSpPr>
              <p:nvPr/>
            </p:nvSpPr>
            <p:spPr bwMode="invGray">
              <a:xfrm>
                <a:off x="5163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5" name="Oval 12"/>
              <p:cNvSpPr>
                <a:spLocks noChangeArrowheads="1"/>
              </p:cNvSpPr>
              <p:nvPr/>
            </p:nvSpPr>
            <p:spPr bwMode="invGray">
              <a:xfrm>
                <a:off x="5547" y="4250"/>
                <a:ext cx="41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sp>
          <p:nvSpPr>
            <p:cNvPr id="72714" name="Rectangle 13"/>
            <p:cNvSpPr>
              <a:spLocks noChangeArrowheads="1"/>
            </p:cNvSpPr>
            <p:nvPr/>
          </p:nvSpPr>
          <p:spPr bwMode="invGray">
            <a:xfrm>
              <a:off x="480" y="480"/>
              <a:ext cx="5279" cy="480"/>
            </a:xfrm>
            <a:prstGeom prst="rect">
              <a:avLst/>
            </a:prstGeom>
            <a:solidFill>
              <a:schemeClr val="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72715" name="Oval 14"/>
            <p:cNvSpPr>
              <a:spLocks noChangeArrowheads="1"/>
            </p:cNvSpPr>
            <p:nvPr/>
          </p:nvSpPr>
          <p:spPr bwMode="invGray">
            <a:xfrm>
              <a:off x="507" y="74"/>
              <a:ext cx="42" cy="42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72716" name="Oval 15"/>
            <p:cNvSpPr>
              <a:spLocks noChangeArrowheads="1"/>
            </p:cNvSpPr>
            <p:nvPr/>
          </p:nvSpPr>
          <p:spPr bwMode="invGray">
            <a:xfrm>
              <a:off x="507" y="219"/>
              <a:ext cx="42" cy="41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72717" name="Oval 16"/>
            <p:cNvSpPr>
              <a:spLocks noChangeArrowheads="1"/>
            </p:cNvSpPr>
            <p:nvPr/>
          </p:nvSpPr>
          <p:spPr bwMode="invGray">
            <a:xfrm>
              <a:off x="507" y="362"/>
              <a:ext cx="42" cy="41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</p:grpSp>
      <p:sp>
        <p:nvSpPr>
          <p:cNvPr id="119811" name="Rectangle 17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9812" name="Rectangle 1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3214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50000"/>
              </a:spcBef>
              <a:defRPr sz="1400">
                <a:solidFill>
                  <a:srgbClr val="FFFFFF"/>
                </a:solidFill>
                <a:latin typeface="Times New Roman" charset="0"/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214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spcBef>
                <a:spcPct val="50000"/>
              </a:spcBef>
              <a:defRPr sz="1400">
                <a:solidFill>
                  <a:srgbClr val="FFFFFF"/>
                </a:solidFill>
                <a:latin typeface="Times New Roman" charset="0"/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214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50000"/>
              </a:spcBef>
              <a:defRPr sz="1400">
                <a:solidFill>
                  <a:srgbClr val="FFFFFF"/>
                </a:solidFill>
                <a:latin typeface="Times New Roman" charset="0"/>
              </a:defRPr>
            </a:lvl1pPr>
          </a:lstStyle>
          <a:p>
            <a:fld id="{835AC270-0138-1B42-BF51-29F6C833BBAB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7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Arial"/>
          <a:ea typeface="ＭＳ Ｐゴシック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218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796B9BA5-232E-0343-967A-26FE605C6A7B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8100" y="44450"/>
            <a:ext cx="90709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fld id="{9766FFF6-AA36-A047-BC77-350D5FC9F9FA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79" r:id="rId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Arial"/>
          <a:ea typeface="ＭＳ Ｐゴシック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9F862186-2147-8044-939C-0F7A40EB4FF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0CD97799-ED43-A741-9B78-6C3F0DF98FFF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</a:defRPr>
            </a:lvl1pPr>
          </a:lstStyle>
          <a:p>
            <a:fld id="{9AA65F13-7B46-9A49-9162-8F63A285D0D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/>
          <a:ea typeface="ＭＳ Ｐゴシック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Arial"/>
          <a:ea typeface="ＭＳ Ｐゴシック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/>
          <a:ea typeface="ＭＳ Ｐゴシック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/>
          <a:ea typeface="ＭＳ Ｐゴシック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/>
          <a:ea typeface="ＭＳ Ｐゴシック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/>
          <a:ea typeface="ＭＳ Ｐゴシック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cs typeface="Arial" charset="0"/>
              </a:defRPr>
            </a:lvl1pPr>
          </a:lstStyle>
          <a:p>
            <a:pPr>
              <a:defRPr/>
            </a:pPr>
            <a:fld id="{C16A198B-9034-4749-8A8D-B90A5F5B90A3}" type="datetimeFigureOut">
              <a:rPr lang="en-US">
                <a:latin typeface="Calibri" charset="0"/>
              </a:rPr>
              <a:pPr>
                <a:defRPr/>
              </a:pPr>
              <a:t>8/23/20</a:t>
            </a:fld>
            <a:endParaRPr lang="en-US">
              <a:latin typeface="Calibri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cs typeface="Arial" charset="0"/>
              </a:defRPr>
            </a:lvl1pPr>
          </a:lstStyle>
          <a:p>
            <a:pPr>
              <a:defRPr/>
            </a:pPr>
            <a:fld id="{FA356419-7718-C74B-9C0F-E2D2C7D5AD85}" type="slidenum">
              <a:rPr lang="en-US">
                <a:latin typeface="Calibri" charset="0"/>
              </a:rPr>
              <a:pPr>
                <a:defRPr/>
              </a:pPr>
              <a:t>‹#›</a:t>
            </a:fld>
            <a:endParaRPr lang="en-US">
              <a:latin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448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82" r:id="rId1"/>
    <p:sldLayoutId id="2147485583" r:id="rId2"/>
    <p:sldLayoutId id="2147485584" r:id="rId3"/>
    <p:sldLayoutId id="2147485585" r:id="rId4"/>
    <p:sldLayoutId id="2147485586" r:id="rId5"/>
    <p:sldLayoutId id="2147485587" r:id="rId6"/>
    <p:sldLayoutId id="2147485588" r:id="rId7"/>
    <p:sldLayoutId id="2147485589" r:id="rId8"/>
    <p:sldLayoutId id="2147485590" r:id="rId9"/>
    <p:sldLayoutId id="2147485591" r:id="rId10"/>
    <p:sldLayoutId id="214748559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034" name="Group 31"/>
          <p:cNvGrpSpPr>
            <a:grpSpLocks/>
          </p:cNvGrpSpPr>
          <p:nvPr/>
        </p:nvGrpSpPr>
        <p:grpSpPr bwMode="auto">
          <a:xfrm>
            <a:off x="0" y="0"/>
            <a:ext cx="9132888" cy="6845300"/>
            <a:chOff x="0" y="0"/>
            <a:chExt cx="5753" cy="4312"/>
          </a:xfrm>
        </p:grpSpPr>
        <p:sp>
          <p:nvSpPr>
            <p:cNvPr id="300037" name="Rectangle 2"/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61001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900">
                <a:solidFill>
                  <a:srgbClr val="FFA27C"/>
                </a:solidFill>
              </a:endParaRPr>
            </a:p>
          </p:txBody>
        </p:sp>
        <p:grpSp>
          <p:nvGrpSpPr>
            <p:cNvPr id="300038" name="Group 26"/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2" name="Rectangle 3"/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 w="12700">
                <a:noFill/>
                <a:miter lim="800000"/>
                <a:headEnd/>
                <a:tailEnd/>
              </a:ln>
              <a:effectLst>
                <a:outerShdw blurRad="63500" dist="197566" dir="2700000" algn="ctr" rotWithShape="0">
                  <a:srgbClr val="000000">
                    <a:alpha val="74998"/>
                  </a:srgbClr>
                </a:outerShdw>
              </a:effectLst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 sz="900">
                  <a:solidFill>
                    <a:srgbClr val="FFA27C"/>
                  </a:solidFill>
                  <a:latin typeface="Arial" pitchFamily="-107" charset="0"/>
                </a:endParaRPr>
              </a:p>
            </p:txBody>
          </p:sp>
          <p:sp>
            <p:nvSpPr>
              <p:cNvPr id="300044" name="Freeform 4"/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>
                  <a:gd name="T0" fmla="*/ 91 w 1411"/>
                  <a:gd name="T1" fmla="*/ 33 h 3440"/>
                  <a:gd name="T2" fmla="*/ 212 w 1411"/>
                  <a:gd name="T3" fmla="*/ 76 h 3440"/>
                  <a:gd name="T4" fmla="*/ 332 w 1411"/>
                  <a:gd name="T5" fmla="*/ 174 h 3440"/>
                  <a:gd name="T6" fmla="*/ 383 w 1411"/>
                  <a:gd name="T7" fmla="*/ 305 h 3440"/>
                  <a:gd name="T8" fmla="*/ 443 w 1411"/>
                  <a:gd name="T9" fmla="*/ 446 h 3440"/>
                  <a:gd name="T10" fmla="*/ 453 w 1411"/>
                  <a:gd name="T11" fmla="*/ 620 h 3440"/>
                  <a:gd name="T12" fmla="*/ 494 w 1411"/>
                  <a:gd name="T13" fmla="*/ 751 h 3440"/>
                  <a:gd name="T14" fmla="*/ 494 w 1411"/>
                  <a:gd name="T15" fmla="*/ 882 h 3440"/>
                  <a:gd name="T16" fmla="*/ 483 w 1411"/>
                  <a:gd name="T17" fmla="*/ 1012 h 3440"/>
                  <a:gd name="T18" fmla="*/ 473 w 1411"/>
                  <a:gd name="T19" fmla="*/ 1143 h 3440"/>
                  <a:gd name="T20" fmla="*/ 463 w 1411"/>
                  <a:gd name="T21" fmla="*/ 1284 h 3440"/>
                  <a:gd name="T22" fmla="*/ 433 w 1411"/>
                  <a:gd name="T23" fmla="*/ 1426 h 3440"/>
                  <a:gd name="T24" fmla="*/ 383 w 1411"/>
                  <a:gd name="T25" fmla="*/ 1556 h 3440"/>
                  <a:gd name="T26" fmla="*/ 353 w 1411"/>
                  <a:gd name="T27" fmla="*/ 1687 h 3440"/>
                  <a:gd name="T28" fmla="*/ 443 w 1411"/>
                  <a:gd name="T29" fmla="*/ 1796 h 3440"/>
                  <a:gd name="T30" fmla="*/ 494 w 1411"/>
                  <a:gd name="T31" fmla="*/ 1937 h 3440"/>
                  <a:gd name="T32" fmla="*/ 524 w 1411"/>
                  <a:gd name="T33" fmla="*/ 2068 h 3440"/>
                  <a:gd name="T34" fmla="*/ 614 w 1411"/>
                  <a:gd name="T35" fmla="*/ 2198 h 3440"/>
                  <a:gd name="T36" fmla="*/ 705 w 1411"/>
                  <a:gd name="T37" fmla="*/ 2351 h 3440"/>
                  <a:gd name="T38" fmla="*/ 836 w 1411"/>
                  <a:gd name="T39" fmla="*/ 2470 h 3440"/>
                  <a:gd name="T40" fmla="*/ 947 w 1411"/>
                  <a:gd name="T41" fmla="*/ 2612 h 3440"/>
                  <a:gd name="T42" fmla="*/ 1078 w 1411"/>
                  <a:gd name="T43" fmla="*/ 2721 h 3440"/>
                  <a:gd name="T44" fmla="*/ 1158 w 1411"/>
                  <a:gd name="T45" fmla="*/ 2851 h 3440"/>
                  <a:gd name="T46" fmla="*/ 1269 w 1411"/>
                  <a:gd name="T47" fmla="*/ 3004 h 3440"/>
                  <a:gd name="T48" fmla="*/ 1319 w 1411"/>
                  <a:gd name="T49" fmla="*/ 3156 h 3440"/>
                  <a:gd name="T50" fmla="*/ 1370 w 1411"/>
                  <a:gd name="T51" fmla="*/ 3308 h 3440"/>
                  <a:gd name="T52" fmla="*/ 1400 w 1411"/>
                  <a:gd name="T53" fmla="*/ 3439 h 3440"/>
                  <a:gd name="T54" fmla="*/ 1410 w 1411"/>
                  <a:gd name="T55" fmla="*/ 3145 h 3440"/>
                  <a:gd name="T56" fmla="*/ 1340 w 1411"/>
                  <a:gd name="T57" fmla="*/ 3058 h 3440"/>
                  <a:gd name="T58" fmla="*/ 1259 w 1411"/>
                  <a:gd name="T59" fmla="*/ 2862 h 3440"/>
                  <a:gd name="T60" fmla="*/ 1098 w 1411"/>
                  <a:gd name="T61" fmla="*/ 2721 h 3440"/>
                  <a:gd name="T62" fmla="*/ 997 w 1411"/>
                  <a:gd name="T63" fmla="*/ 2514 h 3440"/>
                  <a:gd name="T64" fmla="*/ 806 w 1411"/>
                  <a:gd name="T65" fmla="*/ 2449 h 3440"/>
                  <a:gd name="T66" fmla="*/ 735 w 1411"/>
                  <a:gd name="T67" fmla="*/ 2307 h 3440"/>
                  <a:gd name="T68" fmla="*/ 635 w 1411"/>
                  <a:gd name="T69" fmla="*/ 2187 h 3440"/>
                  <a:gd name="T70" fmla="*/ 534 w 1411"/>
                  <a:gd name="T71" fmla="*/ 1959 h 3440"/>
                  <a:gd name="T72" fmla="*/ 443 w 1411"/>
                  <a:gd name="T73" fmla="*/ 1785 h 3440"/>
                  <a:gd name="T74" fmla="*/ 403 w 1411"/>
                  <a:gd name="T75" fmla="*/ 1632 h 3440"/>
                  <a:gd name="T76" fmla="*/ 433 w 1411"/>
                  <a:gd name="T77" fmla="*/ 1491 h 3440"/>
                  <a:gd name="T78" fmla="*/ 483 w 1411"/>
                  <a:gd name="T79" fmla="*/ 1349 h 3440"/>
                  <a:gd name="T80" fmla="*/ 483 w 1411"/>
                  <a:gd name="T81" fmla="*/ 1208 h 3440"/>
                  <a:gd name="T82" fmla="*/ 524 w 1411"/>
                  <a:gd name="T83" fmla="*/ 1023 h 3440"/>
                  <a:gd name="T84" fmla="*/ 514 w 1411"/>
                  <a:gd name="T85" fmla="*/ 805 h 3440"/>
                  <a:gd name="T86" fmla="*/ 534 w 1411"/>
                  <a:gd name="T87" fmla="*/ 642 h 3440"/>
                  <a:gd name="T88" fmla="*/ 554 w 1411"/>
                  <a:gd name="T89" fmla="*/ 522 h 3440"/>
                  <a:gd name="T90" fmla="*/ 665 w 1411"/>
                  <a:gd name="T91" fmla="*/ 392 h 3440"/>
                  <a:gd name="T92" fmla="*/ 826 w 1411"/>
                  <a:gd name="T93" fmla="*/ 218 h 3440"/>
                  <a:gd name="T94" fmla="*/ 876 w 1411"/>
                  <a:gd name="T95" fmla="*/ 76 h 3440"/>
                  <a:gd name="T96" fmla="*/ 917 w 1411"/>
                  <a:gd name="T97" fmla="*/ 11 h 3440"/>
                  <a:gd name="T98" fmla="*/ 765 w 1411"/>
                  <a:gd name="T99" fmla="*/ 87 h 3440"/>
                  <a:gd name="T100" fmla="*/ 755 w 1411"/>
                  <a:gd name="T101" fmla="*/ 218 h 3440"/>
                  <a:gd name="T102" fmla="*/ 745 w 1411"/>
                  <a:gd name="T103" fmla="*/ 305 h 3440"/>
                  <a:gd name="T104" fmla="*/ 624 w 1411"/>
                  <a:gd name="T105" fmla="*/ 435 h 3440"/>
                  <a:gd name="T106" fmla="*/ 534 w 1411"/>
                  <a:gd name="T107" fmla="*/ 522 h 3440"/>
                  <a:gd name="T108" fmla="*/ 483 w 1411"/>
                  <a:gd name="T109" fmla="*/ 664 h 3440"/>
                  <a:gd name="T110" fmla="*/ 473 w 1411"/>
                  <a:gd name="T111" fmla="*/ 511 h 3440"/>
                  <a:gd name="T112" fmla="*/ 443 w 1411"/>
                  <a:gd name="T113" fmla="*/ 348 h 3440"/>
                  <a:gd name="T114" fmla="*/ 383 w 1411"/>
                  <a:gd name="T115" fmla="*/ 218 h 3440"/>
                  <a:gd name="T116" fmla="*/ 302 w 1411"/>
                  <a:gd name="T117" fmla="*/ 98 h 3440"/>
                  <a:gd name="T118" fmla="*/ 181 w 1411"/>
                  <a:gd name="T119" fmla="*/ 33 h 3440"/>
                  <a:gd name="T120" fmla="*/ 60 w 1411"/>
                  <a:gd name="T121" fmla="*/ 11 h 34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5" name="Freeform 5"/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>
                  <a:gd name="T0" fmla="*/ 40 w 1965"/>
                  <a:gd name="T1" fmla="*/ 43 h 490"/>
                  <a:gd name="T2" fmla="*/ 141 w 1965"/>
                  <a:gd name="T3" fmla="*/ 65 h 490"/>
                  <a:gd name="T4" fmla="*/ 232 w 1965"/>
                  <a:gd name="T5" fmla="*/ 76 h 490"/>
                  <a:gd name="T6" fmla="*/ 363 w 1965"/>
                  <a:gd name="T7" fmla="*/ 130 h 490"/>
                  <a:gd name="T8" fmla="*/ 504 w 1965"/>
                  <a:gd name="T9" fmla="*/ 130 h 490"/>
                  <a:gd name="T10" fmla="*/ 604 w 1965"/>
                  <a:gd name="T11" fmla="*/ 141 h 490"/>
                  <a:gd name="T12" fmla="*/ 705 w 1965"/>
                  <a:gd name="T13" fmla="*/ 196 h 490"/>
                  <a:gd name="T14" fmla="*/ 765 w 1965"/>
                  <a:gd name="T15" fmla="*/ 250 h 490"/>
                  <a:gd name="T16" fmla="*/ 906 w 1965"/>
                  <a:gd name="T17" fmla="*/ 261 h 490"/>
                  <a:gd name="T18" fmla="*/ 1007 w 1965"/>
                  <a:gd name="T19" fmla="*/ 261 h 490"/>
                  <a:gd name="T20" fmla="*/ 1148 w 1965"/>
                  <a:gd name="T21" fmla="*/ 250 h 490"/>
                  <a:gd name="T22" fmla="*/ 1219 w 1965"/>
                  <a:gd name="T23" fmla="*/ 304 h 490"/>
                  <a:gd name="T24" fmla="*/ 1299 w 1965"/>
                  <a:gd name="T25" fmla="*/ 315 h 490"/>
                  <a:gd name="T26" fmla="*/ 1380 w 1965"/>
                  <a:gd name="T27" fmla="*/ 380 h 490"/>
                  <a:gd name="T28" fmla="*/ 1460 w 1965"/>
                  <a:gd name="T29" fmla="*/ 424 h 490"/>
                  <a:gd name="T30" fmla="*/ 1541 w 1965"/>
                  <a:gd name="T31" fmla="*/ 446 h 490"/>
                  <a:gd name="T32" fmla="*/ 1662 w 1965"/>
                  <a:gd name="T33" fmla="*/ 446 h 490"/>
                  <a:gd name="T34" fmla="*/ 1752 w 1965"/>
                  <a:gd name="T35" fmla="*/ 456 h 490"/>
                  <a:gd name="T36" fmla="*/ 1883 w 1965"/>
                  <a:gd name="T37" fmla="*/ 467 h 490"/>
                  <a:gd name="T38" fmla="*/ 1964 w 1965"/>
                  <a:gd name="T39" fmla="*/ 489 h 490"/>
                  <a:gd name="T40" fmla="*/ 1863 w 1965"/>
                  <a:gd name="T41" fmla="*/ 467 h 490"/>
                  <a:gd name="T42" fmla="*/ 1783 w 1965"/>
                  <a:gd name="T43" fmla="*/ 446 h 490"/>
                  <a:gd name="T44" fmla="*/ 1692 w 1965"/>
                  <a:gd name="T45" fmla="*/ 446 h 490"/>
                  <a:gd name="T46" fmla="*/ 1611 w 1965"/>
                  <a:gd name="T47" fmla="*/ 402 h 490"/>
                  <a:gd name="T48" fmla="*/ 1531 w 1965"/>
                  <a:gd name="T49" fmla="*/ 413 h 490"/>
                  <a:gd name="T50" fmla="*/ 1450 w 1965"/>
                  <a:gd name="T51" fmla="*/ 369 h 490"/>
                  <a:gd name="T52" fmla="*/ 1370 w 1965"/>
                  <a:gd name="T53" fmla="*/ 348 h 490"/>
                  <a:gd name="T54" fmla="*/ 1289 w 1965"/>
                  <a:gd name="T55" fmla="*/ 272 h 490"/>
                  <a:gd name="T56" fmla="*/ 1209 w 1965"/>
                  <a:gd name="T57" fmla="*/ 283 h 490"/>
                  <a:gd name="T58" fmla="*/ 1047 w 1965"/>
                  <a:gd name="T59" fmla="*/ 130 h 490"/>
                  <a:gd name="T60" fmla="*/ 927 w 1965"/>
                  <a:gd name="T61" fmla="*/ 130 h 490"/>
                  <a:gd name="T62" fmla="*/ 886 w 1965"/>
                  <a:gd name="T63" fmla="*/ 228 h 490"/>
                  <a:gd name="T64" fmla="*/ 806 w 1965"/>
                  <a:gd name="T65" fmla="*/ 228 h 490"/>
                  <a:gd name="T66" fmla="*/ 725 w 1965"/>
                  <a:gd name="T67" fmla="*/ 196 h 490"/>
                  <a:gd name="T68" fmla="*/ 624 w 1965"/>
                  <a:gd name="T69" fmla="*/ 152 h 490"/>
                  <a:gd name="T70" fmla="*/ 544 w 1965"/>
                  <a:gd name="T71" fmla="*/ 109 h 490"/>
                  <a:gd name="T72" fmla="*/ 443 w 1965"/>
                  <a:gd name="T73" fmla="*/ 109 h 490"/>
                  <a:gd name="T74" fmla="*/ 353 w 1965"/>
                  <a:gd name="T75" fmla="*/ 76 h 490"/>
                  <a:gd name="T76" fmla="*/ 262 w 1965"/>
                  <a:gd name="T77" fmla="*/ 87 h 490"/>
                  <a:gd name="T78" fmla="*/ 181 w 1965"/>
                  <a:gd name="T79" fmla="*/ 43 h 490"/>
                  <a:gd name="T80" fmla="*/ 101 w 1965"/>
                  <a:gd name="T81" fmla="*/ 33 h 490"/>
                  <a:gd name="T82" fmla="*/ 20 w 1965"/>
                  <a:gd name="T83" fmla="*/ 11 h 4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6" name="Freeform 6"/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>
                  <a:gd name="T0" fmla="*/ 977 w 1042"/>
                  <a:gd name="T1" fmla="*/ 76 h 1764"/>
                  <a:gd name="T2" fmla="*/ 907 w 1042"/>
                  <a:gd name="T3" fmla="*/ 152 h 1764"/>
                  <a:gd name="T4" fmla="*/ 826 w 1042"/>
                  <a:gd name="T5" fmla="*/ 131 h 1764"/>
                  <a:gd name="T6" fmla="*/ 745 w 1042"/>
                  <a:gd name="T7" fmla="*/ 152 h 1764"/>
                  <a:gd name="T8" fmla="*/ 685 w 1042"/>
                  <a:gd name="T9" fmla="*/ 229 h 1764"/>
                  <a:gd name="T10" fmla="*/ 604 w 1042"/>
                  <a:gd name="T11" fmla="*/ 250 h 1764"/>
                  <a:gd name="T12" fmla="*/ 524 w 1042"/>
                  <a:gd name="T13" fmla="*/ 283 h 1764"/>
                  <a:gd name="T14" fmla="*/ 443 w 1042"/>
                  <a:gd name="T15" fmla="*/ 348 h 1764"/>
                  <a:gd name="T16" fmla="*/ 383 w 1042"/>
                  <a:gd name="T17" fmla="*/ 435 h 1764"/>
                  <a:gd name="T18" fmla="*/ 343 w 1042"/>
                  <a:gd name="T19" fmla="*/ 511 h 1764"/>
                  <a:gd name="T20" fmla="*/ 302 w 1042"/>
                  <a:gd name="T21" fmla="*/ 599 h 1764"/>
                  <a:gd name="T22" fmla="*/ 222 w 1042"/>
                  <a:gd name="T23" fmla="*/ 599 h 1764"/>
                  <a:gd name="T24" fmla="*/ 141 w 1042"/>
                  <a:gd name="T25" fmla="*/ 653 h 1764"/>
                  <a:gd name="T26" fmla="*/ 60 w 1042"/>
                  <a:gd name="T27" fmla="*/ 653 h 1764"/>
                  <a:gd name="T28" fmla="*/ 0 w 1042"/>
                  <a:gd name="T29" fmla="*/ 707 h 1764"/>
                  <a:gd name="T30" fmla="*/ 81 w 1042"/>
                  <a:gd name="T31" fmla="*/ 729 h 1764"/>
                  <a:gd name="T32" fmla="*/ 141 w 1042"/>
                  <a:gd name="T33" fmla="*/ 816 h 1764"/>
                  <a:gd name="T34" fmla="*/ 222 w 1042"/>
                  <a:gd name="T35" fmla="*/ 816 h 1764"/>
                  <a:gd name="T36" fmla="*/ 302 w 1042"/>
                  <a:gd name="T37" fmla="*/ 860 h 1764"/>
                  <a:gd name="T38" fmla="*/ 383 w 1042"/>
                  <a:gd name="T39" fmla="*/ 914 h 1764"/>
                  <a:gd name="T40" fmla="*/ 463 w 1042"/>
                  <a:gd name="T41" fmla="*/ 914 h 1764"/>
                  <a:gd name="T42" fmla="*/ 524 w 1042"/>
                  <a:gd name="T43" fmla="*/ 882 h 1764"/>
                  <a:gd name="T44" fmla="*/ 584 w 1042"/>
                  <a:gd name="T45" fmla="*/ 816 h 1764"/>
                  <a:gd name="T46" fmla="*/ 655 w 1042"/>
                  <a:gd name="T47" fmla="*/ 784 h 1764"/>
                  <a:gd name="T48" fmla="*/ 705 w 1042"/>
                  <a:gd name="T49" fmla="*/ 871 h 1764"/>
                  <a:gd name="T50" fmla="*/ 735 w 1042"/>
                  <a:gd name="T51" fmla="*/ 958 h 1764"/>
                  <a:gd name="T52" fmla="*/ 796 w 1042"/>
                  <a:gd name="T53" fmla="*/ 1088 h 1764"/>
                  <a:gd name="T54" fmla="*/ 846 w 1042"/>
                  <a:gd name="T55" fmla="*/ 1186 h 1764"/>
                  <a:gd name="T56" fmla="*/ 876 w 1042"/>
                  <a:gd name="T57" fmla="*/ 1273 h 1764"/>
                  <a:gd name="T58" fmla="*/ 907 w 1042"/>
                  <a:gd name="T59" fmla="*/ 1360 h 1764"/>
                  <a:gd name="T60" fmla="*/ 917 w 1042"/>
                  <a:gd name="T61" fmla="*/ 1447 h 1764"/>
                  <a:gd name="T62" fmla="*/ 957 w 1042"/>
                  <a:gd name="T63" fmla="*/ 1534 h 1764"/>
                  <a:gd name="T64" fmla="*/ 977 w 1042"/>
                  <a:gd name="T65" fmla="*/ 1622 h 1764"/>
                  <a:gd name="T66" fmla="*/ 1017 w 1042"/>
                  <a:gd name="T67" fmla="*/ 1709 h 1764"/>
                  <a:gd name="T68" fmla="*/ 1041 w 1042"/>
                  <a:gd name="T69" fmla="*/ 1763 h 17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7" name="Freeform 7"/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>
                  <a:gd name="T0" fmla="*/ 151 w 4882"/>
                  <a:gd name="T1" fmla="*/ 54 h 1403"/>
                  <a:gd name="T2" fmla="*/ 282 w 4882"/>
                  <a:gd name="T3" fmla="*/ 250 h 1403"/>
                  <a:gd name="T4" fmla="*/ 524 w 4882"/>
                  <a:gd name="T5" fmla="*/ 261 h 1403"/>
                  <a:gd name="T6" fmla="*/ 686 w 4882"/>
                  <a:gd name="T7" fmla="*/ 467 h 1403"/>
                  <a:gd name="T8" fmla="*/ 766 w 4882"/>
                  <a:gd name="T9" fmla="*/ 706 h 1403"/>
                  <a:gd name="T10" fmla="*/ 918 w 4882"/>
                  <a:gd name="T11" fmla="*/ 739 h 1403"/>
                  <a:gd name="T12" fmla="*/ 1008 w 4882"/>
                  <a:gd name="T13" fmla="*/ 815 h 1403"/>
                  <a:gd name="T14" fmla="*/ 1210 w 4882"/>
                  <a:gd name="T15" fmla="*/ 869 h 1403"/>
                  <a:gd name="T16" fmla="*/ 1331 w 4882"/>
                  <a:gd name="T17" fmla="*/ 772 h 1403"/>
                  <a:gd name="T18" fmla="*/ 1412 w 4882"/>
                  <a:gd name="T19" fmla="*/ 565 h 1403"/>
                  <a:gd name="T20" fmla="*/ 1291 w 4882"/>
                  <a:gd name="T21" fmla="*/ 359 h 1403"/>
                  <a:gd name="T22" fmla="*/ 1412 w 4882"/>
                  <a:gd name="T23" fmla="*/ 163 h 1403"/>
                  <a:gd name="T24" fmla="*/ 1603 w 4882"/>
                  <a:gd name="T25" fmla="*/ 206 h 1403"/>
                  <a:gd name="T26" fmla="*/ 1785 w 4882"/>
                  <a:gd name="T27" fmla="*/ 250 h 1403"/>
                  <a:gd name="T28" fmla="*/ 1967 w 4882"/>
                  <a:gd name="T29" fmla="*/ 250 h 1403"/>
                  <a:gd name="T30" fmla="*/ 2088 w 4882"/>
                  <a:gd name="T31" fmla="*/ 217 h 1403"/>
                  <a:gd name="T32" fmla="*/ 2219 w 4882"/>
                  <a:gd name="T33" fmla="*/ 120 h 1403"/>
                  <a:gd name="T34" fmla="*/ 2420 w 4882"/>
                  <a:gd name="T35" fmla="*/ 261 h 1403"/>
                  <a:gd name="T36" fmla="*/ 2612 w 4882"/>
                  <a:gd name="T37" fmla="*/ 348 h 1403"/>
                  <a:gd name="T38" fmla="*/ 2783 w 4882"/>
                  <a:gd name="T39" fmla="*/ 478 h 1403"/>
                  <a:gd name="T40" fmla="*/ 2985 w 4882"/>
                  <a:gd name="T41" fmla="*/ 576 h 1403"/>
                  <a:gd name="T42" fmla="*/ 3177 w 4882"/>
                  <a:gd name="T43" fmla="*/ 652 h 1403"/>
                  <a:gd name="T44" fmla="*/ 3378 w 4882"/>
                  <a:gd name="T45" fmla="*/ 772 h 1403"/>
                  <a:gd name="T46" fmla="*/ 3580 w 4882"/>
                  <a:gd name="T47" fmla="*/ 706 h 1403"/>
                  <a:gd name="T48" fmla="*/ 3782 w 4882"/>
                  <a:gd name="T49" fmla="*/ 772 h 1403"/>
                  <a:gd name="T50" fmla="*/ 3983 w 4882"/>
                  <a:gd name="T51" fmla="*/ 706 h 1403"/>
                  <a:gd name="T52" fmla="*/ 4195 w 4882"/>
                  <a:gd name="T53" fmla="*/ 696 h 1403"/>
                  <a:gd name="T54" fmla="*/ 4397 w 4882"/>
                  <a:gd name="T55" fmla="*/ 783 h 1403"/>
                  <a:gd name="T56" fmla="*/ 4599 w 4882"/>
                  <a:gd name="T57" fmla="*/ 783 h 1403"/>
                  <a:gd name="T58" fmla="*/ 4800 w 4882"/>
                  <a:gd name="T59" fmla="*/ 761 h 1403"/>
                  <a:gd name="T60" fmla="*/ 4760 w 4882"/>
                  <a:gd name="T61" fmla="*/ 848 h 1403"/>
                  <a:gd name="T62" fmla="*/ 4498 w 4882"/>
                  <a:gd name="T63" fmla="*/ 924 h 1403"/>
                  <a:gd name="T64" fmla="*/ 4296 w 4882"/>
                  <a:gd name="T65" fmla="*/ 978 h 1403"/>
                  <a:gd name="T66" fmla="*/ 4276 w 4882"/>
                  <a:gd name="T67" fmla="*/ 1130 h 1403"/>
                  <a:gd name="T68" fmla="*/ 4165 w 4882"/>
                  <a:gd name="T69" fmla="*/ 1293 h 1403"/>
                  <a:gd name="T70" fmla="*/ 3933 w 4882"/>
                  <a:gd name="T71" fmla="*/ 1337 h 1403"/>
                  <a:gd name="T72" fmla="*/ 3620 w 4882"/>
                  <a:gd name="T73" fmla="*/ 1185 h 1403"/>
                  <a:gd name="T74" fmla="*/ 3409 w 4882"/>
                  <a:gd name="T75" fmla="*/ 1011 h 1403"/>
                  <a:gd name="T76" fmla="*/ 3177 w 4882"/>
                  <a:gd name="T77" fmla="*/ 978 h 1403"/>
                  <a:gd name="T78" fmla="*/ 2955 w 4882"/>
                  <a:gd name="T79" fmla="*/ 859 h 1403"/>
                  <a:gd name="T80" fmla="*/ 2703 w 4882"/>
                  <a:gd name="T81" fmla="*/ 848 h 1403"/>
                  <a:gd name="T82" fmla="*/ 2471 w 4882"/>
                  <a:gd name="T83" fmla="*/ 924 h 1403"/>
                  <a:gd name="T84" fmla="*/ 2239 w 4882"/>
                  <a:gd name="T85" fmla="*/ 859 h 1403"/>
                  <a:gd name="T86" fmla="*/ 2027 w 4882"/>
                  <a:gd name="T87" fmla="*/ 772 h 1403"/>
                  <a:gd name="T88" fmla="*/ 1926 w 4882"/>
                  <a:gd name="T89" fmla="*/ 946 h 1403"/>
                  <a:gd name="T90" fmla="*/ 1916 w 4882"/>
                  <a:gd name="T91" fmla="*/ 1163 h 1403"/>
                  <a:gd name="T92" fmla="*/ 1805 w 4882"/>
                  <a:gd name="T93" fmla="*/ 1359 h 1403"/>
                  <a:gd name="T94" fmla="*/ 1593 w 4882"/>
                  <a:gd name="T95" fmla="*/ 1402 h 1403"/>
                  <a:gd name="T96" fmla="*/ 1382 w 4882"/>
                  <a:gd name="T97" fmla="*/ 1326 h 1403"/>
                  <a:gd name="T98" fmla="*/ 1180 w 4882"/>
                  <a:gd name="T99" fmla="*/ 1239 h 1403"/>
                  <a:gd name="T100" fmla="*/ 978 w 4882"/>
                  <a:gd name="T101" fmla="*/ 1217 h 1403"/>
                  <a:gd name="T102" fmla="*/ 777 w 4882"/>
                  <a:gd name="T103" fmla="*/ 1337 h 1403"/>
                  <a:gd name="T104" fmla="*/ 625 w 4882"/>
                  <a:gd name="T105" fmla="*/ 1250 h 1403"/>
                  <a:gd name="T106" fmla="*/ 504 w 4882"/>
                  <a:gd name="T107" fmla="*/ 1087 h 1403"/>
                  <a:gd name="T108" fmla="*/ 373 w 4882"/>
                  <a:gd name="T109" fmla="*/ 902 h 1403"/>
                  <a:gd name="T110" fmla="*/ 182 w 4882"/>
                  <a:gd name="T111" fmla="*/ 783 h 1403"/>
                  <a:gd name="T112" fmla="*/ 121 w 4882"/>
                  <a:gd name="T113" fmla="*/ 598 h 1403"/>
                  <a:gd name="T114" fmla="*/ 61 w 4882"/>
                  <a:gd name="T115" fmla="*/ 413 h 1403"/>
                  <a:gd name="T116" fmla="*/ 61 w 4882"/>
                  <a:gd name="T117" fmla="*/ 196 h 1403"/>
                  <a:gd name="T118" fmla="*/ 0 w 4882"/>
                  <a:gd name="T119" fmla="*/ 0 h 14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8" name="Freeform 8"/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>
                  <a:gd name="T0" fmla="*/ 968 w 4993"/>
                  <a:gd name="T1" fmla="*/ 2686 h 3253"/>
                  <a:gd name="T2" fmla="*/ 766 w 4993"/>
                  <a:gd name="T3" fmla="*/ 3045 h 3253"/>
                  <a:gd name="T4" fmla="*/ 474 w 4993"/>
                  <a:gd name="T5" fmla="*/ 3121 h 3253"/>
                  <a:gd name="T6" fmla="*/ 161 w 4993"/>
                  <a:gd name="T7" fmla="*/ 3067 h 3253"/>
                  <a:gd name="T8" fmla="*/ 182 w 4993"/>
                  <a:gd name="T9" fmla="*/ 2893 h 3253"/>
                  <a:gd name="T10" fmla="*/ 504 w 4993"/>
                  <a:gd name="T11" fmla="*/ 2828 h 3253"/>
                  <a:gd name="T12" fmla="*/ 807 w 4993"/>
                  <a:gd name="T13" fmla="*/ 2708 h 3253"/>
                  <a:gd name="T14" fmla="*/ 958 w 4993"/>
                  <a:gd name="T15" fmla="*/ 2447 h 3253"/>
                  <a:gd name="T16" fmla="*/ 645 w 4993"/>
                  <a:gd name="T17" fmla="*/ 2186 h 3253"/>
                  <a:gd name="T18" fmla="*/ 303 w 4993"/>
                  <a:gd name="T19" fmla="*/ 2001 h 3253"/>
                  <a:gd name="T20" fmla="*/ 444 w 4993"/>
                  <a:gd name="T21" fmla="*/ 2012 h 3253"/>
                  <a:gd name="T22" fmla="*/ 837 w 4993"/>
                  <a:gd name="T23" fmla="*/ 2077 h 3253"/>
                  <a:gd name="T24" fmla="*/ 1190 w 4993"/>
                  <a:gd name="T25" fmla="*/ 2186 h 3253"/>
                  <a:gd name="T26" fmla="*/ 1291 w 4993"/>
                  <a:gd name="T27" fmla="*/ 2230 h 3253"/>
                  <a:gd name="T28" fmla="*/ 1553 w 4993"/>
                  <a:gd name="T29" fmla="*/ 1990 h 3253"/>
                  <a:gd name="T30" fmla="*/ 1896 w 4993"/>
                  <a:gd name="T31" fmla="*/ 1795 h 3253"/>
                  <a:gd name="T32" fmla="*/ 2047 w 4993"/>
                  <a:gd name="T33" fmla="*/ 1468 h 3253"/>
                  <a:gd name="T34" fmla="*/ 2148 w 4993"/>
                  <a:gd name="T35" fmla="*/ 1523 h 3253"/>
                  <a:gd name="T36" fmla="*/ 2350 w 4993"/>
                  <a:gd name="T37" fmla="*/ 1370 h 3253"/>
                  <a:gd name="T38" fmla="*/ 2158 w 4993"/>
                  <a:gd name="T39" fmla="*/ 1088 h 3253"/>
                  <a:gd name="T40" fmla="*/ 2077 w 4993"/>
                  <a:gd name="T41" fmla="*/ 653 h 3253"/>
                  <a:gd name="T42" fmla="*/ 1876 w 4993"/>
                  <a:gd name="T43" fmla="*/ 359 h 3253"/>
                  <a:gd name="T44" fmla="*/ 1674 w 4993"/>
                  <a:gd name="T45" fmla="*/ 65 h 3253"/>
                  <a:gd name="T46" fmla="*/ 1967 w 4993"/>
                  <a:gd name="T47" fmla="*/ 131 h 3253"/>
                  <a:gd name="T48" fmla="*/ 2198 w 4993"/>
                  <a:gd name="T49" fmla="*/ 348 h 3253"/>
                  <a:gd name="T50" fmla="*/ 2188 w 4993"/>
                  <a:gd name="T51" fmla="*/ 674 h 3253"/>
                  <a:gd name="T52" fmla="*/ 2309 w 4993"/>
                  <a:gd name="T53" fmla="*/ 914 h 3253"/>
                  <a:gd name="T54" fmla="*/ 2562 w 4993"/>
                  <a:gd name="T55" fmla="*/ 707 h 3253"/>
                  <a:gd name="T56" fmla="*/ 2400 w 4993"/>
                  <a:gd name="T57" fmla="*/ 326 h 3253"/>
                  <a:gd name="T58" fmla="*/ 2794 w 4993"/>
                  <a:gd name="T59" fmla="*/ 163 h 3253"/>
                  <a:gd name="T60" fmla="*/ 3207 w 4993"/>
                  <a:gd name="T61" fmla="*/ 196 h 3253"/>
                  <a:gd name="T62" fmla="*/ 3247 w 4993"/>
                  <a:gd name="T63" fmla="*/ 555 h 3253"/>
                  <a:gd name="T64" fmla="*/ 3086 w 4993"/>
                  <a:gd name="T65" fmla="*/ 783 h 3253"/>
                  <a:gd name="T66" fmla="*/ 2783 w 4993"/>
                  <a:gd name="T67" fmla="*/ 881 h 3253"/>
                  <a:gd name="T68" fmla="*/ 3096 w 4993"/>
                  <a:gd name="T69" fmla="*/ 1055 h 3253"/>
                  <a:gd name="T70" fmla="*/ 3499 w 4993"/>
                  <a:gd name="T71" fmla="*/ 1033 h 3253"/>
                  <a:gd name="T72" fmla="*/ 3741 w 4993"/>
                  <a:gd name="T73" fmla="*/ 1283 h 3253"/>
                  <a:gd name="T74" fmla="*/ 3661 w 4993"/>
                  <a:gd name="T75" fmla="*/ 1664 h 3253"/>
                  <a:gd name="T76" fmla="*/ 3873 w 4993"/>
                  <a:gd name="T77" fmla="*/ 1903 h 3253"/>
                  <a:gd name="T78" fmla="*/ 4175 w 4993"/>
                  <a:gd name="T79" fmla="*/ 1784 h 3253"/>
                  <a:gd name="T80" fmla="*/ 4468 w 4993"/>
                  <a:gd name="T81" fmla="*/ 1631 h 3253"/>
                  <a:gd name="T82" fmla="*/ 4720 w 4993"/>
                  <a:gd name="T83" fmla="*/ 1392 h 3253"/>
                  <a:gd name="T84" fmla="*/ 4992 w 4993"/>
                  <a:gd name="T85" fmla="*/ 1490 h 3253"/>
                  <a:gd name="T86" fmla="*/ 4730 w 4993"/>
                  <a:gd name="T87" fmla="*/ 1762 h 3253"/>
                  <a:gd name="T88" fmla="*/ 4518 w 4993"/>
                  <a:gd name="T89" fmla="*/ 2132 h 3253"/>
                  <a:gd name="T90" fmla="*/ 4266 w 4993"/>
                  <a:gd name="T91" fmla="*/ 2491 h 3253"/>
                  <a:gd name="T92" fmla="*/ 3812 w 4993"/>
                  <a:gd name="T93" fmla="*/ 2469 h 3253"/>
                  <a:gd name="T94" fmla="*/ 3560 w 4993"/>
                  <a:gd name="T95" fmla="*/ 2317 h 3253"/>
                  <a:gd name="T96" fmla="*/ 3550 w 4993"/>
                  <a:gd name="T97" fmla="*/ 1849 h 3253"/>
                  <a:gd name="T98" fmla="*/ 3348 w 4993"/>
                  <a:gd name="T99" fmla="*/ 1566 h 3253"/>
                  <a:gd name="T100" fmla="*/ 3005 w 4993"/>
                  <a:gd name="T101" fmla="*/ 1773 h 3253"/>
                  <a:gd name="T102" fmla="*/ 2824 w 4993"/>
                  <a:gd name="T103" fmla="*/ 1566 h 3253"/>
                  <a:gd name="T104" fmla="*/ 2582 w 4993"/>
                  <a:gd name="T105" fmla="*/ 1294 h 3253"/>
                  <a:gd name="T106" fmla="*/ 2279 w 4993"/>
                  <a:gd name="T107" fmla="*/ 1577 h 3253"/>
                  <a:gd name="T108" fmla="*/ 2158 w 4993"/>
                  <a:gd name="T109" fmla="*/ 2001 h 3253"/>
                  <a:gd name="T110" fmla="*/ 1896 w 4993"/>
                  <a:gd name="T111" fmla="*/ 2328 h 3253"/>
                  <a:gd name="T112" fmla="*/ 1755 w 4993"/>
                  <a:gd name="T113" fmla="*/ 2643 h 3253"/>
                  <a:gd name="T114" fmla="*/ 1392 w 4993"/>
                  <a:gd name="T115" fmla="*/ 2436 h 32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9" name="Freeform 9"/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>
                  <a:gd name="T0" fmla="*/ 154 w 672"/>
                  <a:gd name="T1" fmla="*/ 44 h 605"/>
                  <a:gd name="T2" fmla="*/ 168 w 672"/>
                  <a:gd name="T3" fmla="*/ 102 h 605"/>
                  <a:gd name="T4" fmla="*/ 174 w 672"/>
                  <a:gd name="T5" fmla="*/ 160 h 605"/>
                  <a:gd name="T6" fmla="*/ 201 w 672"/>
                  <a:gd name="T7" fmla="*/ 226 h 605"/>
                  <a:gd name="T8" fmla="*/ 208 w 672"/>
                  <a:gd name="T9" fmla="*/ 291 h 605"/>
                  <a:gd name="T10" fmla="*/ 221 w 672"/>
                  <a:gd name="T11" fmla="*/ 349 h 605"/>
                  <a:gd name="T12" fmla="*/ 228 w 672"/>
                  <a:gd name="T13" fmla="*/ 415 h 605"/>
                  <a:gd name="T14" fmla="*/ 221 w 672"/>
                  <a:gd name="T15" fmla="*/ 473 h 605"/>
                  <a:gd name="T16" fmla="*/ 201 w 672"/>
                  <a:gd name="T17" fmla="*/ 524 h 605"/>
                  <a:gd name="T18" fmla="*/ 161 w 672"/>
                  <a:gd name="T19" fmla="*/ 466 h 605"/>
                  <a:gd name="T20" fmla="*/ 107 w 672"/>
                  <a:gd name="T21" fmla="*/ 437 h 605"/>
                  <a:gd name="T22" fmla="*/ 54 w 672"/>
                  <a:gd name="T23" fmla="*/ 422 h 605"/>
                  <a:gd name="T24" fmla="*/ 0 w 672"/>
                  <a:gd name="T25" fmla="*/ 408 h 605"/>
                  <a:gd name="T26" fmla="*/ 54 w 672"/>
                  <a:gd name="T27" fmla="*/ 451 h 605"/>
                  <a:gd name="T28" fmla="*/ 107 w 672"/>
                  <a:gd name="T29" fmla="*/ 458 h 605"/>
                  <a:gd name="T30" fmla="*/ 148 w 672"/>
                  <a:gd name="T31" fmla="*/ 488 h 605"/>
                  <a:gd name="T32" fmla="*/ 181 w 672"/>
                  <a:gd name="T33" fmla="*/ 546 h 605"/>
                  <a:gd name="T34" fmla="*/ 235 w 672"/>
                  <a:gd name="T35" fmla="*/ 531 h 605"/>
                  <a:gd name="T36" fmla="*/ 289 w 672"/>
                  <a:gd name="T37" fmla="*/ 546 h 605"/>
                  <a:gd name="T38" fmla="*/ 342 w 672"/>
                  <a:gd name="T39" fmla="*/ 582 h 605"/>
                  <a:gd name="T40" fmla="*/ 396 w 672"/>
                  <a:gd name="T41" fmla="*/ 597 h 605"/>
                  <a:gd name="T42" fmla="*/ 483 w 672"/>
                  <a:gd name="T43" fmla="*/ 604 h 605"/>
                  <a:gd name="T44" fmla="*/ 544 w 672"/>
                  <a:gd name="T45" fmla="*/ 589 h 605"/>
                  <a:gd name="T46" fmla="*/ 604 w 672"/>
                  <a:gd name="T47" fmla="*/ 582 h 605"/>
                  <a:gd name="T48" fmla="*/ 671 w 672"/>
                  <a:gd name="T49" fmla="*/ 568 h 605"/>
                  <a:gd name="T50" fmla="*/ 604 w 672"/>
                  <a:gd name="T51" fmla="*/ 568 h 605"/>
                  <a:gd name="T52" fmla="*/ 537 w 672"/>
                  <a:gd name="T53" fmla="*/ 575 h 605"/>
                  <a:gd name="T54" fmla="*/ 483 w 672"/>
                  <a:gd name="T55" fmla="*/ 575 h 605"/>
                  <a:gd name="T56" fmla="*/ 429 w 672"/>
                  <a:gd name="T57" fmla="*/ 575 h 605"/>
                  <a:gd name="T58" fmla="*/ 376 w 672"/>
                  <a:gd name="T59" fmla="*/ 568 h 605"/>
                  <a:gd name="T60" fmla="*/ 322 w 672"/>
                  <a:gd name="T61" fmla="*/ 524 h 605"/>
                  <a:gd name="T62" fmla="*/ 268 w 672"/>
                  <a:gd name="T63" fmla="*/ 509 h 605"/>
                  <a:gd name="T64" fmla="*/ 255 w 672"/>
                  <a:gd name="T65" fmla="*/ 451 h 605"/>
                  <a:gd name="T66" fmla="*/ 255 w 672"/>
                  <a:gd name="T67" fmla="*/ 393 h 605"/>
                  <a:gd name="T68" fmla="*/ 248 w 672"/>
                  <a:gd name="T69" fmla="*/ 327 h 605"/>
                  <a:gd name="T70" fmla="*/ 242 w 672"/>
                  <a:gd name="T71" fmla="*/ 269 h 605"/>
                  <a:gd name="T72" fmla="*/ 228 w 672"/>
                  <a:gd name="T73" fmla="*/ 211 h 605"/>
                  <a:gd name="T74" fmla="*/ 201 w 672"/>
                  <a:gd name="T75" fmla="*/ 146 h 605"/>
                  <a:gd name="T76" fmla="*/ 141 w 672"/>
                  <a:gd name="T77" fmla="*/ 109 h 605"/>
                  <a:gd name="T78" fmla="*/ 161 w 672"/>
                  <a:gd name="T79" fmla="*/ 51 h 605"/>
                  <a:gd name="T80" fmla="*/ 134 w 672"/>
                  <a:gd name="T81" fmla="*/ 0 h 6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0" name="Freeform 10"/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>
                  <a:gd name="T0" fmla="*/ 1122 w 1136"/>
                  <a:gd name="T1" fmla="*/ 87 h 2540"/>
                  <a:gd name="T2" fmla="*/ 1095 w 1136"/>
                  <a:gd name="T3" fmla="*/ 210 h 2540"/>
                  <a:gd name="T4" fmla="*/ 1054 w 1136"/>
                  <a:gd name="T5" fmla="*/ 319 h 2540"/>
                  <a:gd name="T6" fmla="*/ 1034 w 1136"/>
                  <a:gd name="T7" fmla="*/ 406 h 2540"/>
                  <a:gd name="T8" fmla="*/ 1075 w 1136"/>
                  <a:gd name="T9" fmla="*/ 522 h 2540"/>
                  <a:gd name="T10" fmla="*/ 1054 w 1136"/>
                  <a:gd name="T11" fmla="*/ 638 h 2540"/>
                  <a:gd name="T12" fmla="*/ 1028 w 1136"/>
                  <a:gd name="T13" fmla="*/ 754 h 2540"/>
                  <a:gd name="T14" fmla="*/ 947 w 1136"/>
                  <a:gd name="T15" fmla="*/ 863 h 2540"/>
                  <a:gd name="T16" fmla="*/ 913 w 1136"/>
                  <a:gd name="T17" fmla="*/ 979 h 2540"/>
                  <a:gd name="T18" fmla="*/ 860 w 1136"/>
                  <a:gd name="T19" fmla="*/ 1103 h 2540"/>
                  <a:gd name="T20" fmla="*/ 813 w 1136"/>
                  <a:gd name="T21" fmla="*/ 1219 h 2540"/>
                  <a:gd name="T22" fmla="*/ 719 w 1136"/>
                  <a:gd name="T23" fmla="*/ 1313 h 2540"/>
                  <a:gd name="T24" fmla="*/ 611 w 1136"/>
                  <a:gd name="T25" fmla="*/ 1320 h 2540"/>
                  <a:gd name="T26" fmla="*/ 504 w 1136"/>
                  <a:gd name="T27" fmla="*/ 1320 h 2540"/>
                  <a:gd name="T28" fmla="*/ 396 w 1136"/>
                  <a:gd name="T29" fmla="*/ 1364 h 2540"/>
                  <a:gd name="T30" fmla="*/ 316 w 1136"/>
                  <a:gd name="T31" fmla="*/ 1248 h 2540"/>
                  <a:gd name="T32" fmla="*/ 208 w 1136"/>
                  <a:gd name="T33" fmla="*/ 1175 h 2540"/>
                  <a:gd name="T34" fmla="*/ 101 w 1136"/>
                  <a:gd name="T35" fmla="*/ 1175 h 2540"/>
                  <a:gd name="T36" fmla="*/ 40 w 1136"/>
                  <a:gd name="T37" fmla="*/ 1182 h 2540"/>
                  <a:gd name="T38" fmla="*/ 141 w 1136"/>
                  <a:gd name="T39" fmla="*/ 1240 h 2540"/>
                  <a:gd name="T40" fmla="*/ 235 w 1136"/>
                  <a:gd name="T41" fmla="*/ 1328 h 2540"/>
                  <a:gd name="T42" fmla="*/ 349 w 1136"/>
                  <a:gd name="T43" fmla="*/ 1386 h 2540"/>
                  <a:gd name="T44" fmla="*/ 356 w 1136"/>
                  <a:gd name="T45" fmla="*/ 1531 h 2540"/>
                  <a:gd name="T46" fmla="*/ 349 w 1136"/>
                  <a:gd name="T47" fmla="*/ 1690 h 2540"/>
                  <a:gd name="T48" fmla="*/ 296 w 1136"/>
                  <a:gd name="T49" fmla="*/ 1821 h 2540"/>
                  <a:gd name="T50" fmla="*/ 235 w 1136"/>
                  <a:gd name="T51" fmla="*/ 1951 h 2540"/>
                  <a:gd name="T52" fmla="*/ 168 w 1136"/>
                  <a:gd name="T53" fmla="*/ 2082 h 2540"/>
                  <a:gd name="T54" fmla="*/ 134 w 1136"/>
                  <a:gd name="T55" fmla="*/ 2213 h 2540"/>
                  <a:gd name="T56" fmla="*/ 67 w 1136"/>
                  <a:gd name="T57" fmla="*/ 2329 h 2540"/>
                  <a:gd name="T58" fmla="*/ 27 w 1136"/>
                  <a:gd name="T59" fmla="*/ 2452 h 2540"/>
                  <a:gd name="T60" fmla="*/ 20 w 1136"/>
                  <a:gd name="T61" fmla="*/ 2510 h 2540"/>
                  <a:gd name="T62" fmla="*/ 81 w 1136"/>
                  <a:gd name="T63" fmla="*/ 2387 h 2540"/>
                  <a:gd name="T64" fmla="*/ 148 w 1136"/>
                  <a:gd name="T65" fmla="*/ 2271 h 2540"/>
                  <a:gd name="T66" fmla="*/ 201 w 1136"/>
                  <a:gd name="T67" fmla="*/ 2147 h 2540"/>
                  <a:gd name="T68" fmla="*/ 242 w 1136"/>
                  <a:gd name="T69" fmla="*/ 2002 h 2540"/>
                  <a:gd name="T70" fmla="*/ 316 w 1136"/>
                  <a:gd name="T71" fmla="*/ 1886 h 2540"/>
                  <a:gd name="T72" fmla="*/ 403 w 1136"/>
                  <a:gd name="T73" fmla="*/ 1763 h 2540"/>
                  <a:gd name="T74" fmla="*/ 430 w 1136"/>
                  <a:gd name="T75" fmla="*/ 1639 h 2540"/>
                  <a:gd name="T76" fmla="*/ 423 w 1136"/>
                  <a:gd name="T77" fmla="*/ 1523 h 2540"/>
                  <a:gd name="T78" fmla="*/ 497 w 1136"/>
                  <a:gd name="T79" fmla="*/ 1444 h 2540"/>
                  <a:gd name="T80" fmla="*/ 651 w 1136"/>
                  <a:gd name="T81" fmla="*/ 1407 h 2540"/>
                  <a:gd name="T82" fmla="*/ 792 w 1136"/>
                  <a:gd name="T83" fmla="*/ 1364 h 2540"/>
                  <a:gd name="T84" fmla="*/ 866 w 1136"/>
                  <a:gd name="T85" fmla="*/ 1255 h 2540"/>
                  <a:gd name="T86" fmla="*/ 907 w 1136"/>
                  <a:gd name="T87" fmla="*/ 1074 h 2540"/>
                  <a:gd name="T88" fmla="*/ 1014 w 1136"/>
                  <a:gd name="T89" fmla="*/ 979 h 2540"/>
                  <a:gd name="T90" fmla="*/ 1048 w 1136"/>
                  <a:gd name="T91" fmla="*/ 856 h 2540"/>
                  <a:gd name="T92" fmla="*/ 1088 w 1136"/>
                  <a:gd name="T93" fmla="*/ 733 h 2540"/>
                  <a:gd name="T94" fmla="*/ 1115 w 1136"/>
                  <a:gd name="T95" fmla="*/ 617 h 2540"/>
                  <a:gd name="T96" fmla="*/ 1108 w 1136"/>
                  <a:gd name="T97" fmla="*/ 493 h 2540"/>
                  <a:gd name="T98" fmla="*/ 1081 w 1136"/>
                  <a:gd name="T99" fmla="*/ 377 h 2540"/>
                  <a:gd name="T100" fmla="*/ 1088 w 1136"/>
                  <a:gd name="T101" fmla="*/ 261 h 2540"/>
                  <a:gd name="T102" fmla="*/ 1135 w 1136"/>
                  <a:gd name="T103" fmla="*/ 138 h 25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1" name="Freeform 11"/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>
                  <a:gd name="T0" fmla="*/ 87 w 1978"/>
                  <a:gd name="T1" fmla="*/ 65 h 422"/>
                  <a:gd name="T2" fmla="*/ 168 w 1978"/>
                  <a:gd name="T3" fmla="*/ 51 h 422"/>
                  <a:gd name="T4" fmla="*/ 222 w 1978"/>
                  <a:gd name="T5" fmla="*/ 44 h 422"/>
                  <a:gd name="T6" fmla="*/ 276 w 1978"/>
                  <a:gd name="T7" fmla="*/ 29 h 422"/>
                  <a:gd name="T8" fmla="*/ 370 w 1978"/>
                  <a:gd name="T9" fmla="*/ 7 h 422"/>
                  <a:gd name="T10" fmla="*/ 451 w 1978"/>
                  <a:gd name="T11" fmla="*/ 0 h 422"/>
                  <a:gd name="T12" fmla="*/ 504 w 1978"/>
                  <a:gd name="T13" fmla="*/ 0 h 422"/>
                  <a:gd name="T14" fmla="*/ 558 w 1978"/>
                  <a:gd name="T15" fmla="*/ 22 h 422"/>
                  <a:gd name="T16" fmla="*/ 632 w 1978"/>
                  <a:gd name="T17" fmla="*/ 51 h 422"/>
                  <a:gd name="T18" fmla="*/ 693 w 1978"/>
                  <a:gd name="T19" fmla="*/ 80 h 422"/>
                  <a:gd name="T20" fmla="*/ 746 w 1978"/>
                  <a:gd name="T21" fmla="*/ 87 h 422"/>
                  <a:gd name="T22" fmla="*/ 800 w 1978"/>
                  <a:gd name="T23" fmla="*/ 94 h 422"/>
                  <a:gd name="T24" fmla="*/ 867 w 1978"/>
                  <a:gd name="T25" fmla="*/ 131 h 422"/>
                  <a:gd name="T26" fmla="*/ 921 w 1978"/>
                  <a:gd name="T27" fmla="*/ 138 h 422"/>
                  <a:gd name="T28" fmla="*/ 982 w 1978"/>
                  <a:gd name="T29" fmla="*/ 145 h 422"/>
                  <a:gd name="T30" fmla="*/ 1036 w 1978"/>
                  <a:gd name="T31" fmla="*/ 167 h 422"/>
                  <a:gd name="T32" fmla="*/ 1150 w 1978"/>
                  <a:gd name="T33" fmla="*/ 189 h 422"/>
                  <a:gd name="T34" fmla="*/ 1231 w 1978"/>
                  <a:gd name="T35" fmla="*/ 196 h 422"/>
                  <a:gd name="T36" fmla="*/ 1291 w 1978"/>
                  <a:gd name="T37" fmla="*/ 225 h 422"/>
                  <a:gd name="T38" fmla="*/ 1352 w 1978"/>
                  <a:gd name="T39" fmla="*/ 254 h 422"/>
                  <a:gd name="T40" fmla="*/ 1432 w 1978"/>
                  <a:gd name="T41" fmla="*/ 261 h 422"/>
                  <a:gd name="T42" fmla="*/ 1493 w 1978"/>
                  <a:gd name="T43" fmla="*/ 276 h 422"/>
                  <a:gd name="T44" fmla="*/ 1580 w 1978"/>
                  <a:gd name="T45" fmla="*/ 290 h 422"/>
                  <a:gd name="T46" fmla="*/ 1634 w 1978"/>
                  <a:gd name="T47" fmla="*/ 305 h 422"/>
                  <a:gd name="T48" fmla="*/ 1695 w 1978"/>
                  <a:gd name="T49" fmla="*/ 327 h 422"/>
                  <a:gd name="T50" fmla="*/ 1748 w 1978"/>
                  <a:gd name="T51" fmla="*/ 356 h 422"/>
                  <a:gd name="T52" fmla="*/ 1809 w 1978"/>
                  <a:gd name="T53" fmla="*/ 392 h 422"/>
                  <a:gd name="T54" fmla="*/ 1869 w 1978"/>
                  <a:gd name="T55" fmla="*/ 392 h 422"/>
                  <a:gd name="T56" fmla="*/ 1950 w 1978"/>
                  <a:gd name="T57" fmla="*/ 399 h 422"/>
                  <a:gd name="T58" fmla="*/ 1950 w 1978"/>
                  <a:gd name="T59" fmla="*/ 414 h 422"/>
                  <a:gd name="T60" fmla="*/ 1883 w 1978"/>
                  <a:gd name="T61" fmla="*/ 421 h 422"/>
                  <a:gd name="T62" fmla="*/ 1829 w 1978"/>
                  <a:gd name="T63" fmla="*/ 414 h 422"/>
                  <a:gd name="T64" fmla="*/ 1775 w 1978"/>
                  <a:gd name="T65" fmla="*/ 414 h 422"/>
                  <a:gd name="T66" fmla="*/ 1721 w 1978"/>
                  <a:gd name="T67" fmla="*/ 363 h 422"/>
                  <a:gd name="T68" fmla="*/ 1661 w 1978"/>
                  <a:gd name="T69" fmla="*/ 341 h 422"/>
                  <a:gd name="T70" fmla="*/ 1594 w 1978"/>
                  <a:gd name="T71" fmla="*/ 319 h 422"/>
                  <a:gd name="T72" fmla="*/ 1533 w 1978"/>
                  <a:gd name="T73" fmla="*/ 305 h 422"/>
                  <a:gd name="T74" fmla="*/ 1479 w 1978"/>
                  <a:gd name="T75" fmla="*/ 290 h 422"/>
                  <a:gd name="T76" fmla="*/ 1405 w 1978"/>
                  <a:gd name="T77" fmla="*/ 276 h 422"/>
                  <a:gd name="T78" fmla="*/ 1352 w 1978"/>
                  <a:gd name="T79" fmla="*/ 269 h 422"/>
                  <a:gd name="T80" fmla="*/ 1298 w 1978"/>
                  <a:gd name="T81" fmla="*/ 261 h 422"/>
                  <a:gd name="T82" fmla="*/ 1231 w 1978"/>
                  <a:gd name="T83" fmla="*/ 218 h 422"/>
                  <a:gd name="T84" fmla="*/ 1170 w 1978"/>
                  <a:gd name="T85" fmla="*/ 196 h 422"/>
                  <a:gd name="T86" fmla="*/ 1110 w 1978"/>
                  <a:gd name="T87" fmla="*/ 203 h 422"/>
                  <a:gd name="T88" fmla="*/ 1056 w 1978"/>
                  <a:gd name="T89" fmla="*/ 203 h 422"/>
                  <a:gd name="T90" fmla="*/ 1002 w 1978"/>
                  <a:gd name="T91" fmla="*/ 181 h 422"/>
                  <a:gd name="T92" fmla="*/ 948 w 1978"/>
                  <a:gd name="T93" fmla="*/ 152 h 422"/>
                  <a:gd name="T94" fmla="*/ 867 w 1978"/>
                  <a:gd name="T95" fmla="*/ 152 h 422"/>
                  <a:gd name="T96" fmla="*/ 814 w 1978"/>
                  <a:gd name="T97" fmla="*/ 116 h 422"/>
                  <a:gd name="T98" fmla="*/ 760 w 1978"/>
                  <a:gd name="T99" fmla="*/ 102 h 422"/>
                  <a:gd name="T100" fmla="*/ 699 w 1978"/>
                  <a:gd name="T101" fmla="*/ 80 h 422"/>
                  <a:gd name="T102" fmla="*/ 646 w 1978"/>
                  <a:gd name="T103" fmla="*/ 58 h 422"/>
                  <a:gd name="T104" fmla="*/ 585 w 1978"/>
                  <a:gd name="T105" fmla="*/ 44 h 422"/>
                  <a:gd name="T106" fmla="*/ 531 w 1978"/>
                  <a:gd name="T107" fmla="*/ 29 h 422"/>
                  <a:gd name="T108" fmla="*/ 464 w 1978"/>
                  <a:gd name="T109" fmla="*/ 15 h 422"/>
                  <a:gd name="T110" fmla="*/ 377 w 1978"/>
                  <a:gd name="T111" fmla="*/ 15 h 422"/>
                  <a:gd name="T112" fmla="*/ 316 w 1978"/>
                  <a:gd name="T113" fmla="*/ 15 h 422"/>
                  <a:gd name="T114" fmla="*/ 262 w 1978"/>
                  <a:gd name="T115" fmla="*/ 36 h 422"/>
                  <a:gd name="T116" fmla="*/ 202 w 1978"/>
                  <a:gd name="T117" fmla="*/ 58 h 422"/>
                  <a:gd name="T118" fmla="*/ 134 w 1978"/>
                  <a:gd name="T119" fmla="*/ 87 h 422"/>
                  <a:gd name="T120" fmla="*/ 81 w 1978"/>
                  <a:gd name="T121" fmla="*/ 94 h 422"/>
                  <a:gd name="T122" fmla="*/ 27 w 1978"/>
                  <a:gd name="T123" fmla="*/ 80 h 422"/>
                  <a:gd name="T124" fmla="*/ 27 w 1978"/>
                  <a:gd name="T125" fmla="*/ 73 h 4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2" name="Freeform 12"/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>
                  <a:gd name="T0" fmla="*/ 27 w 1827"/>
                  <a:gd name="T1" fmla="*/ 864 h 880"/>
                  <a:gd name="T2" fmla="*/ 101 w 1827"/>
                  <a:gd name="T3" fmla="*/ 850 h 880"/>
                  <a:gd name="T4" fmla="*/ 154 w 1827"/>
                  <a:gd name="T5" fmla="*/ 814 h 880"/>
                  <a:gd name="T6" fmla="*/ 262 w 1827"/>
                  <a:gd name="T7" fmla="*/ 785 h 880"/>
                  <a:gd name="T8" fmla="*/ 322 w 1827"/>
                  <a:gd name="T9" fmla="*/ 726 h 880"/>
                  <a:gd name="T10" fmla="*/ 376 w 1827"/>
                  <a:gd name="T11" fmla="*/ 697 h 880"/>
                  <a:gd name="T12" fmla="*/ 430 w 1827"/>
                  <a:gd name="T13" fmla="*/ 661 h 880"/>
                  <a:gd name="T14" fmla="*/ 497 w 1827"/>
                  <a:gd name="T15" fmla="*/ 625 h 880"/>
                  <a:gd name="T16" fmla="*/ 577 w 1827"/>
                  <a:gd name="T17" fmla="*/ 610 h 880"/>
                  <a:gd name="T18" fmla="*/ 651 w 1827"/>
                  <a:gd name="T19" fmla="*/ 588 h 880"/>
                  <a:gd name="T20" fmla="*/ 705 w 1827"/>
                  <a:gd name="T21" fmla="*/ 559 h 880"/>
                  <a:gd name="T22" fmla="*/ 765 w 1827"/>
                  <a:gd name="T23" fmla="*/ 501 h 880"/>
                  <a:gd name="T24" fmla="*/ 839 w 1827"/>
                  <a:gd name="T25" fmla="*/ 465 h 880"/>
                  <a:gd name="T26" fmla="*/ 886 w 1827"/>
                  <a:gd name="T27" fmla="*/ 407 h 880"/>
                  <a:gd name="T28" fmla="*/ 913 w 1827"/>
                  <a:gd name="T29" fmla="*/ 341 h 880"/>
                  <a:gd name="T30" fmla="*/ 967 w 1827"/>
                  <a:gd name="T31" fmla="*/ 283 h 880"/>
                  <a:gd name="T32" fmla="*/ 1027 w 1827"/>
                  <a:gd name="T33" fmla="*/ 240 h 880"/>
                  <a:gd name="T34" fmla="*/ 1094 w 1827"/>
                  <a:gd name="T35" fmla="*/ 203 h 880"/>
                  <a:gd name="T36" fmla="*/ 1175 w 1827"/>
                  <a:gd name="T37" fmla="*/ 174 h 880"/>
                  <a:gd name="T38" fmla="*/ 1242 w 1827"/>
                  <a:gd name="T39" fmla="*/ 174 h 880"/>
                  <a:gd name="T40" fmla="*/ 1336 w 1827"/>
                  <a:gd name="T41" fmla="*/ 145 h 880"/>
                  <a:gd name="T42" fmla="*/ 1390 w 1827"/>
                  <a:gd name="T43" fmla="*/ 123 h 880"/>
                  <a:gd name="T44" fmla="*/ 1443 w 1827"/>
                  <a:gd name="T45" fmla="*/ 109 h 880"/>
                  <a:gd name="T46" fmla="*/ 1497 w 1827"/>
                  <a:gd name="T47" fmla="*/ 94 h 880"/>
                  <a:gd name="T48" fmla="*/ 1584 w 1827"/>
                  <a:gd name="T49" fmla="*/ 94 h 880"/>
                  <a:gd name="T50" fmla="*/ 1638 w 1827"/>
                  <a:gd name="T51" fmla="*/ 73 h 880"/>
                  <a:gd name="T52" fmla="*/ 1698 w 1827"/>
                  <a:gd name="T53" fmla="*/ 44 h 880"/>
                  <a:gd name="T54" fmla="*/ 1766 w 1827"/>
                  <a:gd name="T55" fmla="*/ 22 h 880"/>
                  <a:gd name="T56" fmla="*/ 1826 w 1827"/>
                  <a:gd name="T57" fmla="*/ 0 h 880"/>
                  <a:gd name="T58" fmla="*/ 1766 w 1827"/>
                  <a:gd name="T59" fmla="*/ 22 h 880"/>
                  <a:gd name="T60" fmla="*/ 1705 w 1827"/>
                  <a:gd name="T61" fmla="*/ 80 h 880"/>
                  <a:gd name="T62" fmla="*/ 1625 w 1827"/>
                  <a:gd name="T63" fmla="*/ 102 h 880"/>
                  <a:gd name="T64" fmla="*/ 1564 w 1827"/>
                  <a:gd name="T65" fmla="*/ 116 h 880"/>
                  <a:gd name="T66" fmla="*/ 1484 w 1827"/>
                  <a:gd name="T67" fmla="*/ 138 h 880"/>
                  <a:gd name="T68" fmla="*/ 1430 w 1827"/>
                  <a:gd name="T69" fmla="*/ 145 h 880"/>
                  <a:gd name="T70" fmla="*/ 1370 w 1827"/>
                  <a:gd name="T71" fmla="*/ 160 h 880"/>
                  <a:gd name="T72" fmla="*/ 1302 w 1827"/>
                  <a:gd name="T73" fmla="*/ 174 h 880"/>
                  <a:gd name="T74" fmla="*/ 1242 w 1827"/>
                  <a:gd name="T75" fmla="*/ 203 h 880"/>
                  <a:gd name="T76" fmla="*/ 1175 w 1827"/>
                  <a:gd name="T77" fmla="*/ 218 h 880"/>
                  <a:gd name="T78" fmla="*/ 1121 w 1827"/>
                  <a:gd name="T79" fmla="*/ 240 h 880"/>
                  <a:gd name="T80" fmla="*/ 1067 w 1827"/>
                  <a:gd name="T81" fmla="*/ 262 h 880"/>
                  <a:gd name="T82" fmla="*/ 1014 w 1827"/>
                  <a:gd name="T83" fmla="*/ 298 h 880"/>
                  <a:gd name="T84" fmla="*/ 960 w 1827"/>
                  <a:gd name="T85" fmla="*/ 327 h 880"/>
                  <a:gd name="T86" fmla="*/ 913 w 1827"/>
                  <a:gd name="T87" fmla="*/ 370 h 880"/>
                  <a:gd name="T88" fmla="*/ 886 w 1827"/>
                  <a:gd name="T89" fmla="*/ 443 h 880"/>
                  <a:gd name="T90" fmla="*/ 846 w 1827"/>
                  <a:gd name="T91" fmla="*/ 509 h 880"/>
                  <a:gd name="T92" fmla="*/ 792 w 1827"/>
                  <a:gd name="T93" fmla="*/ 545 h 880"/>
                  <a:gd name="T94" fmla="*/ 732 w 1827"/>
                  <a:gd name="T95" fmla="*/ 567 h 880"/>
                  <a:gd name="T96" fmla="*/ 665 w 1827"/>
                  <a:gd name="T97" fmla="*/ 588 h 880"/>
                  <a:gd name="T98" fmla="*/ 591 w 1827"/>
                  <a:gd name="T99" fmla="*/ 610 h 880"/>
                  <a:gd name="T100" fmla="*/ 537 w 1827"/>
                  <a:gd name="T101" fmla="*/ 647 h 880"/>
                  <a:gd name="T102" fmla="*/ 477 w 1827"/>
                  <a:gd name="T103" fmla="*/ 654 h 880"/>
                  <a:gd name="T104" fmla="*/ 403 w 1827"/>
                  <a:gd name="T105" fmla="*/ 676 h 880"/>
                  <a:gd name="T106" fmla="*/ 356 w 1827"/>
                  <a:gd name="T107" fmla="*/ 734 h 880"/>
                  <a:gd name="T108" fmla="*/ 302 w 1827"/>
                  <a:gd name="T109" fmla="*/ 777 h 880"/>
                  <a:gd name="T110" fmla="*/ 208 w 1827"/>
                  <a:gd name="T111" fmla="*/ 799 h 880"/>
                  <a:gd name="T112" fmla="*/ 154 w 1827"/>
                  <a:gd name="T113" fmla="*/ 835 h 880"/>
                  <a:gd name="T114" fmla="*/ 101 w 1827"/>
                  <a:gd name="T115" fmla="*/ 872 h 880"/>
                  <a:gd name="T116" fmla="*/ 47 w 1827"/>
                  <a:gd name="T117" fmla="*/ 879 h 880"/>
                  <a:gd name="T118" fmla="*/ 0 w 1827"/>
                  <a:gd name="T119" fmla="*/ 864 h 8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3" name="Freeform 13"/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>
                  <a:gd name="T0" fmla="*/ 444 w 4812"/>
                  <a:gd name="T1" fmla="*/ 348 h 3462"/>
                  <a:gd name="T2" fmla="*/ 817 w 4812"/>
                  <a:gd name="T3" fmla="*/ 664 h 3462"/>
                  <a:gd name="T4" fmla="*/ 1190 w 4812"/>
                  <a:gd name="T5" fmla="*/ 925 h 3462"/>
                  <a:gd name="T6" fmla="*/ 1614 w 4812"/>
                  <a:gd name="T7" fmla="*/ 1252 h 3462"/>
                  <a:gd name="T8" fmla="*/ 2058 w 4812"/>
                  <a:gd name="T9" fmla="*/ 1611 h 3462"/>
                  <a:gd name="T10" fmla="*/ 2421 w 4812"/>
                  <a:gd name="T11" fmla="*/ 1926 h 3462"/>
                  <a:gd name="T12" fmla="*/ 2673 w 4812"/>
                  <a:gd name="T13" fmla="*/ 2362 h 3462"/>
                  <a:gd name="T14" fmla="*/ 2249 w 4812"/>
                  <a:gd name="T15" fmla="*/ 2318 h 3462"/>
                  <a:gd name="T16" fmla="*/ 1815 w 4812"/>
                  <a:gd name="T17" fmla="*/ 2307 h 3462"/>
                  <a:gd name="T18" fmla="*/ 1311 w 4812"/>
                  <a:gd name="T19" fmla="*/ 2373 h 3462"/>
                  <a:gd name="T20" fmla="*/ 918 w 4812"/>
                  <a:gd name="T21" fmla="*/ 2318 h 3462"/>
                  <a:gd name="T22" fmla="*/ 474 w 4812"/>
                  <a:gd name="T23" fmla="*/ 2122 h 3462"/>
                  <a:gd name="T24" fmla="*/ 30 w 4812"/>
                  <a:gd name="T25" fmla="*/ 1752 h 3462"/>
                  <a:gd name="T26" fmla="*/ 403 w 4812"/>
                  <a:gd name="T27" fmla="*/ 2090 h 3462"/>
                  <a:gd name="T28" fmla="*/ 827 w 4812"/>
                  <a:gd name="T29" fmla="*/ 2296 h 3462"/>
                  <a:gd name="T30" fmla="*/ 635 w 4812"/>
                  <a:gd name="T31" fmla="*/ 2416 h 3462"/>
                  <a:gd name="T32" fmla="*/ 212 w 4812"/>
                  <a:gd name="T33" fmla="*/ 2569 h 3462"/>
                  <a:gd name="T34" fmla="*/ 252 w 4812"/>
                  <a:gd name="T35" fmla="*/ 2612 h 3462"/>
                  <a:gd name="T36" fmla="*/ 676 w 4812"/>
                  <a:gd name="T37" fmla="*/ 2438 h 3462"/>
                  <a:gd name="T38" fmla="*/ 1089 w 4812"/>
                  <a:gd name="T39" fmla="*/ 2405 h 3462"/>
                  <a:gd name="T40" fmla="*/ 1553 w 4812"/>
                  <a:gd name="T41" fmla="*/ 2569 h 3462"/>
                  <a:gd name="T42" fmla="*/ 1624 w 4812"/>
                  <a:gd name="T43" fmla="*/ 3004 h 3462"/>
                  <a:gd name="T44" fmla="*/ 1069 w 4812"/>
                  <a:gd name="T45" fmla="*/ 3189 h 3462"/>
                  <a:gd name="T46" fmla="*/ 595 w 4812"/>
                  <a:gd name="T47" fmla="*/ 3298 h 3462"/>
                  <a:gd name="T48" fmla="*/ 161 w 4812"/>
                  <a:gd name="T49" fmla="*/ 3341 h 3462"/>
                  <a:gd name="T50" fmla="*/ 292 w 4812"/>
                  <a:gd name="T51" fmla="*/ 3320 h 3462"/>
                  <a:gd name="T52" fmla="*/ 767 w 4812"/>
                  <a:gd name="T53" fmla="*/ 3298 h 3462"/>
                  <a:gd name="T54" fmla="*/ 1241 w 4812"/>
                  <a:gd name="T55" fmla="*/ 3189 h 3462"/>
                  <a:gd name="T56" fmla="*/ 1654 w 4812"/>
                  <a:gd name="T57" fmla="*/ 2982 h 3462"/>
                  <a:gd name="T58" fmla="*/ 2088 w 4812"/>
                  <a:gd name="T59" fmla="*/ 2917 h 3462"/>
                  <a:gd name="T60" fmla="*/ 2521 w 4812"/>
                  <a:gd name="T61" fmla="*/ 3058 h 3462"/>
                  <a:gd name="T62" fmla="*/ 2975 w 4812"/>
                  <a:gd name="T63" fmla="*/ 3200 h 3462"/>
                  <a:gd name="T64" fmla="*/ 3490 w 4812"/>
                  <a:gd name="T65" fmla="*/ 3309 h 3462"/>
                  <a:gd name="T66" fmla="*/ 3944 w 4812"/>
                  <a:gd name="T67" fmla="*/ 3385 h 3462"/>
                  <a:gd name="T68" fmla="*/ 4408 w 4812"/>
                  <a:gd name="T69" fmla="*/ 3450 h 3462"/>
                  <a:gd name="T70" fmla="*/ 4297 w 4812"/>
                  <a:gd name="T71" fmla="*/ 3439 h 3462"/>
                  <a:gd name="T72" fmla="*/ 3782 w 4812"/>
                  <a:gd name="T73" fmla="*/ 3330 h 3462"/>
                  <a:gd name="T74" fmla="*/ 3197 w 4812"/>
                  <a:gd name="T75" fmla="*/ 3200 h 3462"/>
                  <a:gd name="T76" fmla="*/ 2733 w 4812"/>
                  <a:gd name="T77" fmla="*/ 3124 h 3462"/>
                  <a:gd name="T78" fmla="*/ 2199 w 4812"/>
                  <a:gd name="T79" fmla="*/ 2884 h 3462"/>
                  <a:gd name="T80" fmla="*/ 1684 w 4812"/>
                  <a:gd name="T81" fmla="*/ 2677 h 3462"/>
                  <a:gd name="T82" fmla="*/ 1220 w 4812"/>
                  <a:gd name="T83" fmla="*/ 2471 h 3462"/>
                  <a:gd name="T84" fmla="*/ 1493 w 4812"/>
                  <a:gd name="T85" fmla="*/ 2394 h 3462"/>
                  <a:gd name="T86" fmla="*/ 2078 w 4812"/>
                  <a:gd name="T87" fmla="*/ 2318 h 3462"/>
                  <a:gd name="T88" fmla="*/ 2582 w 4812"/>
                  <a:gd name="T89" fmla="*/ 2362 h 3462"/>
                  <a:gd name="T90" fmla="*/ 3056 w 4812"/>
                  <a:gd name="T91" fmla="*/ 2569 h 3462"/>
                  <a:gd name="T92" fmla="*/ 3500 w 4812"/>
                  <a:gd name="T93" fmla="*/ 2743 h 3462"/>
                  <a:gd name="T94" fmla="*/ 4075 w 4812"/>
                  <a:gd name="T95" fmla="*/ 3004 h 3462"/>
                  <a:gd name="T96" fmla="*/ 4569 w 4812"/>
                  <a:gd name="T97" fmla="*/ 3243 h 3462"/>
                  <a:gd name="T98" fmla="*/ 4650 w 4812"/>
                  <a:gd name="T99" fmla="*/ 3265 h 3462"/>
                  <a:gd name="T100" fmla="*/ 4196 w 4812"/>
                  <a:gd name="T101" fmla="*/ 3015 h 3462"/>
                  <a:gd name="T102" fmla="*/ 3742 w 4812"/>
                  <a:gd name="T103" fmla="*/ 2764 h 3462"/>
                  <a:gd name="T104" fmla="*/ 3278 w 4812"/>
                  <a:gd name="T105" fmla="*/ 2634 h 3462"/>
                  <a:gd name="T106" fmla="*/ 2733 w 4812"/>
                  <a:gd name="T107" fmla="*/ 2362 h 3462"/>
                  <a:gd name="T108" fmla="*/ 2461 w 4812"/>
                  <a:gd name="T109" fmla="*/ 1959 h 3462"/>
                  <a:gd name="T110" fmla="*/ 2168 w 4812"/>
                  <a:gd name="T111" fmla="*/ 1600 h 3462"/>
                  <a:gd name="T112" fmla="*/ 1765 w 4812"/>
                  <a:gd name="T113" fmla="*/ 1317 h 3462"/>
                  <a:gd name="T114" fmla="*/ 1362 w 4812"/>
                  <a:gd name="T115" fmla="*/ 969 h 3462"/>
                  <a:gd name="T116" fmla="*/ 938 w 4812"/>
                  <a:gd name="T117" fmla="*/ 740 h 3462"/>
                  <a:gd name="T118" fmla="*/ 595 w 4812"/>
                  <a:gd name="T119" fmla="*/ 392 h 3462"/>
                  <a:gd name="T120" fmla="*/ 242 w 4812"/>
                  <a:gd name="T121" fmla="*/ 87 h 34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4" name="Freeform 14"/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>
                  <a:gd name="T0" fmla="*/ 0 w 5271"/>
                  <a:gd name="T1" fmla="*/ 0 h 117"/>
                  <a:gd name="T2" fmla="*/ 108 w 5271"/>
                  <a:gd name="T3" fmla="*/ 116 h 117"/>
                  <a:gd name="T4" fmla="*/ 5162 w 5271"/>
                  <a:gd name="T5" fmla="*/ 116 h 117"/>
                  <a:gd name="T6" fmla="*/ 5270 w 5271"/>
                  <a:gd name="T7" fmla="*/ 0 h 117"/>
                  <a:gd name="T8" fmla="*/ 0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5" name="Freeform 15"/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>
                  <a:gd name="T0" fmla="*/ 0 w 107"/>
                  <a:gd name="T1" fmla="*/ 0 h 3889"/>
                  <a:gd name="T2" fmla="*/ 0 w 107"/>
                  <a:gd name="T3" fmla="*/ 3888 h 3889"/>
                  <a:gd name="T4" fmla="*/ 106 w 107"/>
                  <a:gd name="T5" fmla="*/ 3772 h 3889"/>
                  <a:gd name="T6" fmla="*/ 106 w 107"/>
                  <a:gd name="T7" fmla="*/ 116 h 3889"/>
                  <a:gd name="T8" fmla="*/ 0 w 107"/>
                  <a:gd name="T9" fmla="*/ 0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6" name="Freeform 16"/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>
                  <a:gd name="T0" fmla="*/ 0 w 107"/>
                  <a:gd name="T1" fmla="*/ 116 h 3889"/>
                  <a:gd name="T2" fmla="*/ 0 w 107"/>
                  <a:gd name="T3" fmla="*/ 3772 h 3889"/>
                  <a:gd name="T4" fmla="*/ 106 w 107"/>
                  <a:gd name="T5" fmla="*/ 3888 h 3889"/>
                  <a:gd name="T6" fmla="*/ 106 w 107"/>
                  <a:gd name="T7" fmla="*/ 0 h 3889"/>
                  <a:gd name="T8" fmla="*/ 0 w 107"/>
                  <a:gd name="T9" fmla="*/ 116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7" name="Freeform 17"/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>
                  <a:gd name="T0" fmla="*/ 108 w 5271"/>
                  <a:gd name="T1" fmla="*/ 0 h 117"/>
                  <a:gd name="T2" fmla="*/ 5162 w 5271"/>
                  <a:gd name="T3" fmla="*/ 0 h 117"/>
                  <a:gd name="T4" fmla="*/ 5270 w 5271"/>
                  <a:gd name="T5" fmla="*/ 116 h 117"/>
                  <a:gd name="T6" fmla="*/ 0 w 5271"/>
                  <a:gd name="T7" fmla="*/ 116 h 117"/>
                  <a:gd name="T8" fmla="*/ 108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8" name="Freeform 18"/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>
                  <a:gd name="T0" fmla="*/ 40 w 80"/>
                  <a:gd name="T1" fmla="*/ 51 h 1873"/>
                  <a:gd name="T2" fmla="*/ 46 w 80"/>
                  <a:gd name="T3" fmla="*/ 109 h 1873"/>
                  <a:gd name="T4" fmla="*/ 26 w 80"/>
                  <a:gd name="T5" fmla="*/ 167 h 1873"/>
                  <a:gd name="T6" fmla="*/ 40 w 80"/>
                  <a:gd name="T7" fmla="*/ 225 h 1873"/>
                  <a:gd name="T8" fmla="*/ 53 w 80"/>
                  <a:gd name="T9" fmla="*/ 283 h 1873"/>
                  <a:gd name="T10" fmla="*/ 46 w 80"/>
                  <a:gd name="T11" fmla="*/ 341 h 1873"/>
                  <a:gd name="T12" fmla="*/ 33 w 80"/>
                  <a:gd name="T13" fmla="*/ 406 h 1873"/>
                  <a:gd name="T14" fmla="*/ 46 w 80"/>
                  <a:gd name="T15" fmla="*/ 464 h 1873"/>
                  <a:gd name="T16" fmla="*/ 46 w 80"/>
                  <a:gd name="T17" fmla="*/ 530 h 1873"/>
                  <a:gd name="T18" fmla="*/ 33 w 80"/>
                  <a:gd name="T19" fmla="*/ 588 h 1873"/>
                  <a:gd name="T20" fmla="*/ 46 w 80"/>
                  <a:gd name="T21" fmla="*/ 646 h 1873"/>
                  <a:gd name="T22" fmla="*/ 59 w 80"/>
                  <a:gd name="T23" fmla="*/ 704 h 1873"/>
                  <a:gd name="T24" fmla="*/ 66 w 80"/>
                  <a:gd name="T25" fmla="*/ 769 h 1873"/>
                  <a:gd name="T26" fmla="*/ 53 w 80"/>
                  <a:gd name="T27" fmla="*/ 834 h 1873"/>
                  <a:gd name="T28" fmla="*/ 20 w 80"/>
                  <a:gd name="T29" fmla="*/ 892 h 1873"/>
                  <a:gd name="T30" fmla="*/ 20 w 80"/>
                  <a:gd name="T31" fmla="*/ 958 h 1873"/>
                  <a:gd name="T32" fmla="*/ 46 w 80"/>
                  <a:gd name="T33" fmla="*/ 1016 h 1873"/>
                  <a:gd name="T34" fmla="*/ 59 w 80"/>
                  <a:gd name="T35" fmla="*/ 1088 h 1873"/>
                  <a:gd name="T36" fmla="*/ 46 w 80"/>
                  <a:gd name="T37" fmla="*/ 1154 h 1873"/>
                  <a:gd name="T38" fmla="*/ 53 w 80"/>
                  <a:gd name="T39" fmla="*/ 1219 h 1873"/>
                  <a:gd name="T40" fmla="*/ 59 w 80"/>
                  <a:gd name="T41" fmla="*/ 1277 h 1873"/>
                  <a:gd name="T42" fmla="*/ 53 w 80"/>
                  <a:gd name="T43" fmla="*/ 1342 h 1873"/>
                  <a:gd name="T44" fmla="*/ 53 w 80"/>
                  <a:gd name="T45" fmla="*/ 1408 h 1873"/>
                  <a:gd name="T46" fmla="*/ 53 w 80"/>
                  <a:gd name="T47" fmla="*/ 1524 h 1873"/>
                  <a:gd name="T48" fmla="*/ 53 w 80"/>
                  <a:gd name="T49" fmla="*/ 1582 h 1873"/>
                  <a:gd name="T50" fmla="*/ 53 w 80"/>
                  <a:gd name="T51" fmla="*/ 1640 h 1873"/>
                  <a:gd name="T52" fmla="*/ 66 w 80"/>
                  <a:gd name="T53" fmla="*/ 1698 h 1873"/>
                  <a:gd name="T54" fmla="*/ 53 w 80"/>
                  <a:gd name="T55" fmla="*/ 1756 h 1873"/>
                  <a:gd name="T56" fmla="*/ 59 w 80"/>
                  <a:gd name="T57" fmla="*/ 1814 h 1873"/>
                  <a:gd name="T58" fmla="*/ 66 w 80"/>
                  <a:gd name="T59" fmla="*/ 1872 h 1873"/>
                  <a:gd name="T60" fmla="*/ 40 w 80"/>
                  <a:gd name="T61" fmla="*/ 1814 h 1873"/>
                  <a:gd name="T62" fmla="*/ 46 w 80"/>
                  <a:gd name="T63" fmla="*/ 1756 h 1873"/>
                  <a:gd name="T64" fmla="*/ 53 w 80"/>
                  <a:gd name="T65" fmla="*/ 1698 h 1873"/>
                  <a:gd name="T66" fmla="*/ 53 w 80"/>
                  <a:gd name="T67" fmla="*/ 1640 h 1873"/>
                  <a:gd name="T68" fmla="*/ 53 w 80"/>
                  <a:gd name="T69" fmla="*/ 1582 h 1873"/>
                  <a:gd name="T70" fmla="*/ 46 w 80"/>
                  <a:gd name="T71" fmla="*/ 1524 h 1873"/>
                  <a:gd name="T72" fmla="*/ 53 w 80"/>
                  <a:gd name="T73" fmla="*/ 1458 h 1873"/>
                  <a:gd name="T74" fmla="*/ 53 w 80"/>
                  <a:gd name="T75" fmla="*/ 1393 h 1873"/>
                  <a:gd name="T76" fmla="*/ 46 w 80"/>
                  <a:gd name="T77" fmla="*/ 1328 h 1873"/>
                  <a:gd name="T78" fmla="*/ 53 w 80"/>
                  <a:gd name="T79" fmla="*/ 1263 h 1873"/>
                  <a:gd name="T80" fmla="*/ 40 w 80"/>
                  <a:gd name="T81" fmla="*/ 1204 h 1873"/>
                  <a:gd name="T82" fmla="*/ 40 w 80"/>
                  <a:gd name="T83" fmla="*/ 1139 h 1873"/>
                  <a:gd name="T84" fmla="*/ 66 w 80"/>
                  <a:gd name="T85" fmla="*/ 1081 h 1873"/>
                  <a:gd name="T86" fmla="*/ 40 w 80"/>
                  <a:gd name="T87" fmla="*/ 1023 h 1873"/>
                  <a:gd name="T88" fmla="*/ 7 w 80"/>
                  <a:gd name="T89" fmla="*/ 972 h 1873"/>
                  <a:gd name="T90" fmla="*/ 53 w 80"/>
                  <a:gd name="T91" fmla="*/ 907 h 1873"/>
                  <a:gd name="T92" fmla="*/ 53 w 80"/>
                  <a:gd name="T93" fmla="*/ 842 h 1873"/>
                  <a:gd name="T94" fmla="*/ 59 w 80"/>
                  <a:gd name="T95" fmla="*/ 784 h 1873"/>
                  <a:gd name="T96" fmla="*/ 53 w 80"/>
                  <a:gd name="T97" fmla="*/ 726 h 1873"/>
                  <a:gd name="T98" fmla="*/ 40 w 80"/>
                  <a:gd name="T99" fmla="*/ 668 h 1873"/>
                  <a:gd name="T100" fmla="*/ 40 w 80"/>
                  <a:gd name="T101" fmla="*/ 609 h 1873"/>
                  <a:gd name="T102" fmla="*/ 72 w 80"/>
                  <a:gd name="T103" fmla="*/ 551 h 1873"/>
                  <a:gd name="T104" fmla="*/ 79 w 80"/>
                  <a:gd name="T105" fmla="*/ 486 h 1873"/>
                  <a:gd name="T106" fmla="*/ 53 w 80"/>
                  <a:gd name="T107" fmla="*/ 428 h 1873"/>
                  <a:gd name="T108" fmla="*/ 53 w 80"/>
                  <a:gd name="T109" fmla="*/ 370 h 1873"/>
                  <a:gd name="T110" fmla="*/ 33 w 80"/>
                  <a:gd name="T111" fmla="*/ 312 h 1873"/>
                  <a:gd name="T112" fmla="*/ 26 w 80"/>
                  <a:gd name="T113" fmla="*/ 247 h 1873"/>
                  <a:gd name="T114" fmla="*/ 40 w 80"/>
                  <a:gd name="T115" fmla="*/ 189 h 1873"/>
                  <a:gd name="T116" fmla="*/ 53 w 80"/>
                  <a:gd name="T117" fmla="*/ 131 h 1873"/>
                  <a:gd name="T118" fmla="*/ 33 w 80"/>
                  <a:gd name="T119" fmla="*/ 73 h 1873"/>
                  <a:gd name="T120" fmla="*/ 7 w 80"/>
                  <a:gd name="T121" fmla="*/ 15 h 18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9" name="Freeform 19"/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>
                  <a:gd name="T0" fmla="*/ 87 w 1494"/>
                  <a:gd name="T1" fmla="*/ 0 h 80"/>
                  <a:gd name="T2" fmla="*/ 141 w 1494"/>
                  <a:gd name="T3" fmla="*/ 29 h 80"/>
                  <a:gd name="T4" fmla="*/ 202 w 1494"/>
                  <a:gd name="T5" fmla="*/ 43 h 80"/>
                  <a:gd name="T6" fmla="*/ 269 w 1494"/>
                  <a:gd name="T7" fmla="*/ 43 h 80"/>
                  <a:gd name="T8" fmla="*/ 336 w 1494"/>
                  <a:gd name="T9" fmla="*/ 65 h 80"/>
                  <a:gd name="T10" fmla="*/ 444 w 1494"/>
                  <a:gd name="T11" fmla="*/ 79 h 80"/>
                  <a:gd name="T12" fmla="*/ 525 w 1494"/>
                  <a:gd name="T13" fmla="*/ 72 h 80"/>
                  <a:gd name="T14" fmla="*/ 612 w 1494"/>
                  <a:gd name="T15" fmla="*/ 65 h 80"/>
                  <a:gd name="T16" fmla="*/ 713 w 1494"/>
                  <a:gd name="T17" fmla="*/ 43 h 80"/>
                  <a:gd name="T18" fmla="*/ 773 w 1494"/>
                  <a:gd name="T19" fmla="*/ 43 h 80"/>
                  <a:gd name="T20" fmla="*/ 841 w 1494"/>
                  <a:gd name="T21" fmla="*/ 50 h 80"/>
                  <a:gd name="T22" fmla="*/ 901 w 1494"/>
                  <a:gd name="T23" fmla="*/ 57 h 80"/>
                  <a:gd name="T24" fmla="*/ 1002 w 1494"/>
                  <a:gd name="T25" fmla="*/ 43 h 80"/>
                  <a:gd name="T26" fmla="*/ 1069 w 1494"/>
                  <a:gd name="T27" fmla="*/ 36 h 80"/>
                  <a:gd name="T28" fmla="*/ 1137 w 1494"/>
                  <a:gd name="T29" fmla="*/ 36 h 80"/>
                  <a:gd name="T30" fmla="*/ 1231 w 1494"/>
                  <a:gd name="T31" fmla="*/ 36 h 80"/>
                  <a:gd name="T32" fmla="*/ 1311 w 1494"/>
                  <a:gd name="T33" fmla="*/ 29 h 80"/>
                  <a:gd name="T34" fmla="*/ 1379 w 1494"/>
                  <a:gd name="T35" fmla="*/ 29 h 80"/>
                  <a:gd name="T36" fmla="*/ 1439 w 1494"/>
                  <a:gd name="T37" fmla="*/ 43 h 80"/>
                  <a:gd name="T38" fmla="*/ 1493 w 1494"/>
                  <a:gd name="T39" fmla="*/ 14 h 80"/>
                  <a:gd name="T40" fmla="*/ 1439 w 1494"/>
                  <a:gd name="T41" fmla="*/ 29 h 80"/>
                  <a:gd name="T42" fmla="*/ 1385 w 1494"/>
                  <a:gd name="T43" fmla="*/ 36 h 80"/>
                  <a:gd name="T44" fmla="*/ 1325 w 1494"/>
                  <a:gd name="T45" fmla="*/ 29 h 80"/>
                  <a:gd name="T46" fmla="*/ 1237 w 1494"/>
                  <a:gd name="T47" fmla="*/ 43 h 80"/>
                  <a:gd name="T48" fmla="*/ 1170 w 1494"/>
                  <a:gd name="T49" fmla="*/ 72 h 80"/>
                  <a:gd name="T50" fmla="*/ 1110 w 1494"/>
                  <a:gd name="T51" fmla="*/ 65 h 80"/>
                  <a:gd name="T52" fmla="*/ 1056 w 1494"/>
                  <a:gd name="T53" fmla="*/ 50 h 80"/>
                  <a:gd name="T54" fmla="*/ 962 w 1494"/>
                  <a:gd name="T55" fmla="*/ 36 h 80"/>
                  <a:gd name="T56" fmla="*/ 881 w 1494"/>
                  <a:gd name="T57" fmla="*/ 43 h 80"/>
                  <a:gd name="T58" fmla="*/ 827 w 1494"/>
                  <a:gd name="T59" fmla="*/ 57 h 80"/>
                  <a:gd name="T60" fmla="*/ 747 w 1494"/>
                  <a:gd name="T61" fmla="*/ 57 h 80"/>
                  <a:gd name="T62" fmla="*/ 659 w 1494"/>
                  <a:gd name="T63" fmla="*/ 57 h 80"/>
                  <a:gd name="T64" fmla="*/ 605 w 1494"/>
                  <a:gd name="T65" fmla="*/ 50 h 80"/>
                  <a:gd name="T66" fmla="*/ 551 w 1494"/>
                  <a:gd name="T67" fmla="*/ 57 h 80"/>
                  <a:gd name="T68" fmla="*/ 484 w 1494"/>
                  <a:gd name="T69" fmla="*/ 65 h 80"/>
                  <a:gd name="T70" fmla="*/ 417 w 1494"/>
                  <a:gd name="T71" fmla="*/ 57 h 80"/>
                  <a:gd name="T72" fmla="*/ 363 w 1494"/>
                  <a:gd name="T73" fmla="*/ 36 h 80"/>
                  <a:gd name="T74" fmla="*/ 309 w 1494"/>
                  <a:gd name="T75" fmla="*/ 57 h 80"/>
                  <a:gd name="T76" fmla="*/ 256 w 1494"/>
                  <a:gd name="T77" fmla="*/ 57 h 80"/>
                  <a:gd name="T78" fmla="*/ 195 w 1494"/>
                  <a:gd name="T79" fmla="*/ 50 h 80"/>
                  <a:gd name="T80" fmla="*/ 141 w 1494"/>
                  <a:gd name="T81" fmla="*/ 7 h 80"/>
                  <a:gd name="T82" fmla="*/ 81 w 1494"/>
                  <a:gd name="T83" fmla="*/ 22 h 80"/>
                  <a:gd name="T84" fmla="*/ 27 w 1494"/>
                  <a:gd name="T85" fmla="*/ 36 h 80"/>
                  <a:gd name="T86" fmla="*/ 13 w 1494"/>
                  <a:gd name="T87" fmla="*/ 43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0" name="Freeform 20"/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>
                  <a:gd name="T0" fmla="*/ 0 w 1722"/>
                  <a:gd name="T1" fmla="*/ 0 h 81"/>
                  <a:gd name="T2" fmla="*/ 1721 w 1722"/>
                  <a:gd name="T3" fmla="*/ 0 h 81"/>
                  <a:gd name="T4" fmla="*/ 1721 w 1722"/>
                  <a:gd name="T5" fmla="*/ 0 h 81"/>
                  <a:gd name="T6" fmla="*/ 1640 w 1722"/>
                  <a:gd name="T7" fmla="*/ 22 h 81"/>
                  <a:gd name="T8" fmla="*/ 1613 w 1722"/>
                  <a:gd name="T9" fmla="*/ 7 h 81"/>
                  <a:gd name="T10" fmla="*/ 1587 w 1722"/>
                  <a:gd name="T11" fmla="*/ 0 h 81"/>
                  <a:gd name="T12" fmla="*/ 1560 w 1722"/>
                  <a:gd name="T13" fmla="*/ 15 h 81"/>
                  <a:gd name="T14" fmla="*/ 1533 w 1722"/>
                  <a:gd name="T15" fmla="*/ 44 h 81"/>
                  <a:gd name="T16" fmla="*/ 1506 w 1722"/>
                  <a:gd name="T17" fmla="*/ 58 h 81"/>
                  <a:gd name="T18" fmla="*/ 1479 w 1722"/>
                  <a:gd name="T19" fmla="*/ 73 h 81"/>
                  <a:gd name="T20" fmla="*/ 1418 w 1722"/>
                  <a:gd name="T21" fmla="*/ 80 h 81"/>
                  <a:gd name="T22" fmla="*/ 1351 w 1722"/>
                  <a:gd name="T23" fmla="*/ 80 h 81"/>
                  <a:gd name="T24" fmla="*/ 1311 w 1722"/>
                  <a:gd name="T25" fmla="*/ 73 h 81"/>
                  <a:gd name="T26" fmla="*/ 1284 w 1722"/>
                  <a:gd name="T27" fmla="*/ 65 h 81"/>
                  <a:gd name="T28" fmla="*/ 1250 w 1722"/>
                  <a:gd name="T29" fmla="*/ 73 h 81"/>
                  <a:gd name="T30" fmla="*/ 1224 w 1722"/>
                  <a:gd name="T31" fmla="*/ 73 h 81"/>
                  <a:gd name="T32" fmla="*/ 1170 w 1722"/>
                  <a:gd name="T33" fmla="*/ 73 h 81"/>
                  <a:gd name="T34" fmla="*/ 1123 w 1722"/>
                  <a:gd name="T35" fmla="*/ 65 h 81"/>
                  <a:gd name="T36" fmla="*/ 1096 w 1722"/>
                  <a:gd name="T37" fmla="*/ 65 h 81"/>
                  <a:gd name="T38" fmla="*/ 1055 w 1722"/>
                  <a:gd name="T39" fmla="*/ 58 h 81"/>
                  <a:gd name="T40" fmla="*/ 1029 w 1722"/>
                  <a:gd name="T41" fmla="*/ 58 h 81"/>
                  <a:gd name="T42" fmla="*/ 1002 w 1722"/>
                  <a:gd name="T43" fmla="*/ 36 h 81"/>
                  <a:gd name="T44" fmla="*/ 968 w 1722"/>
                  <a:gd name="T45" fmla="*/ 15 h 81"/>
                  <a:gd name="T46" fmla="*/ 934 w 1722"/>
                  <a:gd name="T47" fmla="*/ 15 h 81"/>
                  <a:gd name="T48" fmla="*/ 908 w 1722"/>
                  <a:gd name="T49" fmla="*/ 15 h 81"/>
                  <a:gd name="T50" fmla="*/ 881 w 1722"/>
                  <a:gd name="T51" fmla="*/ 15 h 81"/>
                  <a:gd name="T52" fmla="*/ 847 w 1722"/>
                  <a:gd name="T53" fmla="*/ 29 h 81"/>
                  <a:gd name="T54" fmla="*/ 787 w 1722"/>
                  <a:gd name="T55" fmla="*/ 44 h 81"/>
                  <a:gd name="T56" fmla="*/ 753 w 1722"/>
                  <a:gd name="T57" fmla="*/ 51 h 81"/>
                  <a:gd name="T58" fmla="*/ 726 w 1722"/>
                  <a:gd name="T59" fmla="*/ 51 h 81"/>
                  <a:gd name="T60" fmla="*/ 686 w 1722"/>
                  <a:gd name="T61" fmla="*/ 44 h 81"/>
                  <a:gd name="T62" fmla="*/ 659 w 1722"/>
                  <a:gd name="T63" fmla="*/ 29 h 81"/>
                  <a:gd name="T64" fmla="*/ 632 w 1722"/>
                  <a:gd name="T65" fmla="*/ 22 h 81"/>
                  <a:gd name="T66" fmla="*/ 598 w 1722"/>
                  <a:gd name="T67" fmla="*/ 22 h 81"/>
                  <a:gd name="T68" fmla="*/ 565 w 1722"/>
                  <a:gd name="T69" fmla="*/ 22 h 81"/>
                  <a:gd name="T70" fmla="*/ 531 w 1722"/>
                  <a:gd name="T71" fmla="*/ 29 h 81"/>
                  <a:gd name="T72" fmla="*/ 477 w 1722"/>
                  <a:gd name="T73" fmla="*/ 29 h 81"/>
                  <a:gd name="T74" fmla="*/ 437 w 1722"/>
                  <a:gd name="T75" fmla="*/ 36 h 81"/>
                  <a:gd name="T76" fmla="*/ 403 w 1722"/>
                  <a:gd name="T77" fmla="*/ 44 h 81"/>
                  <a:gd name="T78" fmla="*/ 376 w 1722"/>
                  <a:gd name="T79" fmla="*/ 44 h 81"/>
                  <a:gd name="T80" fmla="*/ 343 w 1722"/>
                  <a:gd name="T81" fmla="*/ 44 h 81"/>
                  <a:gd name="T82" fmla="*/ 282 w 1722"/>
                  <a:gd name="T83" fmla="*/ 44 h 81"/>
                  <a:gd name="T84" fmla="*/ 229 w 1722"/>
                  <a:gd name="T85" fmla="*/ 29 h 81"/>
                  <a:gd name="T86" fmla="*/ 195 w 1722"/>
                  <a:gd name="T87" fmla="*/ 22 h 81"/>
                  <a:gd name="T88" fmla="*/ 168 w 1722"/>
                  <a:gd name="T89" fmla="*/ 22 h 81"/>
                  <a:gd name="T90" fmla="*/ 141 w 1722"/>
                  <a:gd name="T91" fmla="*/ 15 h 81"/>
                  <a:gd name="T92" fmla="*/ 114 w 1722"/>
                  <a:gd name="T93" fmla="*/ 7 h 81"/>
                  <a:gd name="T94" fmla="*/ 87 w 1722"/>
                  <a:gd name="T95" fmla="*/ 7 h 81"/>
                  <a:gd name="T96" fmla="*/ 61 w 1722"/>
                  <a:gd name="T97" fmla="*/ 15 h 81"/>
                  <a:gd name="T98" fmla="*/ 34 w 1722"/>
                  <a:gd name="T99" fmla="*/ 22 h 81"/>
                  <a:gd name="T100" fmla="*/ 7 w 1722"/>
                  <a:gd name="T101" fmla="*/ 36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1" name="Freeform 21"/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>
                  <a:gd name="T0" fmla="*/ 33 w 80"/>
                  <a:gd name="T1" fmla="*/ 109 h 1366"/>
                  <a:gd name="T2" fmla="*/ 59 w 80"/>
                  <a:gd name="T3" fmla="*/ 167 h 1366"/>
                  <a:gd name="T4" fmla="*/ 59 w 80"/>
                  <a:gd name="T5" fmla="*/ 232 h 1366"/>
                  <a:gd name="T6" fmla="*/ 40 w 80"/>
                  <a:gd name="T7" fmla="*/ 298 h 1366"/>
                  <a:gd name="T8" fmla="*/ 33 w 80"/>
                  <a:gd name="T9" fmla="*/ 363 h 1366"/>
                  <a:gd name="T10" fmla="*/ 40 w 80"/>
                  <a:gd name="T11" fmla="*/ 421 h 1366"/>
                  <a:gd name="T12" fmla="*/ 53 w 80"/>
                  <a:gd name="T13" fmla="*/ 494 h 1366"/>
                  <a:gd name="T14" fmla="*/ 53 w 80"/>
                  <a:gd name="T15" fmla="*/ 581 h 1366"/>
                  <a:gd name="T16" fmla="*/ 53 w 80"/>
                  <a:gd name="T17" fmla="*/ 653 h 1366"/>
                  <a:gd name="T18" fmla="*/ 59 w 80"/>
                  <a:gd name="T19" fmla="*/ 741 h 1366"/>
                  <a:gd name="T20" fmla="*/ 66 w 80"/>
                  <a:gd name="T21" fmla="*/ 799 h 1366"/>
                  <a:gd name="T22" fmla="*/ 46 w 80"/>
                  <a:gd name="T23" fmla="*/ 871 h 1366"/>
                  <a:gd name="T24" fmla="*/ 66 w 80"/>
                  <a:gd name="T25" fmla="*/ 929 h 1366"/>
                  <a:gd name="T26" fmla="*/ 59 w 80"/>
                  <a:gd name="T27" fmla="*/ 1016 h 1366"/>
                  <a:gd name="T28" fmla="*/ 53 w 80"/>
                  <a:gd name="T29" fmla="*/ 1089 h 1366"/>
                  <a:gd name="T30" fmla="*/ 72 w 80"/>
                  <a:gd name="T31" fmla="*/ 1147 h 1366"/>
                  <a:gd name="T32" fmla="*/ 59 w 80"/>
                  <a:gd name="T33" fmla="*/ 1213 h 1366"/>
                  <a:gd name="T34" fmla="*/ 53 w 80"/>
                  <a:gd name="T35" fmla="*/ 1278 h 1366"/>
                  <a:gd name="T36" fmla="*/ 72 w 80"/>
                  <a:gd name="T37" fmla="*/ 1336 h 1366"/>
                  <a:gd name="T38" fmla="*/ 59 w 80"/>
                  <a:gd name="T39" fmla="*/ 1300 h 1366"/>
                  <a:gd name="T40" fmla="*/ 33 w 80"/>
                  <a:gd name="T41" fmla="*/ 1242 h 1366"/>
                  <a:gd name="T42" fmla="*/ 46 w 80"/>
                  <a:gd name="T43" fmla="*/ 1154 h 1366"/>
                  <a:gd name="T44" fmla="*/ 59 w 80"/>
                  <a:gd name="T45" fmla="*/ 1089 h 1366"/>
                  <a:gd name="T46" fmla="*/ 59 w 80"/>
                  <a:gd name="T47" fmla="*/ 1031 h 1366"/>
                  <a:gd name="T48" fmla="*/ 66 w 80"/>
                  <a:gd name="T49" fmla="*/ 966 h 1366"/>
                  <a:gd name="T50" fmla="*/ 66 w 80"/>
                  <a:gd name="T51" fmla="*/ 864 h 1366"/>
                  <a:gd name="T52" fmla="*/ 26 w 80"/>
                  <a:gd name="T53" fmla="*/ 799 h 1366"/>
                  <a:gd name="T54" fmla="*/ 26 w 80"/>
                  <a:gd name="T55" fmla="*/ 726 h 1366"/>
                  <a:gd name="T56" fmla="*/ 26 w 80"/>
                  <a:gd name="T57" fmla="*/ 639 h 1366"/>
                  <a:gd name="T58" fmla="*/ 26 w 80"/>
                  <a:gd name="T59" fmla="*/ 581 h 1366"/>
                  <a:gd name="T60" fmla="*/ 40 w 80"/>
                  <a:gd name="T61" fmla="*/ 523 h 1366"/>
                  <a:gd name="T62" fmla="*/ 46 w 80"/>
                  <a:gd name="T63" fmla="*/ 450 h 1366"/>
                  <a:gd name="T64" fmla="*/ 46 w 80"/>
                  <a:gd name="T65" fmla="*/ 392 h 1366"/>
                  <a:gd name="T66" fmla="*/ 46 w 80"/>
                  <a:gd name="T67" fmla="*/ 319 h 1366"/>
                  <a:gd name="T68" fmla="*/ 46 w 80"/>
                  <a:gd name="T69" fmla="*/ 254 h 1366"/>
                  <a:gd name="T70" fmla="*/ 53 w 80"/>
                  <a:gd name="T71" fmla="*/ 196 h 1366"/>
                  <a:gd name="T72" fmla="*/ 46 w 80"/>
                  <a:gd name="T73" fmla="*/ 131 h 1366"/>
                  <a:gd name="T74" fmla="*/ 13 w 80"/>
                  <a:gd name="T75" fmla="*/ 73 h 1366"/>
                  <a:gd name="T76" fmla="*/ 7 w 80"/>
                  <a:gd name="T77" fmla="*/ 15 h 13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2" name="Freeform 22"/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>
                  <a:gd name="T0" fmla="*/ 0 w 107"/>
                  <a:gd name="T1" fmla="*/ 0 h 2135"/>
                  <a:gd name="T2" fmla="*/ 106 w 107"/>
                  <a:gd name="T3" fmla="*/ 116 h 2135"/>
                  <a:gd name="T4" fmla="*/ 106 w 107"/>
                  <a:gd name="T5" fmla="*/ 987 h 2135"/>
                  <a:gd name="T6" fmla="*/ 53 w 107"/>
                  <a:gd name="T7" fmla="*/ 1045 h 2135"/>
                  <a:gd name="T8" fmla="*/ 53 w 107"/>
                  <a:gd name="T9" fmla="*/ 1161 h 2135"/>
                  <a:gd name="T10" fmla="*/ 66 w 107"/>
                  <a:gd name="T11" fmla="*/ 1219 h 2135"/>
                  <a:gd name="T12" fmla="*/ 40 w 107"/>
                  <a:gd name="T13" fmla="*/ 1277 h 2135"/>
                  <a:gd name="T14" fmla="*/ 40 w 107"/>
                  <a:gd name="T15" fmla="*/ 1336 h 2135"/>
                  <a:gd name="T16" fmla="*/ 27 w 107"/>
                  <a:gd name="T17" fmla="*/ 1394 h 2135"/>
                  <a:gd name="T18" fmla="*/ 40 w 107"/>
                  <a:gd name="T19" fmla="*/ 1452 h 2135"/>
                  <a:gd name="T20" fmla="*/ 53 w 107"/>
                  <a:gd name="T21" fmla="*/ 1510 h 2135"/>
                  <a:gd name="T22" fmla="*/ 53 w 107"/>
                  <a:gd name="T23" fmla="*/ 1568 h 2135"/>
                  <a:gd name="T24" fmla="*/ 66 w 107"/>
                  <a:gd name="T25" fmla="*/ 1626 h 2135"/>
                  <a:gd name="T26" fmla="*/ 40 w 107"/>
                  <a:gd name="T27" fmla="*/ 1684 h 2135"/>
                  <a:gd name="T28" fmla="*/ 27 w 107"/>
                  <a:gd name="T29" fmla="*/ 1742 h 2135"/>
                  <a:gd name="T30" fmla="*/ 27 w 107"/>
                  <a:gd name="T31" fmla="*/ 1800 h 2135"/>
                  <a:gd name="T32" fmla="*/ 40 w 107"/>
                  <a:gd name="T33" fmla="*/ 1873 h 2135"/>
                  <a:gd name="T34" fmla="*/ 40 w 107"/>
                  <a:gd name="T35" fmla="*/ 1945 h 2135"/>
                  <a:gd name="T36" fmla="*/ 27 w 107"/>
                  <a:gd name="T37" fmla="*/ 2018 h 2135"/>
                  <a:gd name="T38" fmla="*/ 40 w 107"/>
                  <a:gd name="T39" fmla="*/ 2076 h 2135"/>
                  <a:gd name="T40" fmla="*/ 53 w 107"/>
                  <a:gd name="T41" fmla="*/ 2134 h 2135"/>
                  <a:gd name="T42" fmla="*/ 13 w 107"/>
                  <a:gd name="T43" fmla="*/ 2061 h 2135"/>
                  <a:gd name="T44" fmla="*/ 13 w 107"/>
                  <a:gd name="T45" fmla="*/ 1974 h 2135"/>
                  <a:gd name="T46" fmla="*/ 13 w 107"/>
                  <a:gd name="T47" fmla="*/ 1916 h 2135"/>
                  <a:gd name="T48" fmla="*/ 27 w 107"/>
                  <a:gd name="T49" fmla="*/ 1858 h 2135"/>
                  <a:gd name="T50" fmla="*/ 40 w 107"/>
                  <a:gd name="T51" fmla="*/ 1800 h 2135"/>
                  <a:gd name="T52" fmla="*/ 40 w 107"/>
                  <a:gd name="T53" fmla="*/ 1684 h 2135"/>
                  <a:gd name="T54" fmla="*/ 40 w 107"/>
                  <a:gd name="T55" fmla="*/ 1597 h 2135"/>
                  <a:gd name="T56" fmla="*/ 40 w 107"/>
                  <a:gd name="T57" fmla="*/ 1539 h 2135"/>
                  <a:gd name="T58" fmla="*/ 40 w 107"/>
                  <a:gd name="T59" fmla="*/ 1481 h 2135"/>
                  <a:gd name="T60" fmla="*/ 53 w 107"/>
                  <a:gd name="T61" fmla="*/ 1423 h 2135"/>
                  <a:gd name="T62" fmla="*/ 53 w 107"/>
                  <a:gd name="T63" fmla="*/ 1350 h 2135"/>
                  <a:gd name="T64" fmla="*/ 53 w 107"/>
                  <a:gd name="T65" fmla="*/ 1292 h 2135"/>
                  <a:gd name="T66" fmla="*/ 40 w 107"/>
                  <a:gd name="T67" fmla="*/ 1234 h 2135"/>
                  <a:gd name="T68" fmla="*/ 40 w 107"/>
                  <a:gd name="T69" fmla="*/ 1176 h 2135"/>
                  <a:gd name="T70" fmla="*/ 53 w 107"/>
                  <a:gd name="T71" fmla="*/ 1118 h 2135"/>
                  <a:gd name="T72" fmla="*/ 66 w 107"/>
                  <a:gd name="T73" fmla="*/ 1060 h 2135"/>
                  <a:gd name="T74" fmla="*/ 66 w 107"/>
                  <a:gd name="T75" fmla="*/ 987 h 2135"/>
                  <a:gd name="T76" fmla="*/ 66 w 107"/>
                  <a:gd name="T77" fmla="*/ 929 h 2135"/>
                  <a:gd name="T78" fmla="*/ 66 w 107"/>
                  <a:gd name="T79" fmla="*/ 871 h 2135"/>
                  <a:gd name="T80" fmla="*/ 66 w 107"/>
                  <a:gd name="T81" fmla="*/ 798 h 2135"/>
                  <a:gd name="T82" fmla="*/ 66 w 107"/>
                  <a:gd name="T83" fmla="*/ 726 h 2135"/>
                  <a:gd name="T84" fmla="*/ 66 w 107"/>
                  <a:gd name="T85" fmla="*/ 668 h 2135"/>
                  <a:gd name="T86" fmla="*/ 66 w 107"/>
                  <a:gd name="T87" fmla="*/ 552 h 2135"/>
                  <a:gd name="T88" fmla="*/ 53 w 107"/>
                  <a:gd name="T89" fmla="*/ 494 h 2135"/>
                  <a:gd name="T90" fmla="*/ 53 w 107"/>
                  <a:gd name="T91" fmla="*/ 436 h 2135"/>
                  <a:gd name="T92" fmla="*/ 53 w 107"/>
                  <a:gd name="T93" fmla="*/ 377 h 2135"/>
                  <a:gd name="T94" fmla="*/ 53 w 107"/>
                  <a:gd name="T95" fmla="*/ 319 h 2135"/>
                  <a:gd name="T96" fmla="*/ 53 w 107"/>
                  <a:gd name="T97" fmla="*/ 261 h 2135"/>
                  <a:gd name="T98" fmla="*/ 53 w 107"/>
                  <a:gd name="T99" fmla="*/ 203 h 2135"/>
                  <a:gd name="T100" fmla="*/ 53 w 107"/>
                  <a:gd name="T101" fmla="*/ 145 h 2135"/>
                  <a:gd name="T102" fmla="*/ 27 w 107"/>
                  <a:gd name="T103" fmla="*/ 87 h 2135"/>
                  <a:gd name="T104" fmla="*/ 0 w 107"/>
                  <a:gd name="T105" fmla="*/ 0 h 21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3" name="Freeform 23"/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>
                  <a:gd name="T0" fmla="*/ 92 w 93"/>
                  <a:gd name="T1" fmla="*/ 0 h 1699"/>
                  <a:gd name="T2" fmla="*/ 79 w 93"/>
                  <a:gd name="T3" fmla="*/ 73 h 1699"/>
                  <a:gd name="T4" fmla="*/ 79 w 93"/>
                  <a:gd name="T5" fmla="*/ 131 h 1699"/>
                  <a:gd name="T6" fmla="*/ 66 w 93"/>
                  <a:gd name="T7" fmla="*/ 189 h 1699"/>
                  <a:gd name="T8" fmla="*/ 26 w 93"/>
                  <a:gd name="T9" fmla="*/ 247 h 1699"/>
                  <a:gd name="T10" fmla="*/ 26 w 93"/>
                  <a:gd name="T11" fmla="*/ 305 h 1699"/>
                  <a:gd name="T12" fmla="*/ 26 w 93"/>
                  <a:gd name="T13" fmla="*/ 363 h 1699"/>
                  <a:gd name="T14" fmla="*/ 39 w 93"/>
                  <a:gd name="T15" fmla="*/ 421 h 1699"/>
                  <a:gd name="T16" fmla="*/ 53 w 93"/>
                  <a:gd name="T17" fmla="*/ 479 h 1699"/>
                  <a:gd name="T18" fmla="*/ 53 w 93"/>
                  <a:gd name="T19" fmla="*/ 537 h 1699"/>
                  <a:gd name="T20" fmla="*/ 39 w 93"/>
                  <a:gd name="T21" fmla="*/ 610 h 1699"/>
                  <a:gd name="T22" fmla="*/ 39 w 93"/>
                  <a:gd name="T23" fmla="*/ 668 h 1699"/>
                  <a:gd name="T24" fmla="*/ 39 w 93"/>
                  <a:gd name="T25" fmla="*/ 726 h 1699"/>
                  <a:gd name="T26" fmla="*/ 39 w 93"/>
                  <a:gd name="T27" fmla="*/ 784 h 1699"/>
                  <a:gd name="T28" fmla="*/ 13 w 93"/>
                  <a:gd name="T29" fmla="*/ 856 h 1699"/>
                  <a:gd name="T30" fmla="*/ 0 w 93"/>
                  <a:gd name="T31" fmla="*/ 914 h 1699"/>
                  <a:gd name="T32" fmla="*/ 0 w 93"/>
                  <a:gd name="T33" fmla="*/ 972 h 1699"/>
                  <a:gd name="T34" fmla="*/ 26 w 93"/>
                  <a:gd name="T35" fmla="*/ 1030 h 1699"/>
                  <a:gd name="T36" fmla="*/ 26 w 93"/>
                  <a:gd name="T37" fmla="*/ 1103 h 1699"/>
                  <a:gd name="T38" fmla="*/ 13 w 93"/>
                  <a:gd name="T39" fmla="*/ 1176 h 1699"/>
                  <a:gd name="T40" fmla="*/ 13 w 93"/>
                  <a:gd name="T41" fmla="*/ 1234 h 1699"/>
                  <a:gd name="T42" fmla="*/ 13 w 93"/>
                  <a:gd name="T43" fmla="*/ 1292 h 1699"/>
                  <a:gd name="T44" fmla="*/ 13 w 93"/>
                  <a:gd name="T45" fmla="*/ 1350 h 1699"/>
                  <a:gd name="T46" fmla="*/ 0 w 93"/>
                  <a:gd name="T47" fmla="*/ 1408 h 1699"/>
                  <a:gd name="T48" fmla="*/ 0 w 93"/>
                  <a:gd name="T49" fmla="*/ 1466 h 1699"/>
                  <a:gd name="T50" fmla="*/ 13 w 93"/>
                  <a:gd name="T51" fmla="*/ 1524 h 1699"/>
                  <a:gd name="T52" fmla="*/ 53 w 93"/>
                  <a:gd name="T53" fmla="*/ 1582 h 1699"/>
                  <a:gd name="T54" fmla="*/ 53 w 93"/>
                  <a:gd name="T55" fmla="*/ 1640 h 1699"/>
                  <a:gd name="T56" fmla="*/ 26 w 93"/>
                  <a:gd name="T57" fmla="*/ 1698 h 1699"/>
                  <a:gd name="T58" fmla="*/ 53 w 93"/>
                  <a:gd name="T59" fmla="*/ 1640 h 1699"/>
                  <a:gd name="T60" fmla="*/ 39 w 93"/>
                  <a:gd name="T61" fmla="*/ 1567 h 1699"/>
                  <a:gd name="T62" fmla="*/ 26 w 93"/>
                  <a:gd name="T63" fmla="*/ 1509 h 1699"/>
                  <a:gd name="T64" fmla="*/ 26 w 93"/>
                  <a:gd name="T65" fmla="*/ 1437 h 1699"/>
                  <a:gd name="T66" fmla="*/ 26 w 93"/>
                  <a:gd name="T67" fmla="*/ 1379 h 1699"/>
                  <a:gd name="T68" fmla="*/ 26 w 93"/>
                  <a:gd name="T69" fmla="*/ 1321 h 1699"/>
                  <a:gd name="T70" fmla="*/ 26 w 93"/>
                  <a:gd name="T71" fmla="*/ 1263 h 1699"/>
                  <a:gd name="T72" fmla="*/ 26 w 93"/>
                  <a:gd name="T73" fmla="*/ 1205 h 1699"/>
                  <a:gd name="T74" fmla="*/ 53 w 93"/>
                  <a:gd name="T75" fmla="*/ 1147 h 1699"/>
                  <a:gd name="T76" fmla="*/ 66 w 93"/>
                  <a:gd name="T77" fmla="*/ 1088 h 1699"/>
                  <a:gd name="T78" fmla="*/ 39 w 93"/>
                  <a:gd name="T79" fmla="*/ 1030 h 1699"/>
                  <a:gd name="T80" fmla="*/ 13 w 93"/>
                  <a:gd name="T81" fmla="*/ 972 h 1699"/>
                  <a:gd name="T82" fmla="*/ 13 w 93"/>
                  <a:gd name="T83" fmla="*/ 914 h 1699"/>
                  <a:gd name="T84" fmla="*/ 26 w 93"/>
                  <a:gd name="T85" fmla="*/ 856 h 1699"/>
                  <a:gd name="T86" fmla="*/ 39 w 93"/>
                  <a:gd name="T87" fmla="*/ 798 h 1699"/>
                  <a:gd name="T88" fmla="*/ 39 w 93"/>
                  <a:gd name="T89" fmla="*/ 740 h 1699"/>
                  <a:gd name="T90" fmla="*/ 53 w 93"/>
                  <a:gd name="T91" fmla="*/ 682 h 1699"/>
                  <a:gd name="T92" fmla="*/ 66 w 93"/>
                  <a:gd name="T93" fmla="*/ 624 h 1699"/>
                  <a:gd name="T94" fmla="*/ 66 w 93"/>
                  <a:gd name="T95" fmla="*/ 566 h 1699"/>
                  <a:gd name="T96" fmla="*/ 53 w 93"/>
                  <a:gd name="T97" fmla="*/ 508 h 1699"/>
                  <a:gd name="T98" fmla="*/ 39 w 93"/>
                  <a:gd name="T99" fmla="*/ 450 h 1699"/>
                  <a:gd name="T100" fmla="*/ 26 w 93"/>
                  <a:gd name="T101" fmla="*/ 392 h 1699"/>
                  <a:gd name="T102" fmla="*/ 26 w 93"/>
                  <a:gd name="T103" fmla="*/ 334 h 1699"/>
                  <a:gd name="T104" fmla="*/ 26 w 93"/>
                  <a:gd name="T105" fmla="*/ 276 h 1699"/>
                  <a:gd name="T106" fmla="*/ 66 w 93"/>
                  <a:gd name="T107" fmla="*/ 218 h 1699"/>
                  <a:gd name="T108" fmla="*/ 66 w 93"/>
                  <a:gd name="T109" fmla="*/ 160 h 1699"/>
                  <a:gd name="T110" fmla="*/ 66 w 93"/>
                  <a:gd name="T111" fmla="*/ 102 h 16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4" name="Freeform 24"/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>
                  <a:gd name="T0" fmla="*/ 81 w 2527"/>
                  <a:gd name="T1" fmla="*/ 73 h 117"/>
                  <a:gd name="T2" fmla="*/ 188 w 2527"/>
                  <a:gd name="T3" fmla="*/ 44 h 117"/>
                  <a:gd name="T4" fmla="*/ 296 w 2527"/>
                  <a:gd name="T5" fmla="*/ 58 h 117"/>
                  <a:gd name="T6" fmla="*/ 417 w 2527"/>
                  <a:gd name="T7" fmla="*/ 87 h 117"/>
                  <a:gd name="T8" fmla="*/ 524 w 2527"/>
                  <a:gd name="T9" fmla="*/ 87 h 117"/>
                  <a:gd name="T10" fmla="*/ 645 w 2527"/>
                  <a:gd name="T11" fmla="*/ 73 h 117"/>
                  <a:gd name="T12" fmla="*/ 833 w 2527"/>
                  <a:gd name="T13" fmla="*/ 58 h 117"/>
                  <a:gd name="T14" fmla="*/ 941 w 2527"/>
                  <a:gd name="T15" fmla="*/ 44 h 117"/>
                  <a:gd name="T16" fmla="*/ 1061 w 2527"/>
                  <a:gd name="T17" fmla="*/ 58 h 117"/>
                  <a:gd name="T18" fmla="*/ 1209 w 2527"/>
                  <a:gd name="T19" fmla="*/ 58 h 117"/>
                  <a:gd name="T20" fmla="*/ 1344 w 2527"/>
                  <a:gd name="T21" fmla="*/ 44 h 117"/>
                  <a:gd name="T22" fmla="*/ 1451 w 2527"/>
                  <a:gd name="T23" fmla="*/ 44 h 117"/>
                  <a:gd name="T24" fmla="*/ 1559 w 2527"/>
                  <a:gd name="T25" fmla="*/ 0 h 117"/>
                  <a:gd name="T26" fmla="*/ 2472 w 2527"/>
                  <a:gd name="T27" fmla="*/ 0 h 117"/>
                  <a:gd name="T28" fmla="*/ 2472 w 2527"/>
                  <a:gd name="T29" fmla="*/ 58 h 117"/>
                  <a:gd name="T30" fmla="*/ 2351 w 2527"/>
                  <a:gd name="T31" fmla="*/ 58 h 117"/>
                  <a:gd name="T32" fmla="*/ 2244 w 2527"/>
                  <a:gd name="T33" fmla="*/ 58 h 117"/>
                  <a:gd name="T34" fmla="*/ 2123 w 2527"/>
                  <a:gd name="T35" fmla="*/ 73 h 117"/>
                  <a:gd name="T36" fmla="*/ 2015 w 2527"/>
                  <a:gd name="T37" fmla="*/ 87 h 117"/>
                  <a:gd name="T38" fmla="*/ 1868 w 2527"/>
                  <a:gd name="T39" fmla="*/ 73 h 117"/>
                  <a:gd name="T40" fmla="*/ 1760 w 2527"/>
                  <a:gd name="T41" fmla="*/ 58 h 117"/>
                  <a:gd name="T42" fmla="*/ 1639 w 2527"/>
                  <a:gd name="T43" fmla="*/ 58 h 117"/>
                  <a:gd name="T44" fmla="*/ 1532 w 2527"/>
                  <a:gd name="T45" fmla="*/ 73 h 117"/>
                  <a:gd name="T46" fmla="*/ 1424 w 2527"/>
                  <a:gd name="T47" fmla="*/ 73 h 117"/>
                  <a:gd name="T48" fmla="*/ 1317 w 2527"/>
                  <a:gd name="T49" fmla="*/ 58 h 117"/>
                  <a:gd name="T50" fmla="*/ 1088 w 2527"/>
                  <a:gd name="T51" fmla="*/ 73 h 117"/>
                  <a:gd name="T52" fmla="*/ 967 w 2527"/>
                  <a:gd name="T53" fmla="*/ 73 h 117"/>
                  <a:gd name="T54" fmla="*/ 846 w 2527"/>
                  <a:gd name="T55" fmla="*/ 87 h 117"/>
                  <a:gd name="T56" fmla="*/ 726 w 2527"/>
                  <a:gd name="T57" fmla="*/ 73 h 117"/>
                  <a:gd name="T58" fmla="*/ 591 w 2527"/>
                  <a:gd name="T59" fmla="*/ 73 h 117"/>
                  <a:gd name="T60" fmla="*/ 470 w 2527"/>
                  <a:gd name="T61" fmla="*/ 73 h 117"/>
                  <a:gd name="T62" fmla="*/ 363 w 2527"/>
                  <a:gd name="T63" fmla="*/ 73 h 117"/>
                  <a:gd name="T64" fmla="*/ 255 w 2527"/>
                  <a:gd name="T65" fmla="*/ 44 h 117"/>
                  <a:gd name="T66" fmla="*/ 148 w 2527"/>
                  <a:gd name="T67" fmla="*/ 73 h 117"/>
                  <a:gd name="T68" fmla="*/ 0 w 2527"/>
                  <a:gd name="T69" fmla="*/ 116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5" name="Freeform 25"/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>
                  <a:gd name="T0" fmla="*/ 188 w 1763"/>
                  <a:gd name="T1" fmla="*/ 0 h 75"/>
                  <a:gd name="T2" fmla="*/ 363 w 1763"/>
                  <a:gd name="T3" fmla="*/ 74 h 75"/>
                  <a:gd name="T4" fmla="*/ 444 w 1763"/>
                  <a:gd name="T5" fmla="*/ 74 h 75"/>
                  <a:gd name="T6" fmla="*/ 565 w 1763"/>
                  <a:gd name="T7" fmla="*/ 74 h 75"/>
                  <a:gd name="T8" fmla="*/ 619 w 1763"/>
                  <a:gd name="T9" fmla="*/ 74 h 75"/>
                  <a:gd name="T10" fmla="*/ 699 w 1763"/>
                  <a:gd name="T11" fmla="*/ 59 h 75"/>
                  <a:gd name="T12" fmla="*/ 753 w 1763"/>
                  <a:gd name="T13" fmla="*/ 59 h 75"/>
                  <a:gd name="T14" fmla="*/ 807 w 1763"/>
                  <a:gd name="T15" fmla="*/ 44 h 75"/>
                  <a:gd name="T16" fmla="*/ 874 w 1763"/>
                  <a:gd name="T17" fmla="*/ 44 h 75"/>
                  <a:gd name="T18" fmla="*/ 928 w 1763"/>
                  <a:gd name="T19" fmla="*/ 44 h 75"/>
                  <a:gd name="T20" fmla="*/ 995 w 1763"/>
                  <a:gd name="T21" fmla="*/ 74 h 75"/>
                  <a:gd name="T22" fmla="*/ 1103 w 1763"/>
                  <a:gd name="T23" fmla="*/ 74 h 75"/>
                  <a:gd name="T24" fmla="*/ 1157 w 1763"/>
                  <a:gd name="T25" fmla="*/ 74 h 75"/>
                  <a:gd name="T26" fmla="*/ 1211 w 1763"/>
                  <a:gd name="T27" fmla="*/ 74 h 75"/>
                  <a:gd name="T28" fmla="*/ 1332 w 1763"/>
                  <a:gd name="T29" fmla="*/ 74 h 75"/>
                  <a:gd name="T30" fmla="*/ 1399 w 1763"/>
                  <a:gd name="T31" fmla="*/ 59 h 75"/>
                  <a:gd name="T32" fmla="*/ 1453 w 1763"/>
                  <a:gd name="T33" fmla="*/ 44 h 75"/>
                  <a:gd name="T34" fmla="*/ 1506 w 1763"/>
                  <a:gd name="T35" fmla="*/ 44 h 75"/>
                  <a:gd name="T36" fmla="*/ 1560 w 1763"/>
                  <a:gd name="T37" fmla="*/ 30 h 75"/>
                  <a:gd name="T38" fmla="*/ 1654 w 1763"/>
                  <a:gd name="T39" fmla="*/ 30 h 75"/>
                  <a:gd name="T40" fmla="*/ 1708 w 1763"/>
                  <a:gd name="T41" fmla="*/ 30 h 75"/>
                  <a:gd name="T42" fmla="*/ 1762 w 1763"/>
                  <a:gd name="T43" fmla="*/ 30 h 75"/>
                  <a:gd name="T44" fmla="*/ 1708 w 1763"/>
                  <a:gd name="T45" fmla="*/ 30 h 75"/>
                  <a:gd name="T46" fmla="*/ 1654 w 1763"/>
                  <a:gd name="T47" fmla="*/ 44 h 75"/>
                  <a:gd name="T48" fmla="*/ 1601 w 1763"/>
                  <a:gd name="T49" fmla="*/ 74 h 75"/>
                  <a:gd name="T50" fmla="*/ 1547 w 1763"/>
                  <a:gd name="T51" fmla="*/ 74 h 75"/>
                  <a:gd name="T52" fmla="*/ 1493 w 1763"/>
                  <a:gd name="T53" fmla="*/ 74 h 75"/>
                  <a:gd name="T54" fmla="*/ 1426 w 1763"/>
                  <a:gd name="T55" fmla="*/ 59 h 75"/>
                  <a:gd name="T56" fmla="*/ 1372 w 1763"/>
                  <a:gd name="T57" fmla="*/ 59 h 75"/>
                  <a:gd name="T58" fmla="*/ 1251 w 1763"/>
                  <a:gd name="T59" fmla="*/ 59 h 75"/>
                  <a:gd name="T60" fmla="*/ 1184 w 1763"/>
                  <a:gd name="T61" fmla="*/ 59 h 75"/>
                  <a:gd name="T62" fmla="*/ 1116 w 1763"/>
                  <a:gd name="T63" fmla="*/ 59 h 75"/>
                  <a:gd name="T64" fmla="*/ 1009 w 1763"/>
                  <a:gd name="T65" fmla="*/ 59 h 75"/>
                  <a:gd name="T66" fmla="*/ 955 w 1763"/>
                  <a:gd name="T67" fmla="*/ 59 h 75"/>
                  <a:gd name="T68" fmla="*/ 888 w 1763"/>
                  <a:gd name="T69" fmla="*/ 59 h 75"/>
                  <a:gd name="T70" fmla="*/ 820 w 1763"/>
                  <a:gd name="T71" fmla="*/ 74 h 75"/>
                  <a:gd name="T72" fmla="*/ 767 w 1763"/>
                  <a:gd name="T73" fmla="*/ 74 h 75"/>
                  <a:gd name="T74" fmla="*/ 699 w 1763"/>
                  <a:gd name="T75" fmla="*/ 59 h 75"/>
                  <a:gd name="T76" fmla="*/ 646 w 1763"/>
                  <a:gd name="T77" fmla="*/ 44 h 75"/>
                  <a:gd name="T78" fmla="*/ 592 w 1763"/>
                  <a:gd name="T79" fmla="*/ 44 h 75"/>
                  <a:gd name="T80" fmla="*/ 538 w 1763"/>
                  <a:gd name="T81" fmla="*/ 44 h 75"/>
                  <a:gd name="T82" fmla="*/ 484 w 1763"/>
                  <a:gd name="T83" fmla="*/ 59 h 75"/>
                  <a:gd name="T84" fmla="*/ 430 w 1763"/>
                  <a:gd name="T85" fmla="*/ 59 h 75"/>
                  <a:gd name="T86" fmla="*/ 377 w 1763"/>
                  <a:gd name="T87" fmla="*/ 30 h 75"/>
                  <a:gd name="T88" fmla="*/ 323 w 1763"/>
                  <a:gd name="T89" fmla="*/ 15 h 75"/>
                  <a:gd name="T90" fmla="*/ 269 w 1763"/>
                  <a:gd name="T91" fmla="*/ 15 h 75"/>
                  <a:gd name="T92" fmla="*/ 215 w 1763"/>
                  <a:gd name="T93" fmla="*/ 15 h 75"/>
                  <a:gd name="T94" fmla="*/ 161 w 1763"/>
                  <a:gd name="T95" fmla="*/ 15 h 75"/>
                  <a:gd name="T96" fmla="*/ 108 w 1763"/>
                  <a:gd name="T97" fmla="*/ 30 h 75"/>
                  <a:gd name="T98" fmla="*/ 54 w 1763"/>
                  <a:gd name="T99" fmla="*/ 44 h 75"/>
                  <a:gd name="T100" fmla="*/ 0 w 1763"/>
                  <a:gd name="T101" fmla="*/ 59 h 75"/>
                  <a:gd name="T102" fmla="*/ 54 w 1763"/>
                  <a:gd name="T103" fmla="*/ 59 h 75"/>
                  <a:gd name="T104" fmla="*/ 108 w 1763"/>
                  <a:gd name="T105" fmla="*/ 30 h 75"/>
                  <a:gd name="T106" fmla="*/ 161 w 1763"/>
                  <a:gd name="T107" fmla="*/ 30 h 75"/>
                  <a:gd name="T108" fmla="*/ 188 w 1763"/>
                  <a:gd name="T109" fmla="*/ 0 h 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300039" name="Group 30"/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300040" name="Rectangle 2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900">
                  <a:solidFill>
                    <a:srgbClr val="FFA27C"/>
                  </a:solidFill>
                </a:endParaRPr>
              </a:p>
            </p:txBody>
          </p:sp>
          <p:sp>
            <p:nvSpPr>
              <p:cNvPr id="300041" name="Rectangle 28"/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900">
                  <a:solidFill>
                    <a:srgbClr val="FFA27C"/>
                  </a:solidFill>
                </a:endParaRPr>
              </a:p>
            </p:txBody>
          </p:sp>
          <p:sp>
            <p:nvSpPr>
              <p:cNvPr id="300042" name="Rectangle 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61001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900">
                  <a:solidFill>
                    <a:srgbClr val="FFA27C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574097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594" r:id="rId1"/>
    <p:sldLayoutId id="2147485595" r:id="rId2"/>
    <p:sldLayoutId id="2147485596" r:id="rId3"/>
    <p:sldLayoutId id="2147485597" r:id="rId4"/>
    <p:sldLayoutId id="2147485598" r:id="rId5"/>
    <p:sldLayoutId id="2147485599" r:id="rId6"/>
    <p:sldLayoutId id="2147485600" r:id="rId7"/>
    <p:sldLayoutId id="2147485601" r:id="rId8"/>
    <p:sldLayoutId id="2147485602" r:id="rId9"/>
    <p:sldLayoutId id="2147485603" r:id="rId10"/>
    <p:sldLayoutId id="2147485604" r:id="rId11"/>
    <p:sldLayoutId id="2147485605" r:id="rId12"/>
  </p:sldLayoutIdLst>
  <p:transition spd="med">
    <p:fade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pitchFamily="-107" charset="-128"/>
          <a:cs typeface="ＭＳ Ｐゴシック" pitchFamily="-107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Monotype Sorts" charset="0"/>
        <a:buChar char="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Geneva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  <a:cs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8100" y="44450"/>
            <a:ext cx="90709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269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>
              <a:defRPr/>
            </a:pPr>
            <a:fld id="{17FBE69E-47EC-3A41-89E4-9DBF597BAC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8439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7" r:id="rId1"/>
    <p:sldLayoutId id="2147485608" r:id="rId2"/>
    <p:sldLayoutId id="2147485609" r:id="rId3"/>
    <p:sldLayoutId id="2147485610" r:id="rId4"/>
    <p:sldLayoutId id="2147485611" r:id="rId5"/>
    <p:sldLayoutId id="2147485612" r:id="rId6"/>
    <p:sldLayoutId id="2147485613" r:id="rId7"/>
    <p:sldLayoutId id="2147485614" r:id="rId8"/>
    <p:sldLayoutId id="2147485615" r:id="rId9"/>
    <p:sldLayoutId id="2147485616" r:id="rId10"/>
    <p:sldLayoutId id="2147485617" r:id="rId11"/>
    <p:sldLayoutId id="2147485618" r:id="rId12"/>
    <p:sldLayoutId id="2147485619" r:id="rId13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Arial"/>
          <a:ea typeface="ＭＳ Ｐゴシック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10588" cy="132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94211" name="Rectangle 3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76400"/>
            <a:ext cx="8540750" cy="4422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42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4800" y="6245225"/>
            <a:ext cx="22860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42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42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60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defRPr>
            </a:lvl1pPr>
          </a:lstStyle>
          <a:p>
            <a:fld id="{B9C352E9-D75C-B64A-AD97-E659C2421B16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02" r:id="rId1"/>
    <p:sldLayoutId id="2147485503" r:id="rId2"/>
    <p:sldLayoutId id="2147485504" r:id="rId3"/>
    <p:sldLayoutId id="2147485505" r:id="rId4"/>
    <p:sldLayoutId id="2147485506" r:id="rId5"/>
    <p:sldLayoutId id="2147485507" r:id="rId6"/>
    <p:sldLayoutId id="2147485508" r:id="rId7"/>
    <p:sldLayoutId id="2147485509" r:id="rId8"/>
    <p:sldLayoutId id="2147485510" r:id="rId9"/>
    <p:sldLayoutId id="2147485511" r:id="rId10"/>
    <p:sldLayoutId id="214748551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charset="0"/>
        <a:buChar char="§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charset="0"/>
        <a:buChar char="§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charset="0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-128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-128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-128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-128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609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93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93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 algn="ctr"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93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 b="0">
                <a:ea typeface="Osaka" charset="0"/>
                <a:cs typeface="Osaka" charset="0"/>
              </a:defRPr>
            </a:lvl1pPr>
          </a:lstStyle>
          <a:p>
            <a:fld id="{B9D20AD3-D622-EC41-AF78-52EA093B16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00315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33" r:id="rId1"/>
    <p:sldLayoutId id="2147485634" r:id="rId2"/>
    <p:sldLayoutId id="2147485635" r:id="rId3"/>
    <p:sldLayoutId id="2147485636" r:id="rId4"/>
    <p:sldLayoutId id="2147485637" r:id="rId5"/>
    <p:sldLayoutId id="2147485638" r:id="rId6"/>
    <p:sldLayoutId id="2147485639" r:id="rId7"/>
    <p:sldLayoutId id="2147485640" r:id="rId8"/>
    <p:sldLayoutId id="2147485641" r:id="rId9"/>
    <p:sldLayoutId id="2147485642" r:id="rId10"/>
    <p:sldLayoutId id="214748564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2A5FC235-B5DC-0B4F-9CB2-D0801D2FA478}" type="datetime1">
              <a:rPr lang="en-US" smtClean="0"/>
              <a:pPr defTabSz="457200"/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Arial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BAEE9B74-FA52-7A48-A50D-5A9B5C30C197}" type="slidenum">
              <a:rPr lang="en-US" smtClean="0"/>
              <a:pPr defTabSz="45720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7388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5" r:id="rId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3600" b="1" kern="120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9pPr>
    </p:titleStyle>
    <p:bodyStyle>
      <a:lvl1pPr marL="342900" indent="-3429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marL="4572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2pPr>
      <a:lvl3pPr marL="9144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3pPr>
      <a:lvl4pPr marL="13716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4pPr>
      <a:lvl5pPr marL="18288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9817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7" r:id="rId1"/>
    <p:sldLayoutId id="2147485648" r:id="rId2"/>
    <p:sldLayoutId id="2147485649" r:id="rId3"/>
    <p:sldLayoutId id="2147485650" r:id="rId4"/>
    <p:sldLayoutId id="2147485651" r:id="rId5"/>
    <p:sldLayoutId id="2147485652" r:id="rId6"/>
    <p:sldLayoutId id="2147485653" r:id="rId7"/>
    <p:sldLayoutId id="2147485654" r:id="rId8"/>
    <p:sldLayoutId id="2147485655" r:id="rId9"/>
    <p:sldLayoutId id="2147485656" r:id="rId10"/>
    <p:sldLayoutId id="2147485657" r:id="rId11"/>
    <p:sldLayoutId id="214748565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609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93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93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 algn="ctr"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93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 b="0">
                <a:ea typeface="Osaka" charset="0"/>
                <a:cs typeface="Osaka" charset="0"/>
              </a:defRPr>
            </a:lvl1pPr>
          </a:lstStyle>
          <a:p>
            <a:fld id="{B9D20AD3-D622-EC41-AF78-52EA093B16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235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0" r:id="rId1"/>
    <p:sldLayoutId id="2147485661" r:id="rId2"/>
    <p:sldLayoutId id="2147485662" r:id="rId3"/>
    <p:sldLayoutId id="2147485663" r:id="rId4"/>
    <p:sldLayoutId id="2147485664" r:id="rId5"/>
    <p:sldLayoutId id="2147485665" r:id="rId6"/>
    <p:sldLayoutId id="2147485666" r:id="rId7"/>
    <p:sldLayoutId id="2147485667" r:id="rId8"/>
    <p:sldLayoutId id="2147485668" r:id="rId9"/>
    <p:sldLayoutId id="2147485669" r:id="rId10"/>
    <p:sldLayoutId id="214748567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2A5FC235-B5DC-0B4F-9CB2-D0801D2FA478}" type="datetime1">
              <a:rPr lang="en-US" smtClean="0"/>
              <a:pPr defTabSz="457200"/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Arial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BAEE9B74-FA52-7A48-A50D-5A9B5C30C197}" type="slidenum">
              <a:rPr lang="en-US" smtClean="0"/>
              <a:pPr defTabSz="45720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0490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2" r:id="rId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3600" b="1" kern="120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9pPr>
    </p:titleStyle>
    <p:bodyStyle>
      <a:lvl1pPr marL="342900" indent="-3429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marL="4572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2pPr>
      <a:lvl3pPr marL="9144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3pPr>
      <a:lvl4pPr marL="13716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4pPr>
      <a:lvl5pPr marL="18288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  <a:ea typeface="ヒラギノ角ゴ Pro W3" charset="0"/>
              <a:cs typeface="ヒラギノ角ゴ Pro W3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  <a:ea typeface="ヒラギノ角ゴ Pro W3" charset="0"/>
              <a:cs typeface="ヒラギノ角ゴ Pro W3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eaLnBrk="0" hangingPunct="0"/>
            <a:fld id="{9C82705C-7457-ED43-87A8-948A9E1D2416}" type="slidenum">
              <a:rPr lang="en-US">
                <a:solidFill>
                  <a:srgbClr val="000000"/>
                </a:solidFill>
                <a:ea typeface="ヒラギノ角ゴ Pro W3" charset="0"/>
                <a:cs typeface="ヒラギノ角ゴ Pro W3" charset="0"/>
              </a:rPr>
              <a:pPr eaLnBrk="0" hangingPunct="0"/>
              <a:t>‹#›</a:t>
            </a:fld>
            <a:endParaRPr lang="en-US">
              <a:solidFill>
                <a:srgbClr val="000000"/>
              </a:solidFill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7444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4" r:id="rId1"/>
    <p:sldLayoutId id="2147485675" r:id="rId2"/>
    <p:sldLayoutId id="2147485676" r:id="rId3"/>
    <p:sldLayoutId id="2147485677" r:id="rId4"/>
    <p:sldLayoutId id="2147485678" r:id="rId5"/>
    <p:sldLayoutId id="2147485679" r:id="rId6"/>
    <p:sldLayoutId id="2147485680" r:id="rId7"/>
    <p:sldLayoutId id="2147485681" r:id="rId8"/>
    <p:sldLayoutId id="2147485682" r:id="rId9"/>
    <p:sldLayoutId id="2147485683" r:id="rId10"/>
    <p:sldLayoutId id="214748568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7062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86" r:id="rId1"/>
    <p:sldLayoutId id="2147485687" r:id="rId2"/>
    <p:sldLayoutId id="2147485688" r:id="rId3"/>
    <p:sldLayoutId id="2147485689" r:id="rId4"/>
    <p:sldLayoutId id="2147485690" r:id="rId5"/>
    <p:sldLayoutId id="2147485691" r:id="rId6"/>
    <p:sldLayoutId id="2147485692" r:id="rId7"/>
    <p:sldLayoutId id="2147485693" r:id="rId8"/>
    <p:sldLayoutId id="2147485694" r:id="rId9"/>
    <p:sldLayoutId id="2147485695" r:id="rId10"/>
    <p:sldLayoutId id="2147485696" r:id="rId11"/>
    <p:sldLayoutId id="214748569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33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99" r:id="rId1"/>
    <p:sldLayoutId id="2147485700" r:id="rId2"/>
    <p:sldLayoutId id="2147485701" r:id="rId3"/>
    <p:sldLayoutId id="2147485702" r:id="rId4"/>
    <p:sldLayoutId id="2147485703" r:id="rId5"/>
    <p:sldLayoutId id="2147485704" r:id="rId6"/>
    <p:sldLayoutId id="2147485705" r:id="rId7"/>
    <p:sldLayoutId id="2147485706" r:id="rId8"/>
    <p:sldLayoutId id="2147485707" r:id="rId9"/>
    <p:sldLayoutId id="2147485708" r:id="rId10"/>
    <p:sldLayoutId id="2147485709" r:id="rId11"/>
    <p:sldLayoutId id="214748571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84204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12" r:id="rId1"/>
    <p:sldLayoutId id="2147485713" r:id="rId2"/>
    <p:sldLayoutId id="2147485714" r:id="rId3"/>
    <p:sldLayoutId id="2147485715" r:id="rId4"/>
    <p:sldLayoutId id="2147485716" r:id="rId5"/>
    <p:sldLayoutId id="2147485717" r:id="rId6"/>
    <p:sldLayoutId id="2147485718" r:id="rId7"/>
    <p:sldLayoutId id="2147485719" r:id="rId8"/>
    <p:sldLayoutId id="2147485720" r:id="rId9"/>
    <p:sldLayoutId id="2147485721" r:id="rId10"/>
    <p:sldLayoutId id="2147485722" r:id="rId11"/>
    <p:sldLayoutId id="214748572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fld id="{C28ADCC1-67C2-4EA2-8C5E-5C9CC73298A5}" type="datetimeFigureOut">
              <a:rPr lang="en-US" altLang="en-US">
                <a:ea typeface="MS PGothic" pitchFamily="34" charset="-128"/>
                <a:cs typeface="+mn-cs"/>
              </a:rPr>
              <a:pPr/>
              <a:t>8/23/20</a:t>
            </a:fld>
            <a:endParaRPr lang="en-US" altLang="en-US">
              <a:ea typeface="MS PGothic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</a:defRPr>
            </a:lvl1pPr>
          </a:lstStyle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fld id="{A634498B-9F25-4ED2-898D-D65A9EA030A1}" type="slidenum">
              <a:rPr lang="en-US" altLang="en-US">
                <a:ea typeface="MS PGothic" pitchFamily="34" charset="-128"/>
                <a:cs typeface="+mn-cs"/>
              </a:rPr>
              <a:pPr/>
              <a:t>‹#›</a:t>
            </a:fld>
            <a:endParaRPr lang="en-US" altLang="en-US"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18450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25" r:id="rId1"/>
    <p:sldLayoutId id="2147485726" r:id="rId2"/>
    <p:sldLayoutId id="2147485727" r:id="rId3"/>
    <p:sldLayoutId id="2147485728" r:id="rId4"/>
    <p:sldLayoutId id="2147485729" r:id="rId5"/>
    <p:sldLayoutId id="2147485730" r:id="rId6"/>
    <p:sldLayoutId id="2147485731" r:id="rId7"/>
    <p:sldLayoutId id="2147485732" r:id="rId8"/>
    <p:sldLayoutId id="2147485733" r:id="rId9"/>
    <p:sldLayoutId id="2147485734" r:id="rId10"/>
    <p:sldLayoutId id="2147485735" r:id="rId11"/>
    <p:sldLayoutId id="2147485736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62472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786 w 2780"/>
                <a:gd name="T1" fmla="*/ 18 h 953"/>
                <a:gd name="T2" fmla="*/ 2696 w 2780"/>
                <a:gd name="T3" fmla="*/ 24 h 953"/>
                <a:gd name="T4" fmla="*/ 2629 w 2780"/>
                <a:gd name="T5" fmla="*/ 102 h 953"/>
                <a:gd name="T6" fmla="*/ 2527 w 2780"/>
                <a:gd name="T7" fmla="*/ 156 h 953"/>
                <a:gd name="T8" fmla="*/ 2521 w 2780"/>
                <a:gd name="T9" fmla="*/ 222 h 953"/>
                <a:gd name="T10" fmla="*/ 2503 w 2780"/>
                <a:gd name="T11" fmla="*/ 246 h 953"/>
                <a:gd name="T12" fmla="*/ 2485 w 2780"/>
                <a:gd name="T13" fmla="*/ 252 h 953"/>
                <a:gd name="T14" fmla="*/ 2413 w 2780"/>
                <a:gd name="T15" fmla="*/ 210 h 953"/>
                <a:gd name="T16" fmla="*/ 2274 w 2780"/>
                <a:gd name="T17" fmla="*/ 192 h 953"/>
                <a:gd name="T18" fmla="*/ 2250 w 2780"/>
                <a:gd name="T19" fmla="*/ 186 h 953"/>
                <a:gd name="T20" fmla="*/ 2232 w 2780"/>
                <a:gd name="T21" fmla="*/ 192 h 953"/>
                <a:gd name="T22" fmla="*/ 2160 w 2780"/>
                <a:gd name="T23" fmla="*/ 228 h 953"/>
                <a:gd name="T24" fmla="*/ 2124 w 2780"/>
                <a:gd name="T25" fmla="*/ 240 h 953"/>
                <a:gd name="T26" fmla="*/ 2100 w 2780"/>
                <a:gd name="T27" fmla="*/ 246 h 953"/>
                <a:gd name="T28" fmla="*/ 2088 w 2780"/>
                <a:gd name="T29" fmla="*/ 258 h 953"/>
                <a:gd name="T30" fmla="*/ 2088 w 2780"/>
                <a:gd name="T31" fmla="*/ 276 h 953"/>
                <a:gd name="T32" fmla="*/ 2065 w 2780"/>
                <a:gd name="T33" fmla="*/ 300 h 953"/>
                <a:gd name="T34" fmla="*/ 2047 w 2780"/>
                <a:gd name="T35" fmla="*/ 312 h 953"/>
                <a:gd name="T36" fmla="*/ 2035 w 2780"/>
                <a:gd name="T37" fmla="*/ 324 h 953"/>
                <a:gd name="T38" fmla="*/ 2023 w 2780"/>
                <a:gd name="T39" fmla="*/ 336 h 953"/>
                <a:gd name="T40" fmla="*/ 1991 w 2780"/>
                <a:gd name="T41" fmla="*/ 342 h 953"/>
                <a:gd name="T42" fmla="*/ 1925 w 2780"/>
                <a:gd name="T43" fmla="*/ 336 h 953"/>
                <a:gd name="T44" fmla="*/ 1889 w 2780"/>
                <a:gd name="T45" fmla="*/ 330 h 953"/>
                <a:gd name="T46" fmla="*/ 1877 w 2780"/>
                <a:gd name="T47" fmla="*/ 342 h 953"/>
                <a:gd name="T48" fmla="*/ 1865 w 2780"/>
                <a:gd name="T49" fmla="*/ 354 h 953"/>
                <a:gd name="T50" fmla="*/ 1835 w 2780"/>
                <a:gd name="T51" fmla="*/ 360 h 953"/>
                <a:gd name="T52" fmla="*/ 1776 w 2780"/>
                <a:gd name="T53" fmla="*/ 342 h 953"/>
                <a:gd name="T54" fmla="*/ 1752 w 2780"/>
                <a:gd name="T55" fmla="*/ 342 h 953"/>
                <a:gd name="T56" fmla="*/ 1728 w 2780"/>
                <a:gd name="T57" fmla="*/ 354 h 953"/>
                <a:gd name="T58" fmla="*/ 1666 w 2780"/>
                <a:gd name="T59" fmla="*/ 425 h 953"/>
                <a:gd name="T60" fmla="*/ 1624 w 2780"/>
                <a:gd name="T61" fmla="*/ 569 h 953"/>
                <a:gd name="T62" fmla="*/ 1624 w 2780"/>
                <a:gd name="T63" fmla="*/ 593 h 953"/>
                <a:gd name="T64" fmla="*/ 1630 w 2780"/>
                <a:gd name="T65" fmla="*/ 641 h 953"/>
                <a:gd name="T66" fmla="*/ 1648 w 2780"/>
                <a:gd name="T67" fmla="*/ 659 h 953"/>
                <a:gd name="T68" fmla="*/ 1642 w 2780"/>
                <a:gd name="T69" fmla="*/ 671 h 953"/>
                <a:gd name="T70" fmla="*/ 1630 w 2780"/>
                <a:gd name="T71" fmla="*/ 683 h 953"/>
                <a:gd name="T72" fmla="*/ 1552 w 2780"/>
                <a:gd name="T73" fmla="*/ 689 h 953"/>
                <a:gd name="T74" fmla="*/ 1475 w 2780"/>
                <a:gd name="T75" fmla="*/ 629 h 953"/>
                <a:gd name="T76" fmla="*/ 1341 w 2780"/>
                <a:gd name="T77" fmla="*/ 587 h 953"/>
                <a:gd name="T78" fmla="*/ 1192 w 2780"/>
                <a:gd name="T79" fmla="*/ 671 h 953"/>
                <a:gd name="T80" fmla="*/ 1022 w 2780"/>
                <a:gd name="T81" fmla="*/ 731 h 953"/>
                <a:gd name="T82" fmla="*/ 819 w 2780"/>
                <a:gd name="T83" fmla="*/ 743 h 953"/>
                <a:gd name="T84" fmla="*/ 632 w 2780"/>
                <a:gd name="T85" fmla="*/ 701 h 953"/>
                <a:gd name="T86" fmla="*/ 572 w 2780"/>
                <a:gd name="T87" fmla="*/ 695 h 953"/>
                <a:gd name="T88" fmla="*/ 560 w 2780"/>
                <a:gd name="T89" fmla="*/ 701 h 953"/>
                <a:gd name="T90" fmla="*/ 524 w 2780"/>
                <a:gd name="T91" fmla="*/ 731 h 953"/>
                <a:gd name="T92" fmla="*/ 438 w 2780"/>
                <a:gd name="T93" fmla="*/ 809 h 953"/>
                <a:gd name="T94" fmla="*/ 408 w 2780"/>
                <a:gd name="T95" fmla="*/ 821 h 953"/>
                <a:gd name="T96" fmla="*/ 384 w 2780"/>
                <a:gd name="T97" fmla="*/ 821 h 953"/>
                <a:gd name="T98" fmla="*/ 337 w 2780"/>
                <a:gd name="T99" fmla="*/ 827 h 953"/>
                <a:gd name="T100" fmla="*/ 211 w 2780"/>
                <a:gd name="T101" fmla="*/ 851 h 953"/>
                <a:gd name="T102" fmla="*/ 17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79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69988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89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0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1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2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3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4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5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6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7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8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9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70000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70001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</p:grpSp>
      <p:sp>
        <p:nvSpPr>
          <p:cNvPr id="170002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70003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0004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0005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Arial" charset="0"/>
              </a:defRPr>
            </a:lvl1pPr>
          </a:lstStyle>
          <a:p>
            <a:fld id="{9EBB79D8-003B-984A-BE4A-B12BA5A566D8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70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57" r:id="rId1"/>
    <p:sldLayoutId id="2147485513" r:id="rId2"/>
    <p:sldLayoutId id="2147485514" r:id="rId3"/>
    <p:sldLayoutId id="2147485515" r:id="rId4"/>
    <p:sldLayoutId id="2147485516" r:id="rId5"/>
    <p:sldLayoutId id="2147485517" r:id="rId6"/>
    <p:sldLayoutId id="2147485518" r:id="rId7"/>
    <p:sldLayoutId id="2147485519" r:id="rId8"/>
    <p:sldLayoutId id="2147485520" r:id="rId9"/>
    <p:sldLayoutId id="2147485521" r:id="rId10"/>
    <p:sldLayoutId id="2147485522" r:id="rId11"/>
    <p:sldLayoutId id="214748552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charset="0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28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28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28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28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0831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38" r:id="rId1"/>
    <p:sldLayoutId id="2147485739" r:id="rId2"/>
    <p:sldLayoutId id="2147485740" r:id="rId3"/>
    <p:sldLayoutId id="2147485741" r:id="rId4"/>
    <p:sldLayoutId id="2147485742" r:id="rId5"/>
    <p:sldLayoutId id="2147485743" r:id="rId6"/>
    <p:sldLayoutId id="2147485744" r:id="rId7"/>
    <p:sldLayoutId id="2147485745" r:id="rId8"/>
    <p:sldLayoutId id="2147485746" r:id="rId9"/>
    <p:sldLayoutId id="2147485747" r:id="rId10"/>
    <p:sldLayoutId id="2147485748" r:id="rId11"/>
    <p:sldLayoutId id="2147485749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141315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1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2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3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4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5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1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1322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8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9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0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1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7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3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9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5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31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7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8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9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1335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41336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1337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1338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1339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  <a:cs typeface="Arial" charset="0"/>
              </a:defRPr>
            </a:lvl1pPr>
          </a:lstStyle>
          <a:p>
            <a:pPr>
              <a:defRPr/>
            </a:pPr>
            <a:fld id="{46DAE746-8A65-1B4B-B692-9B98B75962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41340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572757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75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1007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53" r:id="rId1"/>
    <p:sldLayoutId id="2147485754" r:id="rId2"/>
    <p:sldLayoutId id="2147485755" r:id="rId3"/>
    <p:sldLayoutId id="2147485756" r:id="rId4"/>
    <p:sldLayoutId id="2147485757" r:id="rId5"/>
    <p:sldLayoutId id="2147485758" r:id="rId6"/>
    <p:sldLayoutId id="2147485759" r:id="rId7"/>
    <p:sldLayoutId id="2147485760" r:id="rId8"/>
    <p:sldLayoutId id="2147485761" r:id="rId9"/>
    <p:sldLayoutId id="2147485762" r:id="rId10"/>
    <p:sldLayoutId id="2147485763" r:id="rId11"/>
    <p:sldLayoutId id="214748576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  <a:latin typeface="Calibri" charset="0"/>
              </a:defRPr>
            </a:lvl1pPr>
          </a:lstStyle>
          <a:p>
            <a:pPr defTabSz="457200">
              <a:defRPr/>
            </a:pPr>
            <a:fld id="{3459F7B8-68ED-B741-A14C-968C46446A12}" type="datetime1">
              <a:rPr lang="en-US"/>
              <a:pPr defTabSz="457200">
                <a:defRPr/>
              </a:pPr>
              <a:t>8/23/20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  <a:latin typeface="Calibri" pitchFamily="34" charset="0"/>
                <a:ea typeface="ＭＳ Ｐゴシック" charset="-128"/>
                <a:cs typeface="ＭＳ Ｐゴシック" charset="-128"/>
              </a:defRPr>
            </a:lvl1pPr>
          </a:lstStyle>
          <a:p>
            <a:pPr defTabSz="457200"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  <a:latin typeface="Calibri" charset="0"/>
              </a:defRPr>
            </a:lvl1pPr>
          </a:lstStyle>
          <a:p>
            <a:pPr defTabSz="457200">
              <a:defRPr/>
            </a:pPr>
            <a:fld id="{237E869B-40A1-8C43-98AC-29B4E3702A94}" type="slidenum">
              <a:rPr lang="en-US"/>
              <a:pPr defTabSz="457200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9947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66" r:id="rId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  <a:ea typeface="ＭＳ Ｐゴシック" pitchFamily="-107" charset="-128"/>
          <a:cs typeface="ＭＳ Ｐゴシック" pitchFamily="-107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  <a:ea typeface="ＭＳ Ｐゴシック" pitchFamily="-107" charset="-128"/>
          <a:cs typeface="ＭＳ Ｐゴシック" pitchFamily="-107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  <a:ea typeface="ＭＳ Ｐゴシック" pitchFamily="-107" charset="-128"/>
          <a:cs typeface="ＭＳ Ｐゴシック" pitchFamily="-107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  <a:ea typeface="ＭＳ Ｐゴシック" pitchFamily="-107" charset="-128"/>
          <a:cs typeface="ＭＳ Ｐゴシック" pitchFamily="-107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5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5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5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5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pic>
          <p:nvPicPr>
            <p:cNvPr id="3075" name="Picture 3"/>
            <p:cNvPicPr>
              <a:picLocks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0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3076" name="Arc 4"/>
            <p:cNvSpPr>
              <a:spLocks/>
            </p:cNvSpPr>
            <p:nvPr/>
          </p:nvSpPr>
          <p:spPr bwMode="auto">
            <a:xfrm>
              <a:off x="576" y="340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7" name="Rectangle 5"/>
            <p:cNvSpPr>
              <a:spLocks noChangeArrowheads="1"/>
            </p:cNvSpPr>
            <p:nvPr/>
          </p:nvSpPr>
          <p:spPr bwMode="hidden">
            <a:xfrm>
              <a:off x="0" y="1104"/>
              <a:ext cx="5759" cy="3215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8" name="Rectangle 6"/>
            <p:cNvSpPr>
              <a:spLocks noChangeArrowheads="1"/>
            </p:cNvSpPr>
            <p:nvPr/>
          </p:nvSpPr>
          <p:spPr bwMode="ltGray">
            <a:xfrm>
              <a:off x="0" y="1104"/>
              <a:ext cx="5759" cy="14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9" name="Rectangle 7"/>
            <p:cNvSpPr>
              <a:spLocks noChangeArrowheads="1"/>
            </p:cNvSpPr>
            <p:nvPr/>
          </p:nvSpPr>
          <p:spPr bwMode="ltGray">
            <a:xfrm>
              <a:off x="4319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80" name="Rectangle 8"/>
            <p:cNvSpPr>
              <a:spLocks noChangeArrowheads="1"/>
            </p:cNvSpPr>
            <p:nvPr/>
          </p:nvSpPr>
          <p:spPr bwMode="ltGray">
            <a:xfrm>
              <a:off x="0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hlink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</p:grpSp>
      <p:sp>
        <p:nvSpPr>
          <p:cNvPr id="3081" name="Rectangle 9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82" name="Rectangle 10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083" name="Rectangle 1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3084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3085" name="Rectangle 1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 eaLnBrk="0" hangingPunct="0"/>
            <a:fld id="{DACE3DF2-AE8D-E241-A737-8AC1E9E173D1}" type="slidenum">
              <a:rPr lang="en-US" smtClean="0">
                <a:solidFill>
                  <a:srgbClr val="EAEAEA"/>
                </a:solidFill>
              </a:rPr>
              <a:pPr eaLnBrk="0" hangingPunct="0"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13056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768" r:id="rId1"/>
    <p:sldLayoutId id="2147485769" r:id="rId2"/>
    <p:sldLayoutId id="2147485770" r:id="rId3"/>
    <p:sldLayoutId id="2147485771" r:id="rId4"/>
    <p:sldLayoutId id="2147485772" r:id="rId5"/>
    <p:sldLayoutId id="2147485773" r:id="rId6"/>
    <p:sldLayoutId id="2147485774" r:id="rId7"/>
    <p:sldLayoutId id="2147485775" r:id="rId8"/>
    <p:sldLayoutId id="2147485776" r:id="rId9"/>
    <p:sldLayoutId id="2147485777" r:id="rId10"/>
    <p:sldLayoutId id="214748577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pic>
          <p:nvPicPr>
            <p:cNvPr id="6147" name="Picture 3"/>
            <p:cNvPicPr>
              <a:picLocks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0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6148" name="Arc 4"/>
            <p:cNvSpPr>
              <a:spLocks/>
            </p:cNvSpPr>
            <p:nvPr/>
          </p:nvSpPr>
          <p:spPr bwMode="auto">
            <a:xfrm>
              <a:off x="576" y="340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149" name="Rectangle 5"/>
            <p:cNvSpPr>
              <a:spLocks noChangeArrowheads="1"/>
            </p:cNvSpPr>
            <p:nvPr/>
          </p:nvSpPr>
          <p:spPr bwMode="hidden">
            <a:xfrm>
              <a:off x="0" y="1104"/>
              <a:ext cx="5759" cy="3215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150" name="Rectangle 6"/>
            <p:cNvSpPr>
              <a:spLocks noChangeArrowheads="1"/>
            </p:cNvSpPr>
            <p:nvPr/>
          </p:nvSpPr>
          <p:spPr bwMode="ltGray">
            <a:xfrm>
              <a:off x="0" y="1104"/>
              <a:ext cx="5759" cy="14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151" name="Rectangle 7"/>
            <p:cNvSpPr>
              <a:spLocks noChangeArrowheads="1"/>
            </p:cNvSpPr>
            <p:nvPr/>
          </p:nvSpPr>
          <p:spPr bwMode="ltGray">
            <a:xfrm>
              <a:off x="4319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152" name="Rectangle 8"/>
            <p:cNvSpPr>
              <a:spLocks noChangeArrowheads="1"/>
            </p:cNvSpPr>
            <p:nvPr/>
          </p:nvSpPr>
          <p:spPr bwMode="ltGray">
            <a:xfrm>
              <a:off x="0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hlink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</p:grpSp>
      <p:sp>
        <p:nvSpPr>
          <p:cNvPr id="6153" name="Rectangle 9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154" name="Rectangle 10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155" name="Rectangle 1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6156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6157" name="Rectangle 1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 eaLnBrk="0" hangingPunct="0"/>
            <a:fld id="{42E0B821-2CDF-9A44-B629-F94FF97EFA47}" type="slidenum">
              <a:rPr lang="en-US" smtClean="0">
                <a:solidFill>
                  <a:srgbClr val="EAEAEA"/>
                </a:solidFill>
              </a:rPr>
              <a:pPr eaLnBrk="0" hangingPunct="0"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549602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780" r:id="rId1"/>
    <p:sldLayoutId id="2147485781" r:id="rId2"/>
    <p:sldLayoutId id="2147485782" r:id="rId3"/>
    <p:sldLayoutId id="2147485783" r:id="rId4"/>
    <p:sldLayoutId id="2147485784" r:id="rId5"/>
    <p:sldLayoutId id="2147485785" r:id="rId6"/>
    <p:sldLayoutId id="2147485786" r:id="rId7"/>
    <p:sldLayoutId id="2147485787" r:id="rId8"/>
    <p:sldLayoutId id="2147485788" r:id="rId9"/>
    <p:sldLayoutId id="2147485789" r:id="rId10"/>
    <p:sldLayoutId id="2147485790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8853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92" r:id="rId1"/>
    <p:sldLayoutId id="2147485793" r:id="rId2"/>
    <p:sldLayoutId id="2147485794" r:id="rId3"/>
    <p:sldLayoutId id="2147485795" r:id="rId4"/>
    <p:sldLayoutId id="2147485796" r:id="rId5"/>
    <p:sldLayoutId id="2147485797" r:id="rId6"/>
    <p:sldLayoutId id="2147485798" r:id="rId7"/>
    <p:sldLayoutId id="2147485799" r:id="rId8"/>
    <p:sldLayoutId id="2147485800" r:id="rId9"/>
    <p:sldLayoutId id="2147485801" r:id="rId10"/>
    <p:sldLayoutId id="2147485802" r:id="rId11"/>
    <p:sldLayoutId id="214748580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461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05" r:id="rId1"/>
    <p:sldLayoutId id="2147485806" r:id="rId2"/>
    <p:sldLayoutId id="2147485807" r:id="rId3"/>
    <p:sldLayoutId id="2147485808" r:id="rId4"/>
    <p:sldLayoutId id="2147485809" r:id="rId5"/>
    <p:sldLayoutId id="2147485810" r:id="rId6"/>
    <p:sldLayoutId id="2147485811" r:id="rId7"/>
    <p:sldLayoutId id="2147485812" r:id="rId8"/>
    <p:sldLayoutId id="2147485813" r:id="rId9"/>
    <p:sldLayoutId id="2147485814" r:id="rId10"/>
    <p:sldLayoutId id="2147485815" r:id="rId11"/>
    <p:sldLayoutId id="214748581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pic>
          <p:nvPicPr>
            <p:cNvPr id="3075" name="Picture 3"/>
            <p:cNvPicPr>
              <a:picLocks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0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3076" name="Arc 4"/>
            <p:cNvSpPr>
              <a:spLocks/>
            </p:cNvSpPr>
            <p:nvPr/>
          </p:nvSpPr>
          <p:spPr bwMode="auto">
            <a:xfrm>
              <a:off x="576" y="340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7" name="Rectangle 5"/>
            <p:cNvSpPr>
              <a:spLocks noChangeArrowheads="1"/>
            </p:cNvSpPr>
            <p:nvPr/>
          </p:nvSpPr>
          <p:spPr bwMode="hidden">
            <a:xfrm>
              <a:off x="0" y="1104"/>
              <a:ext cx="5759" cy="3215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8" name="Rectangle 6"/>
            <p:cNvSpPr>
              <a:spLocks noChangeArrowheads="1"/>
            </p:cNvSpPr>
            <p:nvPr/>
          </p:nvSpPr>
          <p:spPr bwMode="ltGray">
            <a:xfrm>
              <a:off x="0" y="1104"/>
              <a:ext cx="5759" cy="14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9" name="Rectangle 7"/>
            <p:cNvSpPr>
              <a:spLocks noChangeArrowheads="1"/>
            </p:cNvSpPr>
            <p:nvPr/>
          </p:nvSpPr>
          <p:spPr bwMode="ltGray">
            <a:xfrm>
              <a:off x="4319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80" name="Rectangle 8"/>
            <p:cNvSpPr>
              <a:spLocks noChangeArrowheads="1"/>
            </p:cNvSpPr>
            <p:nvPr/>
          </p:nvSpPr>
          <p:spPr bwMode="ltGray">
            <a:xfrm>
              <a:off x="0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hlink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</p:grpSp>
      <p:sp>
        <p:nvSpPr>
          <p:cNvPr id="3081" name="Rectangle 9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82" name="Rectangle 10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083" name="Rectangle 1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3084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3085" name="Rectangle 1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 eaLnBrk="0" hangingPunct="0"/>
            <a:fld id="{A89AE682-3C05-504F-92FE-CD8FC69A8929}" type="slidenum">
              <a:rPr lang="en-US" smtClean="0">
                <a:solidFill>
                  <a:srgbClr val="EAEAEA"/>
                </a:solidFill>
              </a:rPr>
              <a:pPr eaLnBrk="0" hangingPunct="0"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615116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818" r:id="rId1"/>
    <p:sldLayoutId id="2147485819" r:id="rId2"/>
    <p:sldLayoutId id="2147485820" r:id="rId3"/>
    <p:sldLayoutId id="2147485821" r:id="rId4"/>
    <p:sldLayoutId id="2147485822" r:id="rId5"/>
    <p:sldLayoutId id="2147485823" r:id="rId6"/>
    <p:sldLayoutId id="2147485824" r:id="rId7"/>
    <p:sldLayoutId id="2147485825" r:id="rId8"/>
    <p:sldLayoutId id="2147485826" r:id="rId9"/>
    <p:sldLayoutId id="2147485827" r:id="rId10"/>
    <p:sldLayoutId id="2147485828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fld id="{4E7A0D35-DD69-9A4D-BE4D-FA4854BFFF00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6719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42" r:id="rId1"/>
    <p:sldLayoutId id="2147485843" r:id="rId2"/>
    <p:sldLayoutId id="2147485844" r:id="rId3"/>
    <p:sldLayoutId id="2147485845" r:id="rId4"/>
    <p:sldLayoutId id="2147485846" r:id="rId5"/>
    <p:sldLayoutId id="2147485847" r:id="rId6"/>
    <p:sldLayoutId id="2147485848" r:id="rId7"/>
    <p:sldLayoutId id="2147485849" r:id="rId8"/>
    <p:sldLayoutId id="2147485850" r:id="rId9"/>
    <p:sldLayoutId id="2147485851" r:id="rId10"/>
    <p:sldLayoutId id="2147485852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4" r:id="rId1"/>
    <p:sldLayoutId id="2147485525" r:id="rId2"/>
    <p:sldLayoutId id="2147485526" r:id="rId3"/>
    <p:sldLayoutId id="2147485527" r:id="rId4"/>
    <p:sldLayoutId id="2147485528" r:id="rId5"/>
    <p:sldLayoutId id="2147485529" r:id="rId6"/>
    <p:sldLayoutId id="2147485530" r:id="rId7"/>
    <p:sldLayoutId id="2147485531" r:id="rId8"/>
    <p:sldLayoutId id="2147485532" r:id="rId9"/>
    <p:sldLayoutId id="2147485533" r:id="rId10"/>
    <p:sldLayoutId id="2147485534" r:id="rId11"/>
    <p:sldLayoutId id="214748553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53907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54" r:id="rId1"/>
    <p:sldLayoutId id="2147485855" r:id="rId2"/>
    <p:sldLayoutId id="2147485856" r:id="rId3"/>
    <p:sldLayoutId id="2147485857" r:id="rId4"/>
    <p:sldLayoutId id="2147485858" r:id="rId5"/>
    <p:sldLayoutId id="2147485859" r:id="rId6"/>
    <p:sldLayoutId id="2147485860" r:id="rId7"/>
    <p:sldLayoutId id="2147485861" r:id="rId8"/>
    <p:sldLayoutId id="2147485862" r:id="rId9"/>
    <p:sldLayoutId id="2147485863" r:id="rId10"/>
    <p:sldLayoutId id="2147485864" r:id="rId11"/>
    <p:sldLayoutId id="214748586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18724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67" r:id="rId1"/>
    <p:sldLayoutId id="2147485868" r:id="rId2"/>
    <p:sldLayoutId id="2147485869" r:id="rId3"/>
    <p:sldLayoutId id="2147485870" r:id="rId4"/>
    <p:sldLayoutId id="2147485871" r:id="rId5"/>
    <p:sldLayoutId id="2147485872" r:id="rId6"/>
    <p:sldLayoutId id="2147485873" r:id="rId7"/>
    <p:sldLayoutId id="2147485874" r:id="rId8"/>
    <p:sldLayoutId id="2147485875" r:id="rId9"/>
    <p:sldLayoutId id="2147485876" r:id="rId10"/>
    <p:sldLayoutId id="2147485877" r:id="rId11"/>
    <p:sldLayoutId id="214748587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1154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80" r:id="rId1"/>
    <p:sldLayoutId id="2147485881" r:id="rId2"/>
    <p:sldLayoutId id="2147485882" r:id="rId3"/>
    <p:sldLayoutId id="2147485883" r:id="rId4"/>
    <p:sldLayoutId id="2147485884" r:id="rId5"/>
    <p:sldLayoutId id="2147485885" r:id="rId6"/>
    <p:sldLayoutId id="2147485886" r:id="rId7"/>
    <p:sldLayoutId id="2147485887" r:id="rId8"/>
    <p:sldLayoutId id="2147485888" r:id="rId9"/>
    <p:sldLayoutId id="2147485889" r:id="rId10"/>
    <p:sldLayoutId id="2147485890" r:id="rId11"/>
    <p:sldLayoutId id="214748589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eaLnBrk="0" hangingPunct="0"/>
            <a:fld id="{DC4C1ACD-9C8D-AC4A-9052-C2E52F25392A}" type="slidenum">
              <a:rPr lang="en-US" smtClean="0">
                <a:solidFill>
                  <a:srgbClr val="000000"/>
                </a:solidFill>
              </a:rPr>
              <a:pPr eaLnBrk="0" hangingPunct="0"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924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93" r:id="rId1"/>
    <p:sldLayoutId id="2147485894" r:id="rId2"/>
    <p:sldLayoutId id="2147485895" r:id="rId3"/>
    <p:sldLayoutId id="2147485896" r:id="rId4"/>
    <p:sldLayoutId id="2147485897" r:id="rId5"/>
    <p:sldLayoutId id="2147485898" r:id="rId6"/>
    <p:sldLayoutId id="2147485899" r:id="rId7"/>
    <p:sldLayoutId id="2147485900" r:id="rId8"/>
    <p:sldLayoutId id="2147485901" r:id="rId9"/>
    <p:sldLayoutId id="2147485902" r:id="rId10"/>
    <p:sldLayoutId id="214748590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bg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bg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bg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290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18" r:id="rId1"/>
    <p:sldLayoutId id="2147485919" r:id="rId2"/>
    <p:sldLayoutId id="2147485920" r:id="rId3"/>
    <p:sldLayoutId id="2147485921" r:id="rId4"/>
    <p:sldLayoutId id="2147485922" r:id="rId5"/>
    <p:sldLayoutId id="2147485923" r:id="rId6"/>
    <p:sldLayoutId id="2147485924" r:id="rId7"/>
    <p:sldLayoutId id="2147485925" r:id="rId8"/>
    <p:sldLayoutId id="2147485926" r:id="rId9"/>
    <p:sldLayoutId id="2147485927" r:id="rId10"/>
    <p:sldLayoutId id="2147485928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pPr eaLnBrk="0" hangingPunct="0"/>
            <a:fld id="{7F38C2E1-99D5-A445-8B4E-B38C3375556A}" type="slidenum">
              <a:rPr lang="en-US" smtClean="0">
                <a:solidFill>
                  <a:srgbClr val="FFFFFF"/>
                </a:solidFill>
              </a:rPr>
              <a:pPr eaLnBrk="0" hangingPunct="0"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1231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30" r:id="rId1"/>
    <p:sldLayoutId id="2147485931" r:id="rId2"/>
    <p:sldLayoutId id="2147485932" r:id="rId3"/>
    <p:sldLayoutId id="2147485933" r:id="rId4"/>
    <p:sldLayoutId id="2147485934" r:id="rId5"/>
    <p:sldLayoutId id="2147485935" r:id="rId6"/>
    <p:sldLayoutId id="2147485936" r:id="rId7"/>
    <p:sldLayoutId id="2147485937" r:id="rId8"/>
    <p:sldLayoutId id="2147485938" r:id="rId9"/>
    <p:sldLayoutId id="2147485939" r:id="rId10"/>
    <p:sldLayoutId id="2147485940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4000" b="1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bg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bg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bg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37896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76 w 2780"/>
                <a:gd name="T1" fmla="*/ 18 h 953"/>
                <a:gd name="T2" fmla="*/ 2786 w 2780"/>
                <a:gd name="T3" fmla="*/ 24 h 953"/>
                <a:gd name="T4" fmla="*/ 2719 w 2780"/>
                <a:gd name="T5" fmla="*/ 102 h 953"/>
                <a:gd name="T6" fmla="*/ 2607 w 2780"/>
                <a:gd name="T7" fmla="*/ 156 h 953"/>
                <a:gd name="T8" fmla="*/ 2601 w 2780"/>
                <a:gd name="T9" fmla="*/ 222 h 953"/>
                <a:gd name="T10" fmla="*/ 2583 w 2780"/>
                <a:gd name="T11" fmla="*/ 246 h 953"/>
                <a:gd name="T12" fmla="*/ 2565 w 2780"/>
                <a:gd name="T13" fmla="*/ 252 h 953"/>
                <a:gd name="T14" fmla="*/ 2493 w 2780"/>
                <a:gd name="T15" fmla="*/ 210 h 953"/>
                <a:gd name="T16" fmla="*/ 2347 w 2780"/>
                <a:gd name="T17" fmla="*/ 192 h 953"/>
                <a:gd name="T18" fmla="*/ 2320 w 2780"/>
                <a:gd name="T19" fmla="*/ 186 h 953"/>
                <a:gd name="T20" fmla="*/ 2302 w 2780"/>
                <a:gd name="T21" fmla="*/ 192 h 953"/>
                <a:gd name="T22" fmla="*/ 2230 w 2780"/>
                <a:gd name="T23" fmla="*/ 228 h 953"/>
                <a:gd name="T24" fmla="*/ 2194 w 2780"/>
                <a:gd name="T25" fmla="*/ 240 h 953"/>
                <a:gd name="T26" fmla="*/ 2170 w 2780"/>
                <a:gd name="T27" fmla="*/ 246 h 953"/>
                <a:gd name="T28" fmla="*/ 2158 w 2780"/>
                <a:gd name="T29" fmla="*/ 258 h 953"/>
                <a:gd name="T30" fmla="*/ 2158 w 2780"/>
                <a:gd name="T31" fmla="*/ 276 h 953"/>
                <a:gd name="T32" fmla="*/ 2135 w 2780"/>
                <a:gd name="T33" fmla="*/ 300 h 953"/>
                <a:gd name="T34" fmla="*/ 2117 w 2780"/>
                <a:gd name="T35" fmla="*/ 312 h 953"/>
                <a:gd name="T36" fmla="*/ 2105 w 2780"/>
                <a:gd name="T37" fmla="*/ 324 h 953"/>
                <a:gd name="T38" fmla="*/ 2093 w 2780"/>
                <a:gd name="T39" fmla="*/ 336 h 953"/>
                <a:gd name="T40" fmla="*/ 2058 w 2780"/>
                <a:gd name="T41" fmla="*/ 342 h 953"/>
                <a:gd name="T42" fmla="*/ 1985 w 2780"/>
                <a:gd name="T43" fmla="*/ 336 h 953"/>
                <a:gd name="T44" fmla="*/ 1949 w 2780"/>
                <a:gd name="T45" fmla="*/ 330 h 953"/>
                <a:gd name="T46" fmla="*/ 1937 w 2780"/>
                <a:gd name="T47" fmla="*/ 342 h 953"/>
                <a:gd name="T48" fmla="*/ 1925 w 2780"/>
                <a:gd name="T49" fmla="*/ 354 h 953"/>
                <a:gd name="T50" fmla="*/ 1895 w 2780"/>
                <a:gd name="T51" fmla="*/ 360 h 953"/>
                <a:gd name="T52" fmla="*/ 1836 w 2780"/>
                <a:gd name="T53" fmla="*/ 342 h 953"/>
                <a:gd name="T54" fmla="*/ 1812 w 2780"/>
                <a:gd name="T55" fmla="*/ 342 h 953"/>
                <a:gd name="T56" fmla="*/ 1788 w 2780"/>
                <a:gd name="T57" fmla="*/ 354 h 953"/>
                <a:gd name="T58" fmla="*/ 1719 w 2780"/>
                <a:gd name="T59" fmla="*/ 425 h 953"/>
                <a:gd name="T60" fmla="*/ 1674 w 2780"/>
                <a:gd name="T61" fmla="*/ 569 h 953"/>
                <a:gd name="T62" fmla="*/ 1674 w 2780"/>
                <a:gd name="T63" fmla="*/ 593 h 953"/>
                <a:gd name="T64" fmla="*/ 1680 w 2780"/>
                <a:gd name="T65" fmla="*/ 641 h 953"/>
                <a:gd name="T66" fmla="*/ 1698 w 2780"/>
                <a:gd name="T67" fmla="*/ 659 h 953"/>
                <a:gd name="T68" fmla="*/ 1692 w 2780"/>
                <a:gd name="T69" fmla="*/ 671 h 953"/>
                <a:gd name="T70" fmla="*/ 1680 w 2780"/>
                <a:gd name="T71" fmla="*/ 683 h 953"/>
                <a:gd name="T72" fmla="*/ 1602 w 2780"/>
                <a:gd name="T73" fmla="*/ 689 h 953"/>
                <a:gd name="T74" fmla="*/ 1525 w 2780"/>
                <a:gd name="T75" fmla="*/ 629 h 953"/>
                <a:gd name="T76" fmla="*/ 1381 w 2780"/>
                <a:gd name="T77" fmla="*/ 587 h 953"/>
                <a:gd name="T78" fmla="*/ 1232 w 2780"/>
                <a:gd name="T79" fmla="*/ 671 h 953"/>
                <a:gd name="T80" fmla="*/ 1052 w 2780"/>
                <a:gd name="T81" fmla="*/ 731 h 953"/>
                <a:gd name="T82" fmla="*/ 849 w 2780"/>
                <a:gd name="T83" fmla="*/ 743 h 953"/>
                <a:gd name="T84" fmla="*/ 652 w 2780"/>
                <a:gd name="T85" fmla="*/ 701 h 953"/>
                <a:gd name="T86" fmla="*/ 592 w 2780"/>
                <a:gd name="T87" fmla="*/ 695 h 953"/>
                <a:gd name="T88" fmla="*/ 580 w 2780"/>
                <a:gd name="T89" fmla="*/ 701 h 953"/>
                <a:gd name="T90" fmla="*/ 544 w 2780"/>
                <a:gd name="T91" fmla="*/ 731 h 953"/>
                <a:gd name="T92" fmla="*/ 448 w 2780"/>
                <a:gd name="T93" fmla="*/ 809 h 953"/>
                <a:gd name="T94" fmla="*/ 418 w 2780"/>
                <a:gd name="T95" fmla="*/ 821 h 953"/>
                <a:gd name="T96" fmla="*/ 394 w 2780"/>
                <a:gd name="T97" fmla="*/ 821 h 953"/>
                <a:gd name="T98" fmla="*/ 347 w 2780"/>
                <a:gd name="T99" fmla="*/ 827 h 953"/>
                <a:gd name="T100" fmla="*/ 221 w 2780"/>
                <a:gd name="T101" fmla="*/ 851 h 953"/>
                <a:gd name="T102" fmla="*/ 18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8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169988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89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0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1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2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3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4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5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6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7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8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9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0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1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0002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70003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170004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170005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Arial" charset="0"/>
              </a:defRPr>
            </a:lvl1pPr>
          </a:lstStyle>
          <a:p>
            <a:pPr>
              <a:defRPr/>
            </a:pPr>
            <a:fld id="{E563105C-AD2D-7F44-A52D-25562485D230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  <p:sp>
        <p:nvSpPr>
          <p:cNvPr id="170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7804928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943" r:id="rId1"/>
    <p:sldLayoutId id="2147485944" r:id="rId2"/>
    <p:sldLayoutId id="2147485945" r:id="rId3"/>
    <p:sldLayoutId id="2147485946" r:id="rId4"/>
    <p:sldLayoutId id="2147485947" r:id="rId5"/>
    <p:sldLayoutId id="2147485948" r:id="rId6"/>
    <p:sldLayoutId id="2147485949" r:id="rId7"/>
    <p:sldLayoutId id="2147485950" r:id="rId8"/>
    <p:sldLayoutId id="2147485951" r:id="rId9"/>
    <p:sldLayoutId id="2147485952" r:id="rId10"/>
    <p:sldLayoutId id="2147485953" r:id="rId11"/>
    <p:sldLayoutId id="214748595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charset="0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11467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56" r:id="rId1"/>
    <p:sldLayoutId id="2147485957" r:id="rId2"/>
    <p:sldLayoutId id="2147485958" r:id="rId3"/>
    <p:sldLayoutId id="2147485959" r:id="rId4"/>
    <p:sldLayoutId id="2147485960" r:id="rId5"/>
    <p:sldLayoutId id="2147485961" r:id="rId6"/>
    <p:sldLayoutId id="2147485962" r:id="rId7"/>
    <p:sldLayoutId id="2147485963" r:id="rId8"/>
    <p:sldLayoutId id="2147485964" r:id="rId9"/>
    <p:sldLayoutId id="2147485965" r:id="rId10"/>
    <p:sldLayoutId id="2147485966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Times New Roman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Times New Roman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CC2537AC-79A5-D14D-A099-17B175C59108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987307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968" r:id="rId1"/>
    <p:sldLayoutId id="2147485969" r:id="rId2"/>
    <p:sldLayoutId id="2147485970" r:id="rId3"/>
    <p:sldLayoutId id="2147485971" r:id="rId4"/>
    <p:sldLayoutId id="2147485972" r:id="rId5"/>
    <p:sldLayoutId id="2147485973" r:id="rId6"/>
    <p:sldLayoutId id="2147485974" r:id="rId7"/>
    <p:sldLayoutId id="2147485975" r:id="rId8"/>
    <p:sldLayoutId id="2147485976" r:id="rId9"/>
    <p:sldLayoutId id="2147485977" r:id="rId10"/>
    <p:sldLayoutId id="2147485978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-304800" y="0"/>
            <a:ext cx="9932332" cy="6858000"/>
            <a:chOff x="-382404" y="0"/>
            <a:chExt cx="9932332" cy="6858000"/>
          </a:xfrm>
        </p:grpSpPr>
        <p:grpSp>
          <p:nvGrpSpPr>
            <p:cNvPr id="43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101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113" name="Rectangle 112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02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03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04" name="Rectangle 103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4" name="Freeform 43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5" name="Freeform 44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6" name="Freeform 45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7" name="Freeform 46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0" name="Hexagon 49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1" name="Hexagon 50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7" name="Hexagon 56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8" name="Hexagon 57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9" name="Hexagon 58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5" name="Hexagon 94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6" name="Hexagon 95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7" name="Hexagon 96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8" name="Hexagon 97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9" name="Freeform 98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100" name="Freeform 99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</p:grpSp>
      <p:sp>
        <p:nvSpPr>
          <p:cNvPr id="66" name="Rectangle 65"/>
          <p:cNvSpPr/>
          <p:nvPr/>
        </p:nvSpPr>
        <p:spPr>
          <a:xfrm>
            <a:off x="457200" y="333487"/>
            <a:ext cx="8229600" cy="6185647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4561242" y="-21511"/>
            <a:ext cx="3679116" cy="699244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43490" y="1027664"/>
            <a:ext cx="7024744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43492" y="2323652"/>
            <a:ext cx="6777317" cy="35089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997388" y="22449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FEFEFE"/>
                </a:solidFill>
              </a:defRPr>
            </a:lvl1pPr>
          </a:lstStyle>
          <a:p>
            <a:pPr defTabSz="914116" fontAlgn="auto">
              <a:spcBef>
                <a:spcPts val="0"/>
              </a:spcBef>
              <a:spcAft>
                <a:spcPts val="0"/>
              </a:spcAft>
            </a:pPr>
            <a:endParaRPr lang="en-US" kern="0">
              <a:latin typeface="Century Gothic"/>
              <a:cs typeface="+mn-cs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641448" y="5852160"/>
            <a:ext cx="350215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pPr defTabSz="914116" fontAlgn="auto">
              <a:spcBef>
                <a:spcPts val="0"/>
              </a:spcBef>
              <a:spcAft>
                <a:spcPts val="0"/>
              </a:spcAft>
            </a:pPr>
            <a:endParaRPr lang="en-US" kern="0">
              <a:solidFill>
                <a:srgbClr val="94C600"/>
              </a:solidFill>
              <a:latin typeface="Century Gothic"/>
              <a:cs typeface="+mn-cs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649096" y="224491"/>
            <a:ext cx="133215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EFEFE"/>
                </a:solidFill>
              </a:defRPr>
            </a:lvl1pPr>
          </a:lstStyle>
          <a:p>
            <a:pPr defTabSz="914116" fontAlgn="auto">
              <a:spcBef>
                <a:spcPts val="0"/>
              </a:spcBef>
              <a:spcAft>
                <a:spcPts val="0"/>
              </a:spcAft>
            </a:pPr>
            <a:endParaRPr lang="en-US" kern="0">
              <a:latin typeface="Century Gothic"/>
              <a:cs typeface="+mn-cs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19841537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80" r:id="rId1"/>
    <p:sldLayoutId id="2147485981" r:id="rId2"/>
    <p:sldLayoutId id="2147485982" r:id="rId3"/>
    <p:sldLayoutId id="2147485983" r:id="rId4"/>
    <p:sldLayoutId id="2147485984" r:id="rId5"/>
    <p:sldLayoutId id="2147485985" r:id="rId6"/>
    <p:sldLayoutId id="2147485986" r:id="rId7"/>
    <p:sldLayoutId id="2147485987" r:id="rId8"/>
    <p:sldLayoutId id="2147485988" r:id="rId9"/>
    <p:sldLayoutId id="2147485989" r:id="rId10"/>
    <p:sldLayoutId id="2147485990" r:id="rId11"/>
    <p:sldLayoutId id="2147485991" r:id="rId12"/>
  </p:sldLayoutIdLst>
  <p:txStyles>
    <p:titleStyle>
      <a:lvl1pPr algn="l" defTabSz="914400" rtl="0" eaLnBrk="1" latinLnBrk="0" hangingPunct="1">
        <a:spcBef>
          <a:spcPct val="0"/>
        </a:spcBef>
        <a:buNone/>
        <a:defRPr sz="40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27432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640080" indent="-27432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24712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32588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1517904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1719072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192024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121408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charset="0"/>
                <a:ea typeface="MS PGothic" charset="0"/>
                <a:cs typeface="MS PGothic" charset="0"/>
              </a:defRPr>
            </a:lvl1pPr>
          </a:lstStyle>
          <a:p>
            <a:fld id="{533A10A5-32B5-0447-83F2-BAAF08DF3202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8" r:id="rId1"/>
    <p:sldLayoutId id="2147485559" r:id="rId2"/>
  </p:sldLayoutIdLst>
  <p:transition spd="med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MS PGothic" panose="020B0600070205080204" pitchFamily="34" charset="-128"/>
          <a:cs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MS PGothic" panose="020B0600070205080204" pitchFamily="34" charset="-128"/>
          <a:cs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MS PGothic" panose="020B0600070205080204" pitchFamily="34" charset="-128"/>
          <a:cs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MS PGothic" panose="020B0600070205080204" pitchFamily="34" charset="-128"/>
          <a:cs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679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charset="0"/>
                <a:ea typeface="MS PGothic" charset="0"/>
              </a:defRPr>
            </a:lvl1pPr>
          </a:lstStyle>
          <a:p>
            <a:pPr>
              <a:defRPr/>
            </a:pPr>
            <a:endParaRPr lang="en-US">
              <a:cs typeface="MS PGothic" charset="0"/>
            </a:endParaRPr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charset="0"/>
                <a:ea typeface="MS PGothic" charset="0"/>
              </a:defRPr>
            </a:lvl1pPr>
          </a:lstStyle>
          <a:p>
            <a:pPr>
              <a:defRPr/>
            </a:pPr>
            <a:endParaRPr lang="en-US">
              <a:cs typeface="MS PGothic" charset="0"/>
            </a:endParaRPr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fld id="{1356DC06-D135-8541-95BD-7C882F18835B}" type="slidenum">
              <a:rPr lang="en-US" smtClean="0">
                <a:cs typeface="MS PGothic" charset="0"/>
              </a:rPr>
              <a:pPr/>
              <a:t>‹#›</a:t>
            </a:fld>
            <a:endParaRPr lang="en-US">
              <a:cs typeface="MS PGothic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1728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93" r:id="rId1"/>
    <p:sldLayoutId id="2147485994" r:id="rId2"/>
    <p:sldLayoutId id="2147485995" r:id="rId3"/>
    <p:sldLayoutId id="2147485996" r:id="rId4"/>
    <p:sldLayoutId id="2147485997" r:id="rId5"/>
    <p:sldLayoutId id="2147485998" r:id="rId6"/>
    <p:sldLayoutId id="2147485999" r:id="rId7"/>
    <p:sldLayoutId id="2147486000" r:id="rId8"/>
    <p:sldLayoutId id="2147486001" r:id="rId9"/>
    <p:sldLayoutId id="2147486002" r:id="rId10"/>
    <p:sldLayoutId id="214748600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charset="0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charset="0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charset="0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charset="0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329731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2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3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4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29708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FFFFFF"/>
                </a:solidFill>
                <a:latin typeface="Times New Roman" charset="0"/>
                <a:cs typeface="+mn-cs"/>
              </a:endParaRPr>
            </a:p>
          </p:txBody>
        </p:sp>
        <p:sp>
          <p:nvSpPr>
            <p:cNvPr id="29709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FFFFFF"/>
                </a:solidFill>
                <a:latin typeface="Times New Roman" charset="0"/>
                <a:cs typeface="+mn-cs"/>
              </a:endParaRPr>
            </a:p>
          </p:txBody>
        </p:sp>
        <p:sp>
          <p:nvSpPr>
            <p:cNvPr id="29710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FFFFFF"/>
                </a:solidFill>
                <a:latin typeface="Times New Roman" charset="0"/>
                <a:cs typeface="+mn-cs"/>
              </a:endParaRPr>
            </a:p>
          </p:txBody>
        </p:sp>
      </p:grpSp>
      <p:sp>
        <p:nvSpPr>
          <p:cNvPr id="329738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29739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29740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29741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29742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fld id="{61F442D0-A11F-2640-8129-5D1BEF7A3C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13576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005" r:id="rId1"/>
    <p:sldLayoutId id="2147486006" r:id="rId2"/>
    <p:sldLayoutId id="2147486007" r:id="rId3"/>
    <p:sldLayoutId id="2147486008" r:id="rId4"/>
    <p:sldLayoutId id="2147486009" r:id="rId5"/>
    <p:sldLayoutId id="2147486010" r:id="rId6"/>
    <p:sldLayoutId id="2147486011" r:id="rId7"/>
    <p:sldLayoutId id="2147486012" r:id="rId8"/>
    <p:sldLayoutId id="2147486013" r:id="rId9"/>
    <p:sldLayoutId id="2147486014" r:id="rId10"/>
    <p:sldLayoutId id="2147486015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pitchFamily="-111" charset="-128"/>
          <a:cs typeface="ＭＳ Ｐゴシック" pitchFamily="-111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  <a:cs typeface="ＭＳ Ｐゴシック" pitchFamily="-111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Geneva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061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17" r:id="rId1"/>
    <p:sldLayoutId id="2147486018" r:id="rId2"/>
    <p:sldLayoutId id="2147486019" r:id="rId3"/>
    <p:sldLayoutId id="2147486020" r:id="rId4"/>
    <p:sldLayoutId id="2147486021" r:id="rId5"/>
    <p:sldLayoutId id="2147486022" r:id="rId6"/>
    <p:sldLayoutId id="2147486023" r:id="rId7"/>
    <p:sldLayoutId id="2147486024" r:id="rId8"/>
    <p:sldLayoutId id="2147486025" r:id="rId9"/>
    <p:sldLayoutId id="2147486026" r:id="rId10"/>
    <p:sldLayoutId id="2147486027" r:id="rId11"/>
    <p:sldLayoutId id="214748602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061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0" r:id="rId1"/>
    <p:sldLayoutId id="2147486031" r:id="rId2"/>
    <p:sldLayoutId id="2147486032" r:id="rId3"/>
    <p:sldLayoutId id="2147486033" r:id="rId4"/>
    <p:sldLayoutId id="2147486034" r:id="rId5"/>
    <p:sldLayoutId id="2147486035" r:id="rId6"/>
    <p:sldLayoutId id="2147486036" r:id="rId7"/>
    <p:sldLayoutId id="2147486037" r:id="rId8"/>
    <p:sldLayoutId id="2147486038" r:id="rId9"/>
    <p:sldLayoutId id="2147486039" r:id="rId10"/>
    <p:sldLayoutId id="2147486040" r:id="rId11"/>
    <p:sldLayoutId id="214748604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061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43" r:id="rId1"/>
    <p:sldLayoutId id="2147486044" r:id="rId2"/>
    <p:sldLayoutId id="2147486045" r:id="rId3"/>
    <p:sldLayoutId id="2147486046" r:id="rId4"/>
    <p:sldLayoutId id="2147486047" r:id="rId5"/>
    <p:sldLayoutId id="2147486048" r:id="rId6"/>
    <p:sldLayoutId id="2147486049" r:id="rId7"/>
    <p:sldLayoutId id="2147486050" r:id="rId8"/>
    <p:sldLayoutId id="2147486051" r:id="rId9"/>
    <p:sldLayoutId id="2147486052" r:id="rId10"/>
    <p:sldLayoutId id="2147486053" r:id="rId11"/>
    <p:sldLayoutId id="214748605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b="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b="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b="0">
                <a:solidFill>
                  <a:srgbClr val="000000"/>
                </a:solidFill>
                <a:latin typeface="Times New Roman" charset="0"/>
                <a:cs typeface="Arial" charset="0"/>
              </a:defRPr>
            </a:lvl1pPr>
          </a:lstStyle>
          <a:p>
            <a:pPr>
              <a:defRPr/>
            </a:pPr>
            <a:fld id="{A4DF1846-8803-BF49-9F14-77F033BC0D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8063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82" r:id="rId1"/>
    <p:sldLayoutId id="2147486083" r:id="rId2"/>
  </p:sldLayoutIdLst>
  <p:transition spd="med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/>
          <a:ea typeface="ＭＳ Ｐゴシック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FFFF"/>
          </a:solidFill>
          <a:latin typeface="Arial"/>
          <a:ea typeface="ＭＳ Ｐゴシック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FFFF"/>
          </a:solidFill>
          <a:latin typeface="Arial"/>
          <a:ea typeface="ＭＳ Ｐゴシック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FFFF"/>
          </a:solidFill>
          <a:latin typeface="Arial"/>
          <a:ea typeface="ＭＳ Ｐゴシック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FFFF"/>
          </a:solidFill>
          <a:latin typeface="Arial"/>
          <a:ea typeface="ＭＳ Ｐゴシック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FFFF"/>
          </a:solidFill>
          <a:latin typeface="Arial"/>
          <a:ea typeface="ＭＳ Ｐゴシック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6495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85" r:id="rId1"/>
    <p:sldLayoutId id="2147486086" r:id="rId2"/>
    <p:sldLayoutId id="2147486087" r:id="rId3"/>
    <p:sldLayoutId id="2147486088" r:id="rId4"/>
    <p:sldLayoutId id="2147486089" r:id="rId5"/>
    <p:sldLayoutId id="2147486090" r:id="rId6"/>
    <p:sldLayoutId id="2147486091" r:id="rId7"/>
    <p:sldLayoutId id="2147486092" r:id="rId8"/>
    <p:sldLayoutId id="2147486093" r:id="rId9"/>
    <p:sldLayoutId id="2147486094" r:id="rId10"/>
    <p:sldLayoutId id="2147486095" r:id="rId11"/>
    <p:sldLayoutId id="214748609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8100" y="44450"/>
            <a:ext cx="90709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 eaLnBrk="0" hangingPunct="0"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 eaLnBrk="0" hangingPunct="0"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 eaLnBrk="0" hangingPunct="0">
              <a:defRPr/>
            </a:pPr>
            <a:fld id="{C7FCEC4A-0619-534F-AB0C-4C4D1986DF16}" type="slidenum">
              <a:rPr lang="en-US"/>
              <a:pPr eaLnBrk="0" hangingPunct="0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85777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98" r:id="rId1"/>
    <p:sldLayoutId id="2147486099" r:id="rId2"/>
    <p:sldLayoutId id="2147486100" r:id="rId3"/>
    <p:sldLayoutId id="2147486101" r:id="rId4"/>
    <p:sldLayoutId id="2147486102" r:id="rId5"/>
    <p:sldLayoutId id="2147486103" r:id="rId6"/>
    <p:sldLayoutId id="2147486104" r:id="rId7"/>
    <p:sldLayoutId id="2147486105" r:id="rId8"/>
    <p:sldLayoutId id="2147486106" r:id="rId9"/>
    <p:sldLayoutId id="2147486107" r:id="rId10"/>
    <p:sldLayoutId id="2147486108" r:id="rId11"/>
    <p:sldLayoutId id="2147486109" r:id="rId12"/>
    <p:sldLayoutId id="2147486110" r:id="rId13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Arial"/>
          <a:ea typeface="ＭＳ Ｐゴシック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itle Placeholder 21"/>
          <p:cNvSpPr>
            <a:spLocks noGrp="1"/>
          </p:cNvSpPr>
          <p:nvPr>
            <p:ph type="title"/>
          </p:nvPr>
        </p:nvSpPr>
        <p:spPr bwMode="auto">
          <a:xfrm>
            <a:off x="609600" y="228600"/>
            <a:ext cx="8153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63843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612775" y="1600200"/>
            <a:ext cx="8153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096000" y="6248400"/>
            <a:ext cx="2667000" cy="365125"/>
          </a:xfrm>
          <a:prstGeom prst="rect">
            <a:avLst/>
          </a:prstGeom>
        </p:spPr>
        <p:txBody>
          <a:bodyPr vert="horz" anchor="ctr" anchorCtr="0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b="0" smtClean="0">
                <a:solidFill>
                  <a:srgbClr val="775F55"/>
                </a:solidFill>
                <a:latin typeface="Tw Cen MT"/>
                <a:ea typeface="+mn-ea"/>
                <a:cs typeface="+mn-cs"/>
              </a:defRPr>
            </a:lvl1pPr>
          </a:lstStyle>
          <a:p>
            <a:pPr>
              <a:defRPr/>
            </a:pPr>
            <a:fld id="{1D5C261E-1679-774F-B786-F39C014CA69C}" type="datetimeFigureOut">
              <a:rPr lang="en-NZ"/>
              <a:pPr>
                <a:defRPr/>
              </a:pPr>
              <a:t>23/08/20</a:t>
            </a:fld>
            <a:endParaRPr lang="en-N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609600" y="6248400"/>
            <a:ext cx="5421313" cy="365125"/>
          </a:xfrm>
          <a:prstGeom prst="rect">
            <a:avLst/>
          </a:prstGeom>
        </p:spPr>
        <p:txBody>
          <a:bodyPr vert="horz" anchor="ctr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b="0">
                <a:solidFill>
                  <a:srgbClr val="775F55"/>
                </a:solidFill>
                <a:latin typeface="Tw Cen M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7" name="Rectangle 6"/>
          <p:cNvSpPr/>
          <p:nvPr/>
        </p:nvSpPr>
        <p:spPr bwMode="white">
          <a:xfrm>
            <a:off x="0" y="1235075"/>
            <a:ext cx="9144000" cy="319088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279525"/>
            <a:ext cx="533400" cy="228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90550" y="1279525"/>
            <a:ext cx="8553450" cy="228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0" y="1271588"/>
            <a:ext cx="533400" cy="244475"/>
          </a:xfrm>
          <a:prstGeom prst="rect">
            <a:avLst/>
          </a:prstGeom>
        </p:spPr>
        <p:txBody>
          <a:bodyPr vert="horz" anchor="ctr" anchorCtr="0">
            <a:normAutofit/>
          </a:bodyPr>
          <a:lstStyle>
            <a:lvl1pPr algn="ct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b="1" smtClean="0">
                <a:solidFill>
                  <a:srgbClr val="FFFFFF"/>
                </a:solidFill>
                <a:latin typeface="Tw Cen MT"/>
                <a:ea typeface="+mn-ea"/>
                <a:cs typeface="+mn-cs"/>
              </a:defRPr>
            </a:lvl1pPr>
          </a:lstStyle>
          <a:p>
            <a:pPr>
              <a:defRPr/>
            </a:pPr>
            <a:fld id="{FAAF8DCE-046A-904B-90A6-C0407654BE76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429159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24" r:id="rId1"/>
    <p:sldLayoutId id="2147486125" r:id="rId2"/>
    <p:sldLayoutId id="2147486126" r:id="rId3"/>
    <p:sldLayoutId id="2147486127" r:id="rId4"/>
    <p:sldLayoutId id="2147486128" r:id="rId5"/>
    <p:sldLayoutId id="2147486129" r:id="rId6"/>
    <p:sldLayoutId id="2147486130" r:id="rId7"/>
    <p:sldLayoutId id="2147486131" r:id="rId8"/>
    <p:sldLayoutId id="2147486132" r:id="rId9"/>
    <p:sldLayoutId id="2147486133" r:id="rId10"/>
    <p:sldLayoutId id="2147486134" r:id="rId11"/>
  </p:sldLayoutIdLst>
  <p:txStyles>
    <p:titleStyle>
      <a:lvl1pPr algn="l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2pPr>
      <a:lvl3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3pPr>
      <a:lvl4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4pPr>
      <a:lvl5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9pPr>
    </p:titleStyle>
    <p:bodyStyle>
      <a:lvl1pPr marL="319088" indent="-319088" algn="l" rtl="0" fontAlgn="base">
        <a:spcBef>
          <a:spcPts val="7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"/>
        <a:defRPr sz="29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39763" indent="-273050" algn="l" rtl="0" fontAlgn="base">
        <a:spcBef>
          <a:spcPts val="550"/>
        </a:spcBef>
        <a:spcAft>
          <a:spcPct val="0"/>
        </a:spcAft>
        <a:buClr>
          <a:schemeClr val="accent1"/>
        </a:buClr>
        <a:buSzPct val="70000"/>
        <a:buFont typeface="Wingdings 2" charset="0"/>
        <a:buChar char=""/>
        <a:defRPr sz="26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914400" indent="-228600" algn="l" rtl="0" fontAlgn="base">
        <a:spcBef>
          <a:spcPts val="5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"/>
        <a:defRPr sz="23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371600" indent="-228600" algn="l" rtl="0" fontAlgn="base">
        <a:spcBef>
          <a:spcPts val="400"/>
        </a:spcBef>
        <a:spcAft>
          <a:spcPct val="0"/>
        </a:spcAft>
        <a:buClr>
          <a:srgbClr val="A5AB81"/>
        </a:buClr>
        <a:buSzPct val="75000"/>
        <a:buFont typeface="Wingdings" charset="0"/>
        <a:buChar char="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1828800" indent="-228600" algn="l" rtl="0" fontAlgn="base">
        <a:spcBef>
          <a:spcPts val="400"/>
        </a:spcBef>
        <a:spcAft>
          <a:spcPct val="0"/>
        </a:spcAft>
        <a:buClr>
          <a:srgbClr val="D8B25C"/>
        </a:buClr>
        <a:buSzPct val="65000"/>
        <a:buFont typeface="Wingdings" charset="0"/>
        <a:buChar char="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103120" indent="-228600" algn="l" rtl="0" eaLnBrk="1" latinLnBrk="0" hangingPunct="1">
        <a:spcBef>
          <a:spcPct val="20000"/>
        </a:spcBef>
        <a:buClr>
          <a:schemeClr val="accent1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rtl="0" eaLnBrk="1" latinLnBrk="0" hangingPunct="1">
        <a:spcBef>
          <a:spcPct val="20000"/>
        </a:spcBef>
        <a:buClr>
          <a:schemeClr val="accent2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51760" indent="-228600" algn="l" rtl="0" eaLnBrk="1" latinLnBrk="0" hangingPunct="1">
        <a:spcBef>
          <a:spcPct val="20000"/>
        </a:spcBef>
        <a:buClr>
          <a:schemeClr val="accent3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26080" indent="-228600" algn="l" rtl="0" eaLnBrk="1" latinLnBrk="0" hangingPunct="1">
        <a:spcBef>
          <a:spcPct val="20000"/>
        </a:spcBef>
        <a:buClr>
          <a:schemeClr val="accent4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1D2C9BD7-AF4B-4DA1-8B62-98FE2586316E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8C362739-4CCA-4053-8068-01D5E72245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210BF8-A676-48ED-A3C5-54AFF922FAA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F9E74907-4193-45A8-AA2F-9300CAEB620C}" type="datetimeFigureOut">
              <a:rPr lang="en-US" altLang="en-US">
                <a:latin typeface="Calibri"/>
                <a:ea typeface="+mn-ea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8/23/20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ABDD85-24CB-424B-BAC6-79EA0BEEE59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D9A4F00-08D3-46E0-9DE9-897F928CDBB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8DE99D12-C05E-4E22-B9D3-0EE3791B8D61}" type="slidenum">
              <a:rPr lang="en-US" altLang="en-US">
                <a:latin typeface="Calibri"/>
                <a:ea typeface="+mn-ea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4201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36" r:id="rId1"/>
    <p:sldLayoutId id="2147486137" r:id="rId2"/>
    <p:sldLayoutId id="2147486138" r:id="rId3"/>
    <p:sldLayoutId id="2147486139" r:id="rId4"/>
    <p:sldLayoutId id="2147486140" r:id="rId5"/>
    <p:sldLayoutId id="2147486141" r:id="rId6"/>
    <p:sldLayoutId id="2147486142" r:id="rId7"/>
    <p:sldLayoutId id="2147486143" r:id="rId8"/>
    <p:sldLayoutId id="2147486144" r:id="rId9"/>
    <p:sldLayoutId id="2147486145" r:id="rId10"/>
    <p:sldLayoutId id="214748614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text styles</a:t>
            </a:r>
          </a:p>
          <a:p>
            <a:pPr lvl="1"/>
            <a:r>
              <a:rPr lang="en-US" altLang="zh-CN"/>
              <a:t>Second level</a:t>
            </a:r>
          </a:p>
          <a:p>
            <a:pPr lvl="2"/>
            <a:r>
              <a:rPr lang="en-US" altLang="zh-CN"/>
              <a:t>Third level</a:t>
            </a:r>
          </a:p>
          <a:p>
            <a:pPr lvl="3"/>
            <a:r>
              <a:rPr lang="en-US" altLang="zh-CN"/>
              <a:t>Fourth level</a:t>
            </a:r>
          </a:p>
          <a:p>
            <a:pPr lvl="4"/>
            <a:r>
              <a:rPr lang="en-US" altLang="zh-CN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effectLst/>
                <a:latin typeface="Times New Roman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effectLst/>
                <a:latin typeface="Times New Roman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charset="0"/>
                <a:ea typeface="MS PGothic" charset="0"/>
                <a:cs typeface="MS PGothic" charset="0"/>
              </a:defRPr>
            </a:lvl1pPr>
          </a:lstStyle>
          <a:p>
            <a:fld id="{11C07904-2D67-6F43-981A-69628ED96CCA}" type="slidenum">
              <a:rPr lang="zh-CN" altLang="en-US"/>
              <a:pPr/>
              <a:t>‹#›</a:t>
            </a:fld>
            <a:endParaRPr lang="en-US" altLang="zh-CN">
              <a:ea typeface="ＭＳ Ｐゴシック" charset="0"/>
              <a:cs typeface="宋体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0" r:id="rId1"/>
    <p:sldLayoutId id="2147485561" r:id="rId2"/>
    <p:sldLayoutId id="2147485562" r:id="rId3"/>
    <p:sldLayoutId id="2147485563" r:id="rId4"/>
    <p:sldLayoutId id="2147485564" r:id="rId5"/>
    <p:sldLayoutId id="2147485565" r:id="rId6"/>
    <p:sldLayoutId id="2147485566" r:id="rId7"/>
    <p:sldLayoutId id="2147485567" r:id="rId8"/>
    <p:sldLayoutId id="2147485568" r:id="rId9"/>
    <p:sldLayoutId id="2147485569" r:id="rId10"/>
    <p:sldLayoutId id="2147485570" r:id="rId11"/>
  </p:sldLayoutIdLst>
  <p:transition spd="med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 9"/>
          <p:cNvSpPr txBox="1">
            <a:spLocks noGrp="1"/>
          </p:cNvSpPr>
          <p:nvPr>
            <p:ph type="title"/>
          </p:nvPr>
        </p:nvSpPr>
        <p:spPr>
          <a:xfrm>
            <a:off x="457200" y="274637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" name="Shape 10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342900" marR="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•"/>
              <a:defRPr sz="32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742950" marR="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–"/>
              <a:defRPr sz="2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143000" marR="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•"/>
              <a:defRPr sz="2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600200" marR="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–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057400" marR="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»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514600" marR="0" indent="-101600" algn="l" rtl="0">
              <a:spcBef>
                <a:spcPts val="400"/>
              </a:spcBef>
              <a:buClr>
                <a:schemeClr val="dk1"/>
              </a:buClr>
              <a:buFont typeface="Calibri"/>
              <a:buChar char="•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971800" marR="0" indent="-101600" algn="l" rtl="0">
              <a:spcBef>
                <a:spcPts val="400"/>
              </a:spcBef>
              <a:buClr>
                <a:schemeClr val="dk1"/>
              </a:buClr>
              <a:buFont typeface="Calibri"/>
              <a:buChar char="•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429000" marR="0" indent="-101600" algn="l" rtl="0">
              <a:spcBef>
                <a:spcPts val="400"/>
              </a:spcBef>
              <a:buClr>
                <a:schemeClr val="dk1"/>
              </a:buClr>
              <a:buFont typeface="Calibri"/>
              <a:buChar char="•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886200" marR="0" indent="-101600" algn="l" rtl="0">
              <a:spcBef>
                <a:spcPts val="400"/>
              </a:spcBef>
              <a:buClr>
                <a:schemeClr val="dk1"/>
              </a:buClr>
              <a:buFont typeface="Calibri"/>
              <a:buChar char="•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" name="Shape 11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599" cy="365125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l" rtl="0">
              <a:defRPr sz="1200" b="0" i="0" u="none" strike="noStrike" cap="none" baseline="0">
                <a:solidFill>
                  <a:srgbClr val="89898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kern="0">
              <a:rtl val="0"/>
            </a:endParaRPr>
          </a:p>
        </p:txBody>
      </p:sp>
      <p:sp>
        <p:nvSpPr>
          <p:cNvPr id="12" name="Shape 12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ctr" rtl="0">
              <a:defRPr sz="1200" b="0" i="0" u="none" strike="noStrike" cap="none" baseline="0">
                <a:solidFill>
                  <a:srgbClr val="89898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kern="0">
              <a:rtl val="0"/>
            </a:endParaRPr>
          </a:p>
        </p:txBody>
      </p:sp>
      <p:sp>
        <p:nvSpPr>
          <p:cNvPr id="13" name="Shape 13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599" cy="365125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r" rtl="0">
              <a:defRPr sz="1200" b="0" i="0" u="none" strike="noStrike" cap="none" baseline="0">
                <a:solidFill>
                  <a:srgbClr val="89898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kern="0"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151766089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6148" r:id="rId1"/>
    <p:sldLayoutId id="2147486149" r:id="rId2"/>
    <p:sldLayoutId id="2147486150" r:id="rId3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AF6E2CAA-09F0-4D47-941B-6E23B2A97A3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9D2AD5EE-862E-4FA4-9402-BCC7E351B4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B168F8-2E0F-4938-8452-D76679D7C13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99631941-4CBC-4C93-BD35-69EBA468F1D3}" type="datetimeFigureOut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8/23/20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4D4028-BEE4-4F8A-B2B5-D38A6A15983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177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0E4540-E55F-46FD-A914-C478D3CEDB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474A8EBC-D36C-42FB-BFF7-4B6CA9CCA4D6}" type="slidenum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0757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52" r:id="rId1"/>
    <p:sldLayoutId id="2147486153" r:id="rId2"/>
    <p:sldLayoutId id="2147486154" r:id="rId3"/>
    <p:sldLayoutId id="2147486155" r:id="rId4"/>
    <p:sldLayoutId id="2147486156" r:id="rId5"/>
    <p:sldLayoutId id="2147486157" r:id="rId6"/>
    <p:sldLayoutId id="2147486158" r:id="rId7"/>
    <p:sldLayoutId id="2147486159" r:id="rId8"/>
    <p:sldLayoutId id="2147486160" r:id="rId9"/>
    <p:sldLayoutId id="2147486161" r:id="rId10"/>
    <p:sldLayoutId id="2147486162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5167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1"/>
            <a:ext cx="8229600" cy="452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6183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70435BD8-8CFA-6044-A19D-88B32E715059}" type="datetimeFigureOut">
              <a:rPr lang="en-US" smtClean="0">
                <a:latin typeface="Calibri" charset="0"/>
                <a:cs typeface="+mn-cs"/>
              </a:rPr>
              <a:pPr defTabSz="457200"/>
              <a:t>8/23/20</a:t>
            </a:fld>
            <a:endParaRPr lang="en-US">
              <a:latin typeface="Calibri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1"/>
            <a:ext cx="28956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 defTabSz="457200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6183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9D3FCF23-2F26-F041-B32E-49F904D365F2}" type="slidenum">
              <a:rPr lang="en-US" smtClean="0">
                <a:latin typeface="Calibri" charset="0"/>
                <a:cs typeface="+mn-cs"/>
              </a:rPr>
              <a:pPr defTabSz="457200"/>
              <a:t>‹#›</a:t>
            </a:fld>
            <a:endParaRPr lang="en-US">
              <a:latin typeface="Calibri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70390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64" r:id="rId1"/>
    <p:sldLayoutId id="2147486165" r:id="rId2"/>
    <p:sldLayoutId id="2147486166" r:id="rId3"/>
    <p:sldLayoutId id="2147486167" r:id="rId4"/>
    <p:sldLayoutId id="2147486168" r:id="rId5"/>
    <p:sldLayoutId id="2147486169" r:id="rId6"/>
    <p:sldLayoutId id="2147486170" r:id="rId7"/>
    <p:sldLayoutId id="2147486171" r:id="rId8"/>
    <p:sldLayoutId id="2147486172" r:id="rId9"/>
    <p:sldLayoutId id="2147486173" r:id="rId10"/>
    <p:sldLayoutId id="2147486174" r:id="rId11"/>
  </p:sldLayoutIdLst>
  <p:txStyles>
    <p:titleStyle>
      <a:lvl1pPr algn="ctr" defTabSz="457200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+mj-cs"/>
        </a:defRPr>
      </a:lvl1pPr>
      <a:lvl2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2pPr>
      <a:lvl3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3pPr>
      <a:lvl4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4pPr>
      <a:lvl5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9pPr>
    </p:titleStyle>
    <p:bodyStyle>
      <a:lvl1pPr marL="342900" indent="-342900" algn="l" defTabSz="457200" rtl="0" fontAlgn="base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defTabSz="457200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defTabSz="457200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defTabSz="457200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defTabSz="457200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2"/>
          <p:cNvGrpSpPr>
            <a:grpSpLocks/>
          </p:cNvGrpSpPr>
          <p:nvPr/>
        </p:nvGrpSpPr>
        <p:grpSpPr bwMode="auto">
          <a:xfrm>
            <a:off x="12" y="0"/>
            <a:ext cx="9159875" cy="6858000"/>
            <a:chOff x="0" y="0"/>
            <a:chExt cx="5770" cy="4320"/>
          </a:xfrm>
        </p:grpSpPr>
        <p:sp>
          <p:nvSpPr>
            <p:cNvPr id="141315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1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2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3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4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5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1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1322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8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9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0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1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7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3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9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5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31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7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8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9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5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41336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21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1337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1338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1339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9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  <a:cs typeface="Arial" charset="0"/>
              </a:defRPr>
            </a:lvl1pPr>
          </a:lstStyle>
          <a:p>
            <a:pPr>
              <a:defRPr/>
            </a:pPr>
            <a:fld id="{46DAE746-8A65-1B4B-B692-9B98B75962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41340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91173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17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4716475" y="5345121"/>
            <a:ext cx="4427537" cy="1512887"/>
            <a:chOff x="2971" y="3367"/>
            <a:chExt cx="2789" cy="953"/>
          </a:xfrm>
        </p:grpSpPr>
        <p:sp>
          <p:nvSpPr>
            <p:cNvPr id="37896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76 w 2780"/>
                <a:gd name="T1" fmla="*/ 18 h 953"/>
                <a:gd name="T2" fmla="*/ 2786 w 2780"/>
                <a:gd name="T3" fmla="*/ 24 h 953"/>
                <a:gd name="T4" fmla="*/ 2719 w 2780"/>
                <a:gd name="T5" fmla="*/ 102 h 953"/>
                <a:gd name="T6" fmla="*/ 2607 w 2780"/>
                <a:gd name="T7" fmla="*/ 156 h 953"/>
                <a:gd name="T8" fmla="*/ 2601 w 2780"/>
                <a:gd name="T9" fmla="*/ 222 h 953"/>
                <a:gd name="T10" fmla="*/ 2583 w 2780"/>
                <a:gd name="T11" fmla="*/ 246 h 953"/>
                <a:gd name="T12" fmla="*/ 2565 w 2780"/>
                <a:gd name="T13" fmla="*/ 252 h 953"/>
                <a:gd name="T14" fmla="*/ 2493 w 2780"/>
                <a:gd name="T15" fmla="*/ 210 h 953"/>
                <a:gd name="T16" fmla="*/ 2347 w 2780"/>
                <a:gd name="T17" fmla="*/ 192 h 953"/>
                <a:gd name="T18" fmla="*/ 2320 w 2780"/>
                <a:gd name="T19" fmla="*/ 186 h 953"/>
                <a:gd name="T20" fmla="*/ 2302 w 2780"/>
                <a:gd name="T21" fmla="*/ 192 h 953"/>
                <a:gd name="T22" fmla="*/ 2230 w 2780"/>
                <a:gd name="T23" fmla="*/ 228 h 953"/>
                <a:gd name="T24" fmla="*/ 2194 w 2780"/>
                <a:gd name="T25" fmla="*/ 240 h 953"/>
                <a:gd name="T26" fmla="*/ 2170 w 2780"/>
                <a:gd name="T27" fmla="*/ 246 h 953"/>
                <a:gd name="T28" fmla="*/ 2158 w 2780"/>
                <a:gd name="T29" fmla="*/ 258 h 953"/>
                <a:gd name="T30" fmla="*/ 2158 w 2780"/>
                <a:gd name="T31" fmla="*/ 276 h 953"/>
                <a:gd name="T32" fmla="*/ 2135 w 2780"/>
                <a:gd name="T33" fmla="*/ 300 h 953"/>
                <a:gd name="T34" fmla="*/ 2117 w 2780"/>
                <a:gd name="T35" fmla="*/ 312 h 953"/>
                <a:gd name="T36" fmla="*/ 2105 w 2780"/>
                <a:gd name="T37" fmla="*/ 324 h 953"/>
                <a:gd name="T38" fmla="*/ 2093 w 2780"/>
                <a:gd name="T39" fmla="*/ 336 h 953"/>
                <a:gd name="T40" fmla="*/ 2058 w 2780"/>
                <a:gd name="T41" fmla="*/ 342 h 953"/>
                <a:gd name="T42" fmla="*/ 1985 w 2780"/>
                <a:gd name="T43" fmla="*/ 336 h 953"/>
                <a:gd name="T44" fmla="*/ 1949 w 2780"/>
                <a:gd name="T45" fmla="*/ 330 h 953"/>
                <a:gd name="T46" fmla="*/ 1937 w 2780"/>
                <a:gd name="T47" fmla="*/ 342 h 953"/>
                <a:gd name="T48" fmla="*/ 1925 w 2780"/>
                <a:gd name="T49" fmla="*/ 354 h 953"/>
                <a:gd name="T50" fmla="*/ 1895 w 2780"/>
                <a:gd name="T51" fmla="*/ 360 h 953"/>
                <a:gd name="T52" fmla="*/ 1836 w 2780"/>
                <a:gd name="T53" fmla="*/ 342 h 953"/>
                <a:gd name="T54" fmla="*/ 1812 w 2780"/>
                <a:gd name="T55" fmla="*/ 342 h 953"/>
                <a:gd name="T56" fmla="*/ 1788 w 2780"/>
                <a:gd name="T57" fmla="*/ 354 h 953"/>
                <a:gd name="T58" fmla="*/ 1719 w 2780"/>
                <a:gd name="T59" fmla="*/ 425 h 953"/>
                <a:gd name="T60" fmla="*/ 1674 w 2780"/>
                <a:gd name="T61" fmla="*/ 569 h 953"/>
                <a:gd name="T62" fmla="*/ 1674 w 2780"/>
                <a:gd name="T63" fmla="*/ 593 h 953"/>
                <a:gd name="T64" fmla="*/ 1680 w 2780"/>
                <a:gd name="T65" fmla="*/ 641 h 953"/>
                <a:gd name="T66" fmla="*/ 1698 w 2780"/>
                <a:gd name="T67" fmla="*/ 659 h 953"/>
                <a:gd name="T68" fmla="*/ 1692 w 2780"/>
                <a:gd name="T69" fmla="*/ 671 h 953"/>
                <a:gd name="T70" fmla="*/ 1680 w 2780"/>
                <a:gd name="T71" fmla="*/ 683 h 953"/>
                <a:gd name="T72" fmla="*/ 1602 w 2780"/>
                <a:gd name="T73" fmla="*/ 689 h 953"/>
                <a:gd name="T74" fmla="*/ 1525 w 2780"/>
                <a:gd name="T75" fmla="*/ 629 h 953"/>
                <a:gd name="T76" fmla="*/ 1381 w 2780"/>
                <a:gd name="T77" fmla="*/ 587 h 953"/>
                <a:gd name="T78" fmla="*/ 1232 w 2780"/>
                <a:gd name="T79" fmla="*/ 671 h 953"/>
                <a:gd name="T80" fmla="*/ 1052 w 2780"/>
                <a:gd name="T81" fmla="*/ 731 h 953"/>
                <a:gd name="T82" fmla="*/ 849 w 2780"/>
                <a:gd name="T83" fmla="*/ 743 h 953"/>
                <a:gd name="T84" fmla="*/ 652 w 2780"/>
                <a:gd name="T85" fmla="*/ 701 h 953"/>
                <a:gd name="T86" fmla="*/ 592 w 2780"/>
                <a:gd name="T87" fmla="*/ 695 h 953"/>
                <a:gd name="T88" fmla="*/ 580 w 2780"/>
                <a:gd name="T89" fmla="*/ 701 h 953"/>
                <a:gd name="T90" fmla="*/ 544 w 2780"/>
                <a:gd name="T91" fmla="*/ 731 h 953"/>
                <a:gd name="T92" fmla="*/ 448 w 2780"/>
                <a:gd name="T93" fmla="*/ 809 h 953"/>
                <a:gd name="T94" fmla="*/ 418 w 2780"/>
                <a:gd name="T95" fmla="*/ 821 h 953"/>
                <a:gd name="T96" fmla="*/ 394 w 2780"/>
                <a:gd name="T97" fmla="*/ 821 h 953"/>
                <a:gd name="T98" fmla="*/ 347 w 2780"/>
                <a:gd name="T99" fmla="*/ 827 h 953"/>
                <a:gd name="T100" fmla="*/ 221 w 2780"/>
                <a:gd name="T101" fmla="*/ 851 h 953"/>
                <a:gd name="T102" fmla="*/ 18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8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169988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89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0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1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2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3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4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5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6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7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8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9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0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1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0002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21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70003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9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170004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170005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9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Arial" charset="0"/>
              </a:defRPr>
            </a:lvl1pPr>
          </a:lstStyle>
          <a:p>
            <a:pPr>
              <a:defRPr/>
            </a:pPr>
            <a:fld id="{E563105C-AD2D-7F44-A52D-25562485D230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  <p:sp>
        <p:nvSpPr>
          <p:cNvPr id="170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5141958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178" r:id="rId1"/>
    <p:sldLayoutId id="2147486179" r:id="rId2"/>
    <p:sldLayoutId id="2147486180" r:id="rId3"/>
    <p:sldLayoutId id="2147486181" r:id="rId4"/>
    <p:sldLayoutId id="2147486182" r:id="rId5"/>
    <p:sldLayoutId id="2147486183" r:id="rId6"/>
    <p:sldLayoutId id="2147486184" r:id="rId7"/>
    <p:sldLayoutId id="2147486185" r:id="rId8"/>
    <p:sldLayoutId id="2147486186" r:id="rId9"/>
    <p:sldLayoutId id="2147486187" r:id="rId10"/>
    <p:sldLayoutId id="2147486188" r:id="rId11"/>
    <p:sldLayoutId id="2147486189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charset="0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EFD1"/>
            </a:gs>
            <a:gs pos="64999">
              <a:srgbClr val="F0EBD5"/>
            </a:gs>
            <a:gs pos="100000">
              <a:srgbClr val="D1C39F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Times New Roman" charset="0"/>
                <a:cs typeface="Arial" charset="0"/>
              </a:defRPr>
            </a:lvl1pPr>
          </a:lstStyle>
          <a:p>
            <a:pPr>
              <a:defRPr/>
            </a:pPr>
            <a:fld id="{2CF0F3D4-5BCE-254E-852B-C203F7D738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65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9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ＭＳ Ｐゴシック" pitchFamily="-107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Arial" charset="0"/>
          <a:ea typeface="ＭＳ Ｐゴシック" pitchFamily="-107" charset="-128"/>
          <a:cs typeface="ＭＳ Ｐゴシック" pitchFamily="-107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Arial" charset="0"/>
          <a:ea typeface="ＭＳ Ｐゴシック" pitchFamily="-107" charset="-128"/>
          <a:cs typeface="ＭＳ Ｐゴシック" pitchFamily="-107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Arial" charset="0"/>
          <a:ea typeface="ＭＳ Ｐゴシック" pitchFamily="-107" charset="-128"/>
          <a:cs typeface="ＭＳ Ｐゴシック" pitchFamily="-107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Arial" charset="0"/>
          <a:ea typeface="ＭＳ Ｐゴシック" pitchFamily="-107" charset="-128"/>
          <a:cs typeface="ＭＳ Ｐゴシック" pitchFamily="-107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ＭＳ Ｐゴシック" pitchFamily="-107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Geneva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Geneva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9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1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4305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93" r:id="rId1"/>
    <p:sldLayoutId id="2147486194" r:id="rId2"/>
    <p:sldLayoutId id="2147486195" r:id="rId3"/>
    <p:sldLayoutId id="2147486196" r:id="rId4"/>
    <p:sldLayoutId id="2147486197" r:id="rId5"/>
    <p:sldLayoutId id="2147486198" r:id="rId6"/>
    <p:sldLayoutId id="2147486199" r:id="rId7"/>
    <p:sldLayoutId id="2147486200" r:id="rId8"/>
    <p:sldLayoutId id="2147486201" r:id="rId9"/>
    <p:sldLayoutId id="2147486202" r:id="rId10"/>
    <p:sldLayoutId id="2147486203" r:id="rId11"/>
    <p:sldLayoutId id="214748620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/>
        </p:nvGrpSpPr>
        <p:grpSpPr bwMode="auto">
          <a:xfrm>
            <a:off x="6303963" y="0"/>
            <a:ext cx="2840037" cy="3254375"/>
            <a:chOff x="3115" y="0"/>
            <a:chExt cx="2170" cy="2486"/>
          </a:xfrm>
        </p:grpSpPr>
        <p:grpSp>
          <p:nvGrpSpPr>
            <p:cNvPr id="108552" name="Group 3"/>
            <p:cNvGrpSpPr>
              <a:grpSpLocks/>
            </p:cNvGrpSpPr>
            <p:nvPr/>
          </p:nvGrpSpPr>
          <p:grpSpPr bwMode="auto">
            <a:xfrm>
              <a:off x="4080" y="1910"/>
              <a:ext cx="768" cy="576"/>
              <a:chOff x="0" y="0"/>
              <a:chExt cx="768" cy="576"/>
            </a:xfrm>
          </p:grpSpPr>
          <p:sp>
            <p:nvSpPr>
              <p:cNvPr id="104588" name="Oval 4"/>
              <p:cNvSpPr>
                <a:spLocks noChangeArrowheads="1"/>
              </p:cNvSpPr>
              <p:nvPr/>
            </p:nvSpPr>
            <p:spPr bwMode="hidden">
              <a:xfrm>
                <a:off x="3" y="0"/>
                <a:ext cx="768" cy="576"/>
              </a:xfrm>
              <a:prstGeom prst="ellipse">
                <a:avLst/>
              </a:pr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  <p:sp>
            <p:nvSpPr>
              <p:cNvPr id="104589" name="Oval 5"/>
              <p:cNvSpPr>
                <a:spLocks noChangeArrowheads="1"/>
              </p:cNvSpPr>
              <p:nvPr/>
            </p:nvSpPr>
            <p:spPr bwMode="hidden">
              <a:xfrm>
                <a:off x="276" y="252"/>
                <a:ext cx="188" cy="108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chemeClr val="bg2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</p:grpSp>
        <p:grpSp>
          <p:nvGrpSpPr>
            <p:cNvPr id="108553" name="Group 6"/>
            <p:cNvGrpSpPr>
              <a:grpSpLocks/>
            </p:cNvGrpSpPr>
            <p:nvPr/>
          </p:nvGrpSpPr>
          <p:grpSpPr bwMode="auto">
            <a:xfrm>
              <a:off x="4257" y="1103"/>
              <a:ext cx="768" cy="576"/>
              <a:chOff x="0" y="0"/>
              <a:chExt cx="768" cy="576"/>
            </a:xfrm>
          </p:grpSpPr>
          <p:sp>
            <p:nvSpPr>
              <p:cNvPr id="104586" name="Oval 7"/>
              <p:cNvSpPr>
                <a:spLocks noChangeArrowheads="1"/>
              </p:cNvSpPr>
              <p:nvPr/>
            </p:nvSpPr>
            <p:spPr bwMode="hidden">
              <a:xfrm>
                <a:off x="-3" y="3"/>
                <a:ext cx="771" cy="576"/>
              </a:xfrm>
              <a:prstGeom prst="ellipse">
                <a:avLst/>
              </a:pr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  <p:sp>
            <p:nvSpPr>
              <p:cNvPr id="104587" name="Oval 8"/>
              <p:cNvSpPr>
                <a:spLocks noChangeArrowheads="1"/>
              </p:cNvSpPr>
              <p:nvPr/>
            </p:nvSpPr>
            <p:spPr bwMode="hidden">
              <a:xfrm>
                <a:off x="276" y="254"/>
                <a:ext cx="186" cy="109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chemeClr val="bg2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</p:grpSp>
        <p:grpSp>
          <p:nvGrpSpPr>
            <p:cNvPr id="108554" name="Group 9"/>
            <p:cNvGrpSpPr>
              <a:grpSpLocks/>
            </p:cNvGrpSpPr>
            <p:nvPr/>
          </p:nvGrpSpPr>
          <p:grpSpPr bwMode="auto">
            <a:xfrm>
              <a:off x="3134" y="0"/>
              <a:ext cx="768" cy="576"/>
              <a:chOff x="0" y="0"/>
              <a:chExt cx="768" cy="576"/>
            </a:xfrm>
          </p:grpSpPr>
          <p:sp>
            <p:nvSpPr>
              <p:cNvPr id="104584" name="Oval 10"/>
              <p:cNvSpPr>
                <a:spLocks noChangeArrowheads="1"/>
              </p:cNvSpPr>
              <p:nvPr/>
            </p:nvSpPr>
            <p:spPr bwMode="hidden">
              <a:xfrm>
                <a:off x="0" y="0"/>
                <a:ext cx="768" cy="576"/>
              </a:xfrm>
              <a:prstGeom prst="ellipse">
                <a:avLst/>
              </a:pr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  <p:sp>
            <p:nvSpPr>
              <p:cNvPr id="104585" name="Oval 11"/>
              <p:cNvSpPr>
                <a:spLocks noChangeArrowheads="1"/>
              </p:cNvSpPr>
              <p:nvPr/>
            </p:nvSpPr>
            <p:spPr bwMode="hidden">
              <a:xfrm>
                <a:off x="276" y="252"/>
                <a:ext cx="188" cy="108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chemeClr val="bg2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</p:grpSp>
        <p:grpSp>
          <p:nvGrpSpPr>
            <p:cNvPr id="108555" name="Group 12"/>
            <p:cNvGrpSpPr>
              <a:grpSpLocks/>
            </p:cNvGrpSpPr>
            <p:nvPr/>
          </p:nvGrpSpPr>
          <p:grpSpPr bwMode="auto">
            <a:xfrm>
              <a:off x="3115" y="0"/>
              <a:ext cx="2170" cy="1702"/>
              <a:chOff x="3115" y="0"/>
              <a:chExt cx="2170" cy="1702"/>
            </a:xfrm>
          </p:grpSpPr>
          <p:grpSp>
            <p:nvGrpSpPr>
              <p:cNvPr id="108556" name="Group 13"/>
              <p:cNvGrpSpPr>
                <a:grpSpLocks/>
              </p:cNvGrpSpPr>
              <p:nvPr/>
            </p:nvGrpSpPr>
            <p:grpSpPr bwMode="auto">
              <a:xfrm>
                <a:off x="3640" y="308"/>
                <a:ext cx="1145" cy="844"/>
                <a:chOff x="1265" y="814"/>
                <a:chExt cx="2919" cy="2151"/>
              </a:xfrm>
            </p:grpSpPr>
            <p:sp>
              <p:nvSpPr>
                <p:cNvPr id="104582" name="Oval 14"/>
                <p:cNvSpPr>
                  <a:spLocks noChangeArrowheads="1"/>
                </p:cNvSpPr>
                <p:nvPr/>
              </p:nvSpPr>
              <p:spPr bwMode="hidden">
                <a:xfrm>
                  <a:off x="1266" y="814"/>
                  <a:ext cx="2919" cy="2151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2"/>
                    </a:gs>
                    <a:gs pos="100000">
                      <a:schemeClr val="bg1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FFCC00"/>
                    </a:solidFill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04583" name="Oval 15"/>
                <p:cNvSpPr>
                  <a:spLocks noChangeArrowheads="1"/>
                </p:cNvSpPr>
                <p:nvPr/>
              </p:nvSpPr>
              <p:spPr bwMode="hidden">
                <a:xfrm>
                  <a:off x="2382" y="1602"/>
                  <a:ext cx="578" cy="405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2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FFCC00"/>
                    </a:solidFill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</p:grpSp>
          <p:grpSp>
            <p:nvGrpSpPr>
              <p:cNvPr id="108557" name="Group 16"/>
              <p:cNvGrpSpPr>
                <a:grpSpLocks/>
              </p:cNvGrpSpPr>
              <p:nvPr/>
            </p:nvGrpSpPr>
            <p:grpSpPr bwMode="auto">
              <a:xfrm>
                <a:off x="3115" y="0"/>
                <a:ext cx="2145" cy="1702"/>
                <a:chOff x="3115" y="0"/>
                <a:chExt cx="2145" cy="1702"/>
              </a:xfrm>
            </p:grpSpPr>
            <p:grpSp>
              <p:nvGrpSpPr>
                <p:cNvPr id="108580" name="Group 17"/>
                <p:cNvGrpSpPr>
                  <a:grpSpLocks/>
                </p:cNvGrpSpPr>
                <p:nvPr/>
              </p:nvGrpSpPr>
              <p:grpSpPr bwMode="auto">
                <a:xfrm>
                  <a:off x="4505" y="589"/>
                  <a:ext cx="493" cy="912"/>
                  <a:chOff x="3471" y="1530"/>
                  <a:chExt cx="1258" cy="2327"/>
                </a:xfrm>
              </p:grpSpPr>
              <p:sp>
                <p:nvSpPr>
                  <p:cNvPr id="104580" name="Freeform 18"/>
                  <p:cNvSpPr>
                    <a:spLocks/>
                  </p:cNvSpPr>
                  <p:nvPr/>
                </p:nvSpPr>
                <p:spPr bwMode="hidden">
                  <a:xfrm rot="2711884">
                    <a:off x="2778" y="2236"/>
                    <a:ext cx="1699" cy="313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19 w 2736"/>
                      <a:gd name="T3" fmla="*/ 4 h 504"/>
                      <a:gd name="T4" fmla="*/ 39 w 2736"/>
                      <a:gd name="T5" fmla="*/ 1 h 504"/>
                      <a:gd name="T6" fmla="*/ 60 w 2736"/>
                      <a:gd name="T7" fmla="*/ 1 h 504"/>
                      <a:gd name="T8" fmla="*/ 60 w 2736"/>
                      <a:gd name="T9" fmla="*/ 2 h 504"/>
                      <a:gd name="T10" fmla="*/ 39 w 2736"/>
                      <a:gd name="T11" fmla="*/ 2 h 504"/>
                      <a:gd name="T12" fmla="*/ 14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81" name="Freeform 19"/>
                  <p:cNvSpPr>
                    <a:spLocks/>
                  </p:cNvSpPr>
                  <p:nvPr/>
                </p:nvSpPr>
                <p:spPr bwMode="hidden">
                  <a:xfrm rot="2711884">
                    <a:off x="4036" y="3132"/>
                    <a:ext cx="891" cy="486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2 w 1769"/>
                      <a:gd name="T3" fmla="*/ 1 h 791"/>
                      <a:gd name="T4" fmla="*/ 5 w 1769"/>
                      <a:gd name="T5" fmla="*/ 4 h 791"/>
                      <a:gd name="T6" fmla="*/ 7 w 1769"/>
                      <a:gd name="T7" fmla="*/ 9 h 791"/>
                      <a:gd name="T8" fmla="*/ 8 w 1769"/>
                      <a:gd name="T9" fmla="*/ 12 h 791"/>
                      <a:gd name="T10" fmla="*/ 8 w 1769"/>
                      <a:gd name="T11" fmla="*/ 16 h 791"/>
                      <a:gd name="T12" fmla="*/ 7 w 1769"/>
                      <a:gd name="T13" fmla="*/ 13 h 791"/>
                      <a:gd name="T14" fmla="*/ 6 w 1769"/>
                      <a:gd name="T15" fmla="*/ 9 h 791"/>
                      <a:gd name="T16" fmla="*/ 5 w 1769"/>
                      <a:gd name="T17" fmla="*/ 6 h 791"/>
                      <a:gd name="T18" fmla="*/ 3 w 1769"/>
                      <a:gd name="T19" fmla="*/ 4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1" name="Group 20"/>
                <p:cNvGrpSpPr>
                  <a:grpSpLocks/>
                </p:cNvGrpSpPr>
                <p:nvPr/>
              </p:nvGrpSpPr>
              <p:grpSpPr bwMode="auto">
                <a:xfrm>
                  <a:off x="4267" y="781"/>
                  <a:ext cx="966" cy="522"/>
                  <a:chOff x="2864" y="2019"/>
                  <a:chExt cx="2463" cy="1332"/>
                </a:xfrm>
              </p:grpSpPr>
              <p:sp>
                <p:nvSpPr>
                  <p:cNvPr id="104578" name="Freeform 21"/>
                  <p:cNvSpPr>
                    <a:spLocks/>
                  </p:cNvSpPr>
                  <p:nvPr/>
                </p:nvSpPr>
                <p:spPr bwMode="hidden">
                  <a:xfrm rot="2104081">
                    <a:off x="2865" y="2019"/>
                    <a:ext cx="1812" cy="347"/>
                  </a:xfrm>
                  <a:custGeom>
                    <a:avLst/>
                    <a:gdLst>
                      <a:gd name="T0" fmla="*/ 0 w 2736"/>
                      <a:gd name="T1" fmla="*/ 25 h 504"/>
                      <a:gd name="T2" fmla="*/ 32 w 2736"/>
                      <a:gd name="T3" fmla="*/ 8 h 504"/>
                      <a:gd name="T4" fmla="*/ 66 w 2736"/>
                      <a:gd name="T5" fmla="*/ 1 h 504"/>
                      <a:gd name="T6" fmla="*/ 101 w 2736"/>
                      <a:gd name="T7" fmla="*/ 1 h 504"/>
                      <a:gd name="T8" fmla="*/ 101 w 2736"/>
                      <a:gd name="T9" fmla="*/ 6 h 504"/>
                      <a:gd name="T10" fmla="*/ 66 w 2736"/>
                      <a:gd name="T11" fmla="*/ 6 h 504"/>
                      <a:gd name="T12" fmla="*/ 24 w 2736"/>
                      <a:gd name="T13" fmla="*/ 14 h 504"/>
                      <a:gd name="T14" fmla="*/ 0 w 2736"/>
                      <a:gd name="T15" fmla="*/ 25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9" name="Freeform 22"/>
                  <p:cNvSpPr>
                    <a:spLocks/>
                  </p:cNvSpPr>
                  <p:nvPr/>
                </p:nvSpPr>
                <p:spPr bwMode="hidden">
                  <a:xfrm rot="2104081">
                    <a:off x="4352" y="2805"/>
                    <a:ext cx="974" cy="545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4 w 1769"/>
                      <a:gd name="T3" fmla="*/ 3 h 791"/>
                      <a:gd name="T4" fmla="*/ 10 w 1769"/>
                      <a:gd name="T5" fmla="*/ 10 h 791"/>
                      <a:gd name="T6" fmla="*/ 14 w 1769"/>
                      <a:gd name="T7" fmla="*/ 22 h 791"/>
                      <a:gd name="T8" fmla="*/ 15 w 1769"/>
                      <a:gd name="T9" fmla="*/ 31 h 791"/>
                      <a:gd name="T10" fmla="*/ 14 w 1769"/>
                      <a:gd name="T11" fmla="*/ 40 h 791"/>
                      <a:gd name="T12" fmla="*/ 13 w 1769"/>
                      <a:gd name="T13" fmla="*/ 32 h 791"/>
                      <a:gd name="T14" fmla="*/ 12 w 1769"/>
                      <a:gd name="T15" fmla="*/ 23 h 791"/>
                      <a:gd name="T16" fmla="*/ 9 w 1769"/>
                      <a:gd name="T17" fmla="*/ 15 h 791"/>
                      <a:gd name="T18" fmla="*/ 5 w 1769"/>
                      <a:gd name="T19" fmla="*/ 8 h 791"/>
                      <a:gd name="T20" fmla="*/ 0 w 1769"/>
                      <a:gd name="T21" fmla="*/ 4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2" name="Group 23"/>
                <p:cNvGrpSpPr>
                  <a:grpSpLocks/>
                </p:cNvGrpSpPr>
                <p:nvPr/>
              </p:nvGrpSpPr>
              <p:grpSpPr bwMode="auto">
                <a:xfrm>
                  <a:off x="4280" y="707"/>
                  <a:ext cx="971" cy="417"/>
                  <a:chOff x="2897" y="1832"/>
                  <a:chExt cx="2477" cy="1064"/>
                </a:xfrm>
              </p:grpSpPr>
              <p:sp>
                <p:nvSpPr>
                  <p:cNvPr id="104576" name="Freeform 24"/>
                  <p:cNvSpPr>
                    <a:spLocks/>
                  </p:cNvSpPr>
                  <p:nvPr/>
                </p:nvSpPr>
                <p:spPr bwMode="hidden">
                  <a:xfrm rot="1582915">
                    <a:off x="2896" y="1832"/>
                    <a:ext cx="1736" cy="303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23 w 2736"/>
                      <a:gd name="T3" fmla="*/ 3 h 504"/>
                      <a:gd name="T4" fmla="*/ 47 w 2736"/>
                      <a:gd name="T5" fmla="*/ 1 h 504"/>
                      <a:gd name="T6" fmla="*/ 72 w 2736"/>
                      <a:gd name="T7" fmla="*/ 1 h 504"/>
                      <a:gd name="T8" fmla="*/ 72 w 2736"/>
                      <a:gd name="T9" fmla="*/ 2 h 504"/>
                      <a:gd name="T10" fmla="*/ 46 w 2736"/>
                      <a:gd name="T11" fmla="*/ 2 h 504"/>
                      <a:gd name="T12" fmla="*/ 17 w 2736"/>
                      <a:gd name="T13" fmla="*/ 5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7" name="Freeform 25"/>
                  <p:cNvSpPr>
                    <a:spLocks/>
                  </p:cNvSpPr>
                  <p:nvPr/>
                </p:nvSpPr>
                <p:spPr bwMode="hidden">
                  <a:xfrm rot="1582915">
                    <a:off x="4443" y="2420"/>
                    <a:ext cx="931" cy="477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7 w 1769"/>
                      <a:gd name="T5" fmla="*/ 4 h 791"/>
                      <a:gd name="T6" fmla="*/ 9 w 1769"/>
                      <a:gd name="T7" fmla="*/ 8 h 791"/>
                      <a:gd name="T8" fmla="*/ 10 w 1769"/>
                      <a:gd name="T9" fmla="*/ 10 h 791"/>
                      <a:gd name="T10" fmla="*/ 10 w 1769"/>
                      <a:gd name="T11" fmla="*/ 14 h 791"/>
                      <a:gd name="T12" fmla="*/ 9 w 1769"/>
                      <a:gd name="T13" fmla="*/ 11 h 791"/>
                      <a:gd name="T14" fmla="*/ 8 w 1769"/>
                      <a:gd name="T15" fmla="*/ 8 h 791"/>
                      <a:gd name="T16" fmla="*/ 7 w 1769"/>
                      <a:gd name="T17" fmla="*/ 5 h 791"/>
                      <a:gd name="T18" fmla="*/ 4 w 1769"/>
                      <a:gd name="T19" fmla="*/ 2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3" name="Group 26"/>
                <p:cNvGrpSpPr>
                  <a:grpSpLocks/>
                </p:cNvGrpSpPr>
                <p:nvPr/>
              </p:nvGrpSpPr>
              <p:grpSpPr bwMode="auto">
                <a:xfrm>
                  <a:off x="4291" y="630"/>
                  <a:ext cx="969" cy="364"/>
                  <a:chOff x="2924" y="1636"/>
                  <a:chExt cx="2472" cy="927"/>
                </a:xfrm>
              </p:grpSpPr>
              <p:sp>
                <p:nvSpPr>
                  <p:cNvPr id="104574" name="Freeform 27"/>
                  <p:cNvSpPr>
                    <a:spLocks/>
                  </p:cNvSpPr>
                  <p:nvPr/>
                </p:nvSpPr>
                <p:spPr bwMode="hidden">
                  <a:xfrm rot="1080363">
                    <a:off x="2907" y="1616"/>
                    <a:ext cx="1680" cy="346"/>
                  </a:xfrm>
                  <a:custGeom>
                    <a:avLst/>
                    <a:gdLst>
                      <a:gd name="T0" fmla="*/ 0 w 2736"/>
                      <a:gd name="T1" fmla="*/ 25 h 504"/>
                      <a:gd name="T2" fmla="*/ 18 w 2736"/>
                      <a:gd name="T3" fmla="*/ 8 h 504"/>
                      <a:gd name="T4" fmla="*/ 36 w 2736"/>
                      <a:gd name="T5" fmla="*/ 1 h 504"/>
                      <a:gd name="T6" fmla="*/ 55 w 2736"/>
                      <a:gd name="T7" fmla="*/ 1 h 504"/>
                      <a:gd name="T8" fmla="*/ 55 w 2736"/>
                      <a:gd name="T9" fmla="*/ 5 h 504"/>
                      <a:gd name="T10" fmla="*/ 36 w 2736"/>
                      <a:gd name="T11" fmla="*/ 5 h 504"/>
                      <a:gd name="T12" fmla="*/ 13 w 2736"/>
                      <a:gd name="T13" fmla="*/ 14 h 504"/>
                      <a:gd name="T14" fmla="*/ 0 w 2736"/>
                      <a:gd name="T15" fmla="*/ 25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5" name="Freeform 28"/>
                  <p:cNvSpPr>
                    <a:spLocks/>
                  </p:cNvSpPr>
                  <p:nvPr/>
                </p:nvSpPr>
                <p:spPr bwMode="hidden">
                  <a:xfrm rot="1080363">
                    <a:off x="4488" y="2030"/>
                    <a:ext cx="891" cy="513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2 w 1769"/>
                      <a:gd name="T3" fmla="*/ 2 h 791"/>
                      <a:gd name="T4" fmla="*/ 5 w 1769"/>
                      <a:gd name="T5" fmla="*/ 6 h 791"/>
                      <a:gd name="T6" fmla="*/ 7 w 1769"/>
                      <a:gd name="T7" fmla="*/ 14 h 791"/>
                      <a:gd name="T8" fmla="*/ 8 w 1769"/>
                      <a:gd name="T9" fmla="*/ 19 h 791"/>
                      <a:gd name="T10" fmla="*/ 7 w 1769"/>
                      <a:gd name="T11" fmla="*/ 25 h 791"/>
                      <a:gd name="T12" fmla="*/ 7 w 1769"/>
                      <a:gd name="T13" fmla="*/ 19 h 791"/>
                      <a:gd name="T14" fmla="*/ 6 w 1769"/>
                      <a:gd name="T15" fmla="*/ 14 h 791"/>
                      <a:gd name="T16" fmla="*/ 5 w 1769"/>
                      <a:gd name="T17" fmla="*/ 9 h 791"/>
                      <a:gd name="T18" fmla="*/ 3 w 1769"/>
                      <a:gd name="T19" fmla="*/ 5 h 791"/>
                      <a:gd name="T20" fmla="*/ 0 w 1769"/>
                      <a:gd name="T21" fmla="*/ 3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4" name="Group 29"/>
                <p:cNvGrpSpPr>
                  <a:grpSpLocks/>
                </p:cNvGrpSpPr>
                <p:nvPr/>
              </p:nvGrpSpPr>
              <p:grpSpPr bwMode="auto">
                <a:xfrm>
                  <a:off x="4304" y="543"/>
                  <a:ext cx="918" cy="258"/>
                  <a:chOff x="2958" y="1414"/>
                  <a:chExt cx="2342" cy="657"/>
                </a:xfrm>
              </p:grpSpPr>
              <p:sp>
                <p:nvSpPr>
                  <p:cNvPr id="104572" name="Freeform 30"/>
                  <p:cNvSpPr>
                    <a:spLocks/>
                  </p:cNvSpPr>
                  <p:nvPr/>
                </p:nvSpPr>
                <p:spPr bwMode="hidden">
                  <a:xfrm rot="463793">
                    <a:off x="2957" y="1415"/>
                    <a:ext cx="1544" cy="312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9 w 2736"/>
                      <a:gd name="T3" fmla="*/ 4 h 504"/>
                      <a:gd name="T4" fmla="*/ 19 w 2736"/>
                      <a:gd name="T5" fmla="*/ 1 h 504"/>
                      <a:gd name="T6" fmla="*/ 28 w 2736"/>
                      <a:gd name="T7" fmla="*/ 1 h 504"/>
                      <a:gd name="T8" fmla="*/ 28 w 2736"/>
                      <a:gd name="T9" fmla="*/ 2 h 504"/>
                      <a:gd name="T10" fmla="*/ 18 w 2736"/>
                      <a:gd name="T11" fmla="*/ 2 h 504"/>
                      <a:gd name="T12" fmla="*/ 7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3" name="Freeform 31"/>
                  <p:cNvSpPr>
                    <a:spLocks/>
                  </p:cNvSpPr>
                  <p:nvPr/>
                </p:nvSpPr>
                <p:spPr bwMode="hidden">
                  <a:xfrm rot="463793">
                    <a:off x="4470" y="1581"/>
                    <a:ext cx="829" cy="454"/>
                  </a:xfrm>
                  <a:custGeom>
                    <a:avLst/>
                    <a:gdLst>
                      <a:gd name="T0" fmla="*/ 0 w 1769"/>
                      <a:gd name="T1" fmla="*/ 1 h 791"/>
                      <a:gd name="T2" fmla="*/ 1 w 1769"/>
                      <a:gd name="T3" fmla="*/ 1 h 791"/>
                      <a:gd name="T4" fmla="*/ 3 w 1769"/>
                      <a:gd name="T5" fmla="*/ 3 h 791"/>
                      <a:gd name="T6" fmla="*/ 4 w 1769"/>
                      <a:gd name="T7" fmla="*/ 5 h 791"/>
                      <a:gd name="T8" fmla="*/ 4 w 1769"/>
                      <a:gd name="T9" fmla="*/ 8 h 791"/>
                      <a:gd name="T10" fmla="*/ 4 w 1769"/>
                      <a:gd name="T11" fmla="*/ 10 h 791"/>
                      <a:gd name="T12" fmla="*/ 4 w 1769"/>
                      <a:gd name="T13" fmla="*/ 8 h 791"/>
                      <a:gd name="T14" fmla="*/ 3 w 1769"/>
                      <a:gd name="T15" fmla="*/ 6 h 791"/>
                      <a:gd name="T16" fmla="*/ 3 w 1769"/>
                      <a:gd name="T17" fmla="*/ 4 h 791"/>
                      <a:gd name="T18" fmla="*/ 1 w 1769"/>
                      <a:gd name="T19" fmla="*/ 2 h 791"/>
                      <a:gd name="T20" fmla="*/ 0 w 1769"/>
                      <a:gd name="T21" fmla="*/ 1 h 791"/>
                      <a:gd name="T22" fmla="*/ 0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5" name="Group 32"/>
                <p:cNvGrpSpPr>
                  <a:grpSpLocks/>
                </p:cNvGrpSpPr>
                <p:nvPr/>
              </p:nvGrpSpPr>
              <p:grpSpPr bwMode="auto">
                <a:xfrm>
                  <a:off x="4314" y="487"/>
                  <a:ext cx="843" cy="134"/>
                  <a:chOff x="2983" y="1269"/>
                  <a:chExt cx="2150" cy="343"/>
                </a:xfrm>
              </p:grpSpPr>
              <p:sp>
                <p:nvSpPr>
                  <p:cNvPr id="104570" name="Freeform 33"/>
                  <p:cNvSpPr>
                    <a:spLocks/>
                  </p:cNvSpPr>
                  <p:nvPr/>
                </p:nvSpPr>
                <p:spPr bwMode="hidden">
                  <a:xfrm rot="-84182">
                    <a:off x="2982" y="1286"/>
                    <a:ext cx="1404" cy="220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4 w 2736"/>
                      <a:gd name="T3" fmla="*/ 0 h 504"/>
                      <a:gd name="T4" fmla="*/ 8 w 2736"/>
                      <a:gd name="T5" fmla="*/ 0 h 504"/>
                      <a:gd name="T6" fmla="*/ 13 w 2736"/>
                      <a:gd name="T7" fmla="*/ 0 h 504"/>
                      <a:gd name="T8" fmla="*/ 13 w 2736"/>
                      <a:gd name="T9" fmla="*/ 0 h 504"/>
                      <a:gd name="T10" fmla="*/ 8 w 2736"/>
                      <a:gd name="T11" fmla="*/ 0 h 504"/>
                      <a:gd name="T12" fmla="*/ 3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1" name="Freeform 34"/>
                  <p:cNvSpPr>
                    <a:spLocks/>
                  </p:cNvSpPr>
                  <p:nvPr/>
                </p:nvSpPr>
                <p:spPr bwMode="hidden">
                  <a:xfrm rot="-84182">
                    <a:off x="4377" y="1249"/>
                    <a:ext cx="755" cy="363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1 w 1769"/>
                      <a:gd name="T5" fmla="*/ 0 h 791"/>
                      <a:gd name="T6" fmla="*/ 2 w 1769"/>
                      <a:gd name="T7" fmla="*/ 1 h 791"/>
                      <a:gd name="T8" fmla="*/ 2 w 1769"/>
                      <a:gd name="T9" fmla="*/ 1 h 791"/>
                      <a:gd name="T10" fmla="*/ 2 w 1769"/>
                      <a:gd name="T11" fmla="*/ 1 h 791"/>
                      <a:gd name="T12" fmla="*/ 2 w 1769"/>
                      <a:gd name="T13" fmla="*/ 1 h 791"/>
                      <a:gd name="T14" fmla="*/ 2 w 1769"/>
                      <a:gd name="T15" fmla="*/ 1 h 791"/>
                      <a:gd name="T16" fmla="*/ 1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6" name="Group 35"/>
                <p:cNvGrpSpPr>
                  <a:grpSpLocks/>
                </p:cNvGrpSpPr>
                <p:nvPr/>
              </p:nvGrpSpPr>
              <p:grpSpPr bwMode="auto">
                <a:xfrm>
                  <a:off x="4296" y="349"/>
                  <a:ext cx="737" cy="167"/>
                  <a:chOff x="2938" y="917"/>
                  <a:chExt cx="1879" cy="427"/>
                </a:xfrm>
              </p:grpSpPr>
              <p:sp>
                <p:nvSpPr>
                  <p:cNvPr id="104568" name="Freeform 36"/>
                  <p:cNvSpPr>
                    <a:spLocks/>
                  </p:cNvSpPr>
                  <p:nvPr/>
                </p:nvSpPr>
                <p:spPr bwMode="hidden">
                  <a:xfrm rot="-802576">
                    <a:off x="2902" y="1128"/>
                    <a:ext cx="1252" cy="202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2 w 2736"/>
                      <a:gd name="T3" fmla="*/ 0 h 504"/>
                      <a:gd name="T4" fmla="*/ 3 w 2736"/>
                      <a:gd name="T5" fmla="*/ 0 h 504"/>
                      <a:gd name="T6" fmla="*/ 5 w 2736"/>
                      <a:gd name="T7" fmla="*/ 0 h 504"/>
                      <a:gd name="T8" fmla="*/ 5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9" name="Freeform 37"/>
                  <p:cNvSpPr>
                    <a:spLocks/>
                  </p:cNvSpPr>
                  <p:nvPr/>
                </p:nvSpPr>
                <p:spPr bwMode="hidden">
                  <a:xfrm rot="-802576">
                    <a:off x="4148" y="918"/>
                    <a:ext cx="668" cy="335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1 w 1769"/>
                      <a:gd name="T7" fmla="*/ 0 h 791"/>
                      <a:gd name="T8" fmla="*/ 1 w 1769"/>
                      <a:gd name="T9" fmla="*/ 0 h 791"/>
                      <a:gd name="T10" fmla="*/ 1 w 1769"/>
                      <a:gd name="T11" fmla="*/ 1 h 791"/>
                      <a:gd name="T12" fmla="*/ 1 w 1769"/>
                      <a:gd name="T13" fmla="*/ 0 h 791"/>
                      <a:gd name="T14" fmla="*/ 1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7" name="Group 38"/>
                <p:cNvGrpSpPr>
                  <a:grpSpLocks/>
                </p:cNvGrpSpPr>
                <p:nvPr/>
              </p:nvGrpSpPr>
              <p:grpSpPr bwMode="auto">
                <a:xfrm>
                  <a:off x="3394" y="637"/>
                  <a:ext cx="493" cy="912"/>
                  <a:chOff x="637" y="1653"/>
                  <a:chExt cx="1257" cy="2326"/>
                </a:xfrm>
              </p:grpSpPr>
              <p:sp>
                <p:nvSpPr>
                  <p:cNvPr id="104566" name="Freeform 39"/>
                  <p:cNvSpPr>
                    <a:spLocks/>
                  </p:cNvSpPr>
                  <p:nvPr/>
                </p:nvSpPr>
                <p:spPr bwMode="hidden">
                  <a:xfrm rot="18888116" flipH="1">
                    <a:off x="866" y="2351"/>
                    <a:ext cx="1726" cy="297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21 w 2736"/>
                      <a:gd name="T3" fmla="*/ 3 h 504"/>
                      <a:gd name="T4" fmla="*/ 45 w 2736"/>
                      <a:gd name="T5" fmla="*/ 1 h 504"/>
                      <a:gd name="T6" fmla="*/ 69 w 2736"/>
                      <a:gd name="T7" fmla="*/ 1 h 504"/>
                      <a:gd name="T8" fmla="*/ 69 w 2736"/>
                      <a:gd name="T9" fmla="*/ 2 h 504"/>
                      <a:gd name="T10" fmla="*/ 44 w 2736"/>
                      <a:gd name="T11" fmla="*/ 2 h 504"/>
                      <a:gd name="T12" fmla="*/ 16 w 2736"/>
                      <a:gd name="T13" fmla="*/ 5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7" name="Freeform 40"/>
                  <p:cNvSpPr>
                    <a:spLocks/>
                  </p:cNvSpPr>
                  <p:nvPr/>
                </p:nvSpPr>
                <p:spPr bwMode="hidden">
                  <a:xfrm rot="18888116" flipH="1">
                    <a:off x="419" y="3271"/>
                    <a:ext cx="925" cy="489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7 w 1769"/>
                      <a:gd name="T5" fmla="*/ 4 h 791"/>
                      <a:gd name="T6" fmla="*/ 9 w 1769"/>
                      <a:gd name="T7" fmla="*/ 9 h 791"/>
                      <a:gd name="T8" fmla="*/ 10 w 1769"/>
                      <a:gd name="T9" fmla="*/ 12 h 791"/>
                      <a:gd name="T10" fmla="*/ 9 w 1769"/>
                      <a:gd name="T11" fmla="*/ 17 h 791"/>
                      <a:gd name="T12" fmla="*/ 9 w 1769"/>
                      <a:gd name="T13" fmla="*/ 14 h 791"/>
                      <a:gd name="T14" fmla="*/ 8 w 1769"/>
                      <a:gd name="T15" fmla="*/ 9 h 791"/>
                      <a:gd name="T16" fmla="*/ 6 w 1769"/>
                      <a:gd name="T17" fmla="*/ 7 h 791"/>
                      <a:gd name="T18" fmla="*/ 3 w 1769"/>
                      <a:gd name="T19" fmla="*/ 4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8" name="Group 41"/>
                <p:cNvGrpSpPr>
                  <a:grpSpLocks/>
                </p:cNvGrpSpPr>
                <p:nvPr/>
              </p:nvGrpSpPr>
              <p:grpSpPr bwMode="auto">
                <a:xfrm>
                  <a:off x="3142" y="850"/>
                  <a:ext cx="966" cy="522"/>
                  <a:chOff x="-5" y="2196"/>
                  <a:chExt cx="2463" cy="1332"/>
                </a:xfrm>
              </p:grpSpPr>
              <p:sp>
                <p:nvSpPr>
                  <p:cNvPr id="104564" name="Freeform 42"/>
                  <p:cNvSpPr>
                    <a:spLocks/>
                  </p:cNvSpPr>
                  <p:nvPr/>
                </p:nvSpPr>
                <p:spPr bwMode="hidden">
                  <a:xfrm rot="19495919" flipH="1">
                    <a:off x="644" y="2196"/>
                    <a:ext cx="1797" cy="347"/>
                  </a:xfrm>
                  <a:custGeom>
                    <a:avLst/>
                    <a:gdLst>
                      <a:gd name="T0" fmla="*/ 0 w 2736"/>
                      <a:gd name="T1" fmla="*/ 25 h 504"/>
                      <a:gd name="T2" fmla="*/ 30 w 2736"/>
                      <a:gd name="T3" fmla="*/ 8 h 504"/>
                      <a:gd name="T4" fmla="*/ 62 w 2736"/>
                      <a:gd name="T5" fmla="*/ 1 h 504"/>
                      <a:gd name="T6" fmla="*/ 95 w 2736"/>
                      <a:gd name="T7" fmla="*/ 1 h 504"/>
                      <a:gd name="T8" fmla="*/ 94 w 2736"/>
                      <a:gd name="T9" fmla="*/ 6 h 504"/>
                      <a:gd name="T10" fmla="*/ 61 w 2736"/>
                      <a:gd name="T11" fmla="*/ 6 h 504"/>
                      <a:gd name="T12" fmla="*/ 23 w 2736"/>
                      <a:gd name="T13" fmla="*/ 14 h 504"/>
                      <a:gd name="T14" fmla="*/ 0 w 2736"/>
                      <a:gd name="T15" fmla="*/ 25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5" name="Freeform 43"/>
                  <p:cNvSpPr>
                    <a:spLocks/>
                  </p:cNvSpPr>
                  <p:nvPr/>
                </p:nvSpPr>
                <p:spPr bwMode="hidden">
                  <a:xfrm rot="19495919" flipH="1">
                    <a:off x="-6" y="2982"/>
                    <a:ext cx="968" cy="545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4 w 1769"/>
                      <a:gd name="T3" fmla="*/ 3 h 791"/>
                      <a:gd name="T4" fmla="*/ 9 w 1769"/>
                      <a:gd name="T5" fmla="*/ 10 h 791"/>
                      <a:gd name="T6" fmla="*/ 13 w 1769"/>
                      <a:gd name="T7" fmla="*/ 22 h 791"/>
                      <a:gd name="T8" fmla="*/ 14 w 1769"/>
                      <a:gd name="T9" fmla="*/ 31 h 791"/>
                      <a:gd name="T10" fmla="*/ 14 w 1769"/>
                      <a:gd name="T11" fmla="*/ 40 h 791"/>
                      <a:gd name="T12" fmla="*/ 13 w 1769"/>
                      <a:gd name="T13" fmla="*/ 32 h 791"/>
                      <a:gd name="T14" fmla="*/ 11 w 1769"/>
                      <a:gd name="T15" fmla="*/ 23 h 791"/>
                      <a:gd name="T16" fmla="*/ 9 w 1769"/>
                      <a:gd name="T17" fmla="*/ 15 h 791"/>
                      <a:gd name="T18" fmla="*/ 4 w 1769"/>
                      <a:gd name="T19" fmla="*/ 8 h 791"/>
                      <a:gd name="T20" fmla="*/ 0 w 1769"/>
                      <a:gd name="T21" fmla="*/ 4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9" name="Group 44"/>
                <p:cNvGrpSpPr>
                  <a:grpSpLocks/>
                </p:cNvGrpSpPr>
                <p:nvPr/>
              </p:nvGrpSpPr>
              <p:grpSpPr bwMode="auto">
                <a:xfrm>
                  <a:off x="3124" y="777"/>
                  <a:ext cx="971" cy="417"/>
                  <a:chOff x="-52" y="2009"/>
                  <a:chExt cx="2477" cy="1064"/>
                </a:xfrm>
              </p:grpSpPr>
              <p:sp>
                <p:nvSpPr>
                  <p:cNvPr id="104562" name="Freeform 45"/>
                  <p:cNvSpPr>
                    <a:spLocks/>
                  </p:cNvSpPr>
                  <p:nvPr/>
                </p:nvSpPr>
                <p:spPr bwMode="hidden">
                  <a:xfrm rot="20017085" flipH="1">
                    <a:off x="689" y="2010"/>
                    <a:ext cx="1736" cy="303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23 w 2736"/>
                      <a:gd name="T3" fmla="*/ 3 h 504"/>
                      <a:gd name="T4" fmla="*/ 47 w 2736"/>
                      <a:gd name="T5" fmla="*/ 1 h 504"/>
                      <a:gd name="T6" fmla="*/ 72 w 2736"/>
                      <a:gd name="T7" fmla="*/ 1 h 504"/>
                      <a:gd name="T8" fmla="*/ 72 w 2736"/>
                      <a:gd name="T9" fmla="*/ 2 h 504"/>
                      <a:gd name="T10" fmla="*/ 46 w 2736"/>
                      <a:gd name="T11" fmla="*/ 2 h 504"/>
                      <a:gd name="T12" fmla="*/ 17 w 2736"/>
                      <a:gd name="T13" fmla="*/ 5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3" name="Freeform 46"/>
                  <p:cNvSpPr>
                    <a:spLocks/>
                  </p:cNvSpPr>
                  <p:nvPr/>
                </p:nvSpPr>
                <p:spPr bwMode="hidden">
                  <a:xfrm rot="20017085" flipH="1">
                    <a:off x="-53" y="2598"/>
                    <a:ext cx="931" cy="458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7 w 1769"/>
                      <a:gd name="T5" fmla="*/ 3 h 791"/>
                      <a:gd name="T6" fmla="*/ 9 w 1769"/>
                      <a:gd name="T7" fmla="*/ 5 h 791"/>
                      <a:gd name="T8" fmla="*/ 10 w 1769"/>
                      <a:gd name="T9" fmla="*/ 8 h 791"/>
                      <a:gd name="T10" fmla="*/ 10 w 1769"/>
                      <a:gd name="T11" fmla="*/ 10 h 791"/>
                      <a:gd name="T12" fmla="*/ 9 w 1769"/>
                      <a:gd name="T13" fmla="*/ 8 h 791"/>
                      <a:gd name="T14" fmla="*/ 8 w 1769"/>
                      <a:gd name="T15" fmla="*/ 6 h 791"/>
                      <a:gd name="T16" fmla="*/ 7 w 1769"/>
                      <a:gd name="T17" fmla="*/ 3 h 791"/>
                      <a:gd name="T18" fmla="*/ 4 w 1769"/>
                      <a:gd name="T19" fmla="*/ 2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0" name="Group 47"/>
                <p:cNvGrpSpPr>
                  <a:grpSpLocks/>
                </p:cNvGrpSpPr>
                <p:nvPr/>
              </p:nvGrpSpPr>
              <p:grpSpPr bwMode="auto">
                <a:xfrm>
                  <a:off x="3115" y="700"/>
                  <a:ext cx="969" cy="363"/>
                  <a:chOff x="-74" y="1813"/>
                  <a:chExt cx="2472" cy="927"/>
                </a:xfrm>
              </p:grpSpPr>
              <p:sp>
                <p:nvSpPr>
                  <p:cNvPr id="104560" name="Freeform 48"/>
                  <p:cNvSpPr>
                    <a:spLocks/>
                  </p:cNvSpPr>
                  <p:nvPr/>
                </p:nvSpPr>
                <p:spPr bwMode="hidden">
                  <a:xfrm rot="20519637" flipH="1">
                    <a:off x="721" y="1812"/>
                    <a:ext cx="1677" cy="325"/>
                  </a:xfrm>
                  <a:custGeom>
                    <a:avLst/>
                    <a:gdLst>
                      <a:gd name="T0" fmla="*/ 0 w 2736"/>
                      <a:gd name="T1" fmla="*/ 15 h 504"/>
                      <a:gd name="T2" fmla="*/ 17 w 2736"/>
                      <a:gd name="T3" fmla="*/ 5 h 504"/>
                      <a:gd name="T4" fmla="*/ 36 w 2736"/>
                      <a:gd name="T5" fmla="*/ 1 h 504"/>
                      <a:gd name="T6" fmla="*/ 55 w 2736"/>
                      <a:gd name="T7" fmla="*/ 1 h 504"/>
                      <a:gd name="T8" fmla="*/ 54 w 2736"/>
                      <a:gd name="T9" fmla="*/ 3 h 504"/>
                      <a:gd name="T10" fmla="*/ 36 w 2736"/>
                      <a:gd name="T11" fmla="*/ 3 h 504"/>
                      <a:gd name="T12" fmla="*/ 13 w 2736"/>
                      <a:gd name="T13" fmla="*/ 9 h 504"/>
                      <a:gd name="T14" fmla="*/ 0 w 2736"/>
                      <a:gd name="T15" fmla="*/ 15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1" name="Freeform 49"/>
                  <p:cNvSpPr>
                    <a:spLocks/>
                  </p:cNvSpPr>
                  <p:nvPr/>
                </p:nvSpPr>
                <p:spPr bwMode="hidden">
                  <a:xfrm rot="20519637" flipH="1">
                    <a:off x="-74" y="2212"/>
                    <a:ext cx="900" cy="511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2 h 791"/>
                      <a:gd name="T4" fmla="*/ 5 w 1769"/>
                      <a:gd name="T5" fmla="*/ 6 h 791"/>
                      <a:gd name="T6" fmla="*/ 7 w 1769"/>
                      <a:gd name="T7" fmla="*/ 13 h 791"/>
                      <a:gd name="T8" fmla="*/ 8 w 1769"/>
                      <a:gd name="T9" fmla="*/ 18 h 791"/>
                      <a:gd name="T10" fmla="*/ 8 w 1769"/>
                      <a:gd name="T11" fmla="*/ 24 h 791"/>
                      <a:gd name="T12" fmla="*/ 7 w 1769"/>
                      <a:gd name="T13" fmla="*/ 19 h 791"/>
                      <a:gd name="T14" fmla="*/ 6 w 1769"/>
                      <a:gd name="T15" fmla="*/ 14 h 791"/>
                      <a:gd name="T16" fmla="*/ 5 w 1769"/>
                      <a:gd name="T17" fmla="*/ 9 h 791"/>
                      <a:gd name="T18" fmla="*/ 3 w 1769"/>
                      <a:gd name="T19" fmla="*/ 5 h 791"/>
                      <a:gd name="T20" fmla="*/ 0 w 1769"/>
                      <a:gd name="T21" fmla="*/ 3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1" name="Group 50"/>
                <p:cNvGrpSpPr>
                  <a:grpSpLocks/>
                </p:cNvGrpSpPr>
                <p:nvPr/>
              </p:nvGrpSpPr>
              <p:grpSpPr bwMode="auto">
                <a:xfrm>
                  <a:off x="3153" y="613"/>
                  <a:ext cx="918" cy="257"/>
                  <a:chOff x="22" y="1591"/>
                  <a:chExt cx="2342" cy="657"/>
                </a:xfrm>
              </p:grpSpPr>
              <p:sp>
                <p:nvSpPr>
                  <p:cNvPr id="104558" name="Freeform 51"/>
                  <p:cNvSpPr>
                    <a:spLocks/>
                  </p:cNvSpPr>
                  <p:nvPr/>
                </p:nvSpPr>
                <p:spPr bwMode="hidden">
                  <a:xfrm rot="21136207" flipH="1">
                    <a:off x="819" y="1574"/>
                    <a:ext cx="1544" cy="313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9 w 2736"/>
                      <a:gd name="T3" fmla="*/ 4 h 504"/>
                      <a:gd name="T4" fmla="*/ 19 w 2736"/>
                      <a:gd name="T5" fmla="*/ 1 h 504"/>
                      <a:gd name="T6" fmla="*/ 28 w 2736"/>
                      <a:gd name="T7" fmla="*/ 1 h 504"/>
                      <a:gd name="T8" fmla="*/ 28 w 2736"/>
                      <a:gd name="T9" fmla="*/ 2 h 504"/>
                      <a:gd name="T10" fmla="*/ 18 w 2736"/>
                      <a:gd name="T11" fmla="*/ 2 h 504"/>
                      <a:gd name="T12" fmla="*/ 7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9" name="Freeform 52"/>
                  <p:cNvSpPr>
                    <a:spLocks/>
                  </p:cNvSpPr>
                  <p:nvPr/>
                </p:nvSpPr>
                <p:spPr bwMode="hidden">
                  <a:xfrm rot="21136207" flipH="1">
                    <a:off x="21" y="1757"/>
                    <a:ext cx="829" cy="490"/>
                  </a:xfrm>
                  <a:custGeom>
                    <a:avLst/>
                    <a:gdLst>
                      <a:gd name="T0" fmla="*/ 0 w 1769"/>
                      <a:gd name="T1" fmla="*/ 1 h 791"/>
                      <a:gd name="T2" fmla="*/ 1 w 1769"/>
                      <a:gd name="T3" fmla="*/ 1 h 791"/>
                      <a:gd name="T4" fmla="*/ 3 w 1769"/>
                      <a:gd name="T5" fmla="*/ 4 h 791"/>
                      <a:gd name="T6" fmla="*/ 4 w 1769"/>
                      <a:gd name="T7" fmla="*/ 9 h 791"/>
                      <a:gd name="T8" fmla="*/ 4 w 1769"/>
                      <a:gd name="T9" fmla="*/ 14 h 791"/>
                      <a:gd name="T10" fmla="*/ 4 w 1769"/>
                      <a:gd name="T11" fmla="*/ 17 h 791"/>
                      <a:gd name="T12" fmla="*/ 4 w 1769"/>
                      <a:gd name="T13" fmla="*/ 14 h 791"/>
                      <a:gd name="T14" fmla="*/ 3 w 1769"/>
                      <a:gd name="T15" fmla="*/ 10 h 791"/>
                      <a:gd name="T16" fmla="*/ 3 w 1769"/>
                      <a:gd name="T17" fmla="*/ 7 h 791"/>
                      <a:gd name="T18" fmla="*/ 1 w 1769"/>
                      <a:gd name="T19" fmla="*/ 4 h 791"/>
                      <a:gd name="T20" fmla="*/ 0 w 1769"/>
                      <a:gd name="T21" fmla="*/ 1 h 791"/>
                      <a:gd name="T22" fmla="*/ 0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2" name="Group 53"/>
                <p:cNvGrpSpPr>
                  <a:grpSpLocks/>
                </p:cNvGrpSpPr>
                <p:nvPr/>
              </p:nvGrpSpPr>
              <p:grpSpPr bwMode="auto">
                <a:xfrm>
                  <a:off x="3218" y="556"/>
                  <a:ext cx="843" cy="134"/>
                  <a:chOff x="189" y="1446"/>
                  <a:chExt cx="2150" cy="343"/>
                </a:xfrm>
              </p:grpSpPr>
              <p:sp>
                <p:nvSpPr>
                  <p:cNvPr id="104556" name="Freeform 54"/>
                  <p:cNvSpPr>
                    <a:spLocks/>
                  </p:cNvSpPr>
                  <p:nvPr/>
                </p:nvSpPr>
                <p:spPr bwMode="hidden">
                  <a:xfrm rot="84182" flipH="1">
                    <a:off x="935" y="1463"/>
                    <a:ext cx="1404" cy="220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4 w 2736"/>
                      <a:gd name="T3" fmla="*/ 0 h 504"/>
                      <a:gd name="T4" fmla="*/ 8 w 2736"/>
                      <a:gd name="T5" fmla="*/ 0 h 504"/>
                      <a:gd name="T6" fmla="*/ 13 w 2736"/>
                      <a:gd name="T7" fmla="*/ 0 h 504"/>
                      <a:gd name="T8" fmla="*/ 13 w 2736"/>
                      <a:gd name="T9" fmla="*/ 0 h 504"/>
                      <a:gd name="T10" fmla="*/ 8 w 2736"/>
                      <a:gd name="T11" fmla="*/ 0 h 504"/>
                      <a:gd name="T12" fmla="*/ 3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7" name="Freeform 55"/>
                  <p:cNvSpPr>
                    <a:spLocks/>
                  </p:cNvSpPr>
                  <p:nvPr/>
                </p:nvSpPr>
                <p:spPr bwMode="hidden">
                  <a:xfrm rot="84182" flipH="1">
                    <a:off x="189" y="1426"/>
                    <a:ext cx="755" cy="363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1 w 1769"/>
                      <a:gd name="T5" fmla="*/ 0 h 791"/>
                      <a:gd name="T6" fmla="*/ 2 w 1769"/>
                      <a:gd name="T7" fmla="*/ 1 h 791"/>
                      <a:gd name="T8" fmla="*/ 2 w 1769"/>
                      <a:gd name="T9" fmla="*/ 1 h 791"/>
                      <a:gd name="T10" fmla="*/ 2 w 1769"/>
                      <a:gd name="T11" fmla="*/ 1 h 791"/>
                      <a:gd name="T12" fmla="*/ 2 w 1769"/>
                      <a:gd name="T13" fmla="*/ 1 h 791"/>
                      <a:gd name="T14" fmla="*/ 2 w 1769"/>
                      <a:gd name="T15" fmla="*/ 1 h 791"/>
                      <a:gd name="T16" fmla="*/ 1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3" name="Group 56"/>
                <p:cNvGrpSpPr>
                  <a:grpSpLocks/>
                </p:cNvGrpSpPr>
                <p:nvPr/>
              </p:nvGrpSpPr>
              <p:grpSpPr bwMode="auto">
                <a:xfrm>
                  <a:off x="3342" y="418"/>
                  <a:ext cx="737" cy="167"/>
                  <a:chOff x="505" y="1094"/>
                  <a:chExt cx="1879" cy="427"/>
                </a:xfrm>
              </p:grpSpPr>
              <p:sp>
                <p:nvSpPr>
                  <p:cNvPr id="104554" name="Freeform 57"/>
                  <p:cNvSpPr>
                    <a:spLocks/>
                  </p:cNvSpPr>
                  <p:nvPr/>
                </p:nvSpPr>
                <p:spPr bwMode="hidden">
                  <a:xfrm rot="802576" flipH="1">
                    <a:off x="1151" y="1306"/>
                    <a:ext cx="1234" cy="214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3 w 2736"/>
                      <a:gd name="T5" fmla="*/ 0 h 504"/>
                      <a:gd name="T6" fmla="*/ 5 w 2736"/>
                      <a:gd name="T7" fmla="*/ 0 h 504"/>
                      <a:gd name="T8" fmla="*/ 5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5" name="Freeform 58"/>
                  <p:cNvSpPr>
                    <a:spLocks/>
                  </p:cNvSpPr>
                  <p:nvPr/>
                </p:nvSpPr>
                <p:spPr bwMode="hidden">
                  <a:xfrm rot="802576" flipH="1">
                    <a:off x="505" y="1095"/>
                    <a:ext cx="662" cy="335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1 w 1769"/>
                      <a:gd name="T9" fmla="*/ 0 h 791"/>
                      <a:gd name="T10" fmla="*/ 0 w 1769"/>
                      <a:gd name="T11" fmla="*/ 1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4" name="Group 59"/>
                <p:cNvGrpSpPr>
                  <a:grpSpLocks/>
                </p:cNvGrpSpPr>
                <p:nvPr/>
              </p:nvGrpSpPr>
              <p:grpSpPr bwMode="auto">
                <a:xfrm>
                  <a:off x="3386" y="341"/>
                  <a:ext cx="725" cy="218"/>
                  <a:chOff x="616" y="899"/>
                  <a:chExt cx="1850" cy="554"/>
                </a:xfrm>
              </p:grpSpPr>
              <p:sp>
                <p:nvSpPr>
                  <p:cNvPr id="104552" name="Freeform 60"/>
                  <p:cNvSpPr>
                    <a:spLocks/>
                  </p:cNvSpPr>
                  <p:nvPr/>
                </p:nvSpPr>
                <p:spPr bwMode="hidden">
                  <a:xfrm rot="1277471" flipH="1">
                    <a:off x="1231" y="1237"/>
                    <a:ext cx="1235" cy="21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3 w 2736"/>
                      <a:gd name="T5" fmla="*/ 0 h 504"/>
                      <a:gd name="T6" fmla="*/ 5 w 2736"/>
                      <a:gd name="T7" fmla="*/ 0 h 504"/>
                      <a:gd name="T8" fmla="*/ 5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3" name="Freeform 61"/>
                  <p:cNvSpPr>
                    <a:spLocks/>
                  </p:cNvSpPr>
                  <p:nvPr/>
                </p:nvSpPr>
                <p:spPr bwMode="hidden">
                  <a:xfrm rot="1277471" flipH="1">
                    <a:off x="615" y="898"/>
                    <a:ext cx="662" cy="339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1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5" name="Group 62"/>
                <p:cNvGrpSpPr>
                  <a:grpSpLocks/>
                </p:cNvGrpSpPr>
                <p:nvPr/>
              </p:nvGrpSpPr>
              <p:grpSpPr bwMode="auto">
                <a:xfrm>
                  <a:off x="3472" y="231"/>
                  <a:ext cx="693" cy="291"/>
                  <a:chOff x="3472" y="231"/>
                  <a:chExt cx="693" cy="291"/>
                </a:xfrm>
              </p:grpSpPr>
              <p:sp>
                <p:nvSpPr>
                  <p:cNvPr id="104550" name="Freeform 63"/>
                  <p:cNvSpPr>
                    <a:spLocks/>
                  </p:cNvSpPr>
                  <p:nvPr/>
                </p:nvSpPr>
                <p:spPr bwMode="hidden">
                  <a:xfrm rot="2028410" flipH="1">
                    <a:off x="3679" y="438"/>
                    <a:ext cx="483" cy="84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0 w 2736"/>
                      <a:gd name="T5" fmla="*/ 0 h 504"/>
                      <a:gd name="T6" fmla="*/ 0 w 2736"/>
                      <a:gd name="T7" fmla="*/ 0 h 504"/>
                      <a:gd name="T8" fmla="*/ 0 w 2736"/>
                      <a:gd name="T9" fmla="*/ 0 h 504"/>
                      <a:gd name="T10" fmla="*/ 0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1" name="Freeform 64"/>
                  <p:cNvSpPr>
                    <a:spLocks/>
                  </p:cNvSpPr>
                  <p:nvPr/>
                </p:nvSpPr>
                <p:spPr bwMode="hidden">
                  <a:xfrm rot="2028410" flipH="1">
                    <a:off x="3472" y="228"/>
                    <a:ext cx="260" cy="131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0 h 791"/>
                      <a:gd name="T10" fmla="*/ 0 w 1769"/>
                      <a:gd name="T11" fmla="*/ 0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6" name="Group 65"/>
                <p:cNvGrpSpPr>
                  <a:grpSpLocks/>
                </p:cNvGrpSpPr>
                <p:nvPr/>
              </p:nvGrpSpPr>
              <p:grpSpPr bwMode="auto">
                <a:xfrm>
                  <a:off x="3554" y="118"/>
                  <a:ext cx="664" cy="349"/>
                  <a:chOff x="3554" y="118"/>
                  <a:chExt cx="664" cy="349"/>
                </a:xfrm>
              </p:grpSpPr>
              <p:sp>
                <p:nvSpPr>
                  <p:cNvPr id="104548" name="Freeform 66"/>
                  <p:cNvSpPr>
                    <a:spLocks/>
                  </p:cNvSpPr>
                  <p:nvPr/>
                </p:nvSpPr>
                <p:spPr bwMode="hidden">
                  <a:xfrm rot="2664424" flipH="1">
                    <a:off x="3728" y="383"/>
                    <a:ext cx="490" cy="84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0 w 2736"/>
                      <a:gd name="T5" fmla="*/ 0 h 504"/>
                      <a:gd name="T6" fmla="*/ 0 w 2736"/>
                      <a:gd name="T7" fmla="*/ 0 h 504"/>
                      <a:gd name="T8" fmla="*/ 0 w 2736"/>
                      <a:gd name="T9" fmla="*/ 0 h 504"/>
                      <a:gd name="T10" fmla="*/ 0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9" name="Freeform 67"/>
                  <p:cNvSpPr>
                    <a:spLocks/>
                  </p:cNvSpPr>
                  <p:nvPr/>
                </p:nvSpPr>
                <p:spPr bwMode="hidden">
                  <a:xfrm rot="2664424" flipH="1">
                    <a:off x="3554" y="118"/>
                    <a:ext cx="263" cy="132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0 h 791"/>
                      <a:gd name="T10" fmla="*/ 0 w 1769"/>
                      <a:gd name="T11" fmla="*/ 0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7" name="Group 68"/>
                <p:cNvGrpSpPr>
                  <a:grpSpLocks/>
                </p:cNvGrpSpPr>
                <p:nvPr/>
              </p:nvGrpSpPr>
              <p:grpSpPr bwMode="auto">
                <a:xfrm>
                  <a:off x="3784" y="30"/>
                  <a:ext cx="305" cy="593"/>
                  <a:chOff x="1633" y="104"/>
                  <a:chExt cx="778" cy="1512"/>
                </a:xfrm>
              </p:grpSpPr>
              <p:sp>
                <p:nvSpPr>
                  <p:cNvPr id="104546" name="Freeform 69"/>
                  <p:cNvSpPr>
                    <a:spLocks/>
                  </p:cNvSpPr>
                  <p:nvPr/>
                </p:nvSpPr>
                <p:spPr bwMode="hidden">
                  <a:xfrm rot="3473776" flipH="1">
                    <a:off x="1752" y="958"/>
                    <a:ext cx="1101" cy="217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1 w 2736"/>
                      <a:gd name="T5" fmla="*/ 0 h 504"/>
                      <a:gd name="T6" fmla="*/ 2 w 2736"/>
                      <a:gd name="T7" fmla="*/ 0 h 504"/>
                      <a:gd name="T8" fmla="*/ 2 w 2736"/>
                      <a:gd name="T9" fmla="*/ 0 h 504"/>
                      <a:gd name="T10" fmla="*/ 1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7" name="Freeform 70"/>
                  <p:cNvSpPr>
                    <a:spLocks/>
                  </p:cNvSpPr>
                  <p:nvPr/>
                </p:nvSpPr>
                <p:spPr bwMode="hidden">
                  <a:xfrm rot="3473776" flipH="1">
                    <a:off x="1505" y="231"/>
                    <a:ext cx="591" cy="337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8" name="Group 71"/>
                <p:cNvGrpSpPr>
                  <a:grpSpLocks/>
                </p:cNvGrpSpPr>
                <p:nvPr/>
              </p:nvGrpSpPr>
              <p:grpSpPr bwMode="auto">
                <a:xfrm>
                  <a:off x="3903" y="0"/>
                  <a:ext cx="248" cy="601"/>
                  <a:chOff x="1935" y="28"/>
                  <a:chExt cx="634" cy="1534"/>
                </a:xfrm>
              </p:grpSpPr>
              <p:sp>
                <p:nvSpPr>
                  <p:cNvPr id="104544" name="Freeform 72"/>
                  <p:cNvSpPr>
                    <a:spLocks/>
                  </p:cNvSpPr>
                  <p:nvPr/>
                </p:nvSpPr>
                <p:spPr bwMode="hidden">
                  <a:xfrm rot="4126480" flipH="1">
                    <a:off x="1942" y="915"/>
                    <a:ext cx="1040" cy="214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1 w 2736"/>
                      <a:gd name="T5" fmla="*/ 0 h 504"/>
                      <a:gd name="T6" fmla="*/ 1 w 2736"/>
                      <a:gd name="T7" fmla="*/ 0 h 504"/>
                      <a:gd name="T8" fmla="*/ 1 w 2736"/>
                      <a:gd name="T9" fmla="*/ 0 h 504"/>
                      <a:gd name="T10" fmla="*/ 1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5" name="Freeform 73"/>
                  <p:cNvSpPr>
                    <a:spLocks/>
                  </p:cNvSpPr>
                  <p:nvPr/>
                </p:nvSpPr>
                <p:spPr bwMode="hidden">
                  <a:xfrm rot="4126480" flipH="1">
                    <a:off x="1820" y="144"/>
                    <a:ext cx="570" cy="338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9" name="Group 74"/>
                <p:cNvGrpSpPr>
                  <a:grpSpLocks/>
                </p:cNvGrpSpPr>
                <p:nvPr/>
              </p:nvGrpSpPr>
              <p:grpSpPr bwMode="auto">
                <a:xfrm>
                  <a:off x="4251" y="252"/>
                  <a:ext cx="723" cy="222"/>
                  <a:chOff x="2822" y="672"/>
                  <a:chExt cx="1845" cy="566"/>
                </a:xfrm>
              </p:grpSpPr>
              <p:sp>
                <p:nvSpPr>
                  <p:cNvPr id="104542" name="Freeform 75"/>
                  <p:cNvSpPr>
                    <a:spLocks/>
                  </p:cNvSpPr>
                  <p:nvPr/>
                </p:nvSpPr>
                <p:spPr bwMode="hidden">
                  <a:xfrm rot="-1325434">
                    <a:off x="2805" y="1022"/>
                    <a:ext cx="1229" cy="21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3 w 2736"/>
                      <a:gd name="T5" fmla="*/ 0 h 504"/>
                      <a:gd name="T6" fmla="*/ 4 w 2736"/>
                      <a:gd name="T7" fmla="*/ 0 h 504"/>
                      <a:gd name="T8" fmla="*/ 4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3" name="Freeform 76"/>
                  <p:cNvSpPr>
                    <a:spLocks/>
                  </p:cNvSpPr>
                  <p:nvPr/>
                </p:nvSpPr>
                <p:spPr bwMode="hidden">
                  <a:xfrm rot="-1325434">
                    <a:off x="4003" y="673"/>
                    <a:ext cx="647" cy="337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0" name="Group 77"/>
                <p:cNvGrpSpPr>
                  <a:grpSpLocks/>
                </p:cNvGrpSpPr>
                <p:nvPr/>
              </p:nvGrpSpPr>
              <p:grpSpPr bwMode="auto">
                <a:xfrm>
                  <a:off x="4196" y="163"/>
                  <a:ext cx="699" cy="282"/>
                  <a:chOff x="2683" y="445"/>
                  <a:chExt cx="1781" cy="717"/>
                </a:xfrm>
              </p:grpSpPr>
              <p:sp>
                <p:nvSpPr>
                  <p:cNvPr id="104540" name="Freeform 78"/>
                  <p:cNvSpPr>
                    <a:spLocks/>
                  </p:cNvSpPr>
                  <p:nvPr/>
                </p:nvSpPr>
                <p:spPr bwMode="hidden">
                  <a:xfrm rot="-1921064">
                    <a:off x="2682" y="946"/>
                    <a:ext cx="1227" cy="21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3 w 2736"/>
                      <a:gd name="T5" fmla="*/ 0 h 504"/>
                      <a:gd name="T6" fmla="*/ 4 w 2736"/>
                      <a:gd name="T7" fmla="*/ 0 h 504"/>
                      <a:gd name="T8" fmla="*/ 4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1" name="Freeform 79"/>
                  <p:cNvSpPr>
                    <a:spLocks/>
                  </p:cNvSpPr>
                  <p:nvPr/>
                </p:nvSpPr>
                <p:spPr bwMode="hidden">
                  <a:xfrm rot="-1921064">
                    <a:off x="3801" y="444"/>
                    <a:ext cx="646" cy="339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sp>
              <p:nvSpPr>
                <p:cNvPr id="104505" name="Freeform 80"/>
                <p:cNvSpPr>
                  <a:spLocks/>
                </p:cNvSpPr>
                <p:nvPr/>
              </p:nvSpPr>
              <p:spPr bwMode="hidden">
                <a:xfrm rot="4578755" flipH="1">
                  <a:off x="3968" y="372"/>
                  <a:ext cx="403" cy="57"/>
                </a:xfrm>
                <a:custGeom>
                  <a:avLst/>
                  <a:gdLst>
                    <a:gd name="T0" fmla="*/ 0 w 2736"/>
                    <a:gd name="T1" fmla="*/ 0 h 504"/>
                    <a:gd name="T2" fmla="*/ 0 w 2736"/>
                    <a:gd name="T3" fmla="*/ 0 h 504"/>
                    <a:gd name="T4" fmla="*/ 0 w 2736"/>
                    <a:gd name="T5" fmla="*/ 0 h 504"/>
                    <a:gd name="T6" fmla="*/ 0 w 2736"/>
                    <a:gd name="T7" fmla="*/ 0 h 504"/>
                    <a:gd name="T8" fmla="*/ 0 w 2736"/>
                    <a:gd name="T9" fmla="*/ 0 h 504"/>
                    <a:gd name="T10" fmla="*/ 0 w 2736"/>
                    <a:gd name="T11" fmla="*/ 0 h 504"/>
                    <a:gd name="T12" fmla="*/ 0 w 2736"/>
                    <a:gd name="T13" fmla="*/ 0 h 504"/>
                    <a:gd name="T14" fmla="*/ 0 w 2736"/>
                    <a:gd name="T15" fmla="*/ 0 h 5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736" h="504">
                      <a:moveTo>
                        <a:pt x="0" y="504"/>
                      </a:moveTo>
                      <a:cubicBezTo>
                        <a:pt x="24" y="488"/>
                        <a:pt x="568" y="248"/>
                        <a:pt x="864" y="168"/>
                      </a:cubicBezTo>
                      <a:cubicBezTo>
                        <a:pt x="1160" y="88"/>
                        <a:pt x="1464" y="48"/>
                        <a:pt x="1776" y="24"/>
                      </a:cubicBezTo>
                      <a:cubicBezTo>
                        <a:pt x="2088" y="0"/>
                        <a:pt x="2579" y="11"/>
                        <a:pt x="2736" y="24"/>
                      </a:cubicBezTo>
                      <a:lnTo>
                        <a:pt x="2720" y="103"/>
                      </a:lnTo>
                      <a:cubicBezTo>
                        <a:pt x="2558" y="116"/>
                        <a:pt x="2108" y="71"/>
                        <a:pt x="1764" y="103"/>
                      </a:cubicBezTo>
                      <a:cubicBezTo>
                        <a:pt x="1209" y="136"/>
                        <a:pt x="998" y="192"/>
                        <a:pt x="654" y="292"/>
                      </a:cubicBezTo>
                      <a:cubicBezTo>
                        <a:pt x="358" y="356"/>
                        <a:pt x="136" y="460"/>
                        <a:pt x="0" y="504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100000">
                      <a:schemeClr val="accent2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FFCC00"/>
                    </a:solidFill>
                    <a:latin typeface="Arial" pitchFamily="-104" charset="0"/>
                    <a:ea typeface="ＭＳ Ｐゴシック" pitchFamily="-104" charset="-128"/>
                    <a:cs typeface="ＭＳ Ｐゴシック" pitchFamily="-104" charset="-128"/>
                  </a:endParaRPr>
                </a:p>
              </p:txBody>
            </p:sp>
            <p:sp>
              <p:nvSpPr>
                <p:cNvPr id="104506" name="Freeform 81"/>
                <p:cNvSpPr>
                  <a:spLocks/>
                </p:cNvSpPr>
                <p:nvPr/>
              </p:nvSpPr>
              <p:spPr bwMode="hidden">
                <a:xfrm rot="4578755" flipH="1">
                  <a:off x="3977" y="77"/>
                  <a:ext cx="216" cy="91"/>
                </a:xfrm>
                <a:custGeom>
                  <a:avLst/>
                  <a:gdLst>
                    <a:gd name="T0" fmla="*/ 0 w 1769"/>
                    <a:gd name="T1" fmla="*/ 0 h 791"/>
                    <a:gd name="T2" fmla="*/ 0 w 1769"/>
                    <a:gd name="T3" fmla="*/ 0 h 791"/>
                    <a:gd name="T4" fmla="*/ 0 w 1769"/>
                    <a:gd name="T5" fmla="*/ 0 h 791"/>
                    <a:gd name="T6" fmla="*/ 0 w 1769"/>
                    <a:gd name="T7" fmla="*/ 0 h 791"/>
                    <a:gd name="T8" fmla="*/ 0 w 1769"/>
                    <a:gd name="T9" fmla="*/ 0 h 791"/>
                    <a:gd name="T10" fmla="*/ 0 w 1769"/>
                    <a:gd name="T11" fmla="*/ 0 h 791"/>
                    <a:gd name="T12" fmla="*/ 0 w 1769"/>
                    <a:gd name="T13" fmla="*/ 0 h 791"/>
                    <a:gd name="T14" fmla="*/ 0 w 1769"/>
                    <a:gd name="T15" fmla="*/ 0 h 791"/>
                    <a:gd name="T16" fmla="*/ 0 w 1769"/>
                    <a:gd name="T17" fmla="*/ 0 h 791"/>
                    <a:gd name="T18" fmla="*/ 0 w 1769"/>
                    <a:gd name="T19" fmla="*/ 0 h 791"/>
                    <a:gd name="T20" fmla="*/ 0 w 1769"/>
                    <a:gd name="T21" fmla="*/ 0 h 791"/>
                    <a:gd name="T22" fmla="*/ 0 w 1769"/>
                    <a:gd name="T23" fmla="*/ 0 h 79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69" h="791">
                      <a:moveTo>
                        <a:pt x="5" y="8"/>
                      </a:moveTo>
                      <a:cubicBezTo>
                        <a:pt x="85" y="0"/>
                        <a:pt x="293" y="24"/>
                        <a:pt x="485" y="56"/>
                      </a:cubicBezTo>
                      <a:cubicBezTo>
                        <a:pt x="677" y="88"/>
                        <a:pt x="969" y="137"/>
                        <a:pt x="1157" y="200"/>
                      </a:cubicBezTo>
                      <a:cubicBezTo>
                        <a:pt x="1345" y="263"/>
                        <a:pt x="1511" y="364"/>
                        <a:pt x="1611" y="432"/>
                      </a:cubicBezTo>
                      <a:cubicBezTo>
                        <a:pt x="1711" y="500"/>
                        <a:pt x="1743" y="550"/>
                        <a:pt x="1756" y="609"/>
                      </a:cubicBezTo>
                      <a:cubicBezTo>
                        <a:pt x="1769" y="668"/>
                        <a:pt x="1717" y="783"/>
                        <a:pt x="1689" y="787"/>
                      </a:cubicBezTo>
                      <a:cubicBezTo>
                        <a:pt x="1661" y="791"/>
                        <a:pt x="1639" y="687"/>
                        <a:pt x="1589" y="632"/>
                      </a:cubicBezTo>
                      <a:cubicBezTo>
                        <a:pt x="1539" y="577"/>
                        <a:pt x="1469" y="510"/>
                        <a:pt x="1389" y="454"/>
                      </a:cubicBezTo>
                      <a:cubicBezTo>
                        <a:pt x="1309" y="398"/>
                        <a:pt x="1244" y="346"/>
                        <a:pt x="1109" y="296"/>
                      </a:cubicBezTo>
                      <a:cubicBezTo>
                        <a:pt x="974" y="246"/>
                        <a:pt x="766" y="189"/>
                        <a:pt x="581" y="152"/>
                      </a:cubicBezTo>
                      <a:cubicBezTo>
                        <a:pt x="396" y="115"/>
                        <a:pt x="96" y="100"/>
                        <a:pt x="0" y="76"/>
                      </a:cubicBezTo>
                      <a:lnTo>
                        <a:pt x="5" y="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1"/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FFCC00"/>
                    </a:solidFill>
                    <a:latin typeface="Arial" pitchFamily="-104" charset="0"/>
                    <a:ea typeface="ＭＳ Ｐゴシック" pitchFamily="-104" charset="-128"/>
                    <a:cs typeface="ＭＳ Ｐゴシック" pitchFamily="-104" charset="-128"/>
                  </a:endParaRPr>
                </a:p>
              </p:txBody>
            </p:sp>
            <p:grpSp>
              <p:nvGrpSpPr>
                <p:cNvPr id="108603" name="Group 82"/>
                <p:cNvGrpSpPr>
                  <a:grpSpLocks/>
                </p:cNvGrpSpPr>
                <p:nvPr/>
              </p:nvGrpSpPr>
              <p:grpSpPr bwMode="auto">
                <a:xfrm>
                  <a:off x="4242" y="5"/>
                  <a:ext cx="251" cy="596"/>
                  <a:chOff x="2800" y="41"/>
                  <a:chExt cx="640" cy="1520"/>
                </a:xfrm>
              </p:grpSpPr>
              <p:sp>
                <p:nvSpPr>
                  <p:cNvPr id="104538" name="Freeform 83"/>
                  <p:cNvSpPr>
                    <a:spLocks/>
                  </p:cNvSpPr>
                  <p:nvPr/>
                </p:nvSpPr>
                <p:spPr bwMode="hidden">
                  <a:xfrm rot="-3857755">
                    <a:off x="2371" y="927"/>
                    <a:ext cx="1042" cy="18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1 w 2736"/>
                      <a:gd name="T5" fmla="*/ 0 h 504"/>
                      <a:gd name="T6" fmla="*/ 1 w 2736"/>
                      <a:gd name="T7" fmla="*/ 0 h 504"/>
                      <a:gd name="T8" fmla="*/ 1 w 2736"/>
                      <a:gd name="T9" fmla="*/ 0 h 504"/>
                      <a:gd name="T10" fmla="*/ 1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9" name="Freeform 84"/>
                  <p:cNvSpPr>
                    <a:spLocks/>
                  </p:cNvSpPr>
                  <p:nvPr/>
                </p:nvSpPr>
                <p:spPr bwMode="hidden">
                  <a:xfrm rot="-3857755">
                    <a:off x="3013" y="180"/>
                    <a:ext cx="566" cy="288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0 h 791"/>
                      <a:gd name="T10" fmla="*/ 0 w 1769"/>
                      <a:gd name="T11" fmla="*/ 0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4" name="Group 85"/>
                <p:cNvGrpSpPr>
                  <a:grpSpLocks/>
                </p:cNvGrpSpPr>
                <p:nvPr/>
              </p:nvGrpSpPr>
              <p:grpSpPr bwMode="auto">
                <a:xfrm>
                  <a:off x="4295" y="53"/>
                  <a:ext cx="398" cy="574"/>
                  <a:chOff x="2934" y="163"/>
                  <a:chExt cx="1017" cy="1464"/>
                </a:xfrm>
              </p:grpSpPr>
              <p:sp>
                <p:nvSpPr>
                  <p:cNvPr id="104536" name="Freeform 86"/>
                  <p:cNvSpPr>
                    <a:spLocks/>
                  </p:cNvSpPr>
                  <p:nvPr/>
                </p:nvSpPr>
                <p:spPr bwMode="hidden">
                  <a:xfrm rot="-2777260">
                    <a:off x="2493" y="915"/>
                    <a:ext cx="1154" cy="270"/>
                  </a:xfrm>
                  <a:custGeom>
                    <a:avLst/>
                    <a:gdLst>
                      <a:gd name="T0" fmla="*/ 0 w 2736"/>
                      <a:gd name="T1" fmla="*/ 3 h 504"/>
                      <a:gd name="T2" fmla="*/ 1 w 2736"/>
                      <a:gd name="T3" fmla="*/ 1 h 504"/>
                      <a:gd name="T4" fmla="*/ 2 w 2736"/>
                      <a:gd name="T5" fmla="*/ 1 h 504"/>
                      <a:gd name="T6" fmla="*/ 3 w 2736"/>
                      <a:gd name="T7" fmla="*/ 1 h 504"/>
                      <a:gd name="T8" fmla="*/ 3 w 2736"/>
                      <a:gd name="T9" fmla="*/ 1 h 504"/>
                      <a:gd name="T10" fmla="*/ 2 w 2736"/>
                      <a:gd name="T11" fmla="*/ 1 h 504"/>
                      <a:gd name="T12" fmla="*/ 1 w 2736"/>
                      <a:gd name="T13" fmla="*/ 2 h 504"/>
                      <a:gd name="T14" fmla="*/ 0 w 2736"/>
                      <a:gd name="T15" fmla="*/ 3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7" name="Freeform 87"/>
                  <p:cNvSpPr>
                    <a:spLocks/>
                  </p:cNvSpPr>
                  <p:nvPr/>
                </p:nvSpPr>
                <p:spPr bwMode="hidden">
                  <a:xfrm rot="-2777260">
                    <a:off x="3431" y="262"/>
                    <a:ext cx="619" cy="422"/>
                  </a:xfrm>
                  <a:custGeom>
                    <a:avLst/>
                    <a:gdLst>
                      <a:gd name="T0" fmla="*/ 0 w 1769"/>
                      <a:gd name="T1" fmla="*/ 1 h 791"/>
                      <a:gd name="T2" fmla="*/ 0 w 1769"/>
                      <a:gd name="T3" fmla="*/ 1 h 791"/>
                      <a:gd name="T4" fmla="*/ 0 w 1769"/>
                      <a:gd name="T5" fmla="*/ 2 h 791"/>
                      <a:gd name="T6" fmla="*/ 0 w 1769"/>
                      <a:gd name="T7" fmla="*/ 3 h 791"/>
                      <a:gd name="T8" fmla="*/ 0 w 1769"/>
                      <a:gd name="T9" fmla="*/ 4 h 791"/>
                      <a:gd name="T10" fmla="*/ 0 w 1769"/>
                      <a:gd name="T11" fmla="*/ 5 h 791"/>
                      <a:gd name="T12" fmla="*/ 0 w 1769"/>
                      <a:gd name="T13" fmla="*/ 4 h 791"/>
                      <a:gd name="T14" fmla="*/ 0 w 1769"/>
                      <a:gd name="T15" fmla="*/ 3 h 791"/>
                      <a:gd name="T16" fmla="*/ 0 w 1769"/>
                      <a:gd name="T17" fmla="*/ 2 h 791"/>
                      <a:gd name="T18" fmla="*/ 0 w 1769"/>
                      <a:gd name="T19" fmla="*/ 1 h 791"/>
                      <a:gd name="T20" fmla="*/ 0 w 1769"/>
                      <a:gd name="T21" fmla="*/ 1 h 791"/>
                      <a:gd name="T22" fmla="*/ 0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5" name="Group 88"/>
                <p:cNvGrpSpPr>
                  <a:grpSpLocks/>
                </p:cNvGrpSpPr>
                <p:nvPr/>
              </p:nvGrpSpPr>
              <p:grpSpPr bwMode="auto">
                <a:xfrm>
                  <a:off x="4215" y="2"/>
                  <a:ext cx="95" cy="567"/>
                  <a:chOff x="2730" y="32"/>
                  <a:chExt cx="243" cy="1448"/>
                </a:xfrm>
              </p:grpSpPr>
              <p:sp>
                <p:nvSpPr>
                  <p:cNvPr id="104534" name="Freeform 89"/>
                  <p:cNvSpPr>
                    <a:spLocks/>
                  </p:cNvSpPr>
                  <p:nvPr/>
                </p:nvSpPr>
                <p:spPr bwMode="hidden">
                  <a:xfrm rot="-4903748">
                    <a:off x="2297" y="959"/>
                    <a:ext cx="954" cy="87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0 w 2736"/>
                      <a:gd name="T5" fmla="*/ 0 h 504"/>
                      <a:gd name="T6" fmla="*/ 1 w 2736"/>
                      <a:gd name="T7" fmla="*/ 0 h 504"/>
                      <a:gd name="T8" fmla="*/ 1 w 2736"/>
                      <a:gd name="T9" fmla="*/ 0 h 504"/>
                      <a:gd name="T10" fmla="*/ 0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5" name="Freeform 90"/>
                  <p:cNvSpPr>
                    <a:spLocks/>
                  </p:cNvSpPr>
                  <p:nvPr/>
                </p:nvSpPr>
                <p:spPr bwMode="hidden">
                  <a:xfrm rot="-4903748">
                    <a:off x="2650" y="222"/>
                    <a:ext cx="511" cy="133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0 h 791"/>
                      <a:gd name="T10" fmla="*/ 0 w 1769"/>
                      <a:gd name="T11" fmla="*/ 0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6" name="Group 91"/>
                <p:cNvGrpSpPr>
                  <a:grpSpLocks/>
                </p:cNvGrpSpPr>
                <p:nvPr/>
              </p:nvGrpSpPr>
              <p:grpSpPr bwMode="auto">
                <a:xfrm>
                  <a:off x="3514" y="683"/>
                  <a:ext cx="425" cy="960"/>
                  <a:chOff x="943" y="1769"/>
                  <a:chExt cx="1085" cy="2450"/>
                </a:xfrm>
              </p:grpSpPr>
              <p:sp>
                <p:nvSpPr>
                  <p:cNvPr id="104532" name="Freeform 92"/>
                  <p:cNvSpPr>
                    <a:spLocks/>
                  </p:cNvSpPr>
                  <p:nvPr/>
                </p:nvSpPr>
                <p:spPr bwMode="hidden">
                  <a:xfrm rot="18335692" flipH="1">
                    <a:off x="1009" y="2474"/>
                    <a:ext cx="1724" cy="313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21 w 2736"/>
                      <a:gd name="T3" fmla="*/ 4 h 504"/>
                      <a:gd name="T4" fmla="*/ 44 w 2736"/>
                      <a:gd name="T5" fmla="*/ 1 h 504"/>
                      <a:gd name="T6" fmla="*/ 68 w 2736"/>
                      <a:gd name="T7" fmla="*/ 1 h 504"/>
                      <a:gd name="T8" fmla="*/ 67 w 2736"/>
                      <a:gd name="T9" fmla="*/ 2 h 504"/>
                      <a:gd name="T10" fmla="*/ 44 w 2736"/>
                      <a:gd name="T11" fmla="*/ 2 h 504"/>
                      <a:gd name="T12" fmla="*/ 16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3" name="Freeform 93"/>
                  <p:cNvSpPr>
                    <a:spLocks/>
                  </p:cNvSpPr>
                  <p:nvPr/>
                </p:nvSpPr>
                <p:spPr bwMode="hidden">
                  <a:xfrm rot="18335692" flipH="1">
                    <a:off x="731" y="3481"/>
                    <a:ext cx="913" cy="489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6 w 1769"/>
                      <a:gd name="T5" fmla="*/ 4 h 791"/>
                      <a:gd name="T6" fmla="*/ 8 w 1769"/>
                      <a:gd name="T7" fmla="*/ 9 h 791"/>
                      <a:gd name="T8" fmla="*/ 9 w 1769"/>
                      <a:gd name="T9" fmla="*/ 12 h 791"/>
                      <a:gd name="T10" fmla="*/ 9 w 1769"/>
                      <a:gd name="T11" fmla="*/ 17 h 791"/>
                      <a:gd name="T12" fmla="*/ 8 w 1769"/>
                      <a:gd name="T13" fmla="*/ 14 h 791"/>
                      <a:gd name="T14" fmla="*/ 7 w 1769"/>
                      <a:gd name="T15" fmla="*/ 9 h 791"/>
                      <a:gd name="T16" fmla="*/ 6 w 1769"/>
                      <a:gd name="T17" fmla="*/ 7 h 791"/>
                      <a:gd name="T18" fmla="*/ 3 w 1769"/>
                      <a:gd name="T19" fmla="*/ 4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7" name="Group 94"/>
                <p:cNvGrpSpPr>
                  <a:grpSpLocks/>
                </p:cNvGrpSpPr>
                <p:nvPr/>
              </p:nvGrpSpPr>
              <p:grpSpPr bwMode="auto">
                <a:xfrm>
                  <a:off x="3715" y="748"/>
                  <a:ext cx="300" cy="930"/>
                  <a:chOff x="1455" y="1936"/>
                  <a:chExt cx="766" cy="2373"/>
                </a:xfrm>
              </p:grpSpPr>
              <p:sp>
                <p:nvSpPr>
                  <p:cNvPr id="104530" name="Freeform 95"/>
                  <p:cNvSpPr>
                    <a:spLocks/>
                  </p:cNvSpPr>
                  <p:nvPr/>
                </p:nvSpPr>
                <p:spPr bwMode="hidden">
                  <a:xfrm rot="17542885" flipH="1">
                    <a:off x="1268" y="2577"/>
                    <a:ext cx="1594" cy="313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12 w 2736"/>
                      <a:gd name="T3" fmla="*/ 4 h 504"/>
                      <a:gd name="T4" fmla="*/ 23 w 2736"/>
                      <a:gd name="T5" fmla="*/ 1 h 504"/>
                      <a:gd name="T6" fmla="*/ 36 w 2736"/>
                      <a:gd name="T7" fmla="*/ 1 h 504"/>
                      <a:gd name="T8" fmla="*/ 36 w 2736"/>
                      <a:gd name="T9" fmla="*/ 2 h 504"/>
                      <a:gd name="T10" fmla="*/ 23 w 2736"/>
                      <a:gd name="T11" fmla="*/ 2 h 504"/>
                      <a:gd name="T12" fmla="*/ 9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1" name="Freeform 96"/>
                  <p:cNvSpPr>
                    <a:spLocks/>
                  </p:cNvSpPr>
                  <p:nvPr/>
                </p:nvSpPr>
                <p:spPr bwMode="hidden">
                  <a:xfrm rot="17542885" flipH="1">
                    <a:off x="1283" y="3610"/>
                    <a:ext cx="835" cy="489"/>
                  </a:xfrm>
                  <a:custGeom>
                    <a:avLst/>
                    <a:gdLst>
                      <a:gd name="T0" fmla="*/ 0 w 1769"/>
                      <a:gd name="T1" fmla="*/ 1 h 791"/>
                      <a:gd name="T2" fmla="*/ 1 w 1769"/>
                      <a:gd name="T3" fmla="*/ 1 h 791"/>
                      <a:gd name="T4" fmla="*/ 3 w 1769"/>
                      <a:gd name="T5" fmla="*/ 4 h 791"/>
                      <a:gd name="T6" fmla="*/ 4 w 1769"/>
                      <a:gd name="T7" fmla="*/ 9 h 791"/>
                      <a:gd name="T8" fmla="*/ 5 w 1769"/>
                      <a:gd name="T9" fmla="*/ 12 h 791"/>
                      <a:gd name="T10" fmla="*/ 5 w 1769"/>
                      <a:gd name="T11" fmla="*/ 17 h 791"/>
                      <a:gd name="T12" fmla="*/ 4 w 1769"/>
                      <a:gd name="T13" fmla="*/ 14 h 791"/>
                      <a:gd name="T14" fmla="*/ 4 w 1769"/>
                      <a:gd name="T15" fmla="*/ 9 h 791"/>
                      <a:gd name="T16" fmla="*/ 3 w 1769"/>
                      <a:gd name="T17" fmla="*/ 7 h 791"/>
                      <a:gd name="T18" fmla="*/ 1 w 1769"/>
                      <a:gd name="T19" fmla="*/ 4 h 791"/>
                      <a:gd name="T20" fmla="*/ 0 w 1769"/>
                      <a:gd name="T21" fmla="*/ 1 h 791"/>
                      <a:gd name="T22" fmla="*/ 0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8" name="Group 97"/>
                <p:cNvGrpSpPr>
                  <a:grpSpLocks/>
                </p:cNvGrpSpPr>
                <p:nvPr/>
              </p:nvGrpSpPr>
              <p:grpSpPr bwMode="auto">
                <a:xfrm rot="88588">
                  <a:off x="3923" y="769"/>
                  <a:ext cx="180" cy="913"/>
                  <a:chOff x="1956" y="1990"/>
                  <a:chExt cx="492" cy="2604"/>
                </a:xfrm>
              </p:grpSpPr>
              <p:sp>
                <p:nvSpPr>
                  <p:cNvPr id="104528" name="Freeform 98"/>
                  <p:cNvSpPr>
                    <a:spLocks/>
                  </p:cNvSpPr>
                  <p:nvPr/>
                </p:nvSpPr>
                <p:spPr bwMode="hidden">
                  <a:xfrm rot="16782062" flipH="1">
                    <a:off x="1397" y="2659"/>
                    <a:ext cx="1719" cy="302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21 w 2736"/>
                      <a:gd name="T3" fmla="*/ 3 h 504"/>
                      <a:gd name="T4" fmla="*/ 43 w 2736"/>
                      <a:gd name="T5" fmla="*/ 1 h 504"/>
                      <a:gd name="T6" fmla="*/ 67 w 2736"/>
                      <a:gd name="T7" fmla="*/ 1 h 504"/>
                      <a:gd name="T8" fmla="*/ 66 w 2736"/>
                      <a:gd name="T9" fmla="*/ 2 h 504"/>
                      <a:gd name="T10" fmla="*/ 43 w 2736"/>
                      <a:gd name="T11" fmla="*/ 2 h 504"/>
                      <a:gd name="T12" fmla="*/ 16 w 2736"/>
                      <a:gd name="T13" fmla="*/ 5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9" name="Freeform 99"/>
                  <p:cNvSpPr>
                    <a:spLocks/>
                  </p:cNvSpPr>
                  <p:nvPr/>
                </p:nvSpPr>
                <p:spPr bwMode="hidden">
                  <a:xfrm rot="16782062" flipH="1">
                    <a:off x="1686" y="3867"/>
                    <a:ext cx="923" cy="464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6 w 1769"/>
                      <a:gd name="T5" fmla="*/ 3 h 791"/>
                      <a:gd name="T6" fmla="*/ 9 w 1769"/>
                      <a:gd name="T7" fmla="*/ 6 h 791"/>
                      <a:gd name="T8" fmla="*/ 9 w 1769"/>
                      <a:gd name="T9" fmla="*/ 9 h 791"/>
                      <a:gd name="T10" fmla="*/ 9 w 1769"/>
                      <a:gd name="T11" fmla="*/ 11 h 791"/>
                      <a:gd name="T12" fmla="*/ 9 w 1769"/>
                      <a:gd name="T13" fmla="*/ 9 h 791"/>
                      <a:gd name="T14" fmla="*/ 8 w 1769"/>
                      <a:gd name="T15" fmla="*/ 6 h 791"/>
                      <a:gd name="T16" fmla="*/ 6 w 1769"/>
                      <a:gd name="T17" fmla="*/ 4 h 791"/>
                      <a:gd name="T18" fmla="*/ 3 w 1769"/>
                      <a:gd name="T19" fmla="*/ 2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9" name="Group 100"/>
                <p:cNvGrpSpPr>
                  <a:grpSpLocks/>
                </p:cNvGrpSpPr>
                <p:nvPr/>
              </p:nvGrpSpPr>
              <p:grpSpPr bwMode="auto">
                <a:xfrm>
                  <a:off x="4451" y="662"/>
                  <a:ext cx="442" cy="951"/>
                  <a:chOff x="3334" y="1717"/>
                  <a:chExt cx="1125" cy="2426"/>
                </a:xfrm>
              </p:grpSpPr>
              <p:sp>
                <p:nvSpPr>
                  <p:cNvPr id="104526" name="Freeform 101"/>
                  <p:cNvSpPr>
                    <a:spLocks/>
                  </p:cNvSpPr>
                  <p:nvPr/>
                </p:nvSpPr>
                <p:spPr bwMode="hidden">
                  <a:xfrm rot="3144576">
                    <a:off x="2627" y="2423"/>
                    <a:ext cx="1723" cy="312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21 w 2736"/>
                      <a:gd name="T3" fmla="*/ 4 h 504"/>
                      <a:gd name="T4" fmla="*/ 44 w 2736"/>
                      <a:gd name="T5" fmla="*/ 1 h 504"/>
                      <a:gd name="T6" fmla="*/ 68 w 2736"/>
                      <a:gd name="T7" fmla="*/ 1 h 504"/>
                      <a:gd name="T8" fmla="*/ 67 w 2736"/>
                      <a:gd name="T9" fmla="*/ 2 h 504"/>
                      <a:gd name="T10" fmla="*/ 43 w 2736"/>
                      <a:gd name="T11" fmla="*/ 2 h 504"/>
                      <a:gd name="T12" fmla="*/ 16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7" name="Freeform 102"/>
                  <p:cNvSpPr>
                    <a:spLocks/>
                  </p:cNvSpPr>
                  <p:nvPr/>
                </p:nvSpPr>
                <p:spPr bwMode="hidden">
                  <a:xfrm rot="3144576">
                    <a:off x="3752" y="3435"/>
                    <a:ext cx="925" cy="491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7 w 1769"/>
                      <a:gd name="T5" fmla="*/ 4 h 791"/>
                      <a:gd name="T6" fmla="*/ 9 w 1769"/>
                      <a:gd name="T7" fmla="*/ 10 h 791"/>
                      <a:gd name="T8" fmla="*/ 10 w 1769"/>
                      <a:gd name="T9" fmla="*/ 14 h 791"/>
                      <a:gd name="T10" fmla="*/ 9 w 1769"/>
                      <a:gd name="T11" fmla="*/ 17 h 791"/>
                      <a:gd name="T12" fmla="*/ 9 w 1769"/>
                      <a:gd name="T13" fmla="*/ 14 h 791"/>
                      <a:gd name="T14" fmla="*/ 8 w 1769"/>
                      <a:gd name="T15" fmla="*/ 10 h 791"/>
                      <a:gd name="T16" fmla="*/ 6 w 1769"/>
                      <a:gd name="T17" fmla="*/ 7 h 791"/>
                      <a:gd name="T18" fmla="*/ 3 w 1769"/>
                      <a:gd name="T19" fmla="*/ 4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10" name="Group 103"/>
                <p:cNvGrpSpPr>
                  <a:grpSpLocks/>
                </p:cNvGrpSpPr>
                <p:nvPr/>
              </p:nvGrpSpPr>
              <p:grpSpPr bwMode="auto">
                <a:xfrm>
                  <a:off x="4391" y="721"/>
                  <a:ext cx="347" cy="951"/>
                  <a:chOff x="3181" y="1866"/>
                  <a:chExt cx="883" cy="2426"/>
                </a:xfrm>
              </p:grpSpPr>
              <p:sp>
                <p:nvSpPr>
                  <p:cNvPr id="104524" name="Freeform 104"/>
                  <p:cNvSpPr>
                    <a:spLocks/>
                  </p:cNvSpPr>
                  <p:nvPr/>
                </p:nvSpPr>
                <p:spPr bwMode="hidden">
                  <a:xfrm rot="3745735">
                    <a:off x="2509" y="2508"/>
                    <a:ext cx="1643" cy="299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14 w 2736"/>
                      <a:gd name="T3" fmla="*/ 2 h 504"/>
                      <a:gd name="T4" fmla="*/ 30 w 2736"/>
                      <a:gd name="T5" fmla="*/ 1 h 504"/>
                      <a:gd name="T6" fmla="*/ 46 w 2736"/>
                      <a:gd name="T7" fmla="*/ 1 h 504"/>
                      <a:gd name="T8" fmla="*/ 46 w 2736"/>
                      <a:gd name="T9" fmla="*/ 1 h 504"/>
                      <a:gd name="T10" fmla="*/ 30 w 2736"/>
                      <a:gd name="T11" fmla="*/ 1 h 504"/>
                      <a:gd name="T12" fmla="*/ 11 w 2736"/>
                      <a:gd name="T13" fmla="*/ 4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5" name="Freeform 105"/>
                  <p:cNvSpPr>
                    <a:spLocks/>
                  </p:cNvSpPr>
                  <p:nvPr/>
                </p:nvSpPr>
                <p:spPr bwMode="hidden">
                  <a:xfrm rot="3745735">
                    <a:off x="3387" y="3579"/>
                    <a:ext cx="885" cy="469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2 w 1769"/>
                      <a:gd name="T3" fmla="*/ 1 h 791"/>
                      <a:gd name="T4" fmla="*/ 5 w 1769"/>
                      <a:gd name="T5" fmla="*/ 3 h 791"/>
                      <a:gd name="T6" fmla="*/ 7 w 1769"/>
                      <a:gd name="T7" fmla="*/ 7 h 791"/>
                      <a:gd name="T8" fmla="*/ 7 w 1769"/>
                      <a:gd name="T9" fmla="*/ 9 h 791"/>
                      <a:gd name="T10" fmla="*/ 7 w 1769"/>
                      <a:gd name="T11" fmla="*/ 12 h 791"/>
                      <a:gd name="T12" fmla="*/ 7 w 1769"/>
                      <a:gd name="T13" fmla="*/ 9 h 791"/>
                      <a:gd name="T14" fmla="*/ 6 w 1769"/>
                      <a:gd name="T15" fmla="*/ 7 h 791"/>
                      <a:gd name="T16" fmla="*/ 5 w 1769"/>
                      <a:gd name="T17" fmla="*/ 5 h 791"/>
                      <a:gd name="T18" fmla="*/ 3 w 1769"/>
                      <a:gd name="T19" fmla="*/ 2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11" name="Group 106"/>
                <p:cNvGrpSpPr>
                  <a:grpSpLocks/>
                </p:cNvGrpSpPr>
                <p:nvPr/>
              </p:nvGrpSpPr>
              <p:grpSpPr bwMode="auto">
                <a:xfrm>
                  <a:off x="4323" y="767"/>
                  <a:ext cx="243" cy="935"/>
                  <a:chOff x="3006" y="1983"/>
                  <a:chExt cx="619" cy="2386"/>
                </a:xfrm>
              </p:grpSpPr>
              <p:sp>
                <p:nvSpPr>
                  <p:cNvPr id="104522" name="Freeform 107"/>
                  <p:cNvSpPr>
                    <a:spLocks/>
                  </p:cNvSpPr>
                  <p:nvPr/>
                </p:nvSpPr>
                <p:spPr bwMode="hidden">
                  <a:xfrm rot="4286818">
                    <a:off x="2328" y="2644"/>
                    <a:ext cx="1600" cy="244"/>
                  </a:xfrm>
                  <a:custGeom>
                    <a:avLst/>
                    <a:gdLst>
                      <a:gd name="T0" fmla="*/ 0 w 2736"/>
                      <a:gd name="T1" fmla="*/ 1 h 504"/>
                      <a:gd name="T2" fmla="*/ 12 w 2736"/>
                      <a:gd name="T3" fmla="*/ 0 h 504"/>
                      <a:gd name="T4" fmla="*/ 25 w 2736"/>
                      <a:gd name="T5" fmla="*/ 0 h 504"/>
                      <a:gd name="T6" fmla="*/ 37 w 2736"/>
                      <a:gd name="T7" fmla="*/ 0 h 504"/>
                      <a:gd name="T8" fmla="*/ 37 w 2736"/>
                      <a:gd name="T9" fmla="*/ 0 h 504"/>
                      <a:gd name="T10" fmla="*/ 24 w 2736"/>
                      <a:gd name="T11" fmla="*/ 0 h 504"/>
                      <a:gd name="T12" fmla="*/ 9 w 2736"/>
                      <a:gd name="T13" fmla="*/ 1 h 504"/>
                      <a:gd name="T14" fmla="*/ 0 w 2736"/>
                      <a:gd name="T15" fmla="*/ 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3" name="Freeform 108"/>
                  <p:cNvSpPr>
                    <a:spLocks/>
                  </p:cNvSpPr>
                  <p:nvPr/>
                </p:nvSpPr>
                <p:spPr bwMode="hidden">
                  <a:xfrm rot="4286818">
                    <a:off x="3003" y="3712"/>
                    <a:ext cx="857" cy="386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1 w 1769"/>
                      <a:gd name="T3" fmla="*/ 0 h 791"/>
                      <a:gd name="T4" fmla="*/ 3 w 1769"/>
                      <a:gd name="T5" fmla="*/ 0 h 791"/>
                      <a:gd name="T6" fmla="*/ 5 w 1769"/>
                      <a:gd name="T7" fmla="*/ 1 h 791"/>
                      <a:gd name="T8" fmla="*/ 5 w 1769"/>
                      <a:gd name="T9" fmla="*/ 2 h 791"/>
                      <a:gd name="T10" fmla="*/ 5 w 1769"/>
                      <a:gd name="T11" fmla="*/ 2 h 791"/>
                      <a:gd name="T12" fmla="*/ 5 w 1769"/>
                      <a:gd name="T13" fmla="*/ 2 h 791"/>
                      <a:gd name="T14" fmla="*/ 4 w 1769"/>
                      <a:gd name="T15" fmla="*/ 1 h 791"/>
                      <a:gd name="T16" fmla="*/ 3 w 1769"/>
                      <a:gd name="T17" fmla="*/ 1 h 791"/>
                      <a:gd name="T18" fmla="*/ 2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12" name="Group 109"/>
                <p:cNvGrpSpPr>
                  <a:grpSpLocks/>
                </p:cNvGrpSpPr>
                <p:nvPr/>
              </p:nvGrpSpPr>
              <p:grpSpPr bwMode="auto">
                <a:xfrm>
                  <a:off x="4249" y="813"/>
                  <a:ext cx="159" cy="870"/>
                  <a:chOff x="2819" y="2101"/>
                  <a:chExt cx="405" cy="2219"/>
                </a:xfrm>
              </p:grpSpPr>
              <p:sp>
                <p:nvSpPr>
                  <p:cNvPr id="104520" name="Freeform 110"/>
                  <p:cNvSpPr>
                    <a:spLocks/>
                  </p:cNvSpPr>
                  <p:nvPr/>
                </p:nvSpPr>
                <p:spPr bwMode="hidden">
                  <a:xfrm rot="4898956">
                    <a:off x="2218" y="2686"/>
                    <a:ext cx="1451" cy="247"/>
                  </a:xfrm>
                  <a:custGeom>
                    <a:avLst/>
                    <a:gdLst>
                      <a:gd name="T0" fmla="*/ 0 w 2736"/>
                      <a:gd name="T1" fmla="*/ 1 h 504"/>
                      <a:gd name="T2" fmla="*/ 5 w 2736"/>
                      <a:gd name="T3" fmla="*/ 0 h 504"/>
                      <a:gd name="T4" fmla="*/ 11 w 2736"/>
                      <a:gd name="T5" fmla="*/ 0 h 504"/>
                      <a:gd name="T6" fmla="*/ 17 w 2736"/>
                      <a:gd name="T7" fmla="*/ 0 h 504"/>
                      <a:gd name="T8" fmla="*/ 17 w 2736"/>
                      <a:gd name="T9" fmla="*/ 0 h 504"/>
                      <a:gd name="T10" fmla="*/ 11 w 2736"/>
                      <a:gd name="T11" fmla="*/ 0 h 504"/>
                      <a:gd name="T12" fmla="*/ 4 w 2736"/>
                      <a:gd name="T13" fmla="*/ 1 h 504"/>
                      <a:gd name="T14" fmla="*/ 0 w 2736"/>
                      <a:gd name="T15" fmla="*/ 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1" name="Freeform 111"/>
                  <p:cNvSpPr>
                    <a:spLocks/>
                  </p:cNvSpPr>
                  <p:nvPr/>
                </p:nvSpPr>
                <p:spPr bwMode="hidden">
                  <a:xfrm rot="4898956">
                    <a:off x="2637" y="3696"/>
                    <a:ext cx="789" cy="386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1 w 1769"/>
                      <a:gd name="T3" fmla="*/ 0 h 791"/>
                      <a:gd name="T4" fmla="*/ 2 w 1769"/>
                      <a:gd name="T5" fmla="*/ 0 h 791"/>
                      <a:gd name="T6" fmla="*/ 3 w 1769"/>
                      <a:gd name="T7" fmla="*/ 1 h 791"/>
                      <a:gd name="T8" fmla="*/ 3 w 1769"/>
                      <a:gd name="T9" fmla="*/ 2 h 791"/>
                      <a:gd name="T10" fmla="*/ 3 w 1769"/>
                      <a:gd name="T11" fmla="*/ 2 h 791"/>
                      <a:gd name="T12" fmla="*/ 2 w 1769"/>
                      <a:gd name="T13" fmla="*/ 2 h 791"/>
                      <a:gd name="T14" fmla="*/ 2 w 1769"/>
                      <a:gd name="T15" fmla="*/ 1 h 791"/>
                      <a:gd name="T16" fmla="*/ 2 w 1769"/>
                      <a:gd name="T17" fmla="*/ 1 h 791"/>
                      <a:gd name="T18" fmla="*/ 1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13" name="Group 112"/>
                <p:cNvGrpSpPr>
                  <a:grpSpLocks/>
                </p:cNvGrpSpPr>
                <p:nvPr/>
              </p:nvGrpSpPr>
              <p:grpSpPr bwMode="auto">
                <a:xfrm>
                  <a:off x="4045" y="826"/>
                  <a:ext cx="167" cy="857"/>
                  <a:chOff x="2287" y="2135"/>
                  <a:chExt cx="426" cy="2185"/>
                </a:xfrm>
              </p:grpSpPr>
              <p:sp>
                <p:nvSpPr>
                  <p:cNvPr id="104518" name="Freeform 113"/>
                  <p:cNvSpPr>
                    <a:spLocks/>
                  </p:cNvSpPr>
                  <p:nvPr/>
                </p:nvSpPr>
                <p:spPr bwMode="hidden">
                  <a:xfrm rot="5755659">
                    <a:off x="1903" y="2758"/>
                    <a:ext cx="1432" cy="18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5 w 2736"/>
                      <a:gd name="T3" fmla="*/ 0 h 504"/>
                      <a:gd name="T4" fmla="*/ 10 w 2736"/>
                      <a:gd name="T5" fmla="*/ 0 h 504"/>
                      <a:gd name="T6" fmla="*/ 15 w 2736"/>
                      <a:gd name="T7" fmla="*/ 0 h 504"/>
                      <a:gd name="T8" fmla="*/ 15 w 2736"/>
                      <a:gd name="T9" fmla="*/ 0 h 504"/>
                      <a:gd name="T10" fmla="*/ 10 w 2736"/>
                      <a:gd name="T11" fmla="*/ 0 h 504"/>
                      <a:gd name="T12" fmla="*/ 4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540000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19" name="Freeform 114"/>
                  <p:cNvSpPr>
                    <a:spLocks/>
                  </p:cNvSpPr>
                  <p:nvPr/>
                </p:nvSpPr>
                <p:spPr bwMode="hidden">
                  <a:xfrm rot="5755659">
                    <a:off x="2051" y="3753"/>
                    <a:ext cx="767" cy="294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1 w 1769"/>
                      <a:gd name="T5" fmla="*/ 0 h 791"/>
                      <a:gd name="T6" fmla="*/ 2 w 1769"/>
                      <a:gd name="T7" fmla="*/ 0 h 791"/>
                      <a:gd name="T8" fmla="*/ 2 w 1769"/>
                      <a:gd name="T9" fmla="*/ 0 h 791"/>
                      <a:gd name="T10" fmla="*/ 2 w 1769"/>
                      <a:gd name="T11" fmla="*/ 0 h 791"/>
                      <a:gd name="T12" fmla="*/ 2 w 1769"/>
                      <a:gd name="T13" fmla="*/ 0 h 791"/>
                      <a:gd name="T14" fmla="*/ 2 w 1769"/>
                      <a:gd name="T15" fmla="*/ 0 h 791"/>
                      <a:gd name="T16" fmla="*/ 1 w 1769"/>
                      <a:gd name="T17" fmla="*/ 0 h 791"/>
                      <a:gd name="T18" fmla="*/ 1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</p:grpSp>
          <p:sp>
            <p:nvSpPr>
              <p:cNvPr id="104462" name="Freeform 115"/>
              <p:cNvSpPr>
                <a:spLocks/>
              </p:cNvSpPr>
              <p:nvPr/>
            </p:nvSpPr>
            <p:spPr bwMode="hidden">
              <a:xfrm flipH="1">
                <a:off x="3873" y="934"/>
                <a:ext cx="190" cy="580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3" name="Arc 116"/>
              <p:cNvSpPr>
                <a:spLocks/>
              </p:cNvSpPr>
              <p:nvPr/>
            </p:nvSpPr>
            <p:spPr bwMode="hidden">
              <a:xfrm flipH="1">
                <a:off x="3527" y="725"/>
                <a:ext cx="832" cy="900"/>
              </a:xfrm>
              <a:custGeom>
                <a:avLst/>
                <a:gdLst>
                  <a:gd name="T0" fmla="*/ 0 w 21600"/>
                  <a:gd name="T1" fmla="*/ 0 h 21602"/>
                  <a:gd name="T2" fmla="*/ 0 w 21600"/>
                  <a:gd name="T3" fmla="*/ 0 h 21602"/>
                  <a:gd name="T4" fmla="*/ 0 w 21600"/>
                  <a:gd name="T5" fmla="*/ 0 h 216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2" fill="none" extrusionOk="0">
                    <a:moveTo>
                      <a:pt x="5466" y="0"/>
                    </a:moveTo>
                    <a:cubicBezTo>
                      <a:pt x="14970" y="2486"/>
                      <a:pt x="21600" y="11073"/>
                      <a:pt x="21600" y="20897"/>
                    </a:cubicBezTo>
                    <a:cubicBezTo>
                      <a:pt x="21600" y="21132"/>
                      <a:pt x="21596" y="21367"/>
                      <a:pt x="21588" y="21601"/>
                    </a:cubicBezTo>
                  </a:path>
                  <a:path w="21600" h="21602" stroke="0" extrusionOk="0">
                    <a:moveTo>
                      <a:pt x="5466" y="0"/>
                    </a:moveTo>
                    <a:cubicBezTo>
                      <a:pt x="14970" y="2486"/>
                      <a:pt x="21600" y="11073"/>
                      <a:pt x="21600" y="20897"/>
                    </a:cubicBezTo>
                    <a:cubicBezTo>
                      <a:pt x="21600" y="21132"/>
                      <a:pt x="21596" y="21367"/>
                      <a:pt x="21588" y="21601"/>
                    </a:cubicBezTo>
                    <a:lnTo>
                      <a:pt x="0" y="20897"/>
                    </a:lnTo>
                    <a:lnTo>
                      <a:pt x="5466" y="0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4" name="Arc 117"/>
              <p:cNvSpPr>
                <a:spLocks/>
              </p:cNvSpPr>
              <p:nvPr/>
            </p:nvSpPr>
            <p:spPr bwMode="hidden">
              <a:xfrm flipV="1">
                <a:off x="4278" y="179"/>
                <a:ext cx="1007" cy="802"/>
              </a:xfrm>
              <a:custGeom>
                <a:avLst/>
                <a:gdLst>
                  <a:gd name="T0" fmla="*/ 0 w 36729"/>
                  <a:gd name="T1" fmla="*/ 0 h 21600"/>
                  <a:gd name="T2" fmla="*/ 0 w 36729"/>
                  <a:gd name="T3" fmla="*/ 0 h 21600"/>
                  <a:gd name="T4" fmla="*/ 0 w 36729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729" h="21600" fill="none" extrusionOk="0">
                    <a:moveTo>
                      <a:pt x="36729" y="10451"/>
                    </a:moveTo>
                    <a:cubicBezTo>
                      <a:pt x="32926" y="17330"/>
                      <a:pt x="25686" y="21599"/>
                      <a:pt x="17826" y="21599"/>
                    </a:cubicBezTo>
                    <a:cubicBezTo>
                      <a:pt x="10696" y="21599"/>
                      <a:pt x="4025" y="18081"/>
                      <a:pt x="-1" y="12197"/>
                    </a:cubicBezTo>
                  </a:path>
                  <a:path w="36729" h="21600" stroke="0" extrusionOk="0">
                    <a:moveTo>
                      <a:pt x="36729" y="10451"/>
                    </a:moveTo>
                    <a:cubicBezTo>
                      <a:pt x="32926" y="17330"/>
                      <a:pt x="25686" y="21599"/>
                      <a:pt x="17826" y="21599"/>
                    </a:cubicBezTo>
                    <a:cubicBezTo>
                      <a:pt x="10696" y="21599"/>
                      <a:pt x="4025" y="18081"/>
                      <a:pt x="-1" y="12197"/>
                    </a:cubicBezTo>
                    <a:lnTo>
                      <a:pt x="17826" y="0"/>
                    </a:lnTo>
                    <a:lnTo>
                      <a:pt x="36729" y="10451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5" name="Arc 118"/>
              <p:cNvSpPr>
                <a:spLocks/>
              </p:cNvSpPr>
              <p:nvPr/>
            </p:nvSpPr>
            <p:spPr bwMode="hidden">
              <a:xfrm flipH="1">
                <a:off x="3612" y="580"/>
                <a:ext cx="485" cy="933"/>
              </a:xfrm>
              <a:custGeom>
                <a:avLst/>
                <a:gdLst>
                  <a:gd name="T0" fmla="*/ 0 w 28940"/>
                  <a:gd name="T1" fmla="*/ 0 h 22305"/>
                  <a:gd name="T2" fmla="*/ 0 w 28940"/>
                  <a:gd name="T3" fmla="*/ 0 h 22305"/>
                  <a:gd name="T4" fmla="*/ 0 w 28940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940" h="22305" fill="none" extrusionOk="0">
                    <a:moveTo>
                      <a:pt x="0" y="1285"/>
                    </a:moveTo>
                    <a:cubicBezTo>
                      <a:pt x="2353" y="434"/>
                      <a:pt x="4837" y="-1"/>
                      <a:pt x="7340" y="-1"/>
                    </a:cubicBezTo>
                    <a:cubicBezTo>
                      <a:pt x="19269" y="0"/>
                      <a:pt x="28940" y="9670"/>
                      <a:pt x="28940" y="21600"/>
                    </a:cubicBezTo>
                    <a:cubicBezTo>
                      <a:pt x="28940" y="21835"/>
                      <a:pt x="28936" y="22070"/>
                      <a:pt x="28928" y="22304"/>
                    </a:cubicBezTo>
                  </a:path>
                  <a:path w="28940" h="22305" stroke="0" extrusionOk="0">
                    <a:moveTo>
                      <a:pt x="0" y="1285"/>
                    </a:moveTo>
                    <a:cubicBezTo>
                      <a:pt x="2353" y="434"/>
                      <a:pt x="4837" y="-1"/>
                      <a:pt x="7340" y="-1"/>
                    </a:cubicBezTo>
                    <a:cubicBezTo>
                      <a:pt x="19269" y="0"/>
                      <a:pt x="28940" y="9670"/>
                      <a:pt x="28940" y="21600"/>
                    </a:cubicBezTo>
                    <a:cubicBezTo>
                      <a:pt x="28940" y="21835"/>
                      <a:pt x="28936" y="22070"/>
                      <a:pt x="28928" y="22304"/>
                    </a:cubicBezTo>
                    <a:lnTo>
                      <a:pt x="7340" y="21600"/>
                    </a:lnTo>
                    <a:lnTo>
                      <a:pt x="0" y="1285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6" name="Arc 119"/>
              <p:cNvSpPr>
                <a:spLocks/>
              </p:cNvSpPr>
              <p:nvPr/>
            </p:nvSpPr>
            <p:spPr bwMode="hidden">
              <a:xfrm flipH="1">
                <a:off x="3267" y="628"/>
                <a:ext cx="791" cy="928"/>
              </a:xfrm>
              <a:custGeom>
                <a:avLst/>
                <a:gdLst>
                  <a:gd name="T0" fmla="*/ 0 w 30473"/>
                  <a:gd name="T1" fmla="*/ 0 h 22305"/>
                  <a:gd name="T2" fmla="*/ 0 w 30473"/>
                  <a:gd name="T3" fmla="*/ 0 h 22305"/>
                  <a:gd name="T4" fmla="*/ 0 w 30473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473" h="22305" fill="none" extrusionOk="0">
                    <a:moveTo>
                      <a:pt x="-1" y="1906"/>
                    </a:moveTo>
                    <a:cubicBezTo>
                      <a:pt x="2789" y="649"/>
                      <a:pt x="5813" y="-1"/>
                      <a:pt x="8873" y="-1"/>
                    </a:cubicBezTo>
                    <a:cubicBezTo>
                      <a:pt x="20802" y="0"/>
                      <a:pt x="30473" y="9670"/>
                      <a:pt x="30473" y="21600"/>
                    </a:cubicBezTo>
                    <a:cubicBezTo>
                      <a:pt x="30473" y="21835"/>
                      <a:pt x="30469" y="22070"/>
                      <a:pt x="30461" y="22304"/>
                    </a:cubicBezTo>
                  </a:path>
                  <a:path w="30473" h="22305" stroke="0" extrusionOk="0">
                    <a:moveTo>
                      <a:pt x="-1" y="1906"/>
                    </a:moveTo>
                    <a:cubicBezTo>
                      <a:pt x="2789" y="649"/>
                      <a:pt x="5813" y="-1"/>
                      <a:pt x="8873" y="-1"/>
                    </a:cubicBezTo>
                    <a:cubicBezTo>
                      <a:pt x="20802" y="0"/>
                      <a:pt x="30473" y="9670"/>
                      <a:pt x="30473" y="21600"/>
                    </a:cubicBezTo>
                    <a:cubicBezTo>
                      <a:pt x="30473" y="21835"/>
                      <a:pt x="30469" y="22070"/>
                      <a:pt x="30461" y="22304"/>
                    </a:cubicBezTo>
                    <a:lnTo>
                      <a:pt x="8873" y="21600"/>
                    </a:lnTo>
                    <a:lnTo>
                      <a:pt x="-1" y="1906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7" name="Arc 120"/>
              <p:cNvSpPr>
                <a:spLocks/>
              </p:cNvSpPr>
              <p:nvPr/>
            </p:nvSpPr>
            <p:spPr bwMode="hidden">
              <a:xfrm flipH="1">
                <a:off x="3197" y="458"/>
                <a:ext cx="932" cy="933"/>
              </a:xfrm>
              <a:custGeom>
                <a:avLst/>
                <a:gdLst>
                  <a:gd name="T0" fmla="*/ 0 w 34455"/>
                  <a:gd name="T1" fmla="*/ 0 h 22305"/>
                  <a:gd name="T2" fmla="*/ 0 w 34455"/>
                  <a:gd name="T3" fmla="*/ 0 h 22305"/>
                  <a:gd name="T4" fmla="*/ 0 w 34455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455" h="22305" fill="none" extrusionOk="0">
                    <a:moveTo>
                      <a:pt x="0" y="4241"/>
                    </a:moveTo>
                    <a:cubicBezTo>
                      <a:pt x="3720" y="1486"/>
                      <a:pt x="8226" y="-1"/>
                      <a:pt x="12855" y="-1"/>
                    </a:cubicBezTo>
                    <a:cubicBezTo>
                      <a:pt x="24784" y="0"/>
                      <a:pt x="34455" y="9670"/>
                      <a:pt x="34455" y="21600"/>
                    </a:cubicBezTo>
                    <a:cubicBezTo>
                      <a:pt x="34455" y="21835"/>
                      <a:pt x="34451" y="22070"/>
                      <a:pt x="34443" y="22304"/>
                    </a:cubicBezTo>
                  </a:path>
                  <a:path w="34455" h="22305" stroke="0" extrusionOk="0">
                    <a:moveTo>
                      <a:pt x="0" y="4241"/>
                    </a:moveTo>
                    <a:cubicBezTo>
                      <a:pt x="3720" y="1486"/>
                      <a:pt x="8226" y="-1"/>
                      <a:pt x="12855" y="-1"/>
                    </a:cubicBezTo>
                    <a:cubicBezTo>
                      <a:pt x="24784" y="0"/>
                      <a:pt x="34455" y="9670"/>
                      <a:pt x="34455" y="21600"/>
                    </a:cubicBezTo>
                    <a:cubicBezTo>
                      <a:pt x="34455" y="21835"/>
                      <a:pt x="34451" y="22070"/>
                      <a:pt x="34443" y="22304"/>
                    </a:cubicBezTo>
                    <a:lnTo>
                      <a:pt x="12855" y="21600"/>
                    </a:lnTo>
                    <a:lnTo>
                      <a:pt x="0" y="4241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8" name="Arc 121"/>
              <p:cNvSpPr>
                <a:spLocks/>
              </p:cNvSpPr>
              <p:nvPr/>
            </p:nvSpPr>
            <p:spPr bwMode="hidden">
              <a:xfrm>
                <a:off x="4229" y="589"/>
                <a:ext cx="149" cy="933"/>
              </a:xfrm>
              <a:custGeom>
                <a:avLst/>
                <a:gdLst>
                  <a:gd name="T0" fmla="*/ 0 w 34812"/>
                  <a:gd name="T1" fmla="*/ 0 h 22305"/>
                  <a:gd name="T2" fmla="*/ 0 w 34812"/>
                  <a:gd name="T3" fmla="*/ 0 h 22305"/>
                  <a:gd name="T4" fmla="*/ 0 w 34812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812" h="22305" fill="none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</a:path>
                  <a:path w="34812" h="22305" stroke="0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  <a:lnTo>
                      <a:pt x="13212" y="21600"/>
                    </a:lnTo>
                    <a:lnTo>
                      <a:pt x="-1" y="4511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9" name="Arc 122"/>
              <p:cNvSpPr>
                <a:spLocks/>
              </p:cNvSpPr>
              <p:nvPr/>
            </p:nvSpPr>
            <p:spPr bwMode="hidden">
              <a:xfrm>
                <a:off x="4269" y="585"/>
                <a:ext cx="393" cy="933"/>
              </a:xfrm>
              <a:custGeom>
                <a:avLst/>
                <a:gdLst>
                  <a:gd name="T0" fmla="*/ 0 w 34812"/>
                  <a:gd name="T1" fmla="*/ 0 h 22305"/>
                  <a:gd name="T2" fmla="*/ 0 w 34812"/>
                  <a:gd name="T3" fmla="*/ 0 h 22305"/>
                  <a:gd name="T4" fmla="*/ 0 w 34812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812" h="22305" fill="none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</a:path>
                  <a:path w="34812" h="22305" stroke="0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  <a:lnTo>
                      <a:pt x="13212" y="21600"/>
                    </a:lnTo>
                    <a:lnTo>
                      <a:pt x="-1" y="4511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0" name="Arc 123"/>
              <p:cNvSpPr>
                <a:spLocks/>
              </p:cNvSpPr>
              <p:nvPr/>
            </p:nvSpPr>
            <p:spPr bwMode="hidden">
              <a:xfrm>
                <a:off x="4302" y="463"/>
                <a:ext cx="558" cy="933"/>
              </a:xfrm>
              <a:custGeom>
                <a:avLst/>
                <a:gdLst>
                  <a:gd name="T0" fmla="*/ 0 w 34812"/>
                  <a:gd name="T1" fmla="*/ 0 h 22305"/>
                  <a:gd name="T2" fmla="*/ 0 w 34812"/>
                  <a:gd name="T3" fmla="*/ 0 h 22305"/>
                  <a:gd name="T4" fmla="*/ 0 w 34812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812" h="22305" fill="none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</a:path>
                  <a:path w="34812" h="22305" stroke="0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  <a:lnTo>
                      <a:pt x="13212" y="21600"/>
                    </a:lnTo>
                    <a:lnTo>
                      <a:pt x="-1" y="4511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1" name="Freeform 124"/>
              <p:cNvSpPr>
                <a:spLocks/>
              </p:cNvSpPr>
              <p:nvPr/>
            </p:nvSpPr>
            <p:spPr bwMode="hidden">
              <a:xfrm>
                <a:off x="4410" y="1033"/>
                <a:ext cx="188" cy="580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2" name="Freeform 125"/>
              <p:cNvSpPr>
                <a:spLocks/>
              </p:cNvSpPr>
              <p:nvPr/>
            </p:nvSpPr>
            <p:spPr bwMode="hidden">
              <a:xfrm rot="19660755" flipV="1">
                <a:off x="4114" y="843"/>
                <a:ext cx="171" cy="326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3" name="Arc 126"/>
              <p:cNvSpPr>
                <a:spLocks/>
              </p:cNvSpPr>
              <p:nvPr/>
            </p:nvSpPr>
            <p:spPr bwMode="hidden">
              <a:xfrm flipH="1">
                <a:off x="3144" y="319"/>
                <a:ext cx="996" cy="933"/>
              </a:xfrm>
              <a:custGeom>
                <a:avLst/>
                <a:gdLst>
                  <a:gd name="T0" fmla="*/ 0 w 36830"/>
                  <a:gd name="T1" fmla="*/ 0 h 22305"/>
                  <a:gd name="T2" fmla="*/ 0 w 36830"/>
                  <a:gd name="T3" fmla="*/ 0 h 22305"/>
                  <a:gd name="T4" fmla="*/ 0 w 36830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830" h="22305" fill="none" extrusionOk="0">
                    <a:moveTo>
                      <a:pt x="0" y="6283"/>
                    </a:moveTo>
                    <a:cubicBezTo>
                      <a:pt x="4047" y="2258"/>
                      <a:pt x="9522" y="-1"/>
                      <a:pt x="15230" y="-1"/>
                    </a:cubicBezTo>
                    <a:cubicBezTo>
                      <a:pt x="27159" y="0"/>
                      <a:pt x="36830" y="9670"/>
                      <a:pt x="36830" y="21600"/>
                    </a:cubicBezTo>
                    <a:cubicBezTo>
                      <a:pt x="36830" y="21835"/>
                      <a:pt x="36826" y="22070"/>
                      <a:pt x="36818" y="22304"/>
                    </a:cubicBezTo>
                  </a:path>
                  <a:path w="36830" h="22305" stroke="0" extrusionOk="0">
                    <a:moveTo>
                      <a:pt x="0" y="6283"/>
                    </a:moveTo>
                    <a:cubicBezTo>
                      <a:pt x="4047" y="2258"/>
                      <a:pt x="9522" y="-1"/>
                      <a:pt x="15230" y="-1"/>
                    </a:cubicBezTo>
                    <a:cubicBezTo>
                      <a:pt x="27159" y="0"/>
                      <a:pt x="36830" y="9670"/>
                      <a:pt x="36830" y="21600"/>
                    </a:cubicBezTo>
                    <a:cubicBezTo>
                      <a:pt x="36830" y="21835"/>
                      <a:pt x="36826" y="22070"/>
                      <a:pt x="36818" y="22304"/>
                    </a:cubicBezTo>
                    <a:lnTo>
                      <a:pt x="15230" y="21600"/>
                    </a:lnTo>
                    <a:lnTo>
                      <a:pt x="0" y="6283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4" name="Arc 127"/>
              <p:cNvSpPr>
                <a:spLocks/>
              </p:cNvSpPr>
              <p:nvPr/>
            </p:nvSpPr>
            <p:spPr bwMode="hidden">
              <a:xfrm flipH="1">
                <a:off x="3426" y="122"/>
                <a:ext cx="724" cy="899"/>
              </a:xfrm>
              <a:custGeom>
                <a:avLst/>
                <a:gdLst>
                  <a:gd name="T0" fmla="*/ 0 w 31881"/>
                  <a:gd name="T1" fmla="*/ 0 h 21600"/>
                  <a:gd name="T2" fmla="*/ 0 w 31881"/>
                  <a:gd name="T3" fmla="*/ 0 h 21600"/>
                  <a:gd name="T4" fmla="*/ 0 w 31881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881" h="21600" fill="none" extrusionOk="0">
                    <a:moveTo>
                      <a:pt x="-1" y="10015"/>
                    </a:moveTo>
                    <a:cubicBezTo>
                      <a:pt x="3963" y="3778"/>
                      <a:pt x="10840" y="-1"/>
                      <a:pt x="18231" y="-1"/>
                    </a:cubicBezTo>
                    <a:cubicBezTo>
                      <a:pt x="23204" y="-1"/>
                      <a:pt x="28026" y="1716"/>
                      <a:pt x="31881" y="4859"/>
                    </a:cubicBezTo>
                  </a:path>
                  <a:path w="31881" h="21600" stroke="0" extrusionOk="0">
                    <a:moveTo>
                      <a:pt x="-1" y="10015"/>
                    </a:moveTo>
                    <a:cubicBezTo>
                      <a:pt x="3963" y="3778"/>
                      <a:pt x="10840" y="-1"/>
                      <a:pt x="18231" y="-1"/>
                    </a:cubicBezTo>
                    <a:cubicBezTo>
                      <a:pt x="23204" y="-1"/>
                      <a:pt x="28026" y="1716"/>
                      <a:pt x="31881" y="4859"/>
                    </a:cubicBezTo>
                    <a:lnTo>
                      <a:pt x="18231" y="21600"/>
                    </a:lnTo>
                    <a:lnTo>
                      <a:pt x="-1" y="10015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5" name="Arc 128"/>
              <p:cNvSpPr>
                <a:spLocks/>
              </p:cNvSpPr>
              <p:nvPr/>
            </p:nvSpPr>
            <p:spPr bwMode="hidden">
              <a:xfrm>
                <a:off x="4199" y="502"/>
                <a:ext cx="297" cy="901"/>
              </a:xfrm>
              <a:custGeom>
                <a:avLst/>
                <a:gdLst>
                  <a:gd name="T0" fmla="*/ 0 w 31146"/>
                  <a:gd name="T1" fmla="*/ 0 h 21600"/>
                  <a:gd name="T2" fmla="*/ 0 w 31146"/>
                  <a:gd name="T3" fmla="*/ 0 h 21600"/>
                  <a:gd name="T4" fmla="*/ 0 w 31146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146" h="21600" fill="none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0409" y="-1"/>
                      <a:pt x="27134" y="3585"/>
                      <a:pt x="31145" y="9561"/>
                    </a:cubicBezTo>
                  </a:path>
                  <a:path w="31146" h="21600" stroke="0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0409" y="-1"/>
                      <a:pt x="27134" y="3585"/>
                      <a:pt x="31145" y="9561"/>
                    </a:cubicBezTo>
                    <a:lnTo>
                      <a:pt x="13212" y="21600"/>
                    </a:lnTo>
                    <a:lnTo>
                      <a:pt x="-1" y="4511"/>
                    </a:lnTo>
                    <a:close/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6" name="Freeform 129"/>
              <p:cNvSpPr>
                <a:spLocks/>
              </p:cNvSpPr>
              <p:nvPr/>
            </p:nvSpPr>
            <p:spPr bwMode="hidden">
              <a:xfrm flipH="1">
                <a:off x="3307" y="981"/>
                <a:ext cx="426" cy="598"/>
              </a:xfrm>
              <a:custGeom>
                <a:avLst/>
                <a:gdLst>
                  <a:gd name="T0" fmla="*/ 0 w 776"/>
                  <a:gd name="T1" fmla="*/ 0 h 2368"/>
                  <a:gd name="T2" fmla="*/ 2 w 776"/>
                  <a:gd name="T3" fmla="*/ 0 h 2368"/>
                  <a:gd name="T4" fmla="*/ 1 w 776"/>
                  <a:gd name="T5" fmla="*/ 0 h 2368"/>
                  <a:gd name="T6" fmla="*/ 3 w 776"/>
                  <a:gd name="T7" fmla="*/ 0 h 2368"/>
                  <a:gd name="T8" fmla="*/ 2 w 776"/>
                  <a:gd name="T9" fmla="*/ 0 h 2368"/>
                  <a:gd name="T10" fmla="*/ 3 w 776"/>
                  <a:gd name="T11" fmla="*/ 0 h 2368"/>
                  <a:gd name="T12" fmla="*/ 2 w 776"/>
                  <a:gd name="T13" fmla="*/ 0 h 2368"/>
                  <a:gd name="T14" fmla="*/ 4 w 776"/>
                  <a:gd name="T15" fmla="*/ 0 h 2368"/>
                  <a:gd name="T16" fmla="*/ 3 w 776"/>
                  <a:gd name="T17" fmla="*/ 0 h 2368"/>
                  <a:gd name="T18" fmla="*/ 4 w 776"/>
                  <a:gd name="T19" fmla="*/ 0 h 2368"/>
                  <a:gd name="T20" fmla="*/ 4 w 776"/>
                  <a:gd name="T21" fmla="*/ 0 h 2368"/>
                  <a:gd name="T22" fmla="*/ 5 w 776"/>
                  <a:gd name="T23" fmla="*/ 0 h 2368"/>
                  <a:gd name="T24" fmla="*/ 5 w 776"/>
                  <a:gd name="T25" fmla="*/ 0 h 2368"/>
                  <a:gd name="T26" fmla="*/ 5 w 776"/>
                  <a:gd name="T27" fmla="*/ 0 h 2368"/>
                  <a:gd name="T28" fmla="*/ 5 w 776"/>
                  <a:gd name="T29" fmla="*/ 0 h 2368"/>
                  <a:gd name="T30" fmla="*/ 6 w 776"/>
                  <a:gd name="T31" fmla="*/ 0 h 2368"/>
                  <a:gd name="T32" fmla="*/ 5 w 776"/>
                  <a:gd name="T33" fmla="*/ 0 h 2368"/>
                  <a:gd name="T34" fmla="*/ 6 w 776"/>
                  <a:gd name="T35" fmla="*/ 0 h 2368"/>
                  <a:gd name="T36" fmla="*/ 5 w 776"/>
                  <a:gd name="T37" fmla="*/ 0 h 2368"/>
                  <a:gd name="T38" fmla="*/ 7 w 776"/>
                  <a:gd name="T39" fmla="*/ 0 h 2368"/>
                  <a:gd name="T40" fmla="*/ 6 w 776"/>
                  <a:gd name="T41" fmla="*/ 0 h 2368"/>
                  <a:gd name="T42" fmla="*/ 7 w 776"/>
                  <a:gd name="T43" fmla="*/ 0 h 2368"/>
                  <a:gd name="T44" fmla="*/ 6 w 776"/>
                  <a:gd name="T45" fmla="*/ 0 h 2368"/>
                  <a:gd name="T46" fmla="*/ 7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7" name="Freeform 130"/>
              <p:cNvSpPr>
                <a:spLocks/>
              </p:cNvSpPr>
              <p:nvPr/>
            </p:nvSpPr>
            <p:spPr bwMode="hidden">
              <a:xfrm flipH="1">
                <a:off x="3507" y="350"/>
                <a:ext cx="273" cy="597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8" name="Freeform 131"/>
              <p:cNvSpPr>
                <a:spLocks/>
              </p:cNvSpPr>
              <p:nvPr/>
            </p:nvSpPr>
            <p:spPr bwMode="hidden">
              <a:xfrm flipH="1">
                <a:off x="3821" y="172"/>
                <a:ext cx="164" cy="597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9" name="Freeform 132"/>
              <p:cNvSpPr>
                <a:spLocks/>
              </p:cNvSpPr>
              <p:nvPr/>
            </p:nvSpPr>
            <p:spPr bwMode="hidden">
              <a:xfrm>
                <a:off x="4841" y="894"/>
                <a:ext cx="395" cy="628"/>
              </a:xfrm>
              <a:custGeom>
                <a:avLst/>
                <a:gdLst>
                  <a:gd name="T0" fmla="*/ 0 w 776"/>
                  <a:gd name="T1" fmla="*/ 0 h 2368"/>
                  <a:gd name="T2" fmla="*/ 1 w 776"/>
                  <a:gd name="T3" fmla="*/ 0 h 2368"/>
                  <a:gd name="T4" fmla="*/ 1 w 776"/>
                  <a:gd name="T5" fmla="*/ 0 h 2368"/>
                  <a:gd name="T6" fmla="*/ 2 w 776"/>
                  <a:gd name="T7" fmla="*/ 0 h 2368"/>
                  <a:gd name="T8" fmla="*/ 1 w 776"/>
                  <a:gd name="T9" fmla="*/ 0 h 2368"/>
                  <a:gd name="T10" fmla="*/ 2 w 776"/>
                  <a:gd name="T11" fmla="*/ 0 h 2368"/>
                  <a:gd name="T12" fmla="*/ 2 w 776"/>
                  <a:gd name="T13" fmla="*/ 0 h 2368"/>
                  <a:gd name="T14" fmla="*/ 2 w 776"/>
                  <a:gd name="T15" fmla="*/ 0 h 2368"/>
                  <a:gd name="T16" fmla="*/ 2 w 776"/>
                  <a:gd name="T17" fmla="*/ 0 h 2368"/>
                  <a:gd name="T18" fmla="*/ 3 w 776"/>
                  <a:gd name="T19" fmla="*/ 0 h 2368"/>
                  <a:gd name="T20" fmla="*/ 2 w 776"/>
                  <a:gd name="T21" fmla="*/ 0 h 2368"/>
                  <a:gd name="T22" fmla="*/ 3 w 776"/>
                  <a:gd name="T23" fmla="*/ 0 h 2368"/>
                  <a:gd name="T24" fmla="*/ 3 w 776"/>
                  <a:gd name="T25" fmla="*/ 0 h 2368"/>
                  <a:gd name="T26" fmla="*/ 3 w 776"/>
                  <a:gd name="T27" fmla="*/ 0 h 2368"/>
                  <a:gd name="T28" fmla="*/ 3 w 776"/>
                  <a:gd name="T29" fmla="*/ 0 h 2368"/>
                  <a:gd name="T30" fmla="*/ 3 w 776"/>
                  <a:gd name="T31" fmla="*/ 0 h 2368"/>
                  <a:gd name="T32" fmla="*/ 3 w 776"/>
                  <a:gd name="T33" fmla="*/ 0 h 2368"/>
                  <a:gd name="T34" fmla="*/ 3 w 776"/>
                  <a:gd name="T35" fmla="*/ 0 h 2368"/>
                  <a:gd name="T36" fmla="*/ 3 w 776"/>
                  <a:gd name="T37" fmla="*/ 0 h 2368"/>
                  <a:gd name="T38" fmla="*/ 4 w 776"/>
                  <a:gd name="T39" fmla="*/ 0 h 2368"/>
                  <a:gd name="T40" fmla="*/ 3 w 776"/>
                  <a:gd name="T41" fmla="*/ 0 h 2368"/>
                  <a:gd name="T42" fmla="*/ 4 w 776"/>
                  <a:gd name="T43" fmla="*/ 0 h 2368"/>
                  <a:gd name="T44" fmla="*/ 3 w 776"/>
                  <a:gd name="T45" fmla="*/ 0 h 2368"/>
                  <a:gd name="T46" fmla="*/ 4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80" name="Freeform 133"/>
              <p:cNvSpPr>
                <a:spLocks/>
              </p:cNvSpPr>
              <p:nvPr/>
            </p:nvSpPr>
            <p:spPr bwMode="hidden">
              <a:xfrm>
                <a:off x="4636" y="576"/>
                <a:ext cx="594" cy="417"/>
              </a:xfrm>
              <a:custGeom>
                <a:avLst/>
                <a:gdLst>
                  <a:gd name="T0" fmla="*/ 0 w 776"/>
                  <a:gd name="T1" fmla="*/ 0 h 2368"/>
                  <a:gd name="T2" fmla="*/ 29 w 776"/>
                  <a:gd name="T3" fmla="*/ 0 h 2368"/>
                  <a:gd name="T4" fmla="*/ 11 w 776"/>
                  <a:gd name="T5" fmla="*/ 0 h 2368"/>
                  <a:gd name="T6" fmla="*/ 40 w 776"/>
                  <a:gd name="T7" fmla="*/ 0 h 2368"/>
                  <a:gd name="T8" fmla="*/ 23 w 776"/>
                  <a:gd name="T9" fmla="*/ 0 h 2368"/>
                  <a:gd name="T10" fmla="*/ 45 w 776"/>
                  <a:gd name="T11" fmla="*/ 0 h 2368"/>
                  <a:gd name="T12" fmla="*/ 34 w 776"/>
                  <a:gd name="T13" fmla="*/ 0 h 2368"/>
                  <a:gd name="T14" fmla="*/ 56 w 776"/>
                  <a:gd name="T15" fmla="*/ 0 h 2368"/>
                  <a:gd name="T16" fmla="*/ 45 w 776"/>
                  <a:gd name="T17" fmla="*/ 0 h 2368"/>
                  <a:gd name="T18" fmla="*/ 62 w 776"/>
                  <a:gd name="T19" fmla="*/ 0 h 2368"/>
                  <a:gd name="T20" fmla="*/ 56 w 776"/>
                  <a:gd name="T21" fmla="*/ 0 h 2368"/>
                  <a:gd name="T22" fmla="*/ 68 w 776"/>
                  <a:gd name="T23" fmla="*/ 0 h 2368"/>
                  <a:gd name="T24" fmla="*/ 68 w 776"/>
                  <a:gd name="T25" fmla="*/ 0 h 2368"/>
                  <a:gd name="T26" fmla="*/ 79 w 776"/>
                  <a:gd name="T27" fmla="*/ 0 h 2368"/>
                  <a:gd name="T28" fmla="*/ 73 w 776"/>
                  <a:gd name="T29" fmla="*/ 0 h 2368"/>
                  <a:gd name="T30" fmla="*/ 85 w 776"/>
                  <a:gd name="T31" fmla="*/ 0 h 2368"/>
                  <a:gd name="T32" fmla="*/ 79 w 776"/>
                  <a:gd name="T33" fmla="*/ 0 h 2368"/>
                  <a:gd name="T34" fmla="*/ 85 w 776"/>
                  <a:gd name="T35" fmla="*/ 0 h 2368"/>
                  <a:gd name="T36" fmla="*/ 79 w 776"/>
                  <a:gd name="T37" fmla="*/ 0 h 2368"/>
                  <a:gd name="T38" fmla="*/ 90 w 776"/>
                  <a:gd name="T39" fmla="*/ 0 h 2368"/>
                  <a:gd name="T40" fmla="*/ 85 w 776"/>
                  <a:gd name="T41" fmla="*/ 0 h 2368"/>
                  <a:gd name="T42" fmla="*/ 90 w 776"/>
                  <a:gd name="T43" fmla="*/ 0 h 2368"/>
                  <a:gd name="T44" fmla="*/ 85 w 776"/>
                  <a:gd name="T45" fmla="*/ 0 h 2368"/>
                  <a:gd name="T46" fmla="*/ 9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81" name="Freeform 134"/>
              <p:cNvSpPr>
                <a:spLocks/>
              </p:cNvSpPr>
              <p:nvPr/>
            </p:nvSpPr>
            <p:spPr bwMode="hidden">
              <a:xfrm>
                <a:off x="4658" y="132"/>
                <a:ext cx="260" cy="559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82" name="Freeform 135"/>
              <p:cNvSpPr>
                <a:spLocks/>
              </p:cNvSpPr>
              <p:nvPr/>
            </p:nvSpPr>
            <p:spPr bwMode="hidden">
              <a:xfrm rot="-1346631">
                <a:off x="4401" y="599"/>
                <a:ext cx="175" cy="329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83" name="Freeform 136"/>
              <p:cNvSpPr>
                <a:spLocks/>
              </p:cNvSpPr>
              <p:nvPr/>
            </p:nvSpPr>
            <p:spPr bwMode="hidden">
              <a:xfrm rot="1346631" flipH="1">
                <a:off x="3783" y="589"/>
                <a:ext cx="172" cy="330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</p:grpSp>
      <p:sp>
        <p:nvSpPr>
          <p:cNvPr id="108547" name="Rectangle 137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01625"/>
            <a:ext cx="7772400" cy="146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8548" name="Rectangle 13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6811" name="Rectangle 13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FFCC00"/>
                </a:solidFill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6812" name="Rectangle 14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FFCC00"/>
                </a:solidFill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6813" name="Rectangle 14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FFCC00"/>
                </a:solidFill>
                <a:latin typeface="Arial Black" charset="0"/>
                <a:cs typeface="Arial" charset="0"/>
              </a:defRPr>
            </a:lvl1pPr>
          </a:lstStyle>
          <a:p>
            <a:fld id="{D282BFD0-EE72-0643-AA91-77CE5C7BF96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50484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206" r:id="rId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ＭＳ Ｐゴシック" charset="0"/>
          <a:cs typeface="Arial" pitchFamily="-105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ＭＳ Ｐゴシック" charset="0"/>
          <a:cs typeface="Arial" pitchFamily="-105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ＭＳ Ｐゴシック" charset="0"/>
          <a:cs typeface="Arial" pitchFamily="-105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ＭＳ Ｐゴシック" charset="0"/>
          <a:cs typeface="Arial" pitchFamily="-105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Arial" pitchFamily="-105" charset="0"/>
          <a:cs typeface="Arial" pitchFamily="-105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Arial" pitchFamily="-105" charset="0"/>
          <a:cs typeface="Arial" pitchFamily="-105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Arial" pitchFamily="-105" charset="0"/>
          <a:cs typeface="Arial" pitchFamily="-105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Times New Roman" charset="0"/>
        <a:buChar char="−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Times New Roman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Font typeface="Times New Roman" pitchFamily="-105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Font typeface="Times New Roman" pitchFamily="-105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Font typeface="Times New Roman" pitchFamily="-105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Font typeface="Times New Roman" pitchFamily="-105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21CB3ABA-3334-4832-AB58-A6EF81C811EF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F04FD04B-8727-4F7A-952A-0C5A21E9A9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2ED200-AE0C-4198-8595-A98E721FB1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B844F5FB-102B-422D-BB81-CFC8A7F7025E}" type="datetimeFigureOut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8/23/20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E95889-F7C9-4BDC-8F25-A6163F31030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D37A69-437B-44D9-8F72-4CF694021A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A03D8B25-B733-427F-9737-FF510DD4F5CA}" type="slidenum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33565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09" r:id="rId1"/>
    <p:sldLayoutId id="2147486210" r:id="rId2"/>
    <p:sldLayoutId id="2147486211" r:id="rId3"/>
    <p:sldLayoutId id="2147486212" r:id="rId4"/>
    <p:sldLayoutId id="2147486213" r:id="rId5"/>
    <p:sldLayoutId id="2147486214" r:id="rId6"/>
    <p:sldLayoutId id="2147486215" r:id="rId7"/>
    <p:sldLayoutId id="2147486216" r:id="rId8"/>
    <p:sldLayoutId id="2147486217" r:id="rId9"/>
    <p:sldLayoutId id="2147486218" r:id="rId10"/>
    <p:sldLayoutId id="2147486219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-128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-128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-128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-128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8/23/20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Arial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0518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21" r:id="rId1"/>
    <p:sldLayoutId id="2147486222" r:id="rId2"/>
    <p:sldLayoutId id="2147486223" r:id="rId3"/>
    <p:sldLayoutId id="2147486224" r:id="rId4"/>
    <p:sldLayoutId id="2147486225" r:id="rId5"/>
    <p:sldLayoutId id="2147486226" r:id="rId6"/>
    <p:sldLayoutId id="2147486227" r:id="rId7"/>
    <p:sldLayoutId id="2147486228" r:id="rId8"/>
    <p:sldLayoutId id="2147486229" r:id="rId9"/>
    <p:sldLayoutId id="2147486230" r:id="rId10"/>
    <p:sldLayoutId id="2147486231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3600" b="1" kern="1200">
          <a:solidFill>
            <a:schemeClr val="bg1"/>
          </a:solidFill>
          <a:effectLst>
            <a:glow rad="1016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49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5767D7ED-F2E1-3344-861B-C001162122B1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4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24985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63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696 w 1722"/>
                <a:gd name="T1" fmla="*/ 53 h 66"/>
                <a:gd name="T2" fmla="*/ 1696 w 1722"/>
                <a:gd name="T3" fmla="*/ 47 h 66"/>
                <a:gd name="T4" fmla="*/ 0 w 1722"/>
                <a:gd name="T5" fmla="*/ 0 h 66"/>
                <a:gd name="T6" fmla="*/ 0 w 1722"/>
                <a:gd name="T7" fmla="*/ 35 h 66"/>
                <a:gd name="T8" fmla="*/ 1696 w 1722"/>
                <a:gd name="T9" fmla="*/ 53 h 66"/>
                <a:gd name="T10" fmla="*/ 1696 w 1722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65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2 w 975"/>
                <a:gd name="T1" fmla="*/ 48 h 101"/>
                <a:gd name="T2" fmla="*/ 962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2 w 975"/>
                <a:gd name="T9" fmla="*/ 48 h 101"/>
                <a:gd name="T10" fmla="*/ 962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66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15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15 w 2141"/>
                <a:gd name="T7" fmla="*/ 0 h 198"/>
                <a:gd name="T8" fmla="*/ 2115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68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43 w 2517"/>
                <a:gd name="T1" fmla="*/ 276 h 276"/>
                <a:gd name="T2" fmla="*/ 2478 w 2517"/>
                <a:gd name="T3" fmla="*/ 204 h 276"/>
                <a:gd name="T4" fmla="*/ 2221 w 2517"/>
                <a:gd name="T5" fmla="*/ 0 h 276"/>
                <a:gd name="T6" fmla="*/ 0 w 2517"/>
                <a:gd name="T7" fmla="*/ 276 h 276"/>
                <a:gd name="T8" fmla="*/ 2143 w 2517"/>
                <a:gd name="T9" fmla="*/ 276 h 276"/>
                <a:gd name="T10" fmla="*/ 2143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70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6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6 w 729"/>
                <a:gd name="T7" fmla="*/ 240 h 240"/>
                <a:gd name="T8" fmla="*/ 716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72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6 w 729"/>
                <a:gd name="T1" fmla="*/ 318 h 318"/>
                <a:gd name="T2" fmla="*/ 716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6 w 729"/>
                <a:gd name="T9" fmla="*/ 318 h 318"/>
                <a:gd name="T10" fmla="*/ 716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76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78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82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85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299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87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grpSp>
          <p:nvGrpSpPr>
            <p:cNvPr id="177196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24989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4989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49898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249899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9900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49901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49902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fld id="{EA7662A3-20FC-F142-973D-72572742F9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948020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233" r:id="rId1"/>
    <p:sldLayoutId id="2147486234" r:id="rId2"/>
    <p:sldLayoutId id="2147486235" r:id="rId3"/>
    <p:sldLayoutId id="2147486236" r:id="rId4"/>
    <p:sldLayoutId id="2147486237" r:id="rId5"/>
    <p:sldLayoutId id="2147486238" r:id="rId6"/>
    <p:sldLayoutId id="2147486239" r:id="rId7"/>
    <p:sldLayoutId id="2147486240" r:id="rId8"/>
    <p:sldLayoutId id="2147486241" r:id="rId9"/>
    <p:sldLayoutId id="2147486242" r:id="rId10"/>
    <p:sldLayoutId id="214748624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charset="0"/>
        <a:buBlip>
          <a:blip r:embed="rId13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charset="0"/>
        <a:buBlip>
          <a:blip r:embed="rId14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2BC9F92A-39B9-4841-BB61-A2EC57871A73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19EFE783-31D5-4748-BC52-6C56D9627F5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63B96F0-112C-42DE-9677-EE3617FD601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BC0FA793-8FDA-47D0-B435-01B3F785960A}" type="datetimeFigureOut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8/23/20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CBD6E9-7622-4D94-BBFF-F49B33594B9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177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B13417-407C-40A5-9790-DD332A1462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219007ED-7C29-4130-9EAA-0FCDEFB37FB2}" type="slidenum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10191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45" r:id="rId1"/>
    <p:sldLayoutId id="2147486246" r:id="rId2"/>
    <p:sldLayoutId id="2147486247" r:id="rId3"/>
    <p:sldLayoutId id="2147486248" r:id="rId4"/>
    <p:sldLayoutId id="2147486249" r:id="rId5"/>
    <p:sldLayoutId id="2147486250" r:id="rId6"/>
    <p:sldLayoutId id="2147486251" r:id="rId7"/>
    <p:sldLayoutId id="2147486252" r:id="rId8"/>
    <p:sldLayoutId id="2147486253" r:id="rId9"/>
    <p:sldLayoutId id="2147486254" r:id="rId10"/>
    <p:sldLayoutId id="2147486255" r:id="rId11"/>
    <p:sldLayoutId id="2147486256" r:id="rId1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MS PGothic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MS PGothic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MS PGothic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MS PGothic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609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93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93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 algn="ctr"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93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 b="0">
                <a:ea typeface="Osaka" charset="0"/>
                <a:cs typeface="Osaka" charset="0"/>
              </a:defRPr>
            </a:lvl1pPr>
          </a:lstStyle>
          <a:p>
            <a:fld id="{B9D20AD3-D622-EC41-AF78-52EA093B16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91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58" r:id="rId1"/>
    <p:sldLayoutId id="2147486259" r:id="rId2"/>
    <p:sldLayoutId id="2147486260" r:id="rId3"/>
    <p:sldLayoutId id="2147486261" r:id="rId4"/>
    <p:sldLayoutId id="2147486262" r:id="rId5"/>
    <p:sldLayoutId id="2147486263" r:id="rId6"/>
    <p:sldLayoutId id="2147486264" r:id="rId7"/>
    <p:sldLayoutId id="2147486265" r:id="rId8"/>
    <p:sldLayoutId id="2147486266" r:id="rId9"/>
    <p:sldLayoutId id="2147486267" r:id="rId10"/>
    <p:sldLayoutId id="214748626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7EC41CD6-191B-4D55-8870-24B8089A48BF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241F921D-AD91-4285-814B-CF41198E0F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545D076-D041-4571-85C8-B9564E9925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  <a:defRPr/>
            </a:pPr>
            <a:fld id="{F5FDF1C6-D325-4932-8AAD-9D474E803742}" type="datetimeFigureOut">
              <a:rPr 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  <a:defRPr/>
              </a:pPr>
              <a:t>8/23/20</a:t>
            </a:fld>
            <a:endParaRPr 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C27661-4A59-4099-9F37-A6C52B4D628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 defTabSz="457177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B32E73-F067-4566-A8BE-56E5F9A0F4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EAA9ECEE-FBCC-48D3-9A0F-989FB4E3DD68}" type="slidenum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79638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70" r:id="rId1"/>
    <p:sldLayoutId id="2147486271" r:id="rId2"/>
    <p:sldLayoutId id="2147486272" r:id="rId3"/>
    <p:sldLayoutId id="2147486273" r:id="rId4"/>
    <p:sldLayoutId id="2147486274" r:id="rId5"/>
    <p:sldLayoutId id="2147486275" r:id="rId6"/>
    <p:sldLayoutId id="2147486276" r:id="rId7"/>
    <p:sldLayoutId id="2147486277" r:id="rId8"/>
    <p:sldLayoutId id="2147486278" r:id="rId9"/>
    <p:sldLayoutId id="2147486279" r:id="rId10"/>
    <p:sldLayoutId id="2147486280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sldNum" idx="12"/>
          </p:nvPr>
        </p:nvSpPr>
        <p:spPr>
          <a:xfrm>
            <a:off x="593575" y="6418333"/>
            <a:ext cx="7956600" cy="4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593575" y="0"/>
            <a:ext cx="7956600" cy="9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593575" y="2431600"/>
            <a:ext cx="7956600" cy="3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30200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  <a:lvl2pPr marL="914400" lvl="1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2pPr>
            <a:lvl3pPr marL="1371600" lvl="2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3pPr>
            <a:lvl4pPr marL="1828800" lvl="3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4pPr>
            <a:lvl5pPr marL="2286000" lvl="4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5pPr>
            <a:lvl6pPr marL="2743200" lvl="5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6pPr>
            <a:lvl7pPr marL="3200400" lvl="6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7pPr>
            <a:lvl8pPr marL="3657600" lvl="7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8pPr>
            <a:lvl9pPr marL="4114800" lvl="8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94786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6282" r:id="rId1"/>
    <p:sldLayoutId id="2147486283" r:id="rId2"/>
    <p:sldLayoutId id="2147486284" r:id="rId3"/>
    <p:sldLayoutId id="2147486285" r:id="rId4"/>
    <p:sldLayoutId id="2147486286" r:id="rId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FA85D391-2175-AB49-8D79-8B97A6E7F1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1651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00" r:id="rId1"/>
    <p:sldLayoutId id="2147486301" r:id="rId2"/>
    <p:sldLayoutId id="2147486302" r:id="rId3"/>
    <p:sldLayoutId id="2147486303" r:id="rId4"/>
    <p:sldLayoutId id="2147486304" r:id="rId5"/>
    <p:sldLayoutId id="2147486305" r:id="rId6"/>
    <p:sldLayoutId id="2147486306" r:id="rId7"/>
    <p:sldLayoutId id="2147486307" r:id="rId8"/>
    <p:sldLayoutId id="2147486308" r:id="rId9"/>
    <p:sldLayoutId id="2147486309" r:id="rId10"/>
    <p:sldLayoutId id="214748631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-108" charset="-128"/>
          <a:cs typeface="ＭＳ Ｐゴシック" pitchFamily="-108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-108" charset="-128"/>
          <a:cs typeface="ＭＳ Ｐゴシック" pitchFamily="-108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-112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0"/>
          <a:cs typeface="Geneva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  <a:cs typeface="ＭＳ Ｐゴシック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858EEF98-B1F6-6445-B4E4-AB3972D45B81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30593F1E-35A6-134A-8461-2A68369DC9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D93DC43-D7E8-6F47-AD5B-F18FF7AB22A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</a:defRPr>
            </a:lvl1pPr>
          </a:lstStyle>
          <a:p>
            <a:fld id="{DE6E1F72-B1CB-3641-A732-0071AB0FD365}" type="datetimeFigureOut">
              <a:rPr lang="en-US" altLang="en-US"/>
              <a:pPr/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141FF8-25DC-094F-A061-9FF2EA9C14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424179-41A8-544E-A73F-60FFF874F1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3CEA108B-DA80-F64A-9555-BFBFC8143C0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499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24" r:id="rId1"/>
    <p:sldLayoutId id="2147486325" r:id="rId2"/>
    <p:sldLayoutId id="2147486326" r:id="rId3"/>
    <p:sldLayoutId id="2147486327" r:id="rId4"/>
    <p:sldLayoutId id="2147486328" r:id="rId5"/>
    <p:sldLayoutId id="2147486329" r:id="rId6"/>
    <p:sldLayoutId id="2147486330" r:id="rId7"/>
    <p:sldLayoutId id="2147486331" r:id="rId8"/>
    <p:sldLayoutId id="2147486332" r:id="rId9"/>
    <p:sldLayoutId id="2147486333" r:id="rId10"/>
    <p:sldLayoutId id="2147486334" r:id="rId11"/>
  </p:sldLayoutIdLst>
  <p:txStyles>
    <p:titleStyle>
      <a:lvl1pPr algn="ctr" defTabSz="457200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2pPr>
      <a:lvl3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3pPr>
      <a:lvl4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4pPr>
      <a:lvl5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9pPr>
    </p:titleStyle>
    <p:bodyStyle>
      <a:lvl1pPr marL="342900" indent="-34290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DA2E4F0C-48F7-6F47-A712-CADFB3F425B2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48392C84-015D-2D42-BAE0-BB61B95EED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466ECF-F424-104D-9144-AFE9905E29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CB648362-7278-4847-A0B9-B2FD593E0534}" type="datetimeFigureOut">
              <a:rPr lang="en-US" altLang="en-US"/>
              <a:pPr>
                <a:defRPr/>
              </a:pPr>
              <a:t>8/23/20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FE8E805-7BCE-2F4A-8582-1CFA4792AC7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27E6BE-579B-7641-959F-2675258E99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fld id="{AAEFFA18-8FC0-3147-9F60-975CCB40451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86781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36" r:id="rId1"/>
    <p:sldLayoutId id="2147486337" r:id="rId2"/>
    <p:sldLayoutId id="2147486338" r:id="rId3"/>
    <p:sldLayoutId id="2147486339" r:id="rId4"/>
    <p:sldLayoutId id="2147486340" r:id="rId5"/>
    <p:sldLayoutId id="2147486341" r:id="rId6"/>
    <p:sldLayoutId id="2147486342" r:id="rId7"/>
    <p:sldLayoutId id="2147486343" r:id="rId8"/>
    <p:sldLayoutId id="2147486344" r:id="rId9"/>
    <p:sldLayoutId id="2147486345" r:id="rId10"/>
    <p:sldLayoutId id="214748634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7F4C4E51-A582-5148-8219-45B6F4C733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4202B75B-52ED-2544-B609-66B907511D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6F7CFB04-A7B8-D44B-A68D-F52FEF203AE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6DDEA9D4-12F6-9347-A76E-68EBB04C6340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 alt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B8D602DE-1FEA-2D46-9509-ABF865D5E409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5BB02BD3-04DF-7146-AC6E-88F8353AF39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80010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48" r:id="rId1"/>
    <p:sldLayoutId id="2147486349" r:id="rId2"/>
    <p:sldLayoutId id="2147486350" r:id="rId3"/>
    <p:sldLayoutId id="2147486351" r:id="rId4"/>
    <p:sldLayoutId id="2147486352" r:id="rId5"/>
    <p:sldLayoutId id="2147486353" r:id="rId6"/>
    <p:sldLayoutId id="2147486354" r:id="rId7"/>
    <p:sldLayoutId id="2147486355" r:id="rId8"/>
    <p:sldLayoutId id="2147486356" r:id="rId9"/>
    <p:sldLayoutId id="2147486357" r:id="rId10"/>
    <p:sldLayoutId id="2147486358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text styles</a:t>
            </a:r>
          </a:p>
          <a:p>
            <a:pPr lvl="1"/>
            <a:r>
              <a:rPr lang="en-US" altLang="zh-CN"/>
              <a:t>Second level</a:t>
            </a:r>
          </a:p>
          <a:p>
            <a:pPr lvl="2"/>
            <a:r>
              <a:rPr lang="en-US" altLang="zh-CN"/>
              <a:t>Third level</a:t>
            </a:r>
          </a:p>
          <a:p>
            <a:pPr lvl="3"/>
            <a:r>
              <a:rPr lang="en-US" altLang="zh-CN"/>
              <a:t>Fourth level</a:t>
            </a:r>
          </a:p>
          <a:p>
            <a:pPr lvl="4"/>
            <a:r>
              <a:rPr lang="en-US" altLang="zh-CN"/>
              <a:t>Fifth level</a:t>
            </a:r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1C53B0D-FF45-45FA-BE22-CADB85B98C7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29636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0" r:id="rId1"/>
    <p:sldLayoutId id="2147486361" r:id="rId2"/>
    <p:sldLayoutId id="2147486362" r:id="rId3"/>
    <p:sldLayoutId id="2147486363" r:id="rId4"/>
    <p:sldLayoutId id="2147486364" r:id="rId5"/>
    <p:sldLayoutId id="2147486365" r:id="rId6"/>
    <p:sldLayoutId id="2147486366" r:id="rId7"/>
    <p:sldLayoutId id="2147486367" r:id="rId8"/>
    <p:sldLayoutId id="2147486368" r:id="rId9"/>
    <p:sldLayoutId id="2147486369" r:id="rId10"/>
    <p:sldLayoutId id="214748637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-108" charset="-128"/>
          <a:cs typeface="ＭＳ Ｐゴシック" pitchFamily="-108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-108" charset="-128"/>
          <a:cs typeface="ＭＳ Ｐゴシック" pitchFamily="-108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-112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0"/>
          <a:cs typeface="Geneva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  <a:cs typeface="ＭＳ Ｐゴシック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70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0197A03A-56CC-4843-9A3A-647B466371E7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7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8.jpe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6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5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24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6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51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505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578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510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106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505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584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8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05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05.xml"/><Relationship Id="rId1" Type="http://schemas.openxmlformats.org/officeDocument/2006/relationships/themeOverride" Target="../theme/themeOverride4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89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0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1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49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4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5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9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0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45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46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4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40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32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5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0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4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65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32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3.xml"/><Relationship Id="rId2" Type="http://schemas.openxmlformats.org/officeDocument/2006/relationships/slideLayout" Target="../slideLayouts/slideLayout117.xml"/><Relationship Id="rId1" Type="http://schemas.openxmlformats.org/officeDocument/2006/relationships/themeOverride" Target="../theme/themeOverride5.xm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jpeg"/><Relationship Id="rId3" Type="http://schemas.openxmlformats.org/officeDocument/2006/relationships/image" Target="../media/image118.jpeg"/><Relationship Id="rId7" Type="http://schemas.openxmlformats.org/officeDocument/2006/relationships/image" Target="../media/image122.jpe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121.jpeg"/><Relationship Id="rId5" Type="http://schemas.openxmlformats.org/officeDocument/2006/relationships/image" Target="../media/image120.jpeg"/><Relationship Id="rId4" Type="http://schemas.openxmlformats.org/officeDocument/2006/relationships/image" Target="../media/image119.jpe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5.xml"/><Relationship Id="rId2" Type="http://schemas.openxmlformats.org/officeDocument/2006/relationships/slideLayout" Target="../slideLayouts/slideLayout117.xml"/><Relationship Id="rId1" Type="http://schemas.openxmlformats.org/officeDocument/2006/relationships/themeOverride" Target="../theme/themeOverride6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jpe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4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26.jpe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e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47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jpe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2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0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jpe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8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5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e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bin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32.jpe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biblepicturegallery.com/Pictures/JewishW/Scroll%20Pentateuch%202%20la.htm" TargetMode="Externa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133.jpe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5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bin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34.jpe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32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e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5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5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4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6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jpe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5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jpe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5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e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5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jpe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5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5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jpe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5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e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52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jpe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5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3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e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52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jpe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52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3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0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3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jpe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591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jpe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91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49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4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jpe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5.xml"/><Relationship Id="rId4" Type="http://schemas.openxmlformats.org/officeDocument/2006/relationships/image" Target="../media/image15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7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jpe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6.xml"/><Relationship Id="rId4" Type="http://schemas.openxmlformats.org/officeDocument/2006/relationships/image" Target="../media/image154.jpe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6.jpeg"/><Relationship Id="rId1" Type="http://schemas.openxmlformats.org/officeDocument/2006/relationships/slideLayout" Target="../slideLayouts/slideLayout78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jpeg"/><Relationship Id="rId1" Type="http://schemas.openxmlformats.org/officeDocument/2006/relationships/slideLayout" Target="../slideLayouts/slideLayout78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90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2.xml"/><Relationship Id="rId2" Type="http://schemas.openxmlformats.org/officeDocument/2006/relationships/slideLayout" Target="../slideLayouts/slideLayout79.xml"/><Relationship Id="rId1" Type="http://schemas.openxmlformats.org/officeDocument/2006/relationships/themeOverride" Target="../theme/themeOverride7.xml"/><Relationship Id="rId4" Type="http://schemas.openxmlformats.org/officeDocument/2006/relationships/image" Target="../media/image158.jpe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80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4.xml"/><Relationship Id="rId2" Type="http://schemas.openxmlformats.org/officeDocument/2006/relationships/slideLayout" Target="../slideLayouts/slideLayout81.xml"/><Relationship Id="rId1" Type="http://schemas.openxmlformats.org/officeDocument/2006/relationships/themeOverride" Target="../theme/themeOverride8.xml"/><Relationship Id="rId4" Type="http://schemas.openxmlformats.org/officeDocument/2006/relationships/image" Target="../media/image159.jpeg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81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jpeg"/><Relationship Id="rId2" Type="http://schemas.openxmlformats.org/officeDocument/2006/relationships/image" Target="../media/image160.jpeg"/><Relationship Id="rId1" Type="http://schemas.openxmlformats.org/officeDocument/2006/relationships/slideLayout" Target="../slideLayouts/slideLayout8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6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3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73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8.xml"/><Relationship Id="rId2" Type="http://schemas.openxmlformats.org/officeDocument/2006/relationships/slideLayout" Target="../slideLayouts/slideLayout81.xml"/><Relationship Id="rId1" Type="http://schemas.openxmlformats.org/officeDocument/2006/relationships/themeOverride" Target="../theme/themeOverride9.xml"/><Relationship Id="rId4" Type="http://schemas.openxmlformats.org/officeDocument/2006/relationships/image" Target="../media/image163.jpeg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81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jpeg"/><Relationship Id="rId7" Type="http://schemas.openxmlformats.org/officeDocument/2006/relationships/image" Target="../media/image168.jpe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167.jpeg"/><Relationship Id="rId5" Type="http://schemas.openxmlformats.org/officeDocument/2006/relationships/image" Target="../media/image166.jpeg"/><Relationship Id="rId4" Type="http://schemas.openxmlformats.org/officeDocument/2006/relationships/image" Target="../media/image165.jpe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jpe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81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81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461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565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9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1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73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73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81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73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73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73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73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81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81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8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5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73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73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0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82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83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83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88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47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73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57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0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89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47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jpe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615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1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505.xml"/><Relationship Id="rId4" Type="http://schemas.openxmlformats.org/officeDocument/2006/relationships/image" Target="../media/image175.png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73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84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492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1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5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92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jpeg"/><Relationship Id="rId1" Type="http://schemas.openxmlformats.org/officeDocument/2006/relationships/slideLayout" Target="../slideLayouts/slideLayout84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7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84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84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jpg"/><Relationship Id="rId1" Type="http://schemas.openxmlformats.org/officeDocument/2006/relationships/slideLayout" Target="../slideLayouts/slideLayout154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jpg"/><Relationship Id="rId1" Type="http://schemas.openxmlformats.org/officeDocument/2006/relationships/slideLayout" Target="../slideLayouts/slideLayout154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jpg"/><Relationship Id="rId1" Type="http://schemas.openxmlformats.org/officeDocument/2006/relationships/slideLayout" Target="../slideLayouts/slideLayout15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9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jpg"/><Relationship Id="rId1" Type="http://schemas.openxmlformats.org/officeDocument/2006/relationships/slideLayout" Target="../slideLayouts/slideLayout154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jpg"/><Relationship Id="rId1" Type="http://schemas.openxmlformats.org/officeDocument/2006/relationships/slideLayout" Target="../slideLayouts/slideLayout154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1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64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64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64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64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64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64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64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64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4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83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66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66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66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66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84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529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529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529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529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83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529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77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2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189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85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461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8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92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86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461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714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714.xml"/><Relationship Id="rId4" Type="http://schemas.openxmlformats.org/officeDocument/2006/relationships/image" Target="../media/image80.png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714.xml"/><Relationship Id="rId4" Type="http://schemas.openxmlformats.org/officeDocument/2006/relationships/image" Target="../media/image82.jpeg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714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714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714.xml"/><Relationship Id="rId4" Type="http://schemas.openxmlformats.org/officeDocument/2006/relationships/image" Target="../media/image84.jpeg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714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7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05.xml"/><Relationship Id="rId1" Type="http://schemas.openxmlformats.org/officeDocument/2006/relationships/themeOverride" Target="../theme/themeOverride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92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670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hyperlink" Target="http://images.google.com/imgres?imgurl=http://www.bible-history.com/sketches/ancient/metal-trumpet.jpg&amp;imgrefurl=http://www.bible-history.com/sketches/ancient/ancient-trumpets.html&amp;h=108&amp;w=438&amp;sz=18&amp;tbnid=4_K-UzVklOIJ:&amp;tbnh=30&amp;tbnw=123&amp;hl=en&amp;start=6&amp;prev=/images?q=trumpet+bible+times&amp;svnum=10&amp;hl=en&amp;lr=" TargetMode="External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01.xml"/><Relationship Id="rId4" Type="http://schemas.openxmlformats.org/officeDocument/2006/relationships/image" Target="../media/image89.jpeg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66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6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92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jpe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6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92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2.jpg"/><Relationship Id="rId1" Type="http://schemas.openxmlformats.org/officeDocument/2006/relationships/slideLayout" Target="../slideLayouts/slideLayout218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jpg"/><Relationship Id="rId2" Type="http://schemas.openxmlformats.org/officeDocument/2006/relationships/image" Target="../media/image183.jpeg"/><Relationship Id="rId1" Type="http://schemas.openxmlformats.org/officeDocument/2006/relationships/slideLayout" Target="../slideLayouts/slideLayout218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2.jpg"/><Relationship Id="rId1" Type="http://schemas.openxmlformats.org/officeDocument/2006/relationships/slideLayout" Target="../slideLayouts/slideLayout218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2.jpg"/><Relationship Id="rId1" Type="http://schemas.openxmlformats.org/officeDocument/2006/relationships/slideLayout" Target="../slideLayouts/slideLayout218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2.jpg"/><Relationship Id="rId1" Type="http://schemas.openxmlformats.org/officeDocument/2006/relationships/slideLayout" Target="../slideLayouts/slideLayout218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2.jpg"/><Relationship Id="rId1" Type="http://schemas.openxmlformats.org/officeDocument/2006/relationships/slideLayout" Target="../slideLayouts/slideLayout218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2.jpg"/><Relationship Id="rId1" Type="http://schemas.openxmlformats.org/officeDocument/2006/relationships/slideLayout" Target="../slideLayouts/slideLayout218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4.jpeg"/><Relationship Id="rId1" Type="http://schemas.openxmlformats.org/officeDocument/2006/relationships/slideLayout" Target="../slideLayouts/slideLayout541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92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225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84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89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3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236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238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23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92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84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jpeg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249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jpeg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249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jpeg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249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jpeg"/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249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jpeg"/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249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slideLayout" Target="../slideLayouts/slideLayout511.xml"/><Relationship Id="rId1" Type="http://schemas.openxmlformats.org/officeDocument/2006/relationships/themeOverride" Target="../theme/themeOverride14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92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29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84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1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2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1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92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2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67.jpeg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273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236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8.xml"/><Relationship Id="rId2" Type="http://schemas.openxmlformats.org/officeDocument/2006/relationships/slideLayout" Target="../slideLayouts/slideLayout236.xml"/><Relationship Id="rId1" Type="http://schemas.openxmlformats.org/officeDocument/2006/relationships/themeOverride" Target="../theme/themeOverride15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492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29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285.xml"/></Relationships>
</file>

<file path=ppt/slides/_rels/slide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eg"/><Relationship Id="rId1" Type="http://schemas.openxmlformats.org/officeDocument/2006/relationships/slideLayout" Target="../slideLayouts/slideLayout625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eg"/><Relationship Id="rId1" Type="http://schemas.openxmlformats.org/officeDocument/2006/relationships/slideLayout" Target="../slideLayouts/slideLayout625.xml"/></Relationships>
</file>

<file path=ppt/slides/_rels/slide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eg"/><Relationship Id="rId1" Type="http://schemas.openxmlformats.org/officeDocument/2006/relationships/slideLayout" Target="../slideLayouts/slideLayout625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92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7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7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7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7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236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92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66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637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492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7.xml"/></Relationships>
</file>

<file path=ppt/slides/_rels/slide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8.png"/><Relationship Id="rId1" Type="http://schemas.openxmlformats.org/officeDocument/2006/relationships/slideLayout" Target="../slideLayouts/slideLayout135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8.xml"/></Relationships>
</file>

<file path=ppt/slides/_rels/slide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8.png"/><Relationship Id="rId1" Type="http://schemas.openxmlformats.org/officeDocument/2006/relationships/slideLayout" Target="../slideLayouts/slideLayout135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9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20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8.png"/><Relationship Id="rId1" Type="http://schemas.openxmlformats.org/officeDocument/2006/relationships/slideLayout" Target="../slideLayouts/slideLayout135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21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22.xml"/></Relationships>
</file>

<file path=ppt/slides/_rels/slide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0.jpeg"/><Relationship Id="rId1" Type="http://schemas.openxmlformats.org/officeDocument/2006/relationships/slideLayout" Target="../slideLayouts/slideLayout30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492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0.jpeg"/><Relationship Id="rId1" Type="http://schemas.openxmlformats.org/officeDocument/2006/relationships/slideLayout" Target="../slideLayouts/slideLayout308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0.jpeg"/><Relationship Id="rId1" Type="http://schemas.openxmlformats.org/officeDocument/2006/relationships/slideLayout" Target="../slideLayouts/slideLayout308.xml"/></Relationships>
</file>

<file path=ppt/slides/_rels/slide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0.jpeg"/><Relationship Id="rId1" Type="http://schemas.openxmlformats.org/officeDocument/2006/relationships/slideLayout" Target="../slideLayouts/slideLayout308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319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492.xml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642.xml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331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84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492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73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343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492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675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675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675.xml"/></Relationships>
</file>

<file path=ppt/slides/_rels/slide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67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492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675.xml"/></Relationships>
</file>

<file path=ppt/slides/_rels/slide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675.xml"/></Relationships>
</file>

<file path=ppt/slides/_rels/slide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675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675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675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492.xml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84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jpeg"/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355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jpeg"/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355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355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355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jpeg"/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355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jpeg"/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355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jpeg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355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492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73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73.xml"/></Relationships>
</file>

<file path=ppt/slides/_rels/slide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jpg"/><Relationship Id="rId1" Type="http://schemas.openxmlformats.org/officeDocument/2006/relationships/slideLayout" Target="../slideLayouts/slideLayout365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jpg"/><Relationship Id="rId1" Type="http://schemas.openxmlformats.org/officeDocument/2006/relationships/slideLayout" Target="../slideLayouts/slideLayout365.xml"/></Relationships>
</file>

<file path=ppt/slides/_rels/slide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jpg"/><Relationship Id="rId1" Type="http://schemas.openxmlformats.org/officeDocument/2006/relationships/slideLayout" Target="../slideLayouts/slideLayout365.xml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jpg"/><Relationship Id="rId1" Type="http://schemas.openxmlformats.org/officeDocument/2006/relationships/slideLayout" Target="../slideLayouts/slideLayout365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jpg"/><Relationship Id="rId1" Type="http://schemas.openxmlformats.org/officeDocument/2006/relationships/slideLayout" Target="../slideLayouts/slideLayout365.xml"/></Relationships>
</file>

<file path=ppt/slides/_rels/slide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jpg"/><Relationship Id="rId1" Type="http://schemas.openxmlformats.org/officeDocument/2006/relationships/slideLayout" Target="../slideLayouts/slideLayout365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492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0.jpeg"/><Relationship Id="rId1" Type="http://schemas.openxmlformats.org/officeDocument/2006/relationships/slideLayout" Target="../slideLayouts/slideLayout648.xml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0.jpeg"/><Relationship Id="rId1" Type="http://schemas.openxmlformats.org/officeDocument/2006/relationships/slideLayout" Target="../slideLayouts/slideLayout648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236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236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jpeg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236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2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492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24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25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26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27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28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29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0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1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2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492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4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5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6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7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8.xml"/></Relationships>
</file>

<file path=ppt/slides/_rels/slide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39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slideLayout" Target="../slideLayouts/slideLayout592.xml"/><Relationship Id="rId1" Type="http://schemas.openxmlformats.org/officeDocument/2006/relationships/themeOverride" Target="../theme/themeOverride40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2.jpeg"/><Relationship Id="rId1" Type="http://schemas.openxmlformats.org/officeDocument/2006/relationships/slideLayout" Target="../slideLayouts/slideLayout543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2.jpeg"/><Relationship Id="rId1" Type="http://schemas.openxmlformats.org/officeDocument/2006/relationships/slideLayout" Target="../slideLayouts/slideLayout543.xml"/></Relationships>
</file>

<file path=ppt/slides/_rels/slide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2.jpeg"/><Relationship Id="rId1" Type="http://schemas.openxmlformats.org/officeDocument/2006/relationships/slideLayout" Target="../slideLayouts/slideLayout54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9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492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2.jpeg"/><Relationship Id="rId1" Type="http://schemas.openxmlformats.org/officeDocument/2006/relationships/slideLayout" Target="../slideLayouts/slideLayout543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3.jpeg"/><Relationship Id="rId1" Type="http://schemas.openxmlformats.org/officeDocument/2006/relationships/slideLayout" Target="../slideLayouts/slideLayout377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4.jpeg"/><Relationship Id="rId1" Type="http://schemas.openxmlformats.org/officeDocument/2006/relationships/slideLayout" Target="../slideLayouts/slideLayout377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5.jpeg"/><Relationship Id="rId1" Type="http://schemas.openxmlformats.org/officeDocument/2006/relationships/slideLayout" Target="../slideLayouts/slideLayout377.xml"/></Relationships>
</file>

<file path=ppt/slides/_rels/slide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377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image" Target="../media/image206.jpeg"/><Relationship Id="rId1" Type="http://schemas.openxmlformats.org/officeDocument/2006/relationships/slideLayout" Target="../slideLayouts/slideLayout560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image" Target="../media/image208.jpeg"/><Relationship Id="rId1" Type="http://schemas.openxmlformats.org/officeDocument/2006/relationships/slideLayout" Target="../slideLayouts/slideLayout56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492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89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46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jpeg"/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499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jpeg"/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499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eg"/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499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492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jpeg"/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499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499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jpeg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499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eg"/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499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jpeg"/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499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eg"/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499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jpeg"/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499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39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492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660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660.xml"/><Relationship Id="rId4" Type="http://schemas.openxmlformats.org/officeDocument/2006/relationships/image" Target="../media/image210.png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660.xml"/><Relationship Id="rId5" Type="http://schemas.openxmlformats.org/officeDocument/2006/relationships/image" Target="../media/image211.png"/><Relationship Id="rId4" Type="http://schemas.openxmlformats.org/officeDocument/2006/relationships/image" Target="../media/image210.png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660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660.xml"/></Relationships>
</file>

<file path=ppt/slides/_rels/slide5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661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661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661.xml"/></Relationships>
</file>

<file path=ppt/slides/_rels/slide5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661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66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84.xml"/></Relationships>
</file>

<file path=ppt/slides/_rels/slide5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661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660.xml"/></Relationships>
</file>

<file path=ppt/slides/_rels/slide5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661.xml"/></Relationships>
</file>

<file path=ppt/slides/_rels/slide5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661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661.xml"/></Relationships>
</file>

<file path=ppt/slides/_rels/slide5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661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660.xml"/></Relationships>
</file>

<file path=ppt/slides/_rels/slide5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66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84.xml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661.xml"/></Relationships>
</file>

<file path=ppt/slides/_rels/slide5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661.xml"/></Relationships>
</file>

<file path=ppt/slides/_rels/slide5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661.xml"/></Relationships>
</file>

<file path=ppt/slides/_rels/slide5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661.xml"/></Relationships>
</file>

<file path=ppt/slides/_rels/slide5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661.xml"/></Relationships>
</file>

<file path=ppt/slides/_rels/slide5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661.xml"/></Relationships>
</file>

<file path=ppt/slides/_rels/slide5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661.xml"/></Relationships>
</file>

<file path=ppt/slides/_rels/slide5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661.xml"/></Relationships>
</file>

<file path=ppt/slides/_rels/slide5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661.xml"/></Relationships>
</file>

<file path=ppt/slides/_rels/slide5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0.xml"/><Relationship Id="rId1" Type="http://schemas.openxmlformats.org/officeDocument/2006/relationships/slideLayout" Target="../slideLayouts/slideLayout66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84.xml"/></Relationships>
</file>

<file path=ppt/slides/_rels/slide5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1.xml"/><Relationship Id="rId1" Type="http://schemas.openxmlformats.org/officeDocument/2006/relationships/slideLayout" Target="../slideLayouts/slideLayout661.xml"/></Relationships>
</file>

<file path=ppt/slides/_rels/slide5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661.xml"/></Relationships>
</file>

<file path=ppt/slides/_rels/slide5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661.xml"/></Relationships>
</file>

<file path=ppt/slides/_rels/slide5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661.xml"/></Relationships>
</file>

<file path=ppt/slides/_rels/slide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2.jpeg"/><Relationship Id="rId1" Type="http://schemas.openxmlformats.org/officeDocument/2006/relationships/slideLayout" Target="../slideLayouts/slideLayout686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eg"/><Relationship Id="rId2" Type="http://schemas.openxmlformats.org/officeDocument/2006/relationships/notesSlide" Target="../notesSlides/notesSlide275.xml"/><Relationship Id="rId1" Type="http://schemas.openxmlformats.org/officeDocument/2006/relationships/slideLayout" Target="../slideLayouts/slideLayout686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eg"/><Relationship Id="rId2" Type="http://schemas.openxmlformats.org/officeDocument/2006/relationships/notesSlide" Target="../notesSlides/notesSlide276.xml"/><Relationship Id="rId1" Type="http://schemas.openxmlformats.org/officeDocument/2006/relationships/slideLayout" Target="../slideLayouts/slideLayout686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eg"/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686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eg"/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686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eg"/><Relationship Id="rId2" Type="http://schemas.openxmlformats.org/officeDocument/2006/relationships/notesSlide" Target="../notesSlides/notesSlide279.xml"/><Relationship Id="rId1" Type="http://schemas.openxmlformats.org/officeDocument/2006/relationships/slideLayout" Target="../slideLayouts/slideLayout68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84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eg"/><Relationship Id="rId2" Type="http://schemas.openxmlformats.org/officeDocument/2006/relationships/notesSlide" Target="../notesSlides/notesSlide280.xml"/><Relationship Id="rId1" Type="http://schemas.openxmlformats.org/officeDocument/2006/relationships/slideLayout" Target="../slideLayouts/slideLayout686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eg"/><Relationship Id="rId2" Type="http://schemas.openxmlformats.org/officeDocument/2006/relationships/notesSlide" Target="../notesSlides/notesSlide281.xml"/><Relationship Id="rId1" Type="http://schemas.openxmlformats.org/officeDocument/2006/relationships/slideLayout" Target="../slideLayouts/slideLayout686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82.xml"/><Relationship Id="rId1" Type="http://schemas.openxmlformats.org/officeDocument/2006/relationships/slideLayout" Target="../slideLayouts/slideLayout660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83.xml"/><Relationship Id="rId1" Type="http://schemas.openxmlformats.org/officeDocument/2006/relationships/slideLayout" Target="../slideLayouts/slideLayout660.xml"/></Relationships>
</file>

<file path=ppt/slides/_rels/slide5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4.xml"/><Relationship Id="rId1" Type="http://schemas.openxmlformats.org/officeDocument/2006/relationships/slideLayout" Target="../slideLayouts/slideLayout661.xml"/></Relationships>
</file>

<file path=ppt/slides/_rels/slide5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5.xml"/><Relationship Id="rId1" Type="http://schemas.openxmlformats.org/officeDocument/2006/relationships/slideLayout" Target="../slideLayouts/slideLayout661.xml"/></Relationships>
</file>

<file path=ppt/slides/_rels/slide5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6.xml"/><Relationship Id="rId1" Type="http://schemas.openxmlformats.org/officeDocument/2006/relationships/slideLayout" Target="../slideLayouts/slideLayout661.xml"/></Relationships>
</file>

<file path=ppt/slides/_rels/slide5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7.xml"/><Relationship Id="rId1" Type="http://schemas.openxmlformats.org/officeDocument/2006/relationships/slideLayout" Target="../slideLayouts/slideLayout661.xml"/></Relationships>
</file>

<file path=ppt/slides/_rels/slide5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8.xml"/><Relationship Id="rId1" Type="http://schemas.openxmlformats.org/officeDocument/2006/relationships/slideLayout" Target="../slideLayouts/slideLayout66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84.xml"/></Relationships>
</file>

<file path=ppt/slides/_rels/slide5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9.xml"/><Relationship Id="rId1" Type="http://schemas.openxmlformats.org/officeDocument/2006/relationships/slideLayout" Target="../slideLayouts/slideLayout661.xml"/></Relationships>
</file>

<file path=ppt/slides/_rels/slide5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0.xml"/><Relationship Id="rId1" Type="http://schemas.openxmlformats.org/officeDocument/2006/relationships/slideLayout" Target="../slideLayouts/slideLayout661.xml"/></Relationships>
</file>

<file path=ppt/slides/_rels/slide5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1.xml"/><Relationship Id="rId1" Type="http://schemas.openxmlformats.org/officeDocument/2006/relationships/slideLayout" Target="../slideLayouts/slideLayout661.xml"/></Relationships>
</file>

<file path=ppt/slides/_rels/slide5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2.xml"/><Relationship Id="rId1" Type="http://schemas.openxmlformats.org/officeDocument/2006/relationships/slideLayout" Target="../slideLayouts/slideLayout661.xml"/></Relationships>
</file>

<file path=ppt/slides/_rels/slide5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3.xml"/><Relationship Id="rId1" Type="http://schemas.openxmlformats.org/officeDocument/2006/relationships/slideLayout" Target="../slideLayouts/slideLayout661.xml"/></Relationships>
</file>

<file path=ppt/slides/_rels/slide5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4.xml"/><Relationship Id="rId1" Type="http://schemas.openxmlformats.org/officeDocument/2006/relationships/slideLayout" Target="../slideLayouts/slideLayout661.xml"/></Relationships>
</file>

<file path=ppt/slides/_rels/slide5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5.xml"/><Relationship Id="rId1" Type="http://schemas.openxmlformats.org/officeDocument/2006/relationships/slideLayout" Target="../slideLayouts/slideLayout661.xml"/></Relationships>
</file>

<file path=ppt/slides/_rels/slide5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6.xml"/><Relationship Id="rId1" Type="http://schemas.openxmlformats.org/officeDocument/2006/relationships/slideLayout" Target="../slideLayouts/slideLayout661.xml"/></Relationships>
</file>

<file path=ppt/slides/_rels/slide5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7.xml"/><Relationship Id="rId1" Type="http://schemas.openxmlformats.org/officeDocument/2006/relationships/slideLayout" Target="../slideLayouts/slideLayout661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8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298.xml"/><Relationship Id="rId1" Type="http://schemas.openxmlformats.org/officeDocument/2006/relationships/slideLayout" Target="../slideLayouts/slideLayout660.xml"/></Relationships>
</file>

<file path=ppt/slides/_rels/slide5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9.xml"/><Relationship Id="rId1" Type="http://schemas.openxmlformats.org/officeDocument/2006/relationships/slideLayout" Target="../slideLayouts/slideLayout661.xml"/></Relationships>
</file>

<file path=ppt/slides/_rels/slide5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0.xml"/><Relationship Id="rId1" Type="http://schemas.openxmlformats.org/officeDocument/2006/relationships/slideLayout" Target="../slideLayouts/slideLayout661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notesSlide" Target="../notesSlides/notesSlide301.xml"/><Relationship Id="rId1" Type="http://schemas.openxmlformats.org/officeDocument/2006/relationships/slideLayout" Target="../slideLayouts/slideLayout660.xml"/></Relationships>
</file>

<file path=ppt/slides/_rels/slide5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2.xml"/><Relationship Id="rId1" Type="http://schemas.openxmlformats.org/officeDocument/2006/relationships/slideLayout" Target="../slideLayouts/slideLayout661.xml"/></Relationships>
</file>

<file path=ppt/slides/_rels/slide5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3.xml"/><Relationship Id="rId1" Type="http://schemas.openxmlformats.org/officeDocument/2006/relationships/slideLayout" Target="../slideLayouts/slideLayout661.xml"/></Relationships>
</file>

<file path=ppt/slides/_rels/slide5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4.xml"/><Relationship Id="rId1" Type="http://schemas.openxmlformats.org/officeDocument/2006/relationships/slideLayout" Target="../slideLayouts/slideLayout661.xml"/></Relationships>
</file>

<file path=ppt/slides/_rels/slide5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5.xml"/><Relationship Id="rId1" Type="http://schemas.openxmlformats.org/officeDocument/2006/relationships/slideLayout" Target="../slideLayouts/slideLayout661.xml"/></Relationships>
</file>

<file path=ppt/slides/_rels/slide5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6.xml"/><Relationship Id="rId1" Type="http://schemas.openxmlformats.org/officeDocument/2006/relationships/slideLayout" Target="../slideLayouts/slideLayout66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10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58.xml"/></Relationships>
</file>

<file path=ppt/slides/_rels/slide6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7.xml"/><Relationship Id="rId1" Type="http://schemas.openxmlformats.org/officeDocument/2006/relationships/slideLayout" Target="../slideLayouts/slideLayout661.xml"/></Relationships>
</file>

<file path=ppt/slides/_rels/slide6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8.xml"/><Relationship Id="rId1" Type="http://schemas.openxmlformats.org/officeDocument/2006/relationships/slideLayout" Target="../slideLayouts/slideLayout661.xml"/></Relationships>
</file>

<file path=ppt/slides/_rels/slide6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9.xml"/><Relationship Id="rId1" Type="http://schemas.openxmlformats.org/officeDocument/2006/relationships/slideLayout" Target="../slideLayouts/slideLayout661.xml"/></Relationships>
</file>

<file path=ppt/slides/_rels/slide6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0.xml"/><Relationship Id="rId1" Type="http://schemas.openxmlformats.org/officeDocument/2006/relationships/slideLayout" Target="../slideLayouts/slideLayout661.xml"/></Relationships>
</file>

<file path=ppt/slides/_rels/slide6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1.xml"/><Relationship Id="rId1" Type="http://schemas.openxmlformats.org/officeDocument/2006/relationships/slideLayout" Target="../slideLayouts/slideLayout661.xml"/></Relationships>
</file>

<file path=ppt/slides/_rels/slide6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2.xml"/><Relationship Id="rId1" Type="http://schemas.openxmlformats.org/officeDocument/2006/relationships/slideLayout" Target="../slideLayouts/slideLayout661.xml"/></Relationships>
</file>

<file path=ppt/slides/_rels/slide6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3.xml"/><Relationship Id="rId1" Type="http://schemas.openxmlformats.org/officeDocument/2006/relationships/slideLayout" Target="../slideLayouts/slideLayout661.xml"/></Relationships>
</file>

<file path=ppt/slides/_rels/slide6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4.xml"/><Relationship Id="rId1" Type="http://schemas.openxmlformats.org/officeDocument/2006/relationships/slideLayout" Target="../slideLayouts/slideLayout661.xml"/></Relationships>
</file>

<file path=ppt/slides/_rels/slide6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5.xml"/><Relationship Id="rId1" Type="http://schemas.openxmlformats.org/officeDocument/2006/relationships/slideLayout" Target="../slideLayouts/slideLayout661.xml"/></Relationships>
</file>

<file path=ppt/slides/_rels/slide6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6.xml"/><Relationship Id="rId1" Type="http://schemas.openxmlformats.org/officeDocument/2006/relationships/slideLayout" Target="../slideLayouts/slideLayout66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67.jpeg"/></Relationships>
</file>

<file path=ppt/slides/_rels/slide6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7.xml"/><Relationship Id="rId1" Type="http://schemas.openxmlformats.org/officeDocument/2006/relationships/slideLayout" Target="../slideLayouts/slideLayout661.xml"/></Relationships>
</file>

<file path=ppt/slides/_rels/slide6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8.xml"/><Relationship Id="rId1" Type="http://schemas.openxmlformats.org/officeDocument/2006/relationships/slideLayout" Target="../slideLayouts/slideLayout661.xml"/></Relationships>
</file>

<file path=ppt/slides/_rels/slide6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9.xml"/><Relationship Id="rId1" Type="http://schemas.openxmlformats.org/officeDocument/2006/relationships/slideLayout" Target="../slideLayouts/slideLayout661.xml"/></Relationships>
</file>

<file path=ppt/slides/_rels/slide6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0.xml"/><Relationship Id="rId1" Type="http://schemas.openxmlformats.org/officeDocument/2006/relationships/slideLayout" Target="../slideLayouts/slideLayout661.xml"/></Relationships>
</file>

<file path=ppt/slides/_rels/slide6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1.xml"/><Relationship Id="rId1" Type="http://schemas.openxmlformats.org/officeDocument/2006/relationships/slideLayout" Target="../slideLayouts/slideLayout661.xml"/></Relationships>
</file>

<file path=ppt/slides/_rels/slide6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2.xml"/><Relationship Id="rId1" Type="http://schemas.openxmlformats.org/officeDocument/2006/relationships/slideLayout" Target="../slideLayouts/slideLayout661.xml"/></Relationships>
</file>

<file path=ppt/slides/_rels/slide6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3.xml"/><Relationship Id="rId1" Type="http://schemas.openxmlformats.org/officeDocument/2006/relationships/slideLayout" Target="../slideLayouts/slideLayout661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eg"/><Relationship Id="rId2" Type="http://schemas.openxmlformats.org/officeDocument/2006/relationships/notesSlide" Target="../notesSlides/notesSlide324.xml"/><Relationship Id="rId1" Type="http://schemas.openxmlformats.org/officeDocument/2006/relationships/slideLayout" Target="../slideLayouts/slideLayout146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notesSlide" Target="../notesSlides/notesSlide325.xml"/><Relationship Id="rId1" Type="http://schemas.openxmlformats.org/officeDocument/2006/relationships/slideLayout" Target="../slideLayouts/slideLayout57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6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hyperlink" Target="https://www.google.com.sg/url?sa=i&amp;rct=j&amp;q=&amp;esrc=s&amp;source=imgres&amp;cd=&amp;ved=2ahUKEwir8-id_bbdAhXJc3AKHcKLDLIQjRx6BAgBEAU&amp;url=https://www.gracecp.org/sermons/sermon/2018-04-22/psalms-of-ascent-week-2&amp;psig=AOvVaw3yldmes6dwSVO1bFE169iH&amp;ust=1536893674819348" TargetMode="External"/><Relationship Id="rId1" Type="http://schemas.openxmlformats.org/officeDocument/2006/relationships/slideLayout" Target="../slideLayouts/slideLayout135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6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6.jpeg"/><Relationship Id="rId1" Type="http://schemas.openxmlformats.org/officeDocument/2006/relationships/slideLayout" Target="../slideLayouts/slideLayout400.xml"/></Relationships>
</file>

<file path=ppt/slides/_rels/slide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6.jpeg"/><Relationship Id="rId1" Type="http://schemas.openxmlformats.org/officeDocument/2006/relationships/slideLayout" Target="../slideLayouts/slideLayout400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6.xml"/></Relationships>
</file>

<file path=ppt/slides/_rels/slide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6.jpeg"/><Relationship Id="rId1" Type="http://schemas.openxmlformats.org/officeDocument/2006/relationships/slideLayout" Target="../slideLayouts/slideLayout400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84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jpeg"/><Relationship Id="rId1" Type="http://schemas.openxmlformats.org/officeDocument/2006/relationships/slideLayout" Target="../slideLayouts/slideLayout697.xml"/></Relationships>
</file>

<file path=ppt/slides/_rels/slide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jpeg"/><Relationship Id="rId1" Type="http://schemas.openxmlformats.org/officeDocument/2006/relationships/slideLayout" Target="../slideLayouts/slideLayout697.xml"/></Relationships>
</file>

<file path=ppt/slides/_rels/slide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jpeg"/><Relationship Id="rId1" Type="http://schemas.openxmlformats.org/officeDocument/2006/relationships/slideLayout" Target="../slideLayouts/slideLayout697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416.xml"/></Relationships>
</file>

<file path=ppt/slides/_rels/slide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41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59.xml"/></Relationships>
</file>

<file path=ppt/slides/_rels/slide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416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notesSlide" Target="../notesSlides/notesSlide326.xml"/><Relationship Id="rId1" Type="http://schemas.openxmlformats.org/officeDocument/2006/relationships/slideLayout" Target="../slideLayouts/slideLayout308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notesSlide" Target="../notesSlides/notesSlide327.xml"/><Relationship Id="rId1" Type="http://schemas.openxmlformats.org/officeDocument/2006/relationships/slideLayout" Target="../slideLayouts/slideLayout308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notesSlide" Target="../notesSlides/notesSlide328.xml"/><Relationship Id="rId1" Type="http://schemas.openxmlformats.org/officeDocument/2006/relationships/slideLayout" Target="../slideLayouts/slideLayout308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notesSlide" Target="../notesSlides/notesSlide329.xml"/><Relationship Id="rId1" Type="http://schemas.openxmlformats.org/officeDocument/2006/relationships/slideLayout" Target="../slideLayouts/slideLayout308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notesSlide" Target="../notesSlides/notesSlide330.xml"/><Relationship Id="rId1" Type="http://schemas.openxmlformats.org/officeDocument/2006/relationships/slideLayout" Target="../slideLayouts/slideLayout308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jpeg"/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638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2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jpeg"/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638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jpeg"/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638.xml"/></Relationships>
</file>

<file path=ppt/slides/_rels/slide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jpeg"/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638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jpeg"/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638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422.xml"/></Relationships>
</file>

<file path=ppt/slides/_rels/slide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422.xml"/></Relationships>
</file>

<file path=ppt/slides/_rels/slide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42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5.xml"/></Relationships>
</file>

<file path=ppt/slides/_rels/slide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422.xml"/></Relationships>
</file>

<file path=ppt/slides/_rels/slide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422.xml"/></Relationships>
</file>

<file path=ppt/slides/_rels/slide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422.xml"/></Relationships>
</file>

<file path=ppt/slides/_rels/slide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422.xml"/></Relationships>
</file>

<file path=ppt/slides/_rels/slide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422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331.xml"/><Relationship Id="rId1" Type="http://schemas.openxmlformats.org/officeDocument/2006/relationships/slideLayout" Target="../slideLayouts/slideLayout73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73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35.xml"/></Relationships>
</file>

<file path=ppt/slides/_rels/slide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35.xml"/></Relationships>
</file>

<file path=ppt/slides/_rels/slide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35.xml"/></Relationships>
</file>

<file path=ppt/slides/_rels/slide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4.jpg"/><Relationship Id="rId1" Type="http://schemas.openxmlformats.org/officeDocument/2006/relationships/slideLayout" Target="../slideLayouts/slideLayout603.xml"/></Relationships>
</file>

<file path=ppt/slides/_rels/slide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4.jpg"/><Relationship Id="rId1" Type="http://schemas.openxmlformats.org/officeDocument/2006/relationships/slideLayout" Target="../slideLayouts/slideLayout603.xml"/></Relationships>
</file>

<file path=ppt/slides/_rels/slide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4.jpg"/><Relationship Id="rId1" Type="http://schemas.openxmlformats.org/officeDocument/2006/relationships/slideLayout" Target="../slideLayouts/slideLayout603.xml"/></Relationships>
</file>

<file path=ppt/slides/_rels/slide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4.jpg"/><Relationship Id="rId1" Type="http://schemas.openxmlformats.org/officeDocument/2006/relationships/slideLayout" Target="../slideLayouts/slideLayout603.xml"/></Relationships>
</file>

<file path=ppt/slides/_rels/slide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4.jpg"/><Relationship Id="rId1" Type="http://schemas.openxmlformats.org/officeDocument/2006/relationships/slideLayout" Target="../slideLayouts/slideLayout603.xml"/></Relationships>
</file>

<file path=ppt/slides/_rels/slide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4.jpg"/><Relationship Id="rId1" Type="http://schemas.openxmlformats.org/officeDocument/2006/relationships/slideLayout" Target="../slideLayouts/slideLayout603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7.xml"/></Relationships>
</file>

<file path=ppt/slides/_rels/slide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4.jpg"/><Relationship Id="rId1" Type="http://schemas.openxmlformats.org/officeDocument/2006/relationships/slideLayout" Target="../slideLayouts/slideLayout603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8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332.xml"/><Relationship Id="rId1" Type="http://schemas.openxmlformats.org/officeDocument/2006/relationships/slideLayout" Target="../slideLayouts/slideLayout433.xml"/><Relationship Id="rId4" Type="http://schemas.openxmlformats.org/officeDocument/2006/relationships/image" Target="../media/image17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505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8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85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1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14.xml"/><Relationship Id="rId4" Type="http://schemas.openxmlformats.org/officeDocument/2006/relationships/image" Target="../media/image80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14.xml"/><Relationship Id="rId4" Type="http://schemas.openxmlformats.org/officeDocument/2006/relationships/image" Target="../media/image82.jpe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14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14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14.xml"/><Relationship Id="rId4" Type="http://schemas.openxmlformats.org/officeDocument/2006/relationships/image" Target="../media/image84.jpe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1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505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70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hyperlink" Target="http://images.google.com/imgres?imgurl=http://www.bible-history.com/sketches/ancient/metal-trumpet.jpg&amp;imgrefurl=http://www.bible-history.com/sketches/ancient/ancient-trumpets.html&amp;h=108&amp;w=438&amp;sz=18&amp;tbnid=4_K-UzVklOIJ:&amp;tbnh=30&amp;tbnw=123&amp;hl=en&amp;start=6&amp;prev=/images?q=trumpet+bible+times&amp;svnum=10&amp;hl=en&amp;lr=" TargetMode="Externa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89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505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91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3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0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6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70" name="Picture 5" descr="rev_inro_Wax_Sealed_Envelope_cn_b_sm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1913" y="0"/>
            <a:ext cx="9205913" cy="6905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 sz="quarter"/>
          </p:nvPr>
        </p:nvSpPr>
        <p:spPr>
          <a:xfrm>
            <a:off x="76200" y="381000"/>
            <a:ext cx="9067800" cy="974725"/>
          </a:xfrm>
        </p:spPr>
        <p:txBody>
          <a:bodyPr/>
          <a:lstStyle/>
          <a:p>
            <a:r>
              <a:rPr lang="zh-CN" altLang="en-US" sz="6600" b="1" dirty="0">
                <a:latin typeface="Arial" charset="0"/>
              </a:rPr>
              <a:t>解开诗篇</a:t>
            </a:r>
            <a:endParaRPr lang="en-US" sz="6600" b="1" dirty="0">
              <a:latin typeface="Arial" charset="0"/>
            </a:endParaRPr>
          </a:p>
        </p:txBody>
      </p:sp>
      <p:pic>
        <p:nvPicPr>
          <p:cNvPr id="135173" name="Picture 4" descr="unlock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406588"/>
            <a:ext cx="2955925" cy="211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1"/>
          <p:cNvSpPr txBox="1">
            <a:spLocks/>
          </p:cNvSpPr>
          <p:nvPr/>
        </p:nvSpPr>
        <p:spPr bwMode="auto">
          <a:xfrm>
            <a:off x="2916238" y="1920875"/>
            <a:ext cx="3527425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 anchorCtr="1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96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lackmoor LET" charset="0"/>
                <a:cs typeface="Blackmoor LET" charset="0"/>
              </a:rPr>
              <a:t>P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0" y="6237288"/>
            <a:ext cx="9139238" cy="665162"/>
          </a:xfrm>
          <a:prstGeom prst="rect">
            <a:avLst/>
          </a:prstGeom>
          <a:solidFill>
            <a:srgbClr val="020104"/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Dr. Rick Griffith • </a:t>
            </a:r>
            <a:r>
              <a:rPr lang="zh-CN" altLang="en-US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SimSun" pitchFamily="2" charset="-122"/>
              </a:rPr>
              <a:t>博士</a:t>
            </a:r>
            <a:r>
              <a:rPr lang="en-US" altLang="zh-CN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SimSun" pitchFamily="2" charset="-122"/>
              </a:rPr>
              <a:t> • </a:t>
            </a:r>
            <a:r>
              <a:rPr lang="zh-CN" altLang="en-US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SimSun" pitchFamily="2" charset="-122"/>
              </a:rPr>
              <a:t>新加坡神学院</a:t>
            </a:r>
            <a:r>
              <a:rPr lang="en-US" altLang="zh-CN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SimSun" pitchFamily="2" charset="-122"/>
              </a:rPr>
              <a:t> </a:t>
            </a:r>
            <a:r>
              <a:rPr lang="en-US" altLang="zh-CN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• </a:t>
            </a:r>
            <a:r>
              <a:rPr lang="en-US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BibleStudyDownloads.org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9296400" cy="6858000"/>
          </a:xfrm>
          <a:prstGeom prst="rect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3059" name="Rectangle 71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Arial" charset="0"/>
              </a:rPr>
              <a:t>Book Chart</a:t>
            </a:r>
          </a:p>
        </p:txBody>
      </p:sp>
      <p:sp>
        <p:nvSpPr>
          <p:cNvPr id="173060" name="Rectangle 4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graphicFrame>
        <p:nvGraphicFramePr>
          <p:cNvPr id="300037" name="Group 5"/>
          <p:cNvGraphicFramePr>
            <a:graphicFrameLocks noGrp="1"/>
          </p:cNvGraphicFramePr>
          <p:nvPr/>
        </p:nvGraphicFramePr>
        <p:xfrm>
          <a:off x="0" y="0"/>
          <a:ext cx="9144000" cy="6991675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28663"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40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诗篇：</a:t>
                      </a:r>
                      <a:r>
                        <a:rPr kumimoji="0" lang="en-US" altLang="ja-JP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zh-CN" alt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赞美与祈求神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969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(1-41)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(42-72)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(73-89)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(90-106)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(107-150)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40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总数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31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44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065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作者及他们各自作的诗篇的统计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-37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-4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作者不详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所罗门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亚萨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以探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希幔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大卫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摩西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所罗门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43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突出的类别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-21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-9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59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收尾的颂歌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41:13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72:18-19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89:52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106:48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150:1-6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97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希西家或约西亚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以斯拉或尼西米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06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有可能的编辑时期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1020-970 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970-610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直到约主前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430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286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著作所横跨的时期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约一千年（约主前</a:t>
                      </a:r>
                      <a:r>
                        <a:rPr kumimoji="0" lang="en-US" altLang="zh-CN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altLang="ja-JP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410-430</a:t>
                      </a: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年）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73120" name="Text Box 63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380</a:t>
            </a:r>
          </a:p>
        </p:txBody>
      </p:sp>
    </p:spTree>
    <p:extLst>
      <p:ext uri="{BB962C8B-B14F-4D97-AF65-F5344CB8AC3E}">
        <p14:creationId xmlns:p14="http://schemas.microsoft.com/office/powerpoint/2010/main" val="314191899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730" name="Picture 4" descr="harp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5720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731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0"/>
            <a:ext cx="45720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2" name="Text Box 7"/>
          <p:cNvSpPr txBox="1">
            <a:spLocks noChangeArrowheads="1"/>
          </p:cNvSpPr>
          <p:nvPr/>
        </p:nvSpPr>
        <p:spPr bwMode="auto">
          <a:xfrm>
            <a:off x="4724400" y="5730875"/>
            <a:ext cx="4267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zh-CN" altLang="en-US">
                <a:solidFill>
                  <a:srgbClr val="FFFF66"/>
                </a:solidFill>
              </a:rPr>
              <a:t>拿着琴和双管的埃兰奏乐手。</a:t>
            </a:r>
            <a:endParaRPr lang="en-US">
              <a:solidFill>
                <a:srgbClr val="FFFF66"/>
              </a:solidFill>
            </a:endParaRPr>
          </a:p>
        </p:txBody>
      </p:sp>
      <p:sp>
        <p:nvSpPr>
          <p:cNvPr id="201733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100D00"/>
                </a:solidFill>
              </a:rPr>
              <a:t>381</a:t>
            </a:r>
          </a:p>
        </p:txBody>
      </p:sp>
      <p:sp>
        <p:nvSpPr>
          <p:cNvPr id="80905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4953000" y="125413"/>
            <a:ext cx="3581400" cy="484187"/>
          </a:xfrm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瑟 （</a:t>
            </a:r>
            <a:r>
              <a:rPr lang="en-US" altLang="zh-CN">
                <a:latin typeface="Arial" charset="0"/>
              </a:rPr>
              <a:t>Nevel</a:t>
            </a:r>
            <a:r>
              <a:rPr lang="zh-CN" altLang="en-US">
                <a:latin typeface="Arial" charset="0"/>
                <a:cs typeface="宋体" charset="0"/>
              </a:rPr>
              <a:t>）</a:t>
            </a:r>
            <a:endParaRPr lang="en-US">
              <a:latin typeface="Arial" charset="0"/>
            </a:endParaRPr>
          </a:p>
        </p:txBody>
      </p:sp>
      <p:sp>
        <p:nvSpPr>
          <p:cNvPr id="201735" name="Text Box 7"/>
          <p:cNvSpPr txBox="1">
            <a:spLocks noChangeArrowheads="1"/>
          </p:cNvSpPr>
          <p:nvPr/>
        </p:nvSpPr>
        <p:spPr bwMode="auto">
          <a:xfrm>
            <a:off x="228600" y="5730875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2000">
                <a:solidFill>
                  <a:srgbClr val="FFFF66"/>
                </a:solidFill>
              </a:rPr>
              <a:t>瑟（</a:t>
            </a:r>
            <a:r>
              <a:rPr lang="en-US" altLang="zh-CN" sz="2000">
                <a:solidFill>
                  <a:srgbClr val="FFFF66"/>
                </a:solidFill>
              </a:rPr>
              <a:t>Nevel</a:t>
            </a:r>
            <a:r>
              <a:rPr lang="zh-CN" altLang="en-US" sz="2000">
                <a:solidFill>
                  <a:srgbClr val="FFFF66"/>
                </a:solidFill>
              </a:rPr>
              <a:t>）是古时代的琴的一种；图为在以色列海法的音乐博物馆按原样修复的瑟。</a:t>
            </a:r>
            <a:endParaRPr lang="en-US" sz="2000">
              <a:solidFill>
                <a:srgbClr val="FFFF66"/>
              </a:solidFill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8" name="Picture 4" descr="pipe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3794125" cy="655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79" name="Text Box 5"/>
          <p:cNvSpPr txBox="1">
            <a:spLocks noChangeArrowheads="1"/>
          </p:cNvSpPr>
          <p:nvPr/>
        </p:nvSpPr>
        <p:spPr bwMode="auto">
          <a:xfrm>
            <a:off x="4038600" y="4419600"/>
            <a:ext cx="51054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2800"/>
              <a:t>一个在耶路撒冷的犹太人吹着角（</a:t>
            </a:r>
            <a:r>
              <a:rPr lang="en-US" altLang="zh-CN" sz="2800"/>
              <a:t>shofar</a:t>
            </a:r>
            <a:r>
              <a:rPr lang="zh-CN" altLang="en-US" sz="2800"/>
              <a:t>）或作公羊的角。在古以色列时代，它在战场或宗教场合被用于召聚人民。</a:t>
            </a:r>
            <a:endParaRPr lang="en-US" altLang="ja-JP" sz="2800"/>
          </a:p>
          <a:p>
            <a:pPr eaLnBrk="1" hangingPunct="1"/>
            <a:endParaRPr lang="en-US" sz="2800"/>
          </a:p>
        </p:txBody>
      </p:sp>
      <p:sp>
        <p:nvSpPr>
          <p:cNvPr id="84998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4038600" y="277813"/>
            <a:ext cx="4648200" cy="1017587"/>
          </a:xfrm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角（</a:t>
            </a:r>
            <a:r>
              <a:rPr lang="en-US" altLang="zh-CN">
                <a:latin typeface="Arial" charset="0"/>
              </a:rPr>
              <a:t>Shofar</a:t>
            </a:r>
            <a:r>
              <a:rPr lang="zh-CN" altLang="en-US">
                <a:latin typeface="Arial" charset="0"/>
                <a:cs typeface="宋体" charset="0"/>
              </a:rPr>
              <a:t>）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20200" cy="6934200"/>
          </a:xfrm>
          <a:prstGeom prst="rect">
            <a:avLst/>
          </a:prstGeom>
          <a:gradFill>
            <a:gsLst>
              <a:gs pos="0">
                <a:srgbClr val="000090"/>
              </a:gs>
              <a:gs pos="100000">
                <a:srgbClr val="100D00"/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b="1"/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457200" y="381000"/>
            <a:ext cx="81534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zh-CN" altLang="en-US" sz="40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宋体" charset="0"/>
              </a:rPr>
              <a:t>复习</a:t>
            </a:r>
            <a:endParaRPr lang="en-US" sz="4000">
              <a:solidFill>
                <a:srgbClr val="FFFF00"/>
              </a:solidFill>
              <a:effectLst>
                <a:outerShdw blurRad="38100" dist="38100" dir="2700000" algn="tl">
                  <a:srgbClr val="DDDDDD"/>
                </a:outerShdw>
              </a:effectLst>
              <a:ea typeface="Arial" charset="0"/>
              <a:cs typeface="Arial" charset="0"/>
            </a:endParaRP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-76200" y="1295400"/>
            <a:ext cx="9144000" cy="556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>
            <a:lvl1pPr marL="342900" indent="-342900"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宋体" charset="0"/>
              </a:rPr>
              <a:t>关键词</a:t>
            </a:r>
            <a:r>
              <a:rPr lang="zh-CN" alt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宋体" charset="0"/>
              </a:rPr>
              <a:t>：赞美</a:t>
            </a:r>
            <a:endParaRPr lang="en-US" altLang="ja-JP" sz="320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</a:endParaRP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钥节</a:t>
            </a:r>
            <a:r>
              <a:rPr lang="zh-CN" alt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：诗 </a:t>
            </a:r>
            <a:r>
              <a:rPr lang="en-US" altLang="zh-CN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111</a:t>
            </a:r>
            <a:r>
              <a:rPr lang="en-US" altLang="ja-JP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:1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短句</a:t>
            </a:r>
            <a:r>
              <a:rPr lang="zh-CN" alt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：赞美与祈求神</a:t>
            </a:r>
            <a:endParaRPr lang="en-US" altLang="ja-JP" sz="320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</a:endParaRP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总结</a:t>
            </a:r>
            <a:r>
              <a:rPr lang="zh-CN" alt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：</a:t>
            </a:r>
            <a:endParaRPr lang="en-US" altLang="ja-JP" sz="320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</a:endParaRP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None/>
            </a:pPr>
            <a:r>
              <a:rPr 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	</a:t>
            </a:r>
            <a:r>
              <a:rPr lang="zh-CN" altLang="en-US" sz="3200" b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赞美及祈求神，因着他和他所行的事，也就是供应智慧、保护、弥赛亚预言的成就以及他的话语，好叫人能以信靠与感恩在神面前自谦。</a:t>
            </a:r>
            <a:endParaRPr lang="en-US" sz="3200">
              <a:solidFill>
                <a:schemeClr val="bg1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382</a:t>
            </a:r>
            <a:endParaRPr lang="en-US" b="1">
              <a:solidFill>
                <a:srgbClr val="FFFFFF"/>
              </a:solidFill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5202" name="Picture 2"/>
          <p:cNvPicPr>
            <a:picLocks noChangeAspect="1" noChangeArrowheads="1"/>
          </p:cNvPicPr>
          <p:nvPr/>
        </p:nvPicPr>
        <p:blipFill>
          <a:blip r:embed="rId3" cstate="screen">
            <a:lum bright="40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5203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5400" b="1">
                <a:solidFill>
                  <a:schemeClr val="accent1"/>
                </a:solidFill>
                <a:latin typeface="Arial" charset="0"/>
              </a:rPr>
              <a:t>概述</a:t>
            </a:r>
            <a:endParaRPr lang="en-US" sz="5400" b="1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72740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3886200"/>
          </a:xfrm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B12143"/>
                </a:solidFill>
                <a:latin typeface="Arial" charset="0"/>
              </a:rPr>
              <a:t>介绍</a:t>
            </a:r>
            <a:endParaRPr lang="en-US" altLang="ja-JP" b="1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>
                <a:solidFill>
                  <a:srgbClr val="B12143"/>
                </a:solidFill>
                <a:latin typeface="Arial" charset="0"/>
              </a:rPr>
              <a:t>诗篇在旧约时代占有什么样的地位？</a:t>
            </a:r>
            <a:endParaRPr lang="en-US" altLang="ja-JP" b="1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>
                <a:solidFill>
                  <a:srgbClr val="B12143"/>
                </a:solidFill>
                <a:latin typeface="Arial" charset="0"/>
              </a:rPr>
              <a:t>以色列人如何藉由诗篇来敬拜神？</a:t>
            </a:r>
            <a:endParaRPr lang="en-US" altLang="ja-JP" b="1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>
                <a:solidFill>
                  <a:srgbClr val="B12143"/>
                </a:solidFill>
                <a:latin typeface="Arial" charset="0"/>
              </a:rPr>
              <a:t>诗篇对今日的基督徒有何切身的关联？</a:t>
            </a:r>
            <a:endParaRPr lang="en-GB" b="1">
              <a:solidFill>
                <a:srgbClr val="B12143"/>
              </a:solidFill>
              <a:latin typeface="Arial" charset="0"/>
            </a:endParaRPr>
          </a:p>
        </p:txBody>
      </p:sp>
      <p:sp>
        <p:nvSpPr>
          <p:cNvPr id="372741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727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7250" name="Picture 2"/>
          <p:cNvPicPr>
            <a:picLocks noChangeAspect="1" noChangeArrowheads="1"/>
          </p:cNvPicPr>
          <p:nvPr/>
        </p:nvPicPr>
        <p:blipFill>
          <a:blip r:embed="rId3" cstate="screen">
            <a:lum bright="28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0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7251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609600"/>
            <a:ext cx="8382000" cy="15240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ial" charset="0"/>
              </a:rPr>
              <a:t>诗篇如何切合今日的基督徒？</a:t>
            </a:r>
            <a:endParaRPr lang="en-GB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7478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762000" y="2332038"/>
            <a:ext cx="8229600" cy="4221162"/>
          </a:xfrm>
        </p:spPr>
        <p:txBody>
          <a:bodyPr/>
          <a:lstStyle/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在新的盟约下敬拜</a:t>
            </a:r>
            <a:endParaRPr lang="en-US" altLang="zh-CN" sz="2800" b="1">
              <a:latin typeface="Arial" charset="0"/>
            </a:endParaRPr>
          </a:p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诗篇对基督徒的价值</a:t>
            </a:r>
            <a:endParaRPr lang="en-GB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诗篇与赞美诗之间的相比</a:t>
            </a:r>
            <a:r>
              <a:rPr lang="en-GB" altLang="ja-JP" sz="2800" b="1">
                <a:latin typeface="Arial" charset="0"/>
                <a:cs typeface="ＭＳ Ｐゴシック" charset="0"/>
              </a:rPr>
              <a:t> </a:t>
            </a:r>
          </a:p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诗篇与现今歌曲的对比</a:t>
            </a:r>
            <a:endParaRPr lang="en-GB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敬拜与诗篇</a:t>
            </a:r>
            <a:endParaRPr lang="en-GB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/>
            <a:endParaRPr lang="en-GB" sz="2800" b="1">
              <a:latin typeface="Arial" charset="0"/>
            </a:endParaRPr>
          </a:p>
          <a:p>
            <a:pPr marL="609600" indent="-609600" eaLnBrk="1" hangingPunct="1">
              <a:buFontTx/>
              <a:buNone/>
            </a:pPr>
            <a:r>
              <a:rPr lang="zh-CN" altLang="en-US" sz="2800" b="1">
                <a:latin typeface="Arial" charset="0"/>
              </a:rPr>
              <a:t>总结</a:t>
            </a:r>
            <a:endParaRPr lang="en-GB" sz="2800" b="1">
              <a:latin typeface="Arial" charset="0"/>
            </a:endParaRPr>
          </a:p>
        </p:txBody>
      </p:sp>
      <p:sp>
        <p:nvSpPr>
          <p:cNvPr id="374789" name="Text Box 5"/>
          <p:cNvSpPr txBox="1">
            <a:spLocks noChangeArrowheads="1"/>
          </p:cNvSpPr>
          <p:nvPr/>
        </p:nvSpPr>
        <p:spPr bwMode="auto">
          <a:xfrm>
            <a:off x="828198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4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4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47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47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3747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47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747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747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3747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7478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9298" name="Picture 2"/>
          <p:cNvPicPr>
            <a:picLocks noChangeAspect="1" noChangeArrowheads="1"/>
          </p:cNvPicPr>
          <p:nvPr/>
        </p:nvPicPr>
        <p:blipFill>
          <a:blip r:embed="rId3" cstate="screen">
            <a:lum bright="58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0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683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533400"/>
            <a:ext cx="8229600" cy="1143000"/>
          </a:xfrm>
          <a:solidFill>
            <a:schemeClr val="tx1"/>
          </a:solidFill>
        </p:spPr>
        <p:txBody>
          <a:bodyPr/>
          <a:lstStyle/>
          <a:p>
            <a:pPr marL="838200" indent="-838200"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在新的盟约之下敬拜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76836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951038"/>
            <a:ext cx="8229600" cy="4525962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zh-CN" b="1">
                <a:latin typeface="Arial" charset="0"/>
              </a:rPr>
              <a:t>   </a:t>
            </a:r>
            <a:r>
              <a:rPr lang="zh-CN" altLang="en-US" b="1">
                <a:latin typeface="Arial" charset="0"/>
              </a:rPr>
              <a:t>“旧约的类型退位</a:t>
            </a:r>
            <a:r>
              <a:rPr lang="en-US" altLang="zh-CN" b="1">
                <a:latin typeface="Arial" charset="0"/>
              </a:rPr>
              <a:t>… </a:t>
            </a:r>
            <a:r>
              <a:rPr lang="zh-CN" altLang="en-US" b="1">
                <a:latin typeface="Arial" charset="0"/>
              </a:rPr>
              <a:t>基督的祭司身份，献祭与调解凌驾在整个摩西时代除去罪的系统之上</a:t>
            </a:r>
            <a:r>
              <a:rPr lang="en-US" altLang="zh-CN" b="1">
                <a:latin typeface="Arial" charset="0"/>
              </a:rPr>
              <a:t>… </a:t>
            </a:r>
            <a:r>
              <a:rPr lang="zh-CN" altLang="en-US" b="1">
                <a:latin typeface="Arial" charset="0"/>
              </a:rPr>
              <a:t>这些改变纵然重大，</a:t>
            </a:r>
            <a:r>
              <a:rPr lang="zh-CN" altLang="en-US" b="1">
                <a:solidFill>
                  <a:srgbClr val="0000FF"/>
                </a:solidFill>
                <a:latin typeface="Arial" charset="0"/>
              </a:rPr>
              <a:t>但是</a:t>
            </a:r>
            <a:r>
              <a:rPr lang="zh-CN" altLang="en-US" b="1">
                <a:solidFill>
                  <a:srgbClr val="FF3300"/>
                </a:solidFill>
                <a:latin typeface="Arial" charset="0"/>
              </a:rPr>
              <a:t>形成真实敬拜的模式，如赞美、感恩、渴望、信靠、圣洁及事奉等，继续不变至今日。”</a:t>
            </a:r>
            <a:endParaRPr lang="en-US" altLang="zh-CN" b="1">
              <a:solidFill>
                <a:srgbClr val="FF3300"/>
              </a:solidFill>
              <a:latin typeface="Arial" charset="0"/>
            </a:endParaRPr>
          </a:p>
        </p:txBody>
      </p:sp>
      <p:sp>
        <p:nvSpPr>
          <p:cNvPr id="376837" name="Text Box 5"/>
          <p:cNvSpPr txBox="1">
            <a:spLocks noChangeArrowheads="1"/>
          </p:cNvSpPr>
          <p:nvPr/>
        </p:nvSpPr>
        <p:spPr bwMode="auto">
          <a:xfrm>
            <a:off x="827563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6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6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835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1346" name="Picture 2"/>
          <p:cNvPicPr>
            <a:picLocks noChangeAspect="1" noChangeArrowheads="1"/>
          </p:cNvPicPr>
          <p:nvPr/>
        </p:nvPicPr>
        <p:blipFill>
          <a:blip r:embed="rId3" cstate="screen">
            <a:lum bright="58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0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883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609600"/>
            <a:ext cx="8229600" cy="11430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诗篇的价值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78884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762000" y="1905000"/>
            <a:ext cx="7924800" cy="4419600"/>
          </a:xfrm>
        </p:spPr>
        <p:txBody>
          <a:bodyPr/>
          <a:lstStyle/>
          <a:p>
            <a:pPr marL="609600" indent="-609600" eaLnBrk="1" hangingPunct="1">
              <a:spcBef>
                <a:spcPct val="70000"/>
              </a:spcBef>
              <a:buFontTx/>
              <a:buAutoNum type="arabicPeriod"/>
            </a:pPr>
            <a:r>
              <a:rPr lang="zh-CN" altLang="en-US" b="1">
                <a:latin typeface="Arial" charset="0"/>
              </a:rPr>
              <a:t>他们提醒神盟约的爱（</a:t>
            </a:r>
            <a:r>
              <a:rPr lang="en-US" altLang="ja-JP" b="1" i="1">
                <a:latin typeface="Arial" charset="0"/>
                <a:cs typeface="ＭＳ Ｐゴシック" charset="0"/>
              </a:rPr>
              <a:t>hesed</a:t>
            </a:r>
            <a:r>
              <a:rPr lang="zh-CN" altLang="en-US" b="1" i="1">
                <a:latin typeface="Arial" charset="0"/>
              </a:rPr>
              <a:t>）及信实。</a:t>
            </a:r>
            <a:endParaRPr lang="en-US" altLang="ja-JP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spcBef>
                <a:spcPct val="70000"/>
              </a:spcBef>
              <a:buFontTx/>
              <a:buAutoNum type="arabicPeriod"/>
            </a:pPr>
            <a:r>
              <a:rPr lang="zh-CN" altLang="en-US" b="1">
                <a:latin typeface="Arial" charset="0"/>
              </a:rPr>
              <a:t>他们以神国度的希望激发信徒们。</a:t>
            </a:r>
            <a:endParaRPr lang="en-US" altLang="ja-JP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spcBef>
                <a:spcPct val="70000"/>
              </a:spcBef>
              <a:buFontTx/>
              <a:buAutoNum type="arabicPeriod"/>
            </a:pPr>
            <a:r>
              <a:rPr lang="zh-CN" altLang="en-US" b="1">
                <a:latin typeface="Arial" charset="0"/>
              </a:rPr>
              <a:t>他们在回顾、叙述神的子民的经历中反影了</a:t>
            </a:r>
            <a:r>
              <a:rPr lang="zh-CN" altLang="en-US" b="1" i="1">
                <a:latin typeface="Arial" charset="0"/>
              </a:rPr>
              <a:t>信心</a:t>
            </a:r>
            <a:r>
              <a:rPr lang="zh-CN" altLang="en-US" b="1">
                <a:latin typeface="Arial" charset="0"/>
              </a:rPr>
              <a:t>。</a:t>
            </a:r>
            <a:endParaRPr lang="en-US" sz="2000" b="1">
              <a:latin typeface="Arial" charset="0"/>
            </a:endParaRPr>
          </a:p>
        </p:txBody>
      </p:sp>
      <p:sp>
        <p:nvSpPr>
          <p:cNvPr id="378885" name="Text Box 5"/>
          <p:cNvSpPr txBox="1">
            <a:spLocks noChangeArrowheads="1"/>
          </p:cNvSpPr>
          <p:nvPr/>
        </p:nvSpPr>
        <p:spPr bwMode="auto">
          <a:xfrm>
            <a:off x="827563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78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788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88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88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88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88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3788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883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3394" name="Picture 2"/>
          <p:cNvPicPr>
            <a:picLocks noChangeAspect="1" noChangeArrowheads="1"/>
          </p:cNvPicPr>
          <p:nvPr/>
        </p:nvPicPr>
        <p:blipFill>
          <a:blip r:embed="rId3">
            <a:lum bright="76000" contrast="-7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4800" y="0"/>
            <a:ext cx="9448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0931" name="Rectangle 3"/>
          <p:cNvSpPr>
            <a:spLocks noGrp="1" noChangeArrowheads="1"/>
          </p:cNvSpPr>
          <p:nvPr>
            <p:ph type="ctrTitle"/>
          </p:nvPr>
        </p:nvSpPr>
        <p:spPr>
          <a:xfrm>
            <a:off x="533400" y="228600"/>
            <a:ext cx="7772400" cy="1470025"/>
          </a:xfrm>
          <a:noFill/>
        </p:spPr>
        <p:txBody>
          <a:bodyPr/>
          <a:lstStyle/>
          <a:p>
            <a:pPr eaLnBrk="1" hangingPunct="1"/>
            <a:r>
              <a:rPr lang="zh-CN" altLang="en-US" b="1">
                <a:latin typeface="Arial" charset="0"/>
              </a:rPr>
              <a:t>诗篇与赞美诗之间的相比</a:t>
            </a:r>
            <a:endParaRPr lang="en-US" b="1">
              <a:latin typeface="Arial" charset="0"/>
            </a:endParaRPr>
          </a:p>
        </p:txBody>
      </p:sp>
      <p:graphicFrame>
        <p:nvGraphicFramePr>
          <p:cNvPr id="380932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91846"/>
              </p:ext>
            </p:extLst>
          </p:nvPr>
        </p:nvGraphicFramePr>
        <p:xfrm>
          <a:off x="152400" y="1828800"/>
          <a:ext cx="8686800" cy="4572002"/>
        </p:xfrm>
        <a:graphic>
          <a:graphicData uri="http://schemas.openxmlformats.org/drawingml/2006/table">
            <a:tbl>
              <a:tblPr/>
              <a:tblGrid>
                <a:gridCol w="2066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71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48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334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对照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赞美诗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87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r>
                        <a:rPr kumimoji="0" lang="en-US" altLang="ja-JP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92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endParaRPr kumimoji="0" lang="en-US" altLang="ja-JP" sz="2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敬拜的宣召</a:t>
                      </a:r>
                      <a:endParaRPr kumimoji="0" lang="en-US" altLang="ja-JP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神应被赞美的原因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赞美掌权在上的主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98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r>
                        <a:rPr kumimoji="0" lang="en-US" altLang="ja-JP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51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对罪的忏悔</a:t>
                      </a:r>
                      <a:endParaRPr kumimoji="0" lang="en-US" altLang="ja-JP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向神央求他的帮助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单单是我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99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r>
                        <a:rPr kumimoji="0" lang="en-US" altLang="zh-C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7</a:t>
                      </a:r>
                      <a:r>
                        <a:rPr kumimoji="0" lang="en-US" altLang="ja-JP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8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纪念</a:t>
                      </a:r>
                      <a:r>
                        <a:rPr kumimoji="0" lang="en-US" altLang="ja-JP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神奇妙之事</a:t>
                      </a:r>
                      <a:r>
                        <a:rPr kumimoji="0" lang="en-US" altLang="ja-JP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神真伟大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80954" name="Text Box 26"/>
          <p:cNvSpPr txBox="1">
            <a:spLocks noChangeArrowheads="1"/>
          </p:cNvSpPr>
          <p:nvPr/>
        </p:nvSpPr>
        <p:spPr bwMode="auto">
          <a:xfrm>
            <a:off x="827563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0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0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931" grpId="0" autoUpdateAnimBg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5442" name="Picture 2"/>
          <p:cNvPicPr>
            <a:picLocks noChangeAspect="1" noChangeArrowheads="1"/>
          </p:cNvPicPr>
          <p:nvPr/>
        </p:nvPicPr>
        <p:blipFill>
          <a:blip r:embed="rId3">
            <a:lum bright="76000" contrast="-7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4800" y="0"/>
            <a:ext cx="9448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979" name="Rectangle 3"/>
          <p:cNvSpPr>
            <a:spLocks noGrp="1" noChangeArrowheads="1"/>
          </p:cNvSpPr>
          <p:nvPr>
            <p:ph type="title"/>
          </p:nvPr>
        </p:nvSpPr>
        <p:spPr>
          <a:xfrm>
            <a:off x="419100" y="274638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4000" b="1">
                <a:latin typeface="Arial" charset="0"/>
              </a:rPr>
              <a:t>诗篇与现代歌曲的对比</a:t>
            </a:r>
            <a:endParaRPr lang="en-GB" sz="4000" b="1">
              <a:latin typeface="Arial" charset="0"/>
            </a:endParaRPr>
          </a:p>
        </p:txBody>
      </p:sp>
      <p:graphicFrame>
        <p:nvGraphicFramePr>
          <p:cNvPr id="383000" name="Group 2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55087861"/>
              </p:ext>
            </p:extLst>
          </p:nvPr>
        </p:nvGraphicFramePr>
        <p:xfrm>
          <a:off x="-76200" y="1725613"/>
          <a:ext cx="9067800" cy="4435475"/>
        </p:xfrm>
        <a:graphic>
          <a:graphicData uri="http://schemas.openxmlformats.org/drawingml/2006/table">
            <a:tbl>
              <a:tblPr/>
              <a:tblGrid>
                <a:gridCol w="434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endParaRPr kumimoji="0" lang="en-GB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现代歌曲</a:t>
                      </a:r>
                      <a:endParaRPr kumimoji="0" lang="en-GB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重点在信息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重点在气氛 </a:t>
                      </a:r>
                      <a:r>
                        <a:rPr kumimoji="0" lang="en-US" altLang="zh-CN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/ </a:t>
                      </a: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曲调</a:t>
                      </a:r>
                      <a:r>
                        <a:rPr kumimoji="0" lang="en-US" altLang="ja-JP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专注在神学上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专注在人类学</a:t>
                      </a:r>
                      <a:r>
                        <a:rPr kumimoji="0" lang="en-US" altLang="ja-JP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826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因着神在所有情况中的属性及所行的事儿赞美他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因着神在胜利中所行的善事而赞美神</a:t>
                      </a:r>
                      <a:r>
                        <a:rPr kumimoji="0" lang="en-GB" altLang="ja-JP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9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对生命的经历方面较为生动</a:t>
                      </a:r>
                      <a:r>
                        <a:rPr kumimoji="0" lang="en-GB" altLang="ja-JP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对生命的经历方面较为模糊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83001" name="Text Box 25"/>
          <p:cNvSpPr txBox="1">
            <a:spLocks noChangeArrowheads="1"/>
          </p:cNvSpPr>
          <p:nvPr/>
        </p:nvSpPr>
        <p:spPr bwMode="auto">
          <a:xfrm>
            <a:off x="827563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82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383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979" grpId="0" autoUpdateAnimBg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7490" name="Picture 2"/>
          <p:cNvPicPr>
            <a:picLocks noChangeAspect="1" noChangeArrowheads="1"/>
          </p:cNvPicPr>
          <p:nvPr/>
        </p:nvPicPr>
        <p:blipFill>
          <a:blip r:embed="rId3">
            <a:lum bright="76000" contrast="-7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4800" y="0"/>
            <a:ext cx="9448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7491" name="Rectangle 5"/>
          <p:cNvSpPr>
            <a:spLocks noGrp="1" noChangeArrowheads="1"/>
          </p:cNvSpPr>
          <p:nvPr>
            <p:ph type="title"/>
          </p:nvPr>
        </p:nvSpPr>
        <p:spPr>
          <a:xfrm>
            <a:off x="228600" y="381000"/>
            <a:ext cx="8382000" cy="6858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chemeClr val="bg1"/>
                </a:solidFill>
                <a:latin typeface="Arial" charset="0"/>
              </a:rPr>
              <a:t>诗篇助我们整体性地敬拜</a:t>
            </a:r>
            <a:endParaRPr lang="en-US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85030" name="Text Box 6"/>
          <p:cNvSpPr txBox="1">
            <a:spLocks noChangeArrowheads="1"/>
          </p:cNvSpPr>
          <p:nvPr/>
        </p:nvSpPr>
        <p:spPr bwMode="auto">
          <a:xfrm>
            <a:off x="5867400" y="5505450"/>
            <a:ext cx="2971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b="1">
                <a:solidFill>
                  <a:srgbClr val="0033CC"/>
                </a:solidFill>
              </a:rPr>
              <a:t>接合我们的情感</a:t>
            </a:r>
            <a:r>
              <a:rPr lang="en-US" altLang="ja-JP" b="1"/>
              <a:t> </a:t>
            </a:r>
            <a:r>
              <a:rPr lang="zh-CN" altLang="en-US" b="1"/>
              <a:t>（正确地应对各样的情况）</a:t>
            </a:r>
            <a:endParaRPr lang="en-US" b="1"/>
          </a:p>
        </p:txBody>
      </p:sp>
      <p:sp>
        <p:nvSpPr>
          <p:cNvPr id="385031" name="Text Box 7"/>
          <p:cNvSpPr txBox="1">
            <a:spLocks noChangeArrowheads="1"/>
          </p:cNvSpPr>
          <p:nvPr/>
        </p:nvSpPr>
        <p:spPr bwMode="auto">
          <a:xfrm>
            <a:off x="2667000" y="1219200"/>
            <a:ext cx="3276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/>
              <a:t>   </a:t>
            </a:r>
            <a:r>
              <a:rPr lang="zh-CN" altLang="en-US" b="1">
                <a:solidFill>
                  <a:srgbClr val="0033CC"/>
                </a:solidFill>
              </a:rPr>
              <a:t>告知我们的思想</a:t>
            </a:r>
            <a:r>
              <a:rPr lang="en-US" altLang="ja-JP" b="1"/>
              <a:t> </a:t>
            </a:r>
            <a:r>
              <a:rPr lang="zh-CN" altLang="en-US" b="1"/>
              <a:t>（认识何为神及他所做的）</a:t>
            </a:r>
            <a:endParaRPr lang="en-US" b="1"/>
          </a:p>
        </p:txBody>
      </p:sp>
      <p:sp>
        <p:nvSpPr>
          <p:cNvPr id="385032" name="Text Box 8"/>
          <p:cNvSpPr txBox="1">
            <a:spLocks noChangeArrowheads="1"/>
          </p:cNvSpPr>
          <p:nvPr/>
        </p:nvSpPr>
        <p:spPr bwMode="auto">
          <a:xfrm>
            <a:off x="685800" y="5494338"/>
            <a:ext cx="25146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/>
            <a:r>
              <a:rPr lang="zh-CN" altLang="en-US" b="1">
                <a:solidFill>
                  <a:srgbClr val="0033CC"/>
                </a:solidFill>
              </a:rPr>
              <a:t>引导我们的意志</a:t>
            </a:r>
            <a:endParaRPr lang="en-US" altLang="ja-JP" b="1">
              <a:solidFill>
                <a:srgbClr val="0033CC"/>
              </a:solidFill>
            </a:endParaRPr>
          </a:p>
          <a:p>
            <a:pPr algn="r" eaLnBrk="1" hangingPunct="1"/>
            <a:r>
              <a:rPr lang="zh-CN" altLang="en-US" b="1"/>
              <a:t>（全心地遵守）</a:t>
            </a:r>
            <a:endParaRPr lang="en-US" b="1"/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2209800" y="2209800"/>
            <a:ext cx="4267200" cy="3124200"/>
            <a:chOff x="1248" y="1200"/>
            <a:chExt cx="2688" cy="2400"/>
          </a:xfrm>
        </p:grpSpPr>
        <p:sp>
          <p:nvSpPr>
            <p:cNvPr id="447499" name="Line 10"/>
            <p:cNvSpPr>
              <a:spLocks noChangeShapeType="1"/>
            </p:cNvSpPr>
            <p:nvPr/>
          </p:nvSpPr>
          <p:spPr bwMode="auto">
            <a:xfrm flipH="1">
              <a:off x="1248" y="1200"/>
              <a:ext cx="1344" cy="2400"/>
            </a:xfrm>
            <a:prstGeom prst="line">
              <a:avLst/>
            </a:prstGeom>
            <a:noFill/>
            <a:ln w="762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00" name="Line 11"/>
            <p:cNvSpPr>
              <a:spLocks noChangeShapeType="1"/>
            </p:cNvSpPr>
            <p:nvPr/>
          </p:nvSpPr>
          <p:spPr bwMode="auto">
            <a:xfrm>
              <a:off x="2592" y="1200"/>
              <a:ext cx="1344" cy="2400"/>
            </a:xfrm>
            <a:prstGeom prst="line">
              <a:avLst/>
            </a:prstGeom>
            <a:noFill/>
            <a:ln w="762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01" name="Line 12"/>
            <p:cNvSpPr>
              <a:spLocks noChangeShapeType="1"/>
            </p:cNvSpPr>
            <p:nvPr/>
          </p:nvSpPr>
          <p:spPr bwMode="auto">
            <a:xfrm>
              <a:off x="1248" y="3600"/>
              <a:ext cx="2688" cy="0"/>
            </a:xfrm>
            <a:prstGeom prst="line">
              <a:avLst/>
            </a:prstGeom>
            <a:noFill/>
            <a:ln w="762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5037" name="Text Box 13"/>
          <p:cNvSpPr txBox="1">
            <a:spLocks noChangeArrowheads="1"/>
          </p:cNvSpPr>
          <p:nvPr/>
        </p:nvSpPr>
        <p:spPr bwMode="auto">
          <a:xfrm>
            <a:off x="6172200" y="2514600"/>
            <a:ext cx="27432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b="1">
                <a:solidFill>
                  <a:srgbClr val="0033CC"/>
                </a:solidFill>
              </a:rPr>
              <a:t>神是个灵，所以拜他的，必须用心灵和诚实拜他。</a:t>
            </a:r>
            <a:endParaRPr lang="en-US" altLang="zh-CN" b="1">
              <a:solidFill>
                <a:srgbClr val="0033CC"/>
              </a:solidFill>
            </a:endParaRPr>
          </a:p>
          <a:p>
            <a:pPr algn="ctr" eaLnBrk="1" hangingPunct="1">
              <a:spcBef>
                <a:spcPct val="50000"/>
              </a:spcBef>
            </a:pPr>
            <a:r>
              <a:rPr lang="en-US" b="1">
                <a:solidFill>
                  <a:srgbClr val="0033CC"/>
                </a:solidFill>
              </a:rPr>
              <a:t> </a:t>
            </a:r>
            <a:r>
              <a:rPr lang="zh-CN" altLang="en-US" b="1">
                <a:solidFill>
                  <a:srgbClr val="0033CC"/>
                </a:solidFill>
              </a:rPr>
              <a:t>（约 </a:t>
            </a:r>
            <a:r>
              <a:rPr lang="en-US" altLang="zh-CN" b="1">
                <a:solidFill>
                  <a:srgbClr val="0033CC"/>
                </a:solidFill>
              </a:rPr>
              <a:t>4</a:t>
            </a:r>
            <a:r>
              <a:rPr lang="en-US" b="1">
                <a:solidFill>
                  <a:srgbClr val="0033CC"/>
                </a:solidFill>
              </a:rPr>
              <a:t>:24</a:t>
            </a:r>
            <a:r>
              <a:rPr lang="zh-CN" altLang="en-US" b="1">
                <a:solidFill>
                  <a:srgbClr val="0033CC"/>
                </a:solidFill>
              </a:rPr>
              <a:t>）</a:t>
            </a:r>
            <a:endParaRPr lang="en-US" b="1">
              <a:solidFill>
                <a:srgbClr val="0033CC"/>
              </a:solidFill>
            </a:endParaRPr>
          </a:p>
        </p:txBody>
      </p:sp>
      <p:sp>
        <p:nvSpPr>
          <p:cNvPr id="385038" name="Text Box 14"/>
          <p:cNvSpPr txBox="1">
            <a:spLocks noChangeArrowheads="1"/>
          </p:cNvSpPr>
          <p:nvPr/>
        </p:nvSpPr>
        <p:spPr bwMode="auto">
          <a:xfrm>
            <a:off x="3276600" y="4122738"/>
            <a:ext cx="21336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b="1"/>
              <a:t>读诗篇对全人的效果</a:t>
            </a:r>
            <a:endParaRPr lang="en-US" b="1"/>
          </a:p>
        </p:txBody>
      </p:sp>
      <p:sp>
        <p:nvSpPr>
          <p:cNvPr id="447498" name="Text Box 15"/>
          <p:cNvSpPr txBox="1">
            <a:spLocks noChangeArrowheads="1"/>
          </p:cNvSpPr>
          <p:nvPr/>
        </p:nvSpPr>
        <p:spPr bwMode="auto">
          <a:xfrm>
            <a:off x="8229600" y="76200"/>
            <a:ext cx="879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/>
              <a:t>388d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5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85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85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85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85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5030" grpId="0"/>
      <p:bldP spid="385031" grpId="0"/>
      <p:bldP spid="385032" grpId="0"/>
      <p:bldP spid="385037" grpId="0"/>
      <p:bldP spid="38503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00-Acrostic Bible Scanned (dragged).pdf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3140435" y="2162495"/>
            <a:ext cx="2844250" cy="621545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6381328"/>
            <a:ext cx="9144000" cy="476672"/>
          </a:xfrm>
          <a:solidFill>
            <a:schemeClr val="tx1"/>
          </a:solidFill>
        </p:spPr>
        <p:txBody>
          <a:bodyPr/>
          <a:lstStyle/>
          <a:p>
            <a:pPr algn="ctr"/>
            <a:r>
              <a:rPr lang="en-US" sz="1800" b="1">
                <a:solidFill>
                  <a:schemeClr val="bg1"/>
                </a:solidFill>
                <a:latin typeface="Arial"/>
                <a:cs typeface="Arial"/>
              </a:rPr>
              <a:t>Barry Huddleston, </a:t>
            </a:r>
            <a:r>
              <a:rPr lang="en-US" sz="1800" b="1" i="1">
                <a:solidFill>
                  <a:schemeClr val="bg1"/>
                </a:solidFill>
                <a:latin typeface="Arial"/>
                <a:cs typeface="Arial"/>
              </a:rPr>
              <a:t>The Acrostic Summarized Bible</a:t>
            </a:r>
            <a:r>
              <a:rPr lang="en-US" sz="1800" b="1">
                <a:solidFill>
                  <a:schemeClr val="bg1"/>
                </a:solidFill>
                <a:latin typeface="Arial"/>
                <a:cs typeface="Arial"/>
              </a:rPr>
              <a:t> (Grand Rapids: Baker, 1992)</a:t>
            </a:r>
          </a:p>
        </p:txBody>
      </p:sp>
      <p:sp>
        <p:nvSpPr>
          <p:cNvPr id="3" name="TextBox 3"/>
          <p:cNvSpPr txBox="1">
            <a:spLocks noChangeArrowheads="1"/>
          </p:cNvSpPr>
          <p:nvPr/>
        </p:nvSpPr>
        <p:spPr bwMode="auto">
          <a:xfrm>
            <a:off x="9217866" y="27974"/>
            <a:ext cx="3024907" cy="175432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enealogy of Jesus Christ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pposition of King Herod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pirit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descent upon Jesus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ower over Satan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temptations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xpounding Sermon on Mount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essons on proper priorities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utline for personal relationships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aith of the centurion</a:t>
            </a:r>
          </a:p>
        </p:txBody>
      </p:sp>
      <p:sp>
        <p:nvSpPr>
          <p:cNvPr id="4" name="TextBox 4"/>
          <p:cNvSpPr txBox="1">
            <a:spLocks noChangeArrowheads="1"/>
          </p:cNvSpPr>
          <p:nvPr/>
        </p:nvSpPr>
        <p:spPr bwMode="auto">
          <a:xfrm>
            <a:off x="9217866" y="2027651"/>
            <a:ext cx="2700337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atthew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call from Jesus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postles sent to preach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estimony about John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message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rue Messiah called demonic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idden message of parables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xecution of the Baptist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isdom is answering Pharisees</a:t>
            </a:r>
          </a:p>
        </p:txBody>
      </p:sp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9217866" y="3657996"/>
            <a:ext cx="2663751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K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eys of the kingdom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mpact of Jesus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transfiguration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eed for true forgiveness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rounds for divorce clarified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pportunities in the vineyard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ig tree is cursed</a:t>
            </a:r>
          </a:p>
        </p:txBody>
      </p:sp>
      <p:sp>
        <p:nvSpPr>
          <p:cNvPr id="6" name="TextBox 6"/>
          <p:cNvSpPr txBox="1">
            <a:spLocks noChangeArrowheads="1"/>
          </p:cNvSpPr>
          <p:nvPr/>
        </p:nvSpPr>
        <p:spPr bwMode="auto">
          <a:xfrm>
            <a:off x="9217866" y="5288340"/>
            <a:ext cx="2952329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axes paid to Caesar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ypocrisy denounced by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"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woes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"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vents of second coming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J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udgment of the nations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vents on Calvary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eve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ay of the cross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avior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resurrection and commission</a:t>
            </a:r>
          </a:p>
        </p:txBody>
      </p:sp>
      <p:sp>
        <p:nvSpPr>
          <p:cNvPr id="7" name="TextBox 3"/>
          <p:cNvSpPr txBox="1">
            <a:spLocks noChangeArrowheads="1"/>
          </p:cNvSpPr>
          <p:nvPr/>
        </p:nvSpPr>
        <p:spPr bwMode="auto">
          <a:xfrm>
            <a:off x="-3233475" y="0"/>
            <a:ext cx="3024907" cy="193899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 Inception of the world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ewlyweds placed in Eden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emptation and man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fall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atred and first murder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ntire genealogy of Adam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essons on proper priorities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utline for personal relationships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aith of the centurion</a:t>
            </a:r>
          </a:p>
        </p:txBody>
      </p:sp>
      <p:sp>
        <p:nvSpPr>
          <p:cNvPr id="8" name="TextBox 4"/>
          <p:cNvSpPr txBox="1">
            <a:spLocks noChangeArrowheads="1"/>
          </p:cNvSpPr>
          <p:nvPr/>
        </p:nvSpPr>
        <p:spPr bwMode="auto">
          <a:xfrm>
            <a:off x="-3071607" y="2076837"/>
            <a:ext cx="2700337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atthew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call from Jesus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postles sent to preach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estimony about John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message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rue Messiah called demonic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idden message of parables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xecution of the Baptist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isdom is answering Pharisees</a:t>
            </a:r>
          </a:p>
        </p:txBody>
      </p:sp>
      <p:sp>
        <p:nvSpPr>
          <p:cNvPr id="9" name="TextBox 5"/>
          <p:cNvSpPr txBox="1">
            <a:spLocks noChangeArrowheads="1"/>
          </p:cNvSpPr>
          <p:nvPr/>
        </p:nvSpPr>
        <p:spPr bwMode="auto">
          <a:xfrm>
            <a:off x="-3071607" y="3707182"/>
            <a:ext cx="2663751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K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eys of the kingdom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mpact of Jesus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transfiguration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eed for true forgiveness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rounds for divorce clarified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pportunities in the vineyard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ig tree is cursed</a:t>
            </a:r>
          </a:p>
        </p:txBody>
      </p:sp>
      <p:sp>
        <p:nvSpPr>
          <p:cNvPr id="10" name="TextBox 6"/>
          <p:cNvSpPr txBox="1">
            <a:spLocks noChangeArrowheads="1"/>
          </p:cNvSpPr>
          <p:nvPr/>
        </p:nvSpPr>
        <p:spPr bwMode="auto">
          <a:xfrm>
            <a:off x="-3071607" y="5337526"/>
            <a:ext cx="2952329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axes paid to Caesar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ypocrisy denounced by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"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woes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"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vents of second coming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J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udgment of the nations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vents on Calvary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eve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ay of the cross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avior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resurrection and commission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314192" y="2263388"/>
            <a:ext cx="18466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/>
                <a:ea typeface="ＭＳ Ｐゴシック" charset="0"/>
                <a:cs typeface="+mn-cs"/>
              </a:rPr>
              <a:t> 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w Cen MT"/>
              <a:ea typeface="ＭＳ Ｐゴシック" charset="0"/>
              <a:cs typeface="+mn-cs"/>
            </a:endParaRPr>
          </a:p>
        </p:txBody>
      </p:sp>
      <p:sp>
        <p:nvSpPr>
          <p:cNvPr id="13" name="Title 1"/>
          <p:cNvSpPr txBox="1">
            <a:spLocks/>
          </p:cNvSpPr>
          <p:nvPr/>
        </p:nvSpPr>
        <p:spPr bwMode="auto">
          <a:xfrm>
            <a:off x="-25400" y="0"/>
            <a:ext cx="9232900" cy="8509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pic>
        <p:nvPicPr>
          <p:cNvPr id="14" name="Picture 13" descr="00-Acrostic Bible Scanned (dragged).pdf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3060832" y="-895739"/>
            <a:ext cx="2997200" cy="6490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82737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C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2"/>
          <p:cNvSpPr>
            <a:spLocks noGrp="1" noChangeArrowheads="1"/>
          </p:cNvSpPr>
          <p:nvPr>
            <p:ph type="title"/>
          </p:nvPr>
        </p:nvSpPr>
        <p:spPr>
          <a:xfrm>
            <a:off x="-152400" y="6858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4000" b="1">
                <a:latin typeface="Arial" charset="0"/>
              </a:rPr>
              <a:t>总结</a:t>
            </a:r>
            <a:endParaRPr lang="en-US" sz="6000" b="1">
              <a:solidFill>
                <a:srgbClr val="0066FF"/>
              </a:solidFill>
              <a:latin typeface="Arial" charset="0"/>
            </a:endParaRPr>
          </a:p>
        </p:txBody>
      </p:sp>
      <p:sp>
        <p:nvSpPr>
          <p:cNvPr id="3870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57400"/>
            <a:ext cx="6553200" cy="4191000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zh-CN" altLang="en-US" sz="2600" b="1">
                <a:latin typeface="Arial" charset="0"/>
              </a:rPr>
              <a:t>詹姆斯</a:t>
            </a:r>
            <a:r>
              <a:rPr lang="en-US" altLang="zh-CN" sz="2600" b="1">
                <a:latin typeface="Arial" charset="0"/>
              </a:rPr>
              <a:t>.</a:t>
            </a:r>
            <a:r>
              <a:rPr lang="zh-CN" altLang="en-US" sz="2600" b="1">
                <a:latin typeface="Arial" charset="0"/>
              </a:rPr>
              <a:t>麦克伦登（</a:t>
            </a:r>
            <a:r>
              <a:rPr lang="en-US" altLang="ja-JP" sz="2600" b="1">
                <a:latin typeface="Arial" charset="0"/>
                <a:cs typeface="ＭＳ Ｐゴシック" charset="0"/>
              </a:rPr>
              <a:t> James McClendon </a:t>
            </a:r>
            <a:r>
              <a:rPr lang="zh-CN" altLang="en-US" sz="2600" b="1">
                <a:latin typeface="Arial" charset="0"/>
              </a:rPr>
              <a:t>）：</a:t>
            </a:r>
            <a:endParaRPr lang="en-US" altLang="ja-JP" sz="2600" b="1">
              <a:latin typeface="Arial" charset="0"/>
              <a:cs typeface="ＭＳ Ｐゴシック" charset="0"/>
            </a:endParaRPr>
          </a:p>
          <a:p>
            <a:pPr marL="0" indent="0" eaLnBrk="1" hangingPunct="1">
              <a:buFontTx/>
              <a:buNone/>
            </a:pPr>
            <a:r>
              <a:rPr lang="ja-JP" altLang="en-US" sz="2600" b="1">
                <a:latin typeface="Arial" charset="0"/>
              </a:rPr>
              <a:t>“</a:t>
            </a:r>
            <a:r>
              <a:rPr lang="zh-CN" altLang="en-US" sz="2600" b="1">
                <a:latin typeface="Arial" charset="0"/>
              </a:rPr>
              <a:t>敬拜是对</a:t>
            </a:r>
            <a:r>
              <a:rPr lang="zh-CN" altLang="en-US" sz="2600" b="1" u="sng">
                <a:latin typeface="Arial" charset="0"/>
              </a:rPr>
              <a:t>何为神以及何为神的作为、要求、承诺</a:t>
            </a:r>
            <a:r>
              <a:rPr lang="zh-CN" altLang="en-US" sz="2600" b="1">
                <a:latin typeface="Arial" charset="0"/>
              </a:rPr>
              <a:t>上一种互动的、生灵的反应的实践：它既不是人为操纵，也不是神术，而是与恩典的神双边的交谈、对话。”</a:t>
            </a:r>
            <a:endParaRPr lang="en-US" sz="2600" b="1">
              <a:latin typeface="Arial" charset="0"/>
            </a:endParaRPr>
          </a:p>
        </p:txBody>
      </p:sp>
      <p:grpSp>
        <p:nvGrpSpPr>
          <p:cNvPr id="449540" name="Group 4"/>
          <p:cNvGrpSpPr>
            <a:grpSpLocks/>
          </p:cNvGrpSpPr>
          <p:nvPr/>
        </p:nvGrpSpPr>
        <p:grpSpPr bwMode="auto">
          <a:xfrm>
            <a:off x="7315200" y="0"/>
            <a:ext cx="1828800" cy="6858000"/>
            <a:chOff x="4608" y="0"/>
            <a:chExt cx="1152" cy="4320"/>
          </a:xfrm>
        </p:grpSpPr>
        <p:pic>
          <p:nvPicPr>
            <p:cNvPr id="449541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" y="0"/>
              <a:ext cx="1152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9542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" y="2064"/>
              <a:ext cx="1152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87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87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7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7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87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87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7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7074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C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524000" y="609600"/>
            <a:ext cx="6553200" cy="1143000"/>
          </a:xfrm>
          <a:solidFill>
            <a:schemeClr val="tx1"/>
          </a:solidFill>
        </p:spPr>
        <p:txBody>
          <a:bodyPr/>
          <a:lstStyle/>
          <a:p>
            <a:pPr algn="l"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诗篇吸引人之处</a:t>
            </a:r>
            <a:endParaRPr lang="en-GB" sz="4000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891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66800" y="1905000"/>
            <a:ext cx="7696200" cy="3124200"/>
          </a:xfrm>
        </p:spPr>
        <p:txBody>
          <a:bodyPr/>
          <a:lstStyle/>
          <a:p>
            <a:pPr marL="990600" lvl="1" indent="-533400" algn="l" eaLnBrk="1" hangingPunct="1"/>
            <a:r>
              <a:rPr lang="zh-CN" altLang="en-US" sz="3200" b="1">
                <a:latin typeface="Arial" charset="0"/>
                <a:ea typeface="Arial" charset="0"/>
                <a:cs typeface="Arial" charset="0"/>
              </a:rPr>
              <a:t>它们是诗歌：</a:t>
            </a:r>
            <a:endParaRPr lang="en-US" altLang="ja-JP" sz="3200" b="1">
              <a:latin typeface="Arial" charset="0"/>
              <a:ea typeface="ＭＳ Ｐゴシック" charset="0"/>
              <a:cs typeface="ＭＳ Ｐゴシック" charset="0"/>
            </a:endParaRPr>
          </a:p>
          <a:p>
            <a:pPr marL="990600" lvl="1" indent="-533400" algn="l" eaLnBrk="1" hangingPunct="1">
              <a:buFontTx/>
              <a:buChar char="–"/>
            </a:pPr>
            <a:r>
              <a:rPr lang="zh-CN" altLang="en-US" sz="3200" b="1">
                <a:latin typeface="Arial" charset="0"/>
                <a:ea typeface="ＭＳ Ｐゴシック" charset="0"/>
                <a:cs typeface="ＭＳ Ｐゴシック" charset="0"/>
              </a:rPr>
              <a:t>一种艺术的形体</a:t>
            </a:r>
            <a:endParaRPr lang="en-US" altLang="ja-JP" sz="3200" b="1">
              <a:latin typeface="Arial" charset="0"/>
              <a:ea typeface="ＭＳ Ｐゴシック" charset="0"/>
              <a:cs typeface="ＭＳ Ｐゴシック" charset="0"/>
            </a:endParaRPr>
          </a:p>
          <a:p>
            <a:pPr marL="990600" lvl="1" indent="-533400" algn="l" eaLnBrk="1" hangingPunct="1">
              <a:buFontTx/>
              <a:buChar char="–"/>
            </a:pPr>
            <a:r>
              <a:rPr lang="zh-CN" altLang="en-US" sz="3200" b="1">
                <a:latin typeface="Arial" charset="0"/>
                <a:ea typeface="ＭＳ Ｐゴシック" charset="0"/>
                <a:cs typeface="ＭＳ Ｐゴシック" charset="0"/>
              </a:rPr>
              <a:t>带有好感</a:t>
            </a:r>
            <a:endParaRPr lang="en-US" altLang="ja-JP" sz="3200" b="1">
              <a:latin typeface="Arial" charset="0"/>
              <a:ea typeface="ＭＳ Ｐゴシック" charset="0"/>
              <a:cs typeface="ＭＳ Ｐゴシック" charset="0"/>
            </a:endParaRPr>
          </a:p>
          <a:p>
            <a:pPr marL="990600" lvl="1" indent="-533400" algn="l" eaLnBrk="1" hangingPunct="1">
              <a:buFontTx/>
              <a:buChar char="–"/>
            </a:pPr>
            <a:r>
              <a:rPr lang="zh-CN" altLang="en-US" sz="3200" b="1">
                <a:latin typeface="Arial" charset="0"/>
                <a:ea typeface="ＭＳ Ｐゴシック" charset="0"/>
                <a:cs typeface="ＭＳ Ｐゴシック" charset="0"/>
              </a:rPr>
              <a:t>直接吸引全人或全会众</a:t>
            </a:r>
            <a:endParaRPr lang="en-GB" sz="3200" b="1"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451588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1589" name="Picture 5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1590" name="Picture 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1591" name="Picture 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1592" name="Picture 8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" dur="500"/>
                                        <p:tgtEl>
                                          <p:spTgt spid="38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" dur="500"/>
                                        <p:tgtEl>
                                          <p:spTgt spid="38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389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89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89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89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2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C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427038"/>
            <a:ext cx="3733800" cy="715962"/>
          </a:xfrm>
          <a:solidFill>
            <a:schemeClr val="tx1"/>
          </a:solidFill>
        </p:spPr>
        <p:txBody>
          <a:bodyPr/>
          <a:lstStyle/>
          <a:p>
            <a:pPr algn="l" eaLnBrk="1" hangingPunct="1"/>
            <a:r>
              <a:rPr lang="zh-CN" altLang="en-US" sz="4000" dirty="0">
                <a:solidFill>
                  <a:schemeClr val="bg1"/>
                </a:solidFill>
                <a:latin typeface="Arial" charset="0"/>
              </a:rPr>
              <a:t>应用</a:t>
            </a:r>
            <a:endParaRPr lang="en-US" sz="4000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91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6324600" cy="4525963"/>
          </a:xfrm>
        </p:spPr>
        <p:txBody>
          <a:bodyPr/>
          <a:lstStyle/>
          <a:p>
            <a:pPr marL="609600" indent="-609600" eaLnBrk="1" hangingPunct="1">
              <a:lnSpc>
                <a:spcPct val="90000"/>
              </a:lnSpc>
              <a:buFontTx/>
              <a:buNone/>
            </a:pPr>
            <a:r>
              <a:rPr lang="zh-CN" altLang="en-US" sz="2400" b="1">
                <a:latin typeface="Arial" charset="0"/>
              </a:rPr>
              <a:t>备注：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背景</a:t>
            </a:r>
            <a:r>
              <a:rPr lang="en-US" altLang="ja-JP" sz="2400" b="1">
                <a:latin typeface="Arial" charset="0"/>
                <a:cs typeface="ＭＳ Ｐゴシック" charset="0"/>
              </a:rPr>
              <a:t> 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主体对象</a:t>
            </a:r>
            <a:r>
              <a:rPr lang="en-US" altLang="zh-CN" sz="2400" b="1">
                <a:latin typeface="Arial" charset="0"/>
              </a:rPr>
              <a:t>/ </a:t>
            </a:r>
            <a:r>
              <a:rPr lang="zh-CN" altLang="en-US" sz="2400" b="1">
                <a:latin typeface="Arial" charset="0"/>
              </a:rPr>
              <a:t>类型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结构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r>
              <a:rPr lang="en-US" sz="2400" b="1">
                <a:latin typeface="Arial" charset="0"/>
              </a:rPr>
              <a:t> </a:t>
            </a: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r>
              <a:rPr lang="zh-CN" altLang="en-US" sz="2400" b="1">
                <a:latin typeface="Arial" charset="0"/>
              </a:rPr>
              <a:t>认识神是谁，并他所行的事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endParaRPr lang="en-US" sz="2400" b="1">
              <a:latin typeface="Arial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r>
              <a:rPr lang="zh-CN" altLang="en-US" sz="2400" b="1">
                <a:latin typeface="Arial" charset="0"/>
              </a:rPr>
              <a:t>我们的回应（罗 </a:t>
            </a:r>
            <a:r>
              <a:rPr lang="en-US" altLang="zh-CN" sz="2400" b="1">
                <a:latin typeface="Arial" charset="0"/>
              </a:rPr>
              <a:t>12</a:t>
            </a:r>
            <a:r>
              <a:rPr lang="en-US" sz="2400" b="1">
                <a:latin typeface="Arial" charset="0"/>
              </a:rPr>
              <a:t>:1</a:t>
            </a:r>
            <a:r>
              <a:rPr lang="zh-CN" altLang="en-US" sz="2400" b="1">
                <a:latin typeface="Arial" charset="0"/>
              </a:rPr>
              <a:t>）：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献祭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事奉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endParaRPr lang="en-US" sz="2400" b="1">
              <a:latin typeface="Arial" charset="0"/>
            </a:endParaRPr>
          </a:p>
        </p:txBody>
      </p:sp>
      <p:grpSp>
        <p:nvGrpSpPr>
          <p:cNvPr id="453636" name="Group 4"/>
          <p:cNvGrpSpPr>
            <a:grpSpLocks/>
          </p:cNvGrpSpPr>
          <p:nvPr/>
        </p:nvGrpSpPr>
        <p:grpSpPr bwMode="auto">
          <a:xfrm>
            <a:off x="7315200" y="0"/>
            <a:ext cx="1828800" cy="6858000"/>
            <a:chOff x="4608" y="0"/>
            <a:chExt cx="1152" cy="4320"/>
          </a:xfrm>
        </p:grpSpPr>
        <p:pic>
          <p:nvPicPr>
            <p:cNvPr id="453637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" y="0"/>
              <a:ext cx="1152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638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" y="2064"/>
              <a:ext cx="1152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000"/>
                                        <p:tgtEl>
                                          <p:spTgt spid="391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91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91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91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91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91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1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91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391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91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91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91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3" dur="500"/>
                                        <p:tgtEl>
                                          <p:spTgt spid="3911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3911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39117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170" grpId="0" animBg="1"/>
      <p:bldP spid="391171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F8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503238"/>
            <a:ext cx="5791200" cy="6202362"/>
          </a:xfrm>
          <a:noFill/>
        </p:spPr>
        <p:txBody>
          <a:bodyPr/>
          <a:lstStyle/>
          <a:p>
            <a:pPr eaLnBrk="1" hangingPunct="1"/>
            <a:r>
              <a:rPr lang="zh-CN" altLang="en-US" sz="2800" b="1">
                <a:latin typeface="Arial" charset="0"/>
              </a:rPr>
              <a:t>他使我喜乐</a:t>
            </a:r>
            <a:r>
              <a:rPr lang="en-GB" altLang="ja-JP" sz="2800" b="1">
                <a:latin typeface="Arial" charset="0"/>
                <a:cs typeface="ＭＳ Ｐゴシック" charset="0"/>
              </a:rPr>
              <a:t> </a:t>
            </a:r>
            <a:br>
              <a:rPr lang="en-GB" altLang="ja-JP" sz="2800" b="1">
                <a:latin typeface="Arial" charset="0"/>
                <a:cs typeface="ＭＳ Ｐゴシック" charset="0"/>
              </a:rPr>
            </a:br>
            <a:r>
              <a:rPr lang="zh-CN" altLang="en-US" sz="2800" b="1">
                <a:latin typeface="Arial" charset="0"/>
              </a:rPr>
              <a:t>（诗 </a:t>
            </a:r>
            <a:r>
              <a:rPr lang="en-US" altLang="zh-CN" sz="2800" b="1">
                <a:latin typeface="Arial" charset="0"/>
              </a:rPr>
              <a:t>119</a:t>
            </a:r>
            <a:r>
              <a:rPr lang="en-GB" altLang="ja-JP" sz="2800" b="1">
                <a:latin typeface="Arial" charset="0"/>
                <a:cs typeface="ＭＳ Ｐゴシック" charset="0"/>
              </a:rPr>
              <a:t>:24</a:t>
            </a:r>
            <a:r>
              <a:rPr lang="zh-CN" altLang="en-US" sz="2800" b="1">
                <a:latin typeface="Arial" charset="0"/>
              </a:rPr>
              <a:t>）</a:t>
            </a:r>
            <a:br>
              <a:rPr lang="en-GB" altLang="ja-JP" sz="2800" b="1">
                <a:latin typeface="Arial" charset="0"/>
                <a:cs typeface="ＭＳ Ｐゴシック" charset="0"/>
              </a:rPr>
            </a:b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我要以感恩的心进入他的门，</a:t>
            </a:r>
            <a:br>
              <a:rPr lang="en-US" altLang="zh-CN" sz="2400">
                <a:latin typeface="Arial" charset="0"/>
              </a:rPr>
            </a:br>
            <a:r>
              <a:rPr lang="zh-CN" altLang="en-US" sz="2400">
                <a:latin typeface="Arial" charset="0"/>
              </a:rPr>
              <a:t>用赞美进入他的院。</a:t>
            </a:r>
            <a:br>
              <a:rPr lang="en-US" altLang="zh-CN" sz="2400">
                <a:latin typeface="Arial" charset="0"/>
              </a:rPr>
            </a:br>
            <a:r>
              <a:rPr lang="zh-CN" altLang="en-US" sz="2400">
                <a:latin typeface="Arial" charset="0"/>
              </a:rPr>
              <a:t>我要说这是神所定意的日子，</a:t>
            </a:r>
            <a:br>
              <a:rPr lang="en-US" altLang="zh-CN" sz="2400">
                <a:latin typeface="Arial" charset="0"/>
              </a:rPr>
            </a:br>
            <a:r>
              <a:rPr lang="zh-CN" altLang="en-US" sz="2400">
                <a:latin typeface="Arial" charset="0"/>
              </a:rPr>
              <a:t>我要赞美因他使我喜乐。</a:t>
            </a:r>
            <a:r>
              <a:rPr lang="en-GB" altLang="ja-JP" sz="2400">
                <a:latin typeface="Arial" charset="0"/>
                <a:cs typeface="ＭＳ Ｐゴシック" charset="0"/>
              </a:rPr>
              <a:t> 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他使我喜乐，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他使我喜乐， 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我要赞美因他使我喜乐。</a:t>
            </a:r>
            <a:r>
              <a:rPr lang="en-GB" altLang="ja-JP" sz="2400">
                <a:latin typeface="Arial" charset="0"/>
                <a:cs typeface="ＭＳ Ｐゴシック" charset="0"/>
              </a:rPr>
              <a:t> 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他使我喜乐，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他使我喜乐， 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我要赞美因他使我喜乐。</a:t>
            </a:r>
            <a:r>
              <a:rPr lang="en-GB" altLang="ja-JP" sz="2400">
                <a:latin typeface="Arial" charset="0"/>
                <a:cs typeface="ＭＳ Ｐゴシック" charset="0"/>
              </a:rPr>
              <a:t> </a:t>
            </a:r>
            <a:endParaRPr lang="en-US">
              <a:latin typeface="Arial" charset="0"/>
            </a:endParaRPr>
          </a:p>
        </p:txBody>
      </p:sp>
      <p:pic>
        <p:nvPicPr>
          <p:cNvPr id="455683" name="Picture 3" descr="0204003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7138" y="2590800"/>
            <a:ext cx="2836862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38300"/>
            <a:ext cx="9144000" cy="3566160"/>
          </a:xfrm>
          <a:prstGeom prst="rect">
            <a:avLst/>
          </a:prstGeom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0830" y="44624"/>
            <a:ext cx="9120187" cy="1446653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ko-KR" altLang="en-US" sz="6600" b="1" dirty="0" err="1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作个赞美上帝的人</a:t>
            </a:r>
            <a:r>
              <a:rPr lang="ko-KR" altLang="en-US" sz="66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endParaRPr lang="en-US" sz="66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4427984" y="1772816"/>
            <a:ext cx="4752528" cy="1080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>
              <a:defRPr/>
            </a:pPr>
            <a:r>
              <a:rPr lang="ko-KR" altLang="en-US" sz="6600" b="1" i="1" dirty="0" err="1">
                <a:solidFill>
                  <a:srgbClr val="000000"/>
                </a:solidFill>
                <a:effectLst>
                  <a:glow rad="127000">
                    <a:srgbClr val="FFFFFF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glow rad="127000">
                  <a:srgbClr val="FFFFFF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Text Box 6">
            <a:extLst>
              <a:ext uri="{FF2B5EF4-FFF2-40B4-BE49-F238E27FC236}">
                <a16:creationId xmlns:a16="http://schemas.microsoft.com/office/drawing/2014/main" id="{3A7AF517-A1BC-1049-985F-1B9D53276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512" y="6398383"/>
            <a:ext cx="9252519" cy="474344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  <a:effectLst/>
        </p:spPr>
        <p:txBody>
          <a:bodyPr lIns="91430" tIns="45715" rIns="91430" bIns="45715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45715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Dr. Rick Griffith • </a:t>
            </a:r>
            <a:r>
              <a:rPr kumimoji="0" lang="zh-CN" alt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博士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 • </a:t>
            </a:r>
            <a:r>
              <a:rPr kumimoji="0" lang="zh-CN" alt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新加坡神学院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 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•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BibleStudyDownloads.org</a:t>
            </a:r>
            <a:endParaRPr kumimoji="0" lang="en-US" sz="2000" b="1" i="1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13281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7000" y="16935"/>
            <a:ext cx="8889999" cy="2240845"/>
          </a:xfrm>
        </p:spPr>
        <p:txBody>
          <a:bodyPr/>
          <a:lstStyle/>
          <a:p>
            <a:r>
              <a:rPr lang="en-US" sz="6000"/>
              <a:t>What do you </a:t>
            </a:r>
            <a:br>
              <a:rPr lang="en-US" sz="6000"/>
            </a:br>
            <a:r>
              <a:rPr lang="en-US" sz="8000">
                <a:solidFill>
                  <a:srgbClr val="800000"/>
                </a:solidFill>
              </a:rPr>
              <a:t>need most</a:t>
            </a:r>
            <a:r>
              <a:rPr lang="en-US" sz="6000"/>
              <a:t>?</a:t>
            </a: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98777" y="2046115"/>
            <a:ext cx="8889999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(relating to God)</a:t>
            </a:r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0" y="3626557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Giving?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0" y="4679244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Evangelism?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0" y="5731932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Read Bible?</a:t>
            </a:r>
          </a:p>
        </p:txBody>
      </p:sp>
      <p:sp>
        <p:nvSpPr>
          <p:cNvPr id="7" name="Title 1"/>
          <p:cNvSpPr txBox="1">
            <a:spLocks/>
          </p:cNvSpPr>
          <p:nvPr/>
        </p:nvSpPr>
        <p:spPr bwMode="auto">
          <a:xfrm>
            <a:off x="4515555" y="3598335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Church?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 bwMode="auto">
          <a:xfrm>
            <a:off x="4515555" y="4651022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Obey God?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4515555" y="5703710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Prayer?</a:t>
            </a:r>
          </a:p>
        </p:txBody>
      </p:sp>
    </p:spTree>
    <p:extLst>
      <p:ext uri="{BB962C8B-B14F-4D97-AF65-F5344CB8AC3E}">
        <p14:creationId xmlns:p14="http://schemas.microsoft.com/office/powerpoint/2010/main" val="2313644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9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81000"/>
            <a:ext cx="9144000" cy="6096000"/>
          </a:xfrm>
          <a:prstGeom prst="rect">
            <a:avLst/>
          </a:prstGeom>
        </p:spPr>
      </p:pic>
      <p:sp>
        <p:nvSpPr>
          <p:cNvPr id="147459" name="Rectangle 3"/>
          <p:cNvSpPr>
            <a:spLocks noGrp="1" noChangeArrowheads="1"/>
          </p:cNvSpPr>
          <p:nvPr>
            <p:ph type="title"/>
          </p:nvPr>
        </p:nvSpPr>
        <p:spPr>
          <a:xfrm rot="16200000">
            <a:off x="555977" y="2857500"/>
            <a:ext cx="6858000" cy="1143000"/>
          </a:xfrm>
          <a:noFill/>
        </p:spPr>
        <p:txBody>
          <a:bodyPr/>
          <a:lstStyle/>
          <a:p>
            <a:pPr eaLnBrk="1" hangingPunct="1"/>
            <a:r>
              <a:rPr lang="ko-KR" altLang="en-US" sz="6600" b="1" dirty="0" err="1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Black" charset="0"/>
              </a:rPr>
              <a:t>诗篇</a:t>
            </a:r>
            <a:endParaRPr lang="en-US" sz="6600" b="1" dirty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 Black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02838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47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59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r="10937"/>
          <a:stretch/>
        </p:blipFill>
        <p:spPr>
          <a:xfrm>
            <a:off x="-1" y="-37349"/>
            <a:ext cx="9368119" cy="6999937"/>
          </a:xfrm>
          <a:prstGeom prst="rect">
            <a:avLst/>
          </a:prstGeom>
        </p:spPr>
      </p:pic>
      <p:sp>
        <p:nvSpPr>
          <p:cNvPr id="100355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368300"/>
            <a:ext cx="6857999" cy="3725582"/>
          </a:xfrm>
          <a:effectLst/>
        </p:spPr>
        <p:txBody>
          <a:bodyPr/>
          <a:lstStyle/>
          <a:p>
            <a:pPr>
              <a:defRPr/>
            </a:pPr>
            <a:r>
              <a:rPr lang="en-US" sz="5400" b="1" dirty="0">
                <a:solidFill>
                  <a:schemeClr val="tx2"/>
                </a:solidFill>
                <a:effectLst>
                  <a:glow rad="127000">
                    <a:schemeClr val="bg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Your greatest need is to </a:t>
            </a:r>
            <a:r>
              <a:rPr lang="en-US" sz="5400" b="1" dirty="0">
                <a:solidFill>
                  <a:srgbClr val="0000FF"/>
                </a:solidFill>
                <a:effectLst>
                  <a:glow rad="127000">
                    <a:schemeClr val="bg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praise</a:t>
            </a:r>
            <a:r>
              <a:rPr lang="en-US" sz="5400" b="1" dirty="0">
                <a:solidFill>
                  <a:schemeClr val="tx2"/>
                </a:solidFill>
                <a:effectLst>
                  <a:glow rad="127000">
                    <a:schemeClr val="bg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God.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13761" y="6084357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Main Idea of </a:t>
            </a:r>
            <a:r>
              <a:rPr kumimoji="0" lang="ko-KR" alt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571524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2"/>
          <p:cNvPicPr>
            <a:picLocks noChangeAspect="1" noChangeArrowheads="1"/>
          </p:cNvPicPr>
          <p:nvPr/>
        </p:nvPicPr>
        <p:blipFill>
          <a:blip r:embed="rId3" cstate="screen">
            <a:lum bright="28000" contrast="-3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990603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59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2514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en-GB" sz="6600" b="1" dirty="0">
                <a:solidFill>
                  <a:srgbClr val="B12143"/>
                </a:solidFill>
                <a:latin typeface="Arial Black" charset="0"/>
              </a:rPr>
              <a:t>THE </a:t>
            </a:r>
            <a:r>
              <a:rPr lang="ko-KR" altLang="en-US" sz="6600" b="1" dirty="0" err="1">
                <a:solidFill>
                  <a:srgbClr val="B12143"/>
                </a:solidFill>
                <a:latin typeface="Arial Black" charset="0"/>
              </a:rPr>
              <a:t>诗篇</a:t>
            </a:r>
            <a:r>
              <a:rPr lang="en-GB" sz="6600" b="1" dirty="0">
                <a:solidFill>
                  <a:srgbClr val="B12143"/>
                </a:solidFill>
                <a:latin typeface="Arial Black" charset="0"/>
              </a:rPr>
              <a:t>:</a:t>
            </a:r>
            <a:endParaRPr lang="en-US" sz="6600" b="1" dirty="0">
              <a:solidFill>
                <a:srgbClr val="B12143"/>
              </a:solidFill>
              <a:latin typeface="Arial Black" charset="0"/>
            </a:endParaRPr>
          </a:p>
        </p:txBody>
      </p:sp>
      <p:sp>
        <p:nvSpPr>
          <p:cNvPr id="147460" name="Rectangle 4"/>
          <p:cNvSpPr>
            <a:spLocks noChangeArrowheads="1"/>
          </p:cNvSpPr>
          <p:nvPr/>
        </p:nvSpPr>
        <p:spPr bwMode="auto">
          <a:xfrm>
            <a:off x="1219200" y="3962400"/>
            <a:ext cx="6858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000" b="1" i="0" u="none" strike="noStrike" kern="1200" cap="none" spc="0" normalizeH="0" baseline="0" noProof="0">
                <a:ln>
                  <a:noFill/>
                </a:ln>
                <a:solidFill>
                  <a:srgbClr val="B12143"/>
                </a:solidFill>
                <a:effectLst/>
                <a:uLnTx/>
                <a:uFillTx/>
                <a:latin typeface="Arial Black" charset="0"/>
                <a:ea typeface="ＭＳ Ｐゴシック" charset="0"/>
              </a:rPr>
              <a:t>Songs of Worship for the Ages</a:t>
            </a:r>
          </a:p>
        </p:txBody>
      </p:sp>
    </p:spTree>
    <p:extLst>
      <p:ext uri="{BB962C8B-B14F-4D97-AF65-F5344CB8AC3E}">
        <p14:creationId xmlns:p14="http://schemas.microsoft.com/office/powerpoint/2010/main" val="4243798265"/>
      </p:ext>
    </p:extLst>
  </p:cSld>
  <p:clrMapOvr>
    <a:masterClrMapping/>
  </p:clrMapOvr>
  <p:transition>
    <p:fade/>
  </p:transition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800000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关键字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2134544"/>
            <a:ext cx="9144000" cy="198914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赞美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63170" y="65344"/>
            <a:ext cx="6981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uLnTx/>
                <a:uFillTx/>
                <a:latin typeface="Arial"/>
                <a:ea typeface="ＭＳ Ｐゴシック" charset="0"/>
                <a:cs typeface="Arial"/>
              </a:rPr>
              <a:t>380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uLnTx/>
                <a:uFillTx/>
                <a:latin typeface="Arial"/>
                <a:ea typeface="ＭＳ Ｐゴシック" charset="0"/>
                <a:cs typeface="Arial"/>
              </a:rPr>
              <a:t>343</a:t>
            </a:r>
          </a:p>
        </p:txBody>
      </p:sp>
    </p:spTree>
    <p:extLst>
      <p:ext uri="{BB962C8B-B14F-4D97-AF65-F5344CB8AC3E}">
        <p14:creationId xmlns:p14="http://schemas.microsoft.com/office/powerpoint/2010/main" val="138563937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38300"/>
            <a:ext cx="9144000" cy="3566160"/>
          </a:xfrm>
          <a:prstGeom prst="rect">
            <a:avLst/>
          </a:prstGeom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0830" y="44624"/>
            <a:ext cx="9120187" cy="1446653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ko-KR" altLang="en-US" sz="6600" b="1" dirty="0" err="1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作个赞美上帝的人</a:t>
            </a:r>
            <a:r>
              <a:rPr lang="ko-KR" altLang="en-US" sz="66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endParaRPr lang="en-US" sz="66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4427984" y="1772816"/>
            <a:ext cx="4752528" cy="1080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>
              <a:defRPr/>
            </a:pPr>
            <a:r>
              <a:rPr lang="ko-KR" altLang="en-US" sz="6600" b="1" i="1" dirty="0" err="1">
                <a:solidFill>
                  <a:srgbClr val="000000"/>
                </a:solidFill>
                <a:effectLst>
                  <a:glow rad="127000">
                    <a:srgbClr val="FFFFFF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glow rad="127000">
                  <a:srgbClr val="FFFFFF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Text Box 6">
            <a:extLst>
              <a:ext uri="{FF2B5EF4-FFF2-40B4-BE49-F238E27FC236}">
                <a16:creationId xmlns:a16="http://schemas.microsoft.com/office/drawing/2014/main" id="{3A7AF517-A1BC-1049-985F-1B9D53276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512" y="6398383"/>
            <a:ext cx="9252519" cy="474344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  <a:effectLst/>
        </p:spPr>
        <p:txBody>
          <a:bodyPr lIns="91430" tIns="45715" rIns="91430" bIns="45715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45715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Dr. Rick Griffith • </a:t>
            </a:r>
            <a:r>
              <a:rPr kumimoji="0" lang="zh-CN" alt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博士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 • </a:t>
            </a:r>
            <a:r>
              <a:rPr kumimoji="0" lang="zh-CN" alt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新加坡神学院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 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•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BibleStudyDownloads.org</a:t>
            </a:r>
            <a:endParaRPr kumimoji="0" lang="en-US" sz="2000" b="1" i="1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9630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0066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18653" y="-7614"/>
            <a:ext cx="9162651" cy="1012616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ko-KR" altLang="en-US" sz="4800" b="1" dirty="0" err="1">
                <a:effectLst>
                  <a:glow rad="101600">
                    <a:schemeClr val="tx1">
                      <a:alpha val="99000"/>
                    </a:schemeClr>
                  </a:glow>
                </a:effectLst>
              </a:rPr>
              <a:t>主题</a:t>
            </a:r>
            <a:endParaRPr lang="en-US" sz="4800" b="1" dirty="0">
              <a:effectLst>
                <a:glow rad="101600">
                  <a:schemeClr val="tx1">
                    <a:alpha val="99000"/>
                  </a:schemeClr>
                </a:glow>
              </a:effectLst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136280"/>
            <a:ext cx="9144000" cy="3562356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赞美与祈求神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866549" y="44450"/>
            <a:ext cx="117251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380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279200" y="5920006"/>
            <a:ext cx="7512021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78245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关键节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485598" y="1602007"/>
            <a:ext cx="8267732" cy="273132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你们要赞美耶和华。</a:t>
            </a:r>
          </a:p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在正直人的议会中和大会里，</a:t>
            </a:r>
          </a:p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我要全心称谢耶和华。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 </a:t>
            </a:r>
          </a:p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(</a:t>
            </a: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111:1).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72802" y="65344"/>
            <a:ext cx="6981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uLnTx/>
                <a:uFillTx/>
                <a:latin typeface="Arial"/>
                <a:ea typeface="ＭＳ Ｐゴシック" charset="0"/>
                <a:cs typeface="Arial"/>
              </a:rPr>
              <a:t>380</a:t>
            </a:r>
          </a:p>
        </p:txBody>
      </p:sp>
    </p:spTree>
    <p:extLst>
      <p:ext uri="{BB962C8B-B14F-4D97-AF65-F5344CB8AC3E}">
        <p14:creationId xmlns:p14="http://schemas.microsoft.com/office/powerpoint/2010/main" val="3929374272"/>
      </p:ext>
    </p:extLst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0471" y="627156"/>
            <a:ext cx="6589058" cy="5304491"/>
          </a:xfrm>
        </p:spPr>
        <p:txBody>
          <a:bodyPr/>
          <a:lstStyle/>
          <a:p>
            <a:r>
              <a:rPr lang="ko-KR" altLang="en-US" sz="8000" b="1" dirty="0" err="1"/>
              <a:t>诗篇</a:t>
            </a:r>
            <a:r>
              <a:rPr lang="en-US" sz="8000" b="1" dirty="0"/>
              <a:t> is </a:t>
            </a:r>
            <a:r>
              <a:rPr lang="en-US" sz="8000" b="1" dirty="0">
                <a:solidFill>
                  <a:srgbClr val="FFFF00"/>
                </a:solidFill>
              </a:rPr>
              <a:t>unique</a:t>
            </a:r>
          </a:p>
        </p:txBody>
      </p:sp>
    </p:spTree>
    <p:extLst>
      <p:ext uri="{BB962C8B-B14F-4D97-AF65-F5344CB8AC3E}">
        <p14:creationId xmlns:p14="http://schemas.microsoft.com/office/powerpoint/2010/main" val="2262386482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你知道吗？</a:t>
            </a:r>
            <a:endParaRPr lang="en-US">
              <a:latin typeface="Arial" charset="0"/>
            </a:endParaRPr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686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诗篇着一本书是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…</a:t>
            </a: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旧约中最多元化的书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</p:txBody>
      </p:sp>
      <p:sp>
        <p:nvSpPr>
          <p:cNvPr id="2056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3" grpId="0" build="p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7620000" cy="838200"/>
          </a:xfrm>
          <a:solidFill>
            <a:schemeClr val="tx1"/>
          </a:solidFill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诗篇的类别</a:t>
            </a:r>
            <a: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  <a:t> 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19200"/>
            <a:ext cx="41910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赞美</a:t>
            </a:r>
            <a:endParaRPr lang="en-US" altLang="zh-CN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altLang="zh-CN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预言弥赛亚的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哀悼的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见证的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朝圣者的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4813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219200"/>
            <a:ext cx="44958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智慧的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诅咒的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悔罪的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历史性的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buFontTx/>
              <a:buChar char="•"/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大自然的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</a:rPr>
              <a:t>386</a:t>
            </a:r>
          </a:p>
        </p:txBody>
      </p:sp>
    </p:spTree>
    <p:extLst>
      <p:ext uri="{BB962C8B-B14F-4D97-AF65-F5344CB8AC3E}">
        <p14:creationId xmlns:p14="http://schemas.microsoft.com/office/powerpoint/2010/main" val="2232201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81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2" dur="1" fill="hold"/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7" dur="1" fill="hold"/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52" dur="1" fill="hold"/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build="p"/>
      <p:bldP spid="48132" grpId="0" build="p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你知道吗？</a:t>
            </a:r>
            <a:endParaRPr lang="en-US">
              <a:latin typeface="Arial" charset="0"/>
            </a:endParaRPr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686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诗篇着一本书是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…</a:t>
            </a: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旧约中最多元化的书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最长的书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 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（以章数来说）</a:t>
            </a:r>
          </a:p>
        </p:txBody>
      </p:sp>
      <p:sp>
        <p:nvSpPr>
          <p:cNvPr id="2056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3" grpId="0" build="p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381000"/>
            <a:ext cx="9144000" cy="685800"/>
          </a:xfrm>
          <a:solidFill>
            <a:srgbClr val="000000"/>
          </a:solidFill>
        </p:spPr>
        <p:txBody>
          <a:bodyPr/>
          <a:lstStyle/>
          <a:p>
            <a:r>
              <a:rPr lang="zh-CN" altLang="en-US" dirty="0">
                <a:solidFill>
                  <a:srgbClr val="EAEAEA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圣经最长的书卷</a:t>
            </a:r>
            <a:endParaRPr lang="en-US" dirty="0">
              <a:solidFill>
                <a:srgbClr val="EAEAEA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</p:txBody>
      </p:sp>
      <p:graphicFrame>
        <p:nvGraphicFramePr>
          <p:cNvPr id="72825" name="Group 1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1527099"/>
              </p:ext>
            </p:extLst>
          </p:nvPr>
        </p:nvGraphicFramePr>
        <p:xfrm>
          <a:off x="228600" y="1219200"/>
          <a:ext cx="8610600" cy="5286378"/>
        </p:xfrm>
        <a:graphic>
          <a:graphicData uri="http://schemas.openxmlformats.org/drawingml/2006/table">
            <a:tbl>
              <a:tblPr/>
              <a:tblGrid>
                <a:gridCol w="1981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1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13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368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80808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书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80808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80808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章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80808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80808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节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80808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80808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词（英文）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80808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诗篇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150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2461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43,743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耶利米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52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1364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42,659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以西结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48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1273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39,407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创世记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50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1533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38,267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以赛亚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66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1292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37,044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51580" name="Rectangle 122"/>
          <p:cNvSpPr>
            <a:spLocks noChangeArrowheads="1"/>
          </p:cNvSpPr>
          <p:nvPr/>
        </p:nvSpPr>
        <p:spPr bwMode="auto">
          <a:xfrm>
            <a:off x="2447925" y="6215063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51581" name="Text Box 123"/>
          <p:cNvSpPr txBox="1">
            <a:spLocks noChangeArrowheads="1"/>
          </p:cNvSpPr>
          <p:nvPr/>
        </p:nvSpPr>
        <p:spPr bwMode="auto">
          <a:xfrm>
            <a:off x="8382000" y="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000000"/>
                </a:solidFill>
              </a:rPr>
              <a:t>478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51582" name="TextBox 6"/>
          <p:cNvSpPr txBox="1">
            <a:spLocks noChangeArrowheads="1"/>
          </p:cNvSpPr>
          <p:nvPr/>
        </p:nvSpPr>
        <p:spPr bwMode="auto">
          <a:xfrm>
            <a:off x="0" y="6457950"/>
            <a:ext cx="91011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>
                <a:solidFill>
                  <a:srgbClr val="000000"/>
                </a:solidFill>
              </a:rPr>
              <a:t>http://www.kneeholedesk.com/Pages/Did_You_Know/Books_of_the_Bible.html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你知道吗？</a:t>
            </a:r>
            <a:endParaRPr lang="en-US">
              <a:latin typeface="Arial" charset="0"/>
            </a:endParaRPr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686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诗篇着一本书是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…</a:t>
            </a: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旧约中最多元化的书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最长的书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 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（以章数来说）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在新约最常被引用的旧约书卷</a:t>
            </a:r>
          </a:p>
        </p:txBody>
      </p:sp>
      <p:sp>
        <p:nvSpPr>
          <p:cNvPr id="2056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20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3" grpId="0" build="p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zh-CN" altLang="en-US" sz="2800" b="1" dirty="0">
                <a:solidFill>
                  <a:srgbClr val="FFFFFF"/>
                </a:solidFill>
              </a:rPr>
              <a:t>耶和华是我的牧人，我必不会缺乏。（本节在</a:t>
            </a:r>
            <a:r>
              <a:rPr lang="en-US" altLang="zh-CN" sz="2800" b="1" dirty="0">
                <a:solidFill>
                  <a:srgbClr val="FFFFFF"/>
                </a:solidFill>
              </a:rPr>
              <a:t>《</a:t>
            </a:r>
            <a:r>
              <a:rPr lang="zh-CN" altLang="en-US" sz="2800" b="1" dirty="0">
                <a:solidFill>
                  <a:srgbClr val="FFFFFF"/>
                </a:solidFill>
              </a:rPr>
              <a:t>马索拉文本</a:t>
            </a:r>
            <a:r>
              <a:rPr lang="en-US" altLang="zh-CN" sz="2800" b="1" dirty="0">
                <a:solidFill>
                  <a:srgbClr val="FFFFFF"/>
                </a:solidFill>
              </a:rPr>
              <a:t>》</a:t>
            </a:r>
            <a:r>
              <a:rPr lang="zh-CN" altLang="en-US" sz="2800" b="1" dirty="0">
                <a:solidFill>
                  <a:srgbClr val="FFFFFF"/>
                </a:solidFill>
              </a:rPr>
              <a:t>包括细字标题）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2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他使我躺卧在青草地上，领我到安静的水边。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3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他使我的灵魂苏醒；为了自己的名，他引导我走义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路。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4 </a:t>
            </a:r>
            <a:r>
              <a:rPr lang="zh-CN" altLang="en-US" sz="2800" b="1" dirty="0">
                <a:solidFill>
                  <a:srgbClr val="FFFFFF"/>
                </a:solidFill>
              </a:rPr>
              <a:t>我虽然行过死荫的山谷，也不怕遭受伤害，因为你与我同在；你的杖你的竿都安慰我。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5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在我敌人面前，你为我摆设筵席；你用油膏了我的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头，使我的杯满溢。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6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我一生的日子，必有恩惠慈爱紧随着我；我也要住在耶和华的殿中，直到永远。</a:t>
            </a:r>
            <a:endParaRPr lang="en-US" dirty="0"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你知道吗？</a:t>
            </a:r>
            <a:endParaRPr lang="en-US">
              <a:latin typeface="Arial" charset="0"/>
            </a:endParaRPr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686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诗篇着一本书是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…</a:t>
            </a: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旧约中最多元化的书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最长的书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 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（以章数来说）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在新约最常被引用的旧约书卷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被背诵最多的诗的来源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一本促进以色列的敬拜的主要诗歌集，尤其是在集体性的敬拜这方面</a:t>
            </a:r>
            <a:endParaRPr lang="en-US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056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20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20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205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7620000" cy="838200"/>
          </a:xfrm>
          <a:solidFill>
            <a:schemeClr val="tx1"/>
          </a:solidFill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诗篇的类别</a:t>
            </a:r>
            <a: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  <a:t> 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19200"/>
            <a:ext cx="41910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赞美</a:t>
            </a:r>
            <a:endParaRPr lang="en-US" altLang="zh-CN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altLang="zh-CN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预言弥赛亚的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哀悼的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见证的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朝圣者的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4813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219200"/>
            <a:ext cx="44958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智慧的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诅咒的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悔罪的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历史性的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buFontTx/>
              <a:buChar char="•"/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大自然的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</a:rPr>
              <a:t>386</a:t>
            </a:r>
          </a:p>
        </p:txBody>
      </p:sp>
    </p:spTree>
    <p:extLst>
      <p:ext uri="{BB962C8B-B14F-4D97-AF65-F5344CB8AC3E}">
        <p14:creationId xmlns:p14="http://schemas.microsoft.com/office/powerpoint/2010/main" val="4004138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81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2" dur="1" fill="hold"/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7" dur="1" fill="hold"/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52" dur="1" fill="hold"/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build="p"/>
      <p:bldP spid="48132" grpId="0" build="p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0471" y="627156"/>
            <a:ext cx="6589058" cy="5304491"/>
          </a:xfrm>
        </p:spPr>
        <p:txBody>
          <a:bodyPr/>
          <a:lstStyle/>
          <a:p>
            <a:r>
              <a:rPr lang="ko-KR" altLang="en-US" sz="8000" b="1" dirty="0" err="1"/>
              <a:t>诗篇</a:t>
            </a:r>
            <a:r>
              <a:rPr lang="en-US" sz="8000" b="1" dirty="0"/>
              <a:t> teaches </a:t>
            </a:r>
            <a:r>
              <a:rPr lang="en-US" sz="8000" b="1" dirty="0">
                <a:solidFill>
                  <a:srgbClr val="FFFF00"/>
                </a:solidFill>
              </a:rPr>
              <a:t>praise</a:t>
            </a:r>
          </a:p>
        </p:txBody>
      </p:sp>
    </p:spTree>
    <p:extLst>
      <p:ext uri="{BB962C8B-B14F-4D97-AF65-F5344CB8AC3E}">
        <p14:creationId xmlns:p14="http://schemas.microsoft.com/office/powerpoint/2010/main" val="3092872966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18" name="Picture 4" descr="Scenery 2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53882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Arial" charset="0"/>
                <a:cs typeface="宋体" charset="0"/>
              </a:rPr>
              <a:t>目的</a:t>
            </a:r>
            <a:endParaRPr lang="en-US" b="1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704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8153400" cy="4530725"/>
          </a:xfrm>
          <a:effectLst>
            <a:outerShdw blurRad="63500" dist="53882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Verdana" charset="0"/>
                <a:cs typeface="宋体" charset="0"/>
              </a:rPr>
              <a:t>诗篇构成以色列国的赞美诗集，是种敬拜及赞美神的方式</a:t>
            </a:r>
            <a:endParaRPr lang="en-US" altLang="zh-CN" b="1">
              <a:solidFill>
                <a:srgbClr val="FFFFFF"/>
              </a:solidFill>
              <a:latin typeface="Verdana" charset="0"/>
            </a:endParaRPr>
          </a:p>
          <a:p>
            <a:pPr eaLnBrk="1" hangingPunct="1"/>
            <a:endParaRPr lang="en-US" b="1">
              <a:solidFill>
                <a:srgbClr val="FFFFFF"/>
              </a:solidFill>
              <a:latin typeface="Verdana" charset="0"/>
            </a:endParaRPr>
          </a:p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Verdana" charset="0"/>
                <a:cs typeface="宋体" charset="0"/>
              </a:rPr>
              <a:t>诗篇帮助神的子民在生命的多样经历中找到出路 （作为人的情感的表达）</a:t>
            </a:r>
            <a:endParaRPr lang="en-US" b="1">
              <a:solidFill>
                <a:srgbClr val="FFFFFF"/>
              </a:solidFill>
              <a:latin typeface="Verdana" charset="0"/>
            </a:endParaRPr>
          </a:p>
        </p:txBody>
      </p:sp>
      <p:sp>
        <p:nvSpPr>
          <p:cNvPr id="87046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6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87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87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42" grpId="0"/>
      <p:bldP spid="87043" grpId="0" build="p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0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5715000"/>
            <a:ext cx="4419600" cy="1143000"/>
          </a:xfrm>
          <a:effectLst>
            <a:outerShdw blurRad="63500" dist="35921" dir="2700000" algn="ctr" rotWithShape="0">
              <a:schemeClr val="bg1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关键词</a:t>
            </a:r>
            <a:endParaRPr lang="en-US">
              <a:latin typeface="Arial" charset="0"/>
            </a:endParaRPr>
          </a:p>
        </p:txBody>
      </p:sp>
      <p:sp>
        <p:nvSpPr>
          <p:cNvPr id="9222" name="WordArt 6"/>
          <p:cNvSpPr>
            <a:spLocks noChangeArrowheads="1" noChangeShapeType="1" noTextEdit="1"/>
          </p:cNvSpPr>
          <p:nvPr/>
        </p:nvSpPr>
        <p:spPr bwMode="auto">
          <a:xfrm>
            <a:off x="1752600" y="-228600"/>
            <a:ext cx="5334000" cy="4648200"/>
          </a:xfrm>
          <a:prstGeom prst="rect">
            <a:avLst/>
          </a:prstGeom>
        </p:spPr>
        <p:txBody>
          <a:bodyPr wrap="none" fromWordArt="1">
            <a:prstTxWarp prst="textTriangle">
              <a:avLst>
                <a:gd name="adj" fmla="val 50000"/>
              </a:avLst>
            </a:prstTxWarp>
            <a:scene3d>
              <a:camera prst="legacyObliqueTopLeft"/>
              <a:lightRig rig="legacyNormal3" dir="r"/>
            </a:scene3d>
            <a:sp3d extrusionH="201600" prstMaterial="legacyMatte">
              <a:extrusionClr>
                <a:srgbClr val="0066CC"/>
              </a:extrusionClr>
            </a:sp3d>
          </a:bodyPr>
          <a:lstStyle/>
          <a:p>
            <a:pPr algn="ctr"/>
            <a:r>
              <a:rPr lang="zh-TW" altLang="en-US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FFCC"/>
                    </a:gs>
                    <a:gs pos="100000">
                      <a:srgbClr val="FF9999"/>
                    </a:gs>
                  </a:gsLst>
                  <a:lin ang="5400000" scaled="1"/>
                </a:gradFill>
                <a:latin typeface="+mn-ea"/>
                <a:ea typeface="+mn-ea"/>
                <a:cs typeface="+mn-ea"/>
              </a:rPr>
              <a:t>赞美</a:t>
            </a:r>
            <a:endParaRPr lang="en-US" sz="3600" kern="1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FFCC"/>
                  </a:gs>
                  <a:gs pos="100000">
                    <a:srgbClr val="FF9999"/>
                  </a:gs>
                </a:gsLst>
                <a:lin ang="5400000" scaled="1"/>
              </a:gradFill>
              <a:latin typeface="+mn-ea"/>
              <a:ea typeface="+mn-ea"/>
              <a:cs typeface="+mn-ea"/>
            </a:endParaRPr>
          </a:p>
        </p:txBody>
      </p:sp>
      <p:sp>
        <p:nvSpPr>
          <p:cNvPr id="9223" name="Text Box 7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ea typeface="+mn-ea"/>
                <a:cs typeface="Arial" charset="0"/>
              </a:rPr>
              <a:t>380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0" grpId="0"/>
      <p:bldP spid="9222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钥节</a:t>
            </a:r>
            <a:endParaRPr lang="en-US">
              <a:latin typeface="Arial" charset="0"/>
            </a:endParaRP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4000" b="1">
                <a:solidFill>
                  <a:schemeClr val="bg1"/>
                </a:solidFill>
                <a:latin typeface="Arial" charset="0"/>
              </a:rPr>
              <a:t>	</a:t>
            </a:r>
            <a:r>
              <a:rPr lang="zh-CN" altLang="en-US" sz="4000" b="1">
                <a:solidFill>
                  <a:schemeClr val="bg1"/>
                </a:solidFill>
                <a:latin typeface="Arial" charset="0"/>
                <a:cs typeface="宋体" charset="0"/>
              </a:rPr>
              <a:t>诗 </a:t>
            </a:r>
            <a:r>
              <a:rPr lang="en-US" altLang="zh-CN" sz="4000" b="1">
                <a:solidFill>
                  <a:schemeClr val="bg1"/>
                </a:solidFill>
                <a:latin typeface="Arial" charset="0"/>
              </a:rPr>
              <a:t>111</a:t>
            </a:r>
            <a:r>
              <a:rPr lang="en-US" sz="4000" b="1">
                <a:solidFill>
                  <a:schemeClr val="bg1"/>
                </a:solidFill>
                <a:latin typeface="Arial" charset="0"/>
              </a:rPr>
              <a:t>:1</a:t>
            </a:r>
          </a:p>
          <a:p>
            <a:pPr eaLnBrk="1" hangingPunct="1">
              <a:buFontTx/>
              <a:buNone/>
            </a:pPr>
            <a:endParaRPr lang="en-US" sz="4000" b="1">
              <a:solidFill>
                <a:schemeClr val="bg1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sz="4000" b="1">
                <a:solidFill>
                  <a:schemeClr val="bg1"/>
                </a:solidFill>
                <a:latin typeface="Arial" charset="0"/>
              </a:rPr>
              <a:t>	</a:t>
            </a:r>
            <a:r>
              <a:rPr lang="zh-CN" altLang="en-US" sz="4000" b="1">
                <a:solidFill>
                  <a:schemeClr val="bg1"/>
                </a:solidFill>
                <a:latin typeface="Arial" charset="0"/>
                <a:cs typeface="宋体" charset="0"/>
              </a:rPr>
              <a:t>你们要赞美耶和华！我要在正直人的大会中，并公会中，一心称谢耶和华。</a:t>
            </a:r>
            <a:endParaRPr lang="en-US" sz="4000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1268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11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112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7" grpId="0" build="p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04800"/>
            <a:ext cx="8229600" cy="1143000"/>
          </a:xfrm>
          <a:effectLst>
            <a:outerShdw blurRad="63500" dist="35921" dir="2700000" algn="ctr" rotWithShape="0">
              <a:srgbClr val="FFFFFF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chemeClr val="tx1"/>
                </a:solidFill>
                <a:latin typeface="Arial" charset="0"/>
                <a:cs typeface="宋体" charset="0"/>
              </a:rPr>
              <a:t>信息声明</a:t>
            </a:r>
            <a:endParaRPr lang="en-US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30363"/>
            <a:ext cx="8686800" cy="4922837"/>
          </a:xfrm>
          <a:effectLst>
            <a:outerShdw blurRad="63500" dist="35921" dir="2700000" algn="ctr" rotWithShape="0">
              <a:srgbClr val="FFFFFF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4000" b="1">
                <a:latin typeface="Arial" charset="0"/>
              </a:rPr>
              <a:t>	</a:t>
            </a:r>
            <a:r>
              <a:rPr lang="zh-CN" altLang="en-US" sz="4000" b="1">
                <a:latin typeface="Arial" charset="0"/>
                <a:cs typeface="宋体" charset="0"/>
              </a:rPr>
              <a:t>因着神和他所行的事：供应智慧、庇护、对弥赛亚以及他自己话语的成就，我们赞美祈求上帝，好叫人能以信靠与感恩的心在神面前谦卑。</a:t>
            </a:r>
            <a:endParaRPr lang="en-US" sz="40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12294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777875" cy="8223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ea typeface="+mn-ea"/>
                <a:cs typeface="Arial" charset="0"/>
              </a:rPr>
              <a:t>380,</a:t>
            </a:r>
          </a:p>
          <a:p>
            <a:pPr>
              <a:defRPr/>
            </a:pPr>
            <a:r>
              <a:rPr lang="en-US" b="1">
                <a:ea typeface="+mn-ea"/>
                <a:cs typeface="Arial" charset="0"/>
              </a:rPr>
              <a:t>383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2" name="Picture 4" descr="char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7" name="Oval 5"/>
          <p:cNvSpPr>
            <a:spLocks noChangeArrowheads="1"/>
          </p:cNvSpPr>
          <p:nvPr/>
        </p:nvSpPr>
        <p:spPr bwMode="auto">
          <a:xfrm>
            <a:off x="5029200" y="4419600"/>
            <a:ext cx="1600200" cy="2438400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24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solidFill>
            <a:schemeClr val="bg2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bg2"/>
            </a:extrusionClr>
          </a:sp3d>
        </p:spPr>
        <p:txBody>
          <a:bodyPr wrap="none">
            <a:spAutoFit/>
            <a:flatTx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341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9879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1600200" y="4648200"/>
            <a:ext cx="3352800" cy="1981200"/>
          </a:xfrm>
        </p:spPr>
        <p:txBody>
          <a:bodyPr/>
          <a:lstStyle/>
          <a:p>
            <a:pPr eaLnBrk="1" hangingPunct="1"/>
            <a:r>
              <a:rPr lang="zh-CN" altLang="en-US" sz="3200">
                <a:solidFill>
                  <a:schemeClr val="bg1"/>
                </a:solidFill>
                <a:latin typeface="Arial" charset="0"/>
                <a:cs typeface="宋体" charset="0"/>
              </a:rPr>
              <a:t>若照时间循序排列，诗篇会处在这位置</a:t>
            </a:r>
            <a:endParaRPr lang="en-US" sz="320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9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9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9039" name="Group 31"/>
          <p:cNvGraphicFramePr>
            <a:graphicFrameLocks noGrp="1"/>
          </p:cNvGraphicFramePr>
          <p:nvPr/>
        </p:nvGraphicFramePr>
        <p:xfrm>
          <a:off x="228600" y="762000"/>
          <a:ext cx="8915400" cy="3314700"/>
        </p:xfrm>
        <a:graphic>
          <a:graphicData uri="http://schemas.openxmlformats.org/drawingml/2006/table">
            <a:tbl>
              <a:tblPr/>
              <a:tblGrid>
                <a:gridCol w="144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10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希伯来文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Tehilim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赞美之书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779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希腊文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ja-JP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诗篇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oi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向着乐器伴奏所歌唱的诗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1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拉丁文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Liber </a:t>
                      </a:r>
                      <a:r>
                        <a:rPr kumimoji="0" lang="ja-JP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诗篇</a:t>
                      </a: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orum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诗篇之书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01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英文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诗篇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, </a:t>
                      </a:r>
                      <a:b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</a:b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The Psalter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这些题目反影它们的音乐性质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60792" name="Group 20"/>
          <p:cNvGrpSpPr>
            <a:grpSpLocks/>
          </p:cNvGrpSpPr>
          <p:nvPr/>
        </p:nvGrpSpPr>
        <p:grpSpPr bwMode="auto">
          <a:xfrm>
            <a:off x="0" y="3989388"/>
            <a:ext cx="9144000" cy="2944812"/>
            <a:chOff x="0" y="2465"/>
            <a:chExt cx="5472" cy="1855"/>
          </a:xfrm>
        </p:grpSpPr>
        <p:pic>
          <p:nvPicPr>
            <p:cNvPr id="160795" name="Picture 2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796" name="Picture 22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9031" name="Rectangle 2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6096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chemeClr val="accent2"/>
                </a:solidFill>
                <a:latin typeface="Arial" charset="0"/>
                <a:cs typeface="宋体" charset="0"/>
              </a:rPr>
              <a:t>书本的名称</a:t>
            </a:r>
            <a:endParaRPr lang="en-US" b="1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99032" name="Text Box 2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90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9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9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31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9296400" cy="6858000"/>
          </a:xfrm>
          <a:prstGeom prst="rect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3059" name="Rectangle 71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Arial" charset="0"/>
              </a:rPr>
              <a:t>Book Chart</a:t>
            </a:r>
          </a:p>
        </p:txBody>
      </p:sp>
      <p:sp>
        <p:nvSpPr>
          <p:cNvPr id="173060" name="Rectangle 4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cs typeface="Arial" charset="0"/>
            </a:endParaRPr>
          </a:p>
        </p:txBody>
      </p:sp>
      <p:graphicFrame>
        <p:nvGraphicFramePr>
          <p:cNvPr id="300037" name="Group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0546339"/>
              </p:ext>
            </p:extLst>
          </p:nvPr>
        </p:nvGraphicFramePr>
        <p:xfrm>
          <a:off x="0" y="0"/>
          <a:ext cx="9144000" cy="6991675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28663"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40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诗篇：</a:t>
                      </a:r>
                      <a:r>
                        <a:rPr kumimoji="0" lang="en-US" altLang="ja-JP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zh-CN" alt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赞美与祈求神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969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(1-41)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(42-72)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(73-89)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(90-106)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(107-150)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40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总数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31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44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065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作者及他们各自作的诗篇的统计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-37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-4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作者不详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所罗门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亚萨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以探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希幔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大卫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摩西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所罗门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43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突出的类别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-21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-9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59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收尾的颂歌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41:13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72:18-19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89:52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106:48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150:1-6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97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希西家或约西亚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以斯拉或尼西米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06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有可能的编辑时期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1020-970 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970-610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直到约主前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430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286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著作所横跨的时期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约一千年（约主前</a:t>
                      </a:r>
                      <a:r>
                        <a:rPr kumimoji="0" lang="en-US" altLang="zh-CN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altLang="ja-JP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410-430</a:t>
                      </a: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年）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73120" name="Text Box 63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</a:rPr>
              <a:t>380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0471" y="627156"/>
            <a:ext cx="6589058" cy="5304491"/>
          </a:xfrm>
        </p:spPr>
        <p:txBody>
          <a:bodyPr/>
          <a:lstStyle/>
          <a:p>
            <a:r>
              <a:rPr lang="ko-KR" altLang="en-US" sz="8000" b="1" dirty="0" err="1"/>
              <a:t>诗篇</a:t>
            </a:r>
            <a:r>
              <a:rPr lang="en-US" sz="8000" b="1" dirty="0"/>
              <a:t> grew in </a:t>
            </a:r>
            <a:r>
              <a:rPr lang="en-US" sz="8000" b="1" dirty="0">
                <a:solidFill>
                  <a:srgbClr val="FFFF00"/>
                </a:solidFill>
              </a:rPr>
              <a:t>stages</a:t>
            </a:r>
          </a:p>
        </p:txBody>
      </p:sp>
    </p:spTree>
    <p:extLst>
      <p:ext uri="{BB962C8B-B14F-4D97-AF65-F5344CB8AC3E}">
        <p14:creationId xmlns:p14="http://schemas.microsoft.com/office/powerpoint/2010/main" val="748859299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4343400" y="3962400"/>
            <a:ext cx="4724400" cy="2819400"/>
          </a:xfrm>
        </p:spPr>
        <p:txBody>
          <a:bodyPr/>
          <a:lstStyle/>
          <a:p>
            <a:pPr eaLnBrk="1" hangingPunct="1"/>
            <a:r>
              <a:rPr lang="zh-CN" altLang="en-US" b="1">
                <a:solidFill>
                  <a:schemeClr val="tx1"/>
                </a:solidFill>
                <a:latin typeface="Arial" charset="0"/>
              </a:rPr>
              <a:t>重要人物：</a:t>
            </a:r>
            <a:br>
              <a:rPr lang="en-US" altLang="ja-JP" b="1">
                <a:solidFill>
                  <a:schemeClr val="tx1"/>
                </a:solidFill>
                <a:latin typeface="Arial" charset="0"/>
                <a:cs typeface="ＭＳ Ｐゴシック" charset="0"/>
              </a:rPr>
            </a:br>
            <a:br>
              <a:rPr lang="en-US" altLang="ja-JP" b="1">
                <a:solidFill>
                  <a:schemeClr val="tx1"/>
                </a:solidFill>
                <a:latin typeface="Arial" charset="0"/>
                <a:cs typeface="ＭＳ Ｐゴシック" charset="0"/>
              </a:rPr>
            </a:br>
            <a:r>
              <a:rPr lang="zh-CN" altLang="en-US" b="1">
                <a:solidFill>
                  <a:schemeClr val="tx1"/>
                </a:solidFill>
                <a:latin typeface="Arial" charset="0"/>
              </a:rPr>
              <a:t>大卫和亚萨</a:t>
            </a:r>
            <a:endParaRPr lang="en-US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56327" name="Text Box 7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56325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5257800" y="728672"/>
            <a:ext cx="3657600" cy="3995737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sz="3600" b="1" dirty="0">
                <a:latin typeface="Tahoma" charset="0"/>
                <a:cs typeface="Arial" charset="0"/>
              </a:rPr>
              <a:t>诗篇分类</a:t>
            </a:r>
            <a:br>
              <a:rPr lang="en-SG" altLang="zh-CN" sz="3600" b="1" dirty="0">
                <a:latin typeface="Tahoma" charset="0"/>
                <a:cs typeface="Arial" charset="0"/>
              </a:rPr>
            </a:br>
            <a:r>
              <a:rPr lang="en-US" sz="3600" b="1" dirty="0">
                <a:latin typeface="Tahoma" charset="0"/>
                <a:cs typeface="Arial" charset="0"/>
              </a:rPr>
              <a:t>(</a:t>
            </a:r>
            <a:r>
              <a:rPr lang="zh-CN" altLang="en-US" sz="3600" b="1" dirty="0">
                <a:latin typeface="Tahoma" charset="0"/>
                <a:cs typeface="Arial" charset="0"/>
              </a:rPr>
              <a:t>林赛</a:t>
            </a:r>
            <a:r>
              <a:rPr lang="en-US" sz="3600" b="1" dirty="0">
                <a:latin typeface="Tahoma" charset="0"/>
                <a:cs typeface="Arial" charset="0"/>
              </a:rPr>
              <a:t>)</a:t>
            </a: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8153400" y="76209"/>
            <a:ext cx="6981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386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8153412" y="457209"/>
            <a:ext cx="64107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P 9</a:t>
            </a:r>
          </a:p>
        </p:txBody>
      </p:sp>
      <p:pic>
        <p:nvPicPr>
          <p:cNvPr id="306180" name="Picture 7" descr="Psalm Classification Chart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2197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31730752"/>
      </p:ext>
    </p:extLst>
  </p:cSld>
  <p:clrMapOvr>
    <a:masterClrMapping/>
  </p:clrMapOvr>
  <p:transition spd="slow"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5334000" cy="1249362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algn="l" eaLnBrk="1" hangingPunct="1"/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著述</a:t>
            </a:r>
            <a:endParaRPr lang="en-US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305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 u="sng">
                <a:solidFill>
                  <a:schemeClr val="bg1"/>
                </a:solidFill>
                <a:latin typeface="Arial" charset="0"/>
                <a:cs typeface="宋体" charset="0"/>
              </a:rPr>
              <a:t>外部的证据：</a:t>
            </a:r>
            <a:endParaRPr lang="en-US" altLang="ja-JP" b="1" u="sng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许多诗篇的处方标记被许多学者挑战，主要因为它们带有希伯来介词</a:t>
            </a:r>
            <a:r>
              <a:rPr lang="en-US" altLang="ja-JP" b="1">
                <a:solidFill>
                  <a:schemeClr val="bg1"/>
                </a:solidFill>
                <a:latin typeface="Arial" charset="0"/>
                <a:cs typeface="ＭＳ Ｐゴシック" charset="0"/>
              </a:rPr>
              <a:t>“lamed” </a:t>
            </a:r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（希伯来语的第十二个字母）的运用。</a:t>
            </a:r>
            <a:endParaRPr lang="en-US" altLang="ja-JP" b="1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endParaRPr lang="en-US" b="1">
              <a:solidFill>
                <a:schemeClr val="bg1"/>
              </a:solidFill>
              <a:latin typeface="Arial" charset="0"/>
            </a:endParaRPr>
          </a:p>
          <a:p>
            <a:pPr eaLnBrk="1" hangingPunct="1"/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但在西北闪含的铭文和其他闪含方言中，运用“</a:t>
            </a:r>
            <a:r>
              <a:rPr lang="en-US" altLang="zh-CN" b="1">
                <a:solidFill>
                  <a:schemeClr val="bg1"/>
                </a:solidFill>
                <a:latin typeface="Arial" charset="0"/>
              </a:rPr>
              <a:t>lamed</a:t>
            </a:r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”来指定著述是备受证实的。</a:t>
            </a:r>
            <a:endParaRPr lang="en-US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5124" name="Text Box 4"/>
          <p:cNvSpPr txBox="1">
            <a:spLocks noChangeArrowheads="1"/>
          </p:cNvSpPr>
          <p:nvPr/>
        </p:nvSpPr>
        <p:spPr bwMode="auto">
          <a:xfrm>
            <a:off x="5105400" y="152400"/>
            <a:ext cx="725488" cy="155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9600">
                <a:solidFill>
                  <a:schemeClr val="bg1"/>
                </a:solidFill>
                <a:latin typeface="Bwhebb" charset="0"/>
                <a:ea typeface="Arial" pitchFamily="-104" charset="0"/>
                <a:cs typeface="Arial" pitchFamily="-104" charset="0"/>
              </a:rPr>
              <a:t>l</a:t>
            </a:r>
          </a:p>
        </p:txBody>
      </p:sp>
      <p:sp>
        <p:nvSpPr>
          <p:cNvPr id="5125" name="Text Box 5"/>
          <p:cNvSpPr txBox="1">
            <a:spLocks noChangeArrowheads="1"/>
          </p:cNvSpPr>
          <p:nvPr/>
        </p:nvSpPr>
        <p:spPr bwMode="auto">
          <a:xfrm>
            <a:off x="3733800" y="120650"/>
            <a:ext cx="1577975" cy="155575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9600" dirty="0" err="1">
                <a:solidFill>
                  <a:schemeClr val="bg1"/>
                </a:solidFill>
                <a:latin typeface="Bwhebb" pitchFamily="-128" charset="0"/>
                <a:ea typeface="+mn-ea"/>
                <a:cs typeface="Arial" charset="0"/>
              </a:rPr>
              <a:t>dwd</a:t>
            </a:r>
            <a:endParaRPr lang="en-US" sz="9600" dirty="0">
              <a:solidFill>
                <a:schemeClr val="bg1"/>
              </a:solidFill>
              <a:latin typeface="Bwhebb" pitchFamily="-128" charset="0"/>
              <a:ea typeface="+mn-ea"/>
              <a:cs typeface="Arial" charset="0"/>
            </a:endParaRPr>
          </a:p>
        </p:txBody>
      </p:sp>
      <p:sp>
        <p:nvSpPr>
          <p:cNvPr id="5126" name="Text Box 6"/>
          <p:cNvSpPr txBox="1">
            <a:spLocks noChangeArrowheads="1"/>
          </p:cNvSpPr>
          <p:nvPr/>
        </p:nvSpPr>
        <p:spPr bwMode="auto">
          <a:xfrm>
            <a:off x="5867400" y="215900"/>
            <a:ext cx="2205038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ja-JP" altLang="en-US" sz="2800" b="1">
                <a:solidFill>
                  <a:schemeClr val="bg1"/>
                </a:solidFill>
              </a:rPr>
              <a:t>“</a:t>
            </a:r>
            <a:r>
              <a:rPr lang="zh-CN" altLang="en-US" sz="2800" b="1">
                <a:solidFill>
                  <a:schemeClr val="bg1"/>
                </a:solidFill>
              </a:rPr>
              <a:t>致大卫</a:t>
            </a:r>
            <a:r>
              <a:rPr lang="en-US" altLang="ja-JP" sz="2800" b="1">
                <a:solidFill>
                  <a:schemeClr val="bg1"/>
                </a:solidFill>
              </a:rPr>
              <a:t>”</a:t>
            </a:r>
            <a:endParaRPr lang="en-US" sz="2800" b="1">
              <a:solidFill>
                <a:schemeClr val="bg1"/>
              </a:solidFill>
            </a:endParaRPr>
          </a:p>
        </p:txBody>
      </p:sp>
      <p:sp>
        <p:nvSpPr>
          <p:cNvPr id="5127" name="Text Box 7"/>
          <p:cNvSpPr txBox="1">
            <a:spLocks noChangeArrowheads="1"/>
          </p:cNvSpPr>
          <p:nvPr/>
        </p:nvSpPr>
        <p:spPr bwMode="auto">
          <a:xfrm>
            <a:off x="5867400" y="754063"/>
            <a:ext cx="23622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ja-JP" altLang="en-US" sz="2800" b="1">
                <a:solidFill>
                  <a:schemeClr val="bg1"/>
                </a:solidFill>
              </a:rPr>
              <a:t>“</a:t>
            </a:r>
            <a:r>
              <a:rPr lang="zh-CN" altLang="en-US" sz="2800" b="1">
                <a:solidFill>
                  <a:schemeClr val="bg1"/>
                </a:solidFill>
              </a:rPr>
              <a:t>为大卫</a:t>
            </a:r>
            <a:r>
              <a:rPr lang="en-US" altLang="ja-JP" sz="2800" b="1">
                <a:solidFill>
                  <a:schemeClr val="bg1"/>
                </a:solidFill>
              </a:rPr>
              <a:t>”</a:t>
            </a:r>
            <a:endParaRPr lang="en-US" sz="2800" b="1">
              <a:solidFill>
                <a:schemeClr val="bg1"/>
              </a:solidFill>
            </a:endParaRPr>
          </a:p>
        </p:txBody>
      </p:sp>
      <p:sp>
        <p:nvSpPr>
          <p:cNvPr id="5128" name="Text Box 8"/>
          <p:cNvSpPr txBox="1">
            <a:spLocks noChangeArrowheads="1"/>
          </p:cNvSpPr>
          <p:nvPr/>
        </p:nvSpPr>
        <p:spPr bwMode="auto">
          <a:xfrm>
            <a:off x="5867400" y="1293813"/>
            <a:ext cx="2205038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ja-JP" altLang="en-US" sz="2800" b="1">
                <a:solidFill>
                  <a:schemeClr val="bg1"/>
                </a:solidFill>
              </a:rPr>
              <a:t>“</a:t>
            </a:r>
            <a:r>
              <a:rPr lang="zh-CN" altLang="en-US" sz="2800" b="1">
                <a:solidFill>
                  <a:schemeClr val="bg1"/>
                </a:solidFill>
              </a:rPr>
              <a:t>大卫的</a:t>
            </a:r>
            <a:r>
              <a:rPr lang="en-US" altLang="ja-JP" sz="2800" b="1">
                <a:solidFill>
                  <a:schemeClr val="bg1"/>
                </a:solidFill>
              </a:rPr>
              <a:t>”</a:t>
            </a:r>
            <a:endParaRPr lang="en-US" sz="2800" b="1">
              <a:solidFill>
                <a:schemeClr val="bg1"/>
              </a:solidFill>
            </a:endParaRPr>
          </a:p>
        </p:txBody>
      </p:sp>
      <p:sp>
        <p:nvSpPr>
          <p:cNvPr id="5129" name="Text Box 9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5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5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5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" grpId="0" build="p"/>
      <p:bldP spid="5124" grpId="0"/>
      <p:bldP spid="5125" grpId="0"/>
      <p:bldP spid="5126" grpId="0"/>
      <p:bldP spid="5127" grpId="0"/>
      <p:bldP spid="5128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chemeClr val="tx1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著述</a:t>
            </a:r>
            <a:endParaRPr lang="en-US">
              <a:latin typeface="Arial" charset="0"/>
            </a:endParaRP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 u="sng">
                <a:solidFill>
                  <a:srgbClr val="FFFF00"/>
                </a:solidFill>
                <a:latin typeface="Arial" charset="0"/>
              </a:rPr>
              <a:t>内部证据：</a:t>
            </a:r>
            <a:endParaRPr lang="en-US" altLang="ja-JP" b="1" u="sng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endParaRPr lang="en-US" b="1" u="sng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</a:rPr>
              <a:t>五十篇诗篇：作者不详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</a:rPr>
              <a:t>一百篇诗篇：七位作者</a:t>
            </a:r>
            <a:endParaRPr lang="en-US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6148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6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6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7" grpId="0" build="p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4000" b="1">
                <a:solidFill>
                  <a:schemeClr val="bg1"/>
                </a:solidFill>
                <a:latin typeface="Arial" charset="0"/>
              </a:rPr>
              <a:t>著述</a:t>
            </a:r>
            <a:endParaRPr lang="en-US" sz="4000" b="1">
              <a:solidFill>
                <a:schemeClr val="accent2"/>
              </a:solidFill>
              <a:latin typeface="Arial" charset="0"/>
            </a:endParaRPr>
          </a:p>
        </p:txBody>
      </p:sp>
      <p:graphicFrame>
        <p:nvGraphicFramePr>
          <p:cNvPr id="401411" name="Group 3"/>
          <p:cNvGraphicFramePr>
            <a:graphicFrameLocks noGrp="1"/>
          </p:cNvGraphicFramePr>
          <p:nvPr/>
        </p:nvGraphicFramePr>
        <p:xfrm>
          <a:off x="152400" y="914400"/>
          <a:ext cx="8915400" cy="2954953"/>
        </p:xfrm>
        <a:graphic>
          <a:graphicData uri="http://schemas.openxmlformats.org/drawingml/2006/table">
            <a:tbl>
              <a:tblPr/>
              <a:tblGrid>
                <a:gridCol w="1485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1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章数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1-41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42-72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73-89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90-106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107-150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诗篇的总数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31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44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首要作者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大卫、</a:t>
                      </a:r>
                      <a:endParaRPr kumimoji="0" lang="en-US" altLang="zh-CN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大卫、作者不详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81288" name="Group 40"/>
          <p:cNvGrpSpPr>
            <a:grpSpLocks/>
          </p:cNvGrpSpPr>
          <p:nvPr/>
        </p:nvGrpSpPr>
        <p:grpSpPr bwMode="auto">
          <a:xfrm>
            <a:off x="0" y="3913188"/>
            <a:ext cx="9144000" cy="2944812"/>
            <a:chOff x="0" y="2465"/>
            <a:chExt cx="5472" cy="1855"/>
          </a:xfrm>
        </p:grpSpPr>
        <p:pic>
          <p:nvPicPr>
            <p:cNvPr id="181290" name="Picture 4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291" name="Picture 42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1451" name="Text Box 43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14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1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1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1410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b="1" dirty="0">
                <a:latin typeface="Arial" charset="0"/>
              </a:rPr>
              <a:t>关于作者</a:t>
            </a:r>
            <a:endParaRPr lang="en-US" b="1" dirty="0"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3200400"/>
            <a:ext cx="8229600" cy="2925763"/>
          </a:xfrm>
          <a:effectLst/>
        </p:spPr>
        <p:txBody>
          <a:bodyPr/>
          <a:lstStyle/>
          <a:p>
            <a:pPr marL="609600" indent="-609600" eaLnBrk="1" hangingPunct="1">
              <a:lnSpc>
                <a:spcPct val="90000"/>
              </a:lnSpc>
              <a:buFontTx/>
              <a:buAutoNum type="arabicPeriod"/>
              <a:defRPr/>
            </a:pPr>
            <a:r>
              <a:rPr lang="zh-CN" altLang="en-US" b="1" dirty="0">
                <a:ea typeface="+mn-ea"/>
              </a:rPr>
              <a:t>大卫：“耶和华所挚爱的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ea typeface="+mn-ea"/>
              </a:rPr>
              <a:t>	</a:t>
            </a:r>
            <a:r>
              <a:rPr lang="en-US" altLang="zh-CN" b="1" dirty="0">
                <a:ea typeface="+mn-ea"/>
              </a:rPr>
              <a:t>• </a:t>
            </a:r>
            <a:r>
              <a:rPr lang="zh-CN" altLang="en-US" b="1" dirty="0">
                <a:ea typeface="+mn-ea"/>
              </a:rPr>
              <a:t>以色列国的第二位国王 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ea typeface="+mn-ea"/>
              </a:rPr>
              <a:t>	</a:t>
            </a:r>
            <a:r>
              <a:rPr lang="en-US" altLang="zh-CN" b="1" dirty="0">
                <a:ea typeface="+mn-ea"/>
              </a:rPr>
              <a:t>• </a:t>
            </a:r>
            <a:r>
              <a:rPr lang="zh-CN" altLang="en-US" b="1" dirty="0">
                <a:ea typeface="+mn-ea"/>
              </a:rPr>
              <a:t>著有七十三篇诗篇</a:t>
            </a:r>
          </a:p>
        </p:txBody>
      </p:sp>
      <p:sp>
        <p:nvSpPr>
          <p:cNvPr id="190468" name="Text Box 4"/>
          <p:cNvSpPr txBox="1">
            <a:spLocks noChangeArrowheads="1"/>
          </p:cNvSpPr>
          <p:nvPr/>
        </p:nvSpPr>
        <p:spPr bwMode="auto">
          <a:xfrm>
            <a:off x="807720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381</a:t>
            </a:r>
          </a:p>
        </p:txBody>
      </p:sp>
      <p:sp>
        <p:nvSpPr>
          <p:cNvPr id="190469" name="Text Box 7"/>
          <p:cNvSpPr txBox="1">
            <a:spLocks noChangeArrowheads="1"/>
          </p:cNvSpPr>
          <p:nvPr/>
        </p:nvSpPr>
        <p:spPr bwMode="auto">
          <a:xfrm>
            <a:off x="8077200" y="452438"/>
            <a:ext cx="641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P 4</a:t>
            </a:r>
          </a:p>
        </p:txBody>
      </p:sp>
    </p:spTree>
    <p:extLst>
      <p:ext uri="{BB962C8B-B14F-4D97-AF65-F5344CB8AC3E}">
        <p14:creationId xmlns:p14="http://schemas.microsoft.com/office/powerpoint/2010/main" val="22936700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3" grpId="0" build="p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6" name="Picture 4" descr="David Michaelangelo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800600" cy="690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47" name="Title 6"/>
          <p:cNvSpPr>
            <a:spLocks noGrp="1"/>
          </p:cNvSpPr>
          <p:nvPr>
            <p:ph type="title" idx="4294967295"/>
          </p:nvPr>
        </p:nvSpPr>
        <p:spPr>
          <a:xfrm>
            <a:off x="2971800" y="2362200"/>
            <a:ext cx="1981200" cy="1828800"/>
          </a:xfrm>
        </p:spPr>
        <p:txBody>
          <a:bodyPr/>
          <a:lstStyle/>
          <a:p>
            <a:pPr algn="l" eaLnBrk="1" hangingPunct="1"/>
            <a:r>
              <a:rPr lang="zh-CN" altLang="en-US">
                <a:latin typeface="Arial" charset="0"/>
              </a:rPr>
              <a:t>哪一个大卫</a:t>
            </a:r>
            <a:r>
              <a:rPr lang="en-US" altLang="ja-JP">
                <a:latin typeface="Arial" charset="0"/>
              </a:rPr>
              <a:t>?</a:t>
            </a:r>
            <a:endParaRPr lang="en-US"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5181600"/>
            <a:ext cx="3810000" cy="15240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en-US" b="1"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rPr>
              <a:t>Michaelangelo</a:t>
            </a:r>
            <a:r>
              <a:rPr lang="ja-JP" altLang="en-US" b="1"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rPr>
              <a:t>’</a:t>
            </a:r>
            <a:r>
              <a:rPr lang="en-US" altLang="ja-JP" b="1"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rPr>
              <a:t>s David </a:t>
            </a:r>
            <a:br>
              <a:rPr lang="en-US" altLang="ja-JP" b="1"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rPr>
            </a:br>
            <a:r>
              <a:rPr lang="en-US" altLang="ja-JP" b="1"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rPr>
              <a:t>(Italy, 1504)</a:t>
            </a:r>
            <a:endParaRPr lang="en-US" b="1">
              <a:effectLst>
                <a:outerShdw blurRad="38100" dist="38100" dir="2700000" algn="tl">
                  <a:srgbClr val="DDDDDD"/>
                </a:outerShdw>
              </a:effectLst>
              <a:latin typeface="Arial" charset="0"/>
            </a:endParaRPr>
          </a:p>
        </p:txBody>
      </p:sp>
      <p:sp>
        <p:nvSpPr>
          <p:cNvPr id="61444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rgbClr val="100D00">
                <a:alpha val="74997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381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4800600" y="0"/>
            <a:ext cx="4343400" cy="6858000"/>
            <a:chOff x="4800600" y="0"/>
            <a:chExt cx="4343400" cy="6858000"/>
          </a:xfrm>
        </p:grpSpPr>
        <p:pic>
          <p:nvPicPr>
            <p:cNvPr id="185355" name="Picture 5" descr="David Fat.jpg"/>
            <p:cNvPicPr>
              <a:picLocks noChangeAspect="1"/>
            </p:cNvPicPr>
            <p:nvPr/>
          </p:nvPicPr>
          <p:blipFill>
            <a:blip r:embed="rId4" cstate="screen">
              <a:lum brigh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0"/>
              <a:ext cx="4343400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3"/>
            <p:cNvSpPr txBox="1">
              <a:spLocks noChangeArrowheads="1"/>
            </p:cNvSpPr>
            <p:nvPr/>
          </p:nvSpPr>
          <p:spPr bwMode="auto">
            <a:xfrm>
              <a:off x="5105400" y="5181600"/>
              <a:ext cx="3810000" cy="1219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ct val="20000"/>
                </a:spcBef>
                <a:defRPr/>
              </a:pPr>
              <a:r>
                <a:rPr lang="en-US" sz="3200" b="1" kern="0" dirty="0">
                  <a:solidFill>
                    <a:srgbClr val="000000"/>
                  </a:solidFill>
                  <a:latin typeface="Arial"/>
                  <a:ea typeface="Arial"/>
                  <a:cs typeface="Arial"/>
                </a:rPr>
                <a:t>David after overseas tour (USA, 2009)</a:t>
              </a:r>
            </a:p>
          </p:txBody>
        </p:sp>
      </p:grpSp>
      <p:pic>
        <p:nvPicPr>
          <p:cNvPr id="10" name="Picture 9" descr="Burger King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3962400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 descr="KFC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4000" y="3848100"/>
            <a:ext cx="1270000" cy="156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1" descr="McDonalds Luvin It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4000" y="5549900"/>
            <a:ext cx="1270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" descr="Starbucks.jp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5588000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b="1" dirty="0">
                <a:solidFill>
                  <a:srgbClr val="FFFFFF"/>
                </a:solidFill>
                <a:latin typeface="Arial" charset="0"/>
              </a:rPr>
              <a:t>关于作者</a:t>
            </a:r>
            <a:endParaRPr lang="en-US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609600" indent="-609600" eaLnBrk="1" hangingPunct="1">
              <a:lnSpc>
                <a:spcPct val="90000"/>
              </a:lnSpc>
              <a:buFontTx/>
              <a:buAutoNum type="arabicPeriod"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大卫：“耶和华所挚爱的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以色列国的第二位国王 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著有七十三篇诗篇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  <a:defRPr/>
            </a:pPr>
            <a:endParaRPr lang="zh-CN" altLang="en-US" b="1" dirty="0">
              <a:solidFill>
                <a:srgbClr val="FFFFFF"/>
              </a:solidFill>
              <a:effectLst>
                <a:glow rad="127000">
                  <a:schemeClr val="tx1"/>
                </a:glow>
              </a:effectLst>
              <a:ea typeface="+mn-ea"/>
            </a:endParaRPr>
          </a:p>
          <a:p>
            <a:pPr marL="609600" indent="-609600" eaLnBrk="1" hangingPunct="1">
              <a:lnSpc>
                <a:spcPct val="90000"/>
              </a:lnSpc>
              <a:buFont typeface="+mj-lt"/>
              <a:buAutoNum type="arabicPeriod" startAt="2"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亚萨：“收集者”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利未之子革顺的后裔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一位卓越的乐师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著有十二篇诗篇（诗篇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50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，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73-83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）</a:t>
            </a:r>
          </a:p>
        </p:txBody>
      </p:sp>
      <p:sp>
        <p:nvSpPr>
          <p:cNvPr id="194564" name="Text Box 4"/>
          <p:cNvSpPr txBox="1">
            <a:spLocks noChangeArrowheads="1"/>
          </p:cNvSpPr>
          <p:nvPr/>
        </p:nvSpPr>
        <p:spPr bwMode="auto">
          <a:xfrm>
            <a:off x="8344346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381</a:t>
            </a:r>
          </a:p>
        </p:txBody>
      </p:sp>
      <p:sp>
        <p:nvSpPr>
          <p:cNvPr id="194565" name="Text Box 7"/>
          <p:cNvSpPr txBox="1">
            <a:spLocks noChangeArrowheads="1"/>
          </p:cNvSpPr>
          <p:nvPr/>
        </p:nvSpPr>
        <p:spPr bwMode="auto">
          <a:xfrm>
            <a:off x="8344346" y="452438"/>
            <a:ext cx="641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solidFill>
                  <a:srgbClr val="FFFFFF"/>
                </a:solidFill>
              </a:rPr>
              <a:t>P 4</a:t>
            </a:r>
          </a:p>
        </p:txBody>
      </p:sp>
    </p:spTree>
    <p:extLst>
      <p:ext uri="{BB962C8B-B14F-4D97-AF65-F5344CB8AC3E}">
        <p14:creationId xmlns:p14="http://schemas.microsoft.com/office/powerpoint/2010/main" val="10520555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609600"/>
          </a:xfrm>
        </p:spPr>
        <p:txBody>
          <a:bodyPr/>
          <a:lstStyle/>
          <a:p>
            <a:pPr eaLnBrk="1" hangingPunct="1"/>
            <a:r>
              <a:rPr lang="zh-CN" altLang="en-US" sz="4000" b="1">
                <a:solidFill>
                  <a:srgbClr val="100D00"/>
                </a:solidFill>
                <a:latin typeface="Arial" charset="0"/>
              </a:rPr>
              <a:t>关于作者</a:t>
            </a:r>
            <a:endParaRPr lang="en-US" sz="4000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07718" y="1219200"/>
            <a:ext cx="8686800" cy="2590800"/>
          </a:xfrm>
          <a:effectLst>
            <a:outerShdw blurRad="63500" dist="35921" dir="2700000" algn="ctr" rotWithShape="0">
              <a:schemeClr val="bg1"/>
            </a:outerShdw>
          </a:effectLst>
        </p:spPr>
        <p:txBody>
          <a:bodyPr/>
          <a:lstStyle/>
          <a:p>
            <a:pPr eaLnBrk="1" hangingPunct="1">
              <a:buNone/>
              <a:defRPr/>
            </a:pPr>
            <a:r>
              <a:rPr 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3. 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可拉的众子：“秃头”</a:t>
            </a:r>
            <a:endParaRPr lang="en-US" altLang="ja-JP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latin typeface="Arial" charset="0"/>
              <a:cs typeface="Arial" charset="0"/>
            </a:endParaRPr>
          </a:p>
          <a:p>
            <a:pPr eaLnBrk="1" hangingPunct="1">
              <a:buNone/>
              <a:defRPr/>
            </a:pPr>
            <a:r>
              <a:rPr 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	• 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一群的歌颂者和作曲家</a:t>
            </a:r>
            <a:endParaRPr lang="en-US" altLang="ja-JP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latin typeface="Arial" charset="0"/>
              <a:cs typeface="Arial" charset="0"/>
            </a:endParaRPr>
          </a:p>
          <a:p>
            <a:pPr eaLnBrk="1" hangingPunct="1">
              <a:buNone/>
              <a:defRPr/>
            </a:pPr>
            <a:r>
              <a:rPr 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	• 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利未之子哥辖的后裔</a:t>
            </a:r>
            <a:endParaRPr lang="en-US" altLang="ja-JP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latin typeface="Arial" charset="0"/>
              <a:cs typeface="Arial" charset="0"/>
            </a:endParaRPr>
          </a:p>
          <a:p>
            <a:pPr eaLnBrk="1" hangingPunct="1">
              <a:buNone/>
              <a:defRPr/>
            </a:pPr>
            <a:r>
              <a:rPr 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	• 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著有十篇诗篇（诗篇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42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，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44-49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，</a:t>
            </a:r>
            <a:r>
              <a:rPr lang="en-US" altLang="zh-CN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8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4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，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85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，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87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）</a:t>
            </a:r>
            <a:endParaRPr lang="en-US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62468" name="Rectangle 4"/>
          <p:cNvSpPr>
            <a:spLocks noChangeArrowheads="1"/>
          </p:cNvSpPr>
          <p:nvPr/>
        </p:nvSpPr>
        <p:spPr bwMode="auto">
          <a:xfrm>
            <a:off x="454025" y="4110038"/>
            <a:ext cx="8686800" cy="2595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/>
          <a:lstStyle/>
          <a:p>
            <a:pPr marL="342900" indent="-342900">
              <a:spcBef>
                <a:spcPct val="2000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4. 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所罗门：“平安”</a:t>
            </a:r>
            <a:endParaRPr lang="en-US" altLang="ja-JP" sz="3200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cs typeface="Arial" charset="0"/>
            </a:endParaRPr>
          </a:p>
          <a:p>
            <a:pPr marL="342900" indent="-342900">
              <a:spcBef>
                <a:spcPct val="2000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	• 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以色列国的第三位国王</a:t>
            </a:r>
            <a:endParaRPr lang="en-US" altLang="ja-JP" sz="3200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cs typeface="Arial" charset="0"/>
            </a:endParaRPr>
          </a:p>
          <a:p>
            <a:pPr marL="342900" indent="-342900">
              <a:spcBef>
                <a:spcPct val="2000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	• 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大卫与拔示巴之子</a:t>
            </a:r>
            <a:endParaRPr lang="en-US" altLang="ja-JP" sz="3200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cs typeface="Arial" charset="0"/>
            </a:endParaRPr>
          </a:p>
          <a:p>
            <a:pPr marL="342900" indent="-342900">
              <a:spcBef>
                <a:spcPct val="2000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	• 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著有两篇诗篇（诗篇</a:t>
            </a:r>
            <a:r>
              <a:rPr lang="en-US" altLang="ja-JP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72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，</a:t>
            </a:r>
            <a:r>
              <a:rPr lang="en-US" altLang="ja-JP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127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）</a:t>
            </a:r>
            <a:endParaRPr lang="en-US" altLang="ja-JP" sz="3200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cs typeface="Arial" charset="0"/>
            </a:endParaRPr>
          </a:p>
          <a:p>
            <a:pPr marL="342900" indent="-342900">
              <a:spcBef>
                <a:spcPct val="20000"/>
              </a:spcBef>
            </a:pPr>
            <a:endParaRPr lang="en-US" sz="3200" b="1" dirty="0">
              <a:solidFill>
                <a:srgbClr val="FF0000"/>
              </a:solidFill>
            </a:endParaRPr>
          </a:p>
        </p:txBody>
      </p:sp>
      <p:sp>
        <p:nvSpPr>
          <p:cNvPr id="62469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62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62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624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624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624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624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624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2" dur="1" fill="hold"/>
                                        <p:tgtEl>
                                          <p:spTgt spid="624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67" grpId="0" build="p" autoUpdateAnimBg="0"/>
      <p:bldP spid="62468" grpId="0" build="p" autoUpdateAnimBg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2"/>
          <p:cNvSpPr>
            <a:spLocks noGrp="1" noChangeArrowheads="1"/>
          </p:cNvSpPr>
          <p:nvPr>
            <p:ph type="title"/>
          </p:nvPr>
        </p:nvSpPr>
        <p:spPr>
          <a:xfrm>
            <a:off x="1371600" y="76200"/>
            <a:ext cx="6477000" cy="838200"/>
          </a:xfrm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100D00"/>
                </a:solidFill>
                <a:latin typeface="Arial" charset="0"/>
              </a:rPr>
              <a:t>关于作者</a:t>
            </a:r>
            <a:endParaRPr lang="en-US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990600"/>
            <a:ext cx="8915400" cy="56388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5.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摩西：“流水之子”</a:t>
            </a:r>
            <a:endParaRPr lang="en-US" altLang="ja-JP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率以色列人走出埃及人的束缚的领袖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最古老的诗篇的作者</a:t>
            </a:r>
            <a:r>
              <a:rPr lang="en-US" altLang="ja-JP" sz="2800" b="1">
                <a:solidFill>
                  <a:srgbClr val="100D00"/>
                </a:solidFill>
                <a:latin typeface="Arial" charset="0"/>
                <a:cs typeface="ＭＳ Ｐゴシック" charset="0"/>
              </a:rPr>
              <a:t>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（诗篇</a:t>
            </a:r>
            <a:r>
              <a:rPr lang="en-US" altLang="zh-CN" sz="2800" b="1">
                <a:solidFill>
                  <a:srgbClr val="100D00"/>
                </a:solidFill>
                <a:latin typeface="Arial" charset="0"/>
              </a:rPr>
              <a:t>9</a:t>
            </a:r>
            <a:r>
              <a:rPr lang="en-US" altLang="ja-JP" sz="2800" b="1">
                <a:solidFill>
                  <a:srgbClr val="100D00"/>
                </a:solidFill>
                <a:latin typeface="Arial" charset="0"/>
                <a:cs typeface="ＭＳ Ｐゴシック" charset="0"/>
              </a:rPr>
              <a:t>0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）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6.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以斯拉人希幔：“忠心”</a:t>
            </a:r>
            <a:endParaRPr lang="en-US" altLang="ja-JP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来自可拉家族的利未人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著有诗篇</a:t>
            </a:r>
            <a:r>
              <a:rPr lang="en-US" altLang="ja-JP" sz="2800" b="1">
                <a:solidFill>
                  <a:srgbClr val="100D00"/>
                </a:solidFill>
                <a:latin typeface="Arial" charset="0"/>
                <a:cs typeface="ＭＳ Ｐゴシック" charset="0"/>
              </a:rPr>
              <a:t>88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7.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以斯拉人以探：“持久的”</a:t>
            </a:r>
            <a:endParaRPr lang="en-US" altLang="ja-JP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来自米拉利家族的利未人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著有诗篇</a:t>
            </a:r>
            <a:r>
              <a:rPr lang="en-US" altLang="ja-JP" sz="2800" b="1">
                <a:solidFill>
                  <a:srgbClr val="100D00"/>
                </a:solidFill>
                <a:latin typeface="Arial" charset="0"/>
                <a:cs typeface="ＭＳ Ｐゴシック" charset="0"/>
              </a:rPr>
              <a:t>89</a:t>
            </a:r>
            <a:endParaRPr lang="en-US" sz="2800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63492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  <p:pic>
        <p:nvPicPr>
          <p:cNvPr id="63493" name="Picture 5" descr="hema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9675" y="2133600"/>
            <a:ext cx="25717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63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63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63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63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0" dur="1" fill="hold"/>
                                        <p:tgtEl>
                                          <p:spTgt spid="634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5" dur="1" fill="hold"/>
                                        <p:tgtEl>
                                          <p:spTgt spid="634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0" dur="1" fill="hold"/>
                                        <p:tgtEl>
                                          <p:spTgt spid="634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5" dur="1" fill="hold"/>
                                        <p:tgtEl>
                                          <p:spTgt spid="634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50" dur="1" fill="hold"/>
                                        <p:tgtEl>
                                          <p:spTgt spid="6349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1" grpId="0" build="p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533400"/>
            <a:ext cx="8229600" cy="884238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FFFFF"/>
                </a:solidFill>
                <a:latin typeface="Arial" charset="0"/>
                <a:cs typeface="宋体" charset="0"/>
              </a:rPr>
              <a:t>对象</a:t>
            </a:r>
            <a:endParaRPr lang="en-US">
              <a:latin typeface="Arial" charset="0"/>
            </a:endParaRPr>
          </a:p>
        </p:txBody>
      </p:sp>
      <p:sp>
        <p:nvSpPr>
          <p:cNvPr id="4102" name="Rectangle 6"/>
          <p:cNvSpPr>
            <a:spLocks noChangeArrowheads="1"/>
          </p:cNvSpPr>
          <p:nvPr/>
        </p:nvSpPr>
        <p:spPr bwMode="auto">
          <a:xfrm>
            <a:off x="457200" y="2332038"/>
            <a:ext cx="8229600" cy="4525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zh-CN" altLang="en-US" sz="3200" b="1">
                <a:solidFill>
                  <a:schemeClr val="bg1"/>
                </a:solidFill>
              </a:rPr>
              <a:t>以色列王国</a:t>
            </a:r>
            <a:endParaRPr lang="en-US" altLang="ja-JP" sz="3200" b="1">
              <a:solidFill>
                <a:schemeClr val="bg1"/>
              </a:solidFill>
            </a:endParaRPr>
          </a:p>
          <a:p>
            <a:pPr marL="342900" indent="-342900">
              <a:spcBef>
                <a:spcPct val="20000"/>
              </a:spcBef>
            </a:pPr>
            <a:endParaRPr lang="en-US" sz="3200" b="1">
              <a:solidFill>
                <a:schemeClr val="bg1"/>
              </a:solidFill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zh-CN" altLang="en-US" sz="3200" b="1">
                <a:solidFill>
                  <a:schemeClr val="bg1"/>
                </a:solidFill>
              </a:rPr>
              <a:t>使用于圣殿中的敬拜，并是犹太民族的灵修导引</a:t>
            </a:r>
            <a:endParaRPr lang="en-US" sz="3200" b="1">
              <a:solidFill>
                <a:schemeClr val="bg1"/>
              </a:solidFill>
            </a:endParaRPr>
          </a:p>
        </p:txBody>
      </p:sp>
      <p:sp>
        <p:nvSpPr>
          <p:cNvPr id="4103" name="Text Box 7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chemeClr val="bg1"/>
                </a:solidFill>
                <a:cs typeface="Arial" charset="0"/>
              </a:rPr>
              <a:t>381</a:t>
            </a:r>
            <a:endParaRPr lang="en-US" b="1">
              <a:solidFill>
                <a:schemeClr val="bg1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1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2" grpId="0" build="p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6" name="Picture 4" descr="Tabernacle"/>
          <p:cNvPicPr>
            <a:picLocks noChangeAspect="1" noChangeArrowheads="1"/>
          </p:cNvPicPr>
          <p:nvPr/>
        </p:nvPicPr>
        <p:blipFill>
          <a:blip r:embed="rId3" cstate="screen">
            <a:lum bright="-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50373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7" name="Picture 5"/>
          <p:cNvPicPr>
            <a:picLocks noChangeAspect="1" noChangeArrowheads="1"/>
          </p:cNvPicPr>
          <p:nvPr/>
        </p:nvPicPr>
        <p:blipFill>
          <a:blip r:embed="rId4">
            <a:lum bright="24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-76200"/>
            <a:ext cx="4675188" cy="701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9" name="AutoShape 7"/>
          <p:cNvSpPr>
            <a:spLocks noChangeArrowheads="1"/>
          </p:cNvSpPr>
          <p:nvPr/>
        </p:nvSpPr>
        <p:spPr bwMode="auto">
          <a:xfrm>
            <a:off x="3810000" y="1219200"/>
            <a:ext cx="1447800" cy="12192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14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01625" y="0"/>
            <a:ext cx="8510588" cy="1143000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b="1" dirty="0">
                <a:solidFill>
                  <a:schemeClr val="tx1"/>
                </a:solidFill>
                <a:effectLst>
                  <a:glow rad="114300">
                    <a:srgbClr val="100D00"/>
                  </a:glow>
                </a:effectLst>
                <a:latin typeface="Arial" charset="0"/>
                <a:cs typeface="Arial" charset="0"/>
              </a:rPr>
              <a:t>时候</a:t>
            </a:r>
            <a:endParaRPr lang="en-US" b="1" dirty="0">
              <a:solidFill>
                <a:schemeClr val="tx1"/>
              </a:solidFill>
              <a:effectLst>
                <a:glow rad="114300">
                  <a:srgbClr val="100D00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90115" name="Rectangle 3"/>
          <p:cNvSpPr>
            <a:spLocks noGrp="1" noRot="1" noChangeArrowheads="1"/>
          </p:cNvSpPr>
          <p:nvPr>
            <p:ph type="body" idx="1"/>
          </p:nvPr>
        </p:nvSpPr>
        <p:spPr>
          <a:xfrm>
            <a:off x="-152400" y="2209800"/>
            <a:ext cx="9296400" cy="12954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defRPr/>
            </a:pPr>
            <a:r>
              <a:rPr lang="zh-CN" altLang="en-US" sz="4400" b="1" dirty="0">
                <a:effectLst>
                  <a:glow rad="114300">
                    <a:srgbClr val="100D00"/>
                  </a:glow>
                </a:effectLst>
                <a:latin typeface="Arial" charset="0"/>
                <a:cs typeface="Arial" charset="0"/>
              </a:rPr>
              <a:t>诗篇是在帐幕转为所罗门王圣殿之间的过渡期发展成形的。</a:t>
            </a:r>
            <a:endParaRPr lang="en-US" sz="4400" b="1" dirty="0">
              <a:effectLst>
                <a:glow rad="114300">
                  <a:srgbClr val="100D00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90121" name="Text Box 9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0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0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0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19" grpId="0" animBg="1"/>
      <p:bldP spid="90115" grpId="0" build="p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3411" name="Text Box 3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</a:rPr>
              <a:t>384</a:t>
            </a:r>
          </a:p>
        </p:txBody>
      </p:sp>
      <p:graphicFrame>
        <p:nvGraphicFramePr>
          <p:cNvPr id="116842" name="Group 106"/>
          <p:cNvGraphicFramePr>
            <a:graphicFrameLocks noGrp="1"/>
          </p:cNvGraphicFramePr>
          <p:nvPr>
            <p:ph idx="1"/>
          </p:nvPr>
        </p:nvGraphicFramePr>
        <p:xfrm>
          <a:off x="228600" y="1447800"/>
          <a:ext cx="8763000" cy="5420287"/>
        </p:xfrm>
        <a:graphic>
          <a:graphicData uri="http://schemas.openxmlformats.org/drawingml/2006/table">
            <a:tbl>
              <a:tblPr/>
              <a:tblGrid>
                <a:gridCol w="1116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53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08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614613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赞美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（敬拜）：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ＭＳ Ｐゴシック" charset="0"/>
                          <a:cs typeface="宋体" charset="0"/>
                        </a:rPr>
                        <a:t>为神所行的及他的本性而敬拜他</a:t>
                      </a:r>
                      <a:endParaRPr kumimoji="0" lang="en-US" altLang="ja-JP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哀悼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（祈求）：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ＭＳ Ｐゴシック" charset="0"/>
                          <a:cs typeface="宋体" charset="0"/>
                        </a:rPr>
                        <a:t>基于神所行的及他的本性而央求神</a:t>
                      </a: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22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宣告式：</a:t>
                      </a:r>
                      <a:endParaRPr kumimoji="0" lang="en-US" altLang="zh-CN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神的作为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形容式：</a:t>
                      </a:r>
                      <a:endParaRPr kumimoji="0" lang="en-US" altLang="zh-CN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神的属性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个人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人民</a:t>
                      </a: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12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个人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人民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开放式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聆听式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6811" name="Rectangle 75"/>
          <p:cNvSpPr>
            <a:spLocks noGrp="1" noChangeArrowheads="1"/>
          </p:cNvSpPr>
          <p:nvPr>
            <p:ph type="title"/>
          </p:nvPr>
        </p:nvSpPr>
        <p:spPr>
          <a:xfrm>
            <a:off x="228600" y="384175"/>
            <a:ext cx="8763000" cy="1063625"/>
          </a:xfrm>
          <a:solidFill>
            <a:srgbClr val="000099"/>
          </a:solidFill>
          <a:ln>
            <a:solidFill>
              <a:schemeClr val="tx1"/>
            </a:solidFill>
          </a:ln>
        </p:spPr>
        <p:txBody>
          <a:bodyPr anchorCtr="0"/>
          <a:lstStyle/>
          <a:p>
            <a:pPr eaLnBrk="1" hangingPunct="1"/>
            <a:r>
              <a:rPr lang="zh-CN" altLang="en-US" sz="3200" b="1">
                <a:solidFill>
                  <a:srgbClr val="FFFF00"/>
                </a:solidFill>
                <a:latin typeface="Arial" charset="0"/>
                <a:cs typeface="宋体" charset="0"/>
              </a:rPr>
              <a:t>每篇诗篇一般的分类</a:t>
            </a:r>
            <a:endParaRPr lang="en-US" sz="3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27355" name="Text Box 105"/>
          <p:cNvSpPr txBox="1">
            <a:spLocks noChangeArrowheads="1"/>
          </p:cNvSpPr>
          <p:nvPr/>
        </p:nvSpPr>
        <p:spPr bwMode="auto">
          <a:xfrm>
            <a:off x="0" y="-76200"/>
            <a:ext cx="3300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/>
              <a:t>资料出处</a:t>
            </a:r>
            <a:r>
              <a:rPr lang="en-US" altLang="ja-JP"/>
              <a:t>: Westermann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1590145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 descr="Walnut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70000"/>
              </a:lnSpc>
            </a:pPr>
            <a:endParaRPr lang="en-US"/>
          </a:p>
        </p:txBody>
      </p:sp>
      <p:sp>
        <p:nvSpPr>
          <p:cNvPr id="197635" name="Text Box 3"/>
          <p:cNvSpPr txBox="1">
            <a:spLocks noChangeArrowheads="1"/>
          </p:cNvSpPr>
          <p:nvPr/>
        </p:nvSpPr>
        <p:spPr bwMode="auto">
          <a:xfrm>
            <a:off x="61722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200</a:t>
            </a:r>
          </a:p>
        </p:txBody>
      </p:sp>
      <p:sp>
        <p:nvSpPr>
          <p:cNvPr id="197636" name="Text Box 4"/>
          <p:cNvSpPr txBox="1">
            <a:spLocks noChangeArrowheads="1"/>
          </p:cNvSpPr>
          <p:nvPr/>
        </p:nvSpPr>
        <p:spPr bwMode="auto">
          <a:xfrm>
            <a:off x="5343525" y="4600575"/>
            <a:ext cx="600075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  4 0 0 </a:t>
            </a:r>
          </a:p>
        </p:txBody>
      </p:sp>
      <p:sp>
        <p:nvSpPr>
          <p:cNvPr id="197637" name="Text Box 5"/>
          <p:cNvSpPr txBox="1">
            <a:spLocks noChangeArrowheads="1"/>
          </p:cNvSpPr>
          <p:nvPr/>
        </p:nvSpPr>
        <p:spPr bwMode="auto">
          <a:xfrm>
            <a:off x="41148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800</a:t>
            </a:r>
          </a:p>
        </p:txBody>
      </p:sp>
      <p:sp>
        <p:nvSpPr>
          <p:cNvPr id="197638" name="Text Box 6"/>
          <p:cNvSpPr txBox="1">
            <a:spLocks noChangeArrowheads="1"/>
          </p:cNvSpPr>
          <p:nvPr/>
        </p:nvSpPr>
        <p:spPr bwMode="auto">
          <a:xfrm>
            <a:off x="27432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1200</a:t>
            </a:r>
          </a:p>
        </p:txBody>
      </p:sp>
      <p:sp>
        <p:nvSpPr>
          <p:cNvPr id="197639" name="Text Box 7"/>
          <p:cNvSpPr txBox="1">
            <a:spLocks noChangeArrowheads="1"/>
          </p:cNvSpPr>
          <p:nvPr/>
        </p:nvSpPr>
        <p:spPr bwMode="auto">
          <a:xfrm>
            <a:off x="20574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1400</a:t>
            </a:r>
          </a:p>
        </p:txBody>
      </p:sp>
      <p:sp>
        <p:nvSpPr>
          <p:cNvPr id="197640" name="Text Box 8"/>
          <p:cNvSpPr txBox="1">
            <a:spLocks noChangeArrowheads="1"/>
          </p:cNvSpPr>
          <p:nvPr/>
        </p:nvSpPr>
        <p:spPr bwMode="auto">
          <a:xfrm>
            <a:off x="13716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1600</a:t>
            </a:r>
          </a:p>
        </p:txBody>
      </p:sp>
      <p:sp>
        <p:nvSpPr>
          <p:cNvPr id="204808" name="Text Box 9"/>
          <p:cNvSpPr txBox="1">
            <a:spLocks noChangeArrowheads="1"/>
          </p:cNvSpPr>
          <p:nvPr/>
        </p:nvSpPr>
        <p:spPr bwMode="auto">
          <a:xfrm>
            <a:off x="6858000" y="4495800"/>
            <a:ext cx="381000" cy="2246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bg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800" b="1">
                <a:latin typeface="Times New Roman" charset="0"/>
              </a:rPr>
              <a:t>主前</a:t>
            </a:r>
            <a:r>
              <a:rPr lang="en-US" altLang="ja-JP" sz="2800" b="1">
                <a:latin typeface="Times New Roman" charset="0"/>
              </a:rPr>
              <a:t>/</a:t>
            </a:r>
            <a:r>
              <a:rPr lang="zh-CN" altLang="en-US" sz="2800" b="1">
                <a:latin typeface="Times New Roman" charset="0"/>
              </a:rPr>
              <a:t>公元</a:t>
            </a:r>
            <a:endParaRPr lang="en-US" sz="2800" b="1">
              <a:latin typeface="Times New Roman" charset="0"/>
            </a:endParaRPr>
          </a:p>
        </p:txBody>
      </p:sp>
      <p:sp>
        <p:nvSpPr>
          <p:cNvPr id="197642" name="Text Box 10"/>
          <p:cNvSpPr txBox="1">
            <a:spLocks noChangeArrowheads="1"/>
          </p:cNvSpPr>
          <p:nvPr/>
        </p:nvSpPr>
        <p:spPr bwMode="auto">
          <a:xfrm>
            <a:off x="81534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400</a:t>
            </a:r>
          </a:p>
        </p:txBody>
      </p:sp>
      <p:grpSp>
        <p:nvGrpSpPr>
          <p:cNvPr id="205835" name="Group 11"/>
          <p:cNvGrpSpPr>
            <a:grpSpLocks/>
          </p:cNvGrpSpPr>
          <p:nvPr/>
        </p:nvGrpSpPr>
        <p:grpSpPr bwMode="auto">
          <a:xfrm>
            <a:off x="66675" y="3578225"/>
            <a:ext cx="9534525" cy="844550"/>
            <a:chOff x="42" y="1918"/>
            <a:chExt cx="6006" cy="532"/>
          </a:xfrm>
        </p:grpSpPr>
        <p:grpSp>
          <p:nvGrpSpPr>
            <p:cNvPr id="205848" name="Group 12"/>
            <p:cNvGrpSpPr>
              <a:grpSpLocks/>
            </p:cNvGrpSpPr>
            <p:nvPr/>
          </p:nvGrpSpPr>
          <p:grpSpPr bwMode="auto">
            <a:xfrm>
              <a:off x="96" y="1918"/>
              <a:ext cx="1296" cy="530"/>
              <a:chOff x="96" y="1918"/>
              <a:chExt cx="1296" cy="530"/>
            </a:xfrm>
          </p:grpSpPr>
          <p:sp>
            <p:nvSpPr>
              <p:cNvPr id="204837" name="Line 13"/>
              <p:cNvSpPr>
                <a:spLocks noChangeShapeType="1"/>
              </p:cNvSpPr>
              <p:nvPr/>
            </p:nvSpPr>
            <p:spPr bwMode="auto">
              <a:xfrm>
                <a:off x="528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8" name="Line 14"/>
              <p:cNvSpPr>
                <a:spLocks noChangeShapeType="1"/>
              </p:cNvSpPr>
              <p:nvPr/>
            </p:nvSpPr>
            <p:spPr bwMode="auto">
              <a:xfrm>
                <a:off x="1392" y="1920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9" name="Line 15"/>
              <p:cNvSpPr>
                <a:spLocks noChangeShapeType="1"/>
              </p:cNvSpPr>
              <p:nvPr/>
            </p:nvSpPr>
            <p:spPr bwMode="auto">
              <a:xfrm>
                <a:off x="960" y="1918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40" name="Line 16"/>
              <p:cNvSpPr>
                <a:spLocks noChangeShapeType="1"/>
              </p:cNvSpPr>
              <p:nvPr/>
            </p:nvSpPr>
            <p:spPr bwMode="auto">
              <a:xfrm>
                <a:off x="96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grpSp>
          <p:nvGrpSpPr>
            <p:cNvPr id="205849" name="Group 17"/>
            <p:cNvGrpSpPr>
              <a:grpSpLocks/>
            </p:cNvGrpSpPr>
            <p:nvPr/>
          </p:nvGrpSpPr>
          <p:grpSpPr bwMode="auto">
            <a:xfrm>
              <a:off x="1824" y="1920"/>
              <a:ext cx="1296" cy="530"/>
              <a:chOff x="96" y="1918"/>
              <a:chExt cx="1296" cy="530"/>
            </a:xfrm>
          </p:grpSpPr>
          <p:sp>
            <p:nvSpPr>
              <p:cNvPr id="204833" name="Line 18"/>
              <p:cNvSpPr>
                <a:spLocks noChangeShapeType="1"/>
              </p:cNvSpPr>
              <p:nvPr/>
            </p:nvSpPr>
            <p:spPr bwMode="auto">
              <a:xfrm>
                <a:off x="528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4" name="Line 19"/>
              <p:cNvSpPr>
                <a:spLocks noChangeShapeType="1"/>
              </p:cNvSpPr>
              <p:nvPr/>
            </p:nvSpPr>
            <p:spPr bwMode="auto">
              <a:xfrm>
                <a:off x="1392" y="1920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5" name="Line 20"/>
              <p:cNvSpPr>
                <a:spLocks noChangeShapeType="1"/>
              </p:cNvSpPr>
              <p:nvPr/>
            </p:nvSpPr>
            <p:spPr bwMode="auto">
              <a:xfrm>
                <a:off x="960" y="1918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6" name="Line 21"/>
              <p:cNvSpPr>
                <a:spLocks noChangeShapeType="1"/>
              </p:cNvSpPr>
              <p:nvPr/>
            </p:nvSpPr>
            <p:spPr bwMode="auto">
              <a:xfrm>
                <a:off x="96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grpSp>
          <p:nvGrpSpPr>
            <p:cNvPr id="205850" name="Group 22"/>
            <p:cNvGrpSpPr>
              <a:grpSpLocks/>
            </p:cNvGrpSpPr>
            <p:nvPr/>
          </p:nvGrpSpPr>
          <p:grpSpPr bwMode="auto">
            <a:xfrm>
              <a:off x="3552" y="1920"/>
              <a:ext cx="1296" cy="530"/>
              <a:chOff x="96" y="1918"/>
              <a:chExt cx="1296" cy="530"/>
            </a:xfrm>
          </p:grpSpPr>
          <p:sp>
            <p:nvSpPr>
              <p:cNvPr id="204829" name="Line 23"/>
              <p:cNvSpPr>
                <a:spLocks noChangeShapeType="1"/>
              </p:cNvSpPr>
              <p:nvPr/>
            </p:nvSpPr>
            <p:spPr bwMode="auto">
              <a:xfrm>
                <a:off x="528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0" name="Line 24"/>
              <p:cNvSpPr>
                <a:spLocks noChangeShapeType="1"/>
              </p:cNvSpPr>
              <p:nvPr/>
            </p:nvSpPr>
            <p:spPr bwMode="auto">
              <a:xfrm>
                <a:off x="1392" y="1920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1" name="Line 25"/>
              <p:cNvSpPr>
                <a:spLocks noChangeShapeType="1"/>
              </p:cNvSpPr>
              <p:nvPr/>
            </p:nvSpPr>
            <p:spPr bwMode="auto">
              <a:xfrm>
                <a:off x="960" y="1918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2" name="Line 26"/>
              <p:cNvSpPr>
                <a:spLocks noChangeShapeType="1"/>
              </p:cNvSpPr>
              <p:nvPr/>
            </p:nvSpPr>
            <p:spPr bwMode="auto">
              <a:xfrm>
                <a:off x="96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sp>
          <p:nvSpPr>
            <p:cNvPr id="204826" name="Line 27"/>
            <p:cNvSpPr>
              <a:spLocks noChangeShapeType="1"/>
            </p:cNvSpPr>
            <p:nvPr/>
          </p:nvSpPr>
          <p:spPr bwMode="auto">
            <a:xfrm>
              <a:off x="5616" y="1922"/>
              <a:ext cx="0" cy="52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38099" dir="2700000" algn="ctr" rotWithShape="0">
                <a:schemeClr val="tx1">
                  <a:alpha val="74997"/>
                </a:schemeClr>
              </a:outerShdw>
            </a:effectLst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04827" name="Line 28"/>
            <p:cNvSpPr>
              <a:spLocks noChangeShapeType="1"/>
            </p:cNvSpPr>
            <p:nvPr/>
          </p:nvSpPr>
          <p:spPr bwMode="auto">
            <a:xfrm>
              <a:off x="5232" y="1922"/>
              <a:ext cx="0" cy="52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38099" dir="2700000" algn="ctr" rotWithShape="0">
                <a:schemeClr val="tx1">
                  <a:alpha val="74997"/>
                </a:schemeClr>
              </a:outerShdw>
            </a:effectLst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04828" name="Line 29"/>
            <p:cNvSpPr>
              <a:spLocks noChangeShapeType="1"/>
            </p:cNvSpPr>
            <p:nvPr/>
          </p:nvSpPr>
          <p:spPr bwMode="auto">
            <a:xfrm>
              <a:off x="42" y="2448"/>
              <a:ext cx="6006" cy="0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38099" dir="2700000" algn="ctr" rotWithShape="0">
                <a:schemeClr val="tx1">
                  <a:alpha val="74997"/>
                </a:schemeClr>
              </a:outerShdw>
            </a:effectLst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</p:grpSp>
      <p:sp>
        <p:nvSpPr>
          <p:cNvPr id="197662" name="Text Box 30"/>
          <p:cNvSpPr txBox="1">
            <a:spLocks noChangeArrowheads="1"/>
          </p:cNvSpPr>
          <p:nvPr/>
        </p:nvSpPr>
        <p:spPr bwMode="auto">
          <a:xfrm>
            <a:off x="75438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200</a:t>
            </a:r>
          </a:p>
        </p:txBody>
      </p:sp>
      <p:sp>
        <p:nvSpPr>
          <p:cNvPr id="197663" name="Text Box 31"/>
          <p:cNvSpPr txBox="1">
            <a:spLocks noChangeArrowheads="1"/>
          </p:cNvSpPr>
          <p:nvPr/>
        </p:nvSpPr>
        <p:spPr bwMode="auto">
          <a:xfrm>
            <a:off x="4724400" y="4600575"/>
            <a:ext cx="600075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  6 0 0 </a:t>
            </a:r>
          </a:p>
        </p:txBody>
      </p:sp>
      <p:sp>
        <p:nvSpPr>
          <p:cNvPr id="197664" name="Text Box 32"/>
          <p:cNvSpPr txBox="1">
            <a:spLocks noChangeArrowheads="1"/>
          </p:cNvSpPr>
          <p:nvPr/>
        </p:nvSpPr>
        <p:spPr bwMode="auto">
          <a:xfrm>
            <a:off x="34290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1000</a:t>
            </a:r>
          </a:p>
        </p:txBody>
      </p:sp>
      <p:sp>
        <p:nvSpPr>
          <p:cNvPr id="197665" name="Text Box 33"/>
          <p:cNvSpPr txBox="1">
            <a:spLocks noChangeArrowheads="1"/>
          </p:cNvSpPr>
          <p:nvPr/>
        </p:nvSpPr>
        <p:spPr bwMode="auto">
          <a:xfrm>
            <a:off x="6858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1800</a:t>
            </a:r>
          </a:p>
        </p:txBody>
      </p:sp>
      <p:sp>
        <p:nvSpPr>
          <p:cNvPr id="197666" name="Text Box 34"/>
          <p:cNvSpPr txBox="1">
            <a:spLocks noChangeArrowheads="1"/>
          </p:cNvSpPr>
          <p:nvPr/>
        </p:nvSpPr>
        <p:spPr bwMode="auto">
          <a:xfrm>
            <a:off x="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2000</a:t>
            </a:r>
          </a:p>
        </p:txBody>
      </p:sp>
      <p:sp>
        <p:nvSpPr>
          <p:cNvPr id="197667" name="Text Box 35"/>
          <p:cNvSpPr txBox="1">
            <a:spLocks noChangeArrowheads="1"/>
          </p:cNvSpPr>
          <p:nvPr/>
        </p:nvSpPr>
        <p:spPr bwMode="auto">
          <a:xfrm>
            <a:off x="87630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600</a:t>
            </a:r>
          </a:p>
        </p:txBody>
      </p:sp>
      <p:sp>
        <p:nvSpPr>
          <p:cNvPr id="197668" name="Text Box 36"/>
          <p:cNvSpPr txBox="1">
            <a:spLocks noChangeArrowheads="1"/>
          </p:cNvSpPr>
          <p:nvPr/>
        </p:nvSpPr>
        <p:spPr bwMode="auto">
          <a:xfrm>
            <a:off x="990600" y="1371600"/>
            <a:ext cx="2667000" cy="2252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bg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00FFFF"/>
                </a:solidFill>
                <a:latin typeface="Times New Roman" charset="0"/>
              </a:rPr>
              <a:t>摩西</a:t>
            </a:r>
            <a:endParaRPr lang="en-US" altLang="ja-JP" sz="3600" b="1">
              <a:solidFill>
                <a:srgbClr val="00FFFF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00FFFF"/>
                </a:solidFill>
                <a:latin typeface="Times New Roman" charset="0"/>
              </a:rPr>
              <a:t>诗篇</a:t>
            </a:r>
            <a:r>
              <a:rPr lang="en-US" altLang="ja-JP" sz="3600" b="1">
                <a:solidFill>
                  <a:srgbClr val="00FFFF"/>
                </a:solidFill>
                <a:latin typeface="Times New Roman" charset="0"/>
              </a:rPr>
              <a:t>90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00FFFF"/>
                </a:solidFill>
                <a:latin typeface="Times New Roman" charset="0"/>
              </a:rPr>
              <a:t>约主前</a:t>
            </a:r>
            <a:endParaRPr lang="en-US" altLang="zh-CN" sz="3600" b="1">
              <a:solidFill>
                <a:srgbClr val="00FFFF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en-US" sz="3600" b="1">
                <a:solidFill>
                  <a:srgbClr val="00FFFF"/>
                </a:solidFill>
                <a:latin typeface="Times New Roman" charset="0"/>
              </a:rPr>
              <a:t>1400</a:t>
            </a:r>
            <a:r>
              <a:rPr lang="zh-CN" altLang="en-US" sz="3600" b="1">
                <a:solidFill>
                  <a:srgbClr val="00FFFF"/>
                </a:solidFill>
                <a:latin typeface="Times New Roman" charset="0"/>
              </a:rPr>
              <a:t>年</a:t>
            </a:r>
            <a:endParaRPr lang="en-US" sz="3200" b="1">
              <a:solidFill>
                <a:srgbClr val="00FFFF"/>
              </a:solidFill>
              <a:latin typeface="Times New Roman" charset="0"/>
            </a:endParaRPr>
          </a:p>
        </p:txBody>
      </p:sp>
      <p:sp>
        <p:nvSpPr>
          <p:cNvPr id="197669" name="Text Box 37"/>
          <p:cNvSpPr txBox="1">
            <a:spLocks noChangeArrowheads="1"/>
          </p:cNvSpPr>
          <p:nvPr/>
        </p:nvSpPr>
        <p:spPr bwMode="auto">
          <a:xfrm>
            <a:off x="2590800" y="1371600"/>
            <a:ext cx="2514600" cy="2252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bg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FF00"/>
                </a:solidFill>
                <a:latin typeface="Times New Roman" charset="0"/>
              </a:rPr>
              <a:t>大卫</a:t>
            </a:r>
            <a:endParaRPr lang="en-US" altLang="ja-JP" sz="3600" b="1">
              <a:solidFill>
                <a:srgbClr val="FFFF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FF00"/>
                </a:solidFill>
                <a:latin typeface="Times New Roman" charset="0"/>
              </a:rPr>
              <a:t>诗篇</a:t>
            </a:r>
            <a:r>
              <a:rPr lang="en-US" altLang="ja-JP" sz="3600" b="1">
                <a:solidFill>
                  <a:srgbClr val="FFFF00"/>
                </a:solidFill>
                <a:latin typeface="Times New Roman" charset="0"/>
              </a:rPr>
              <a:t>73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FF00"/>
                </a:solidFill>
                <a:latin typeface="Times New Roman" charset="0"/>
              </a:rPr>
              <a:t>主前</a:t>
            </a:r>
            <a:endParaRPr lang="en-US" altLang="zh-CN" sz="3600" b="1">
              <a:solidFill>
                <a:srgbClr val="FFFF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en-US" sz="3600" b="1">
                <a:solidFill>
                  <a:srgbClr val="FFFF00"/>
                </a:solidFill>
                <a:latin typeface="Times New Roman" charset="0"/>
              </a:rPr>
              <a:t>1000</a:t>
            </a:r>
            <a:r>
              <a:rPr lang="zh-CN" altLang="en-US" sz="3600" b="1">
                <a:solidFill>
                  <a:srgbClr val="FFFF00"/>
                </a:solidFill>
                <a:latin typeface="Times New Roman" charset="0"/>
              </a:rPr>
              <a:t>年</a:t>
            </a:r>
            <a:endParaRPr lang="en-US" sz="3200" b="1">
              <a:solidFill>
                <a:srgbClr val="FFFF00"/>
              </a:solidFill>
              <a:latin typeface="Times New Roman" charset="0"/>
            </a:endParaRPr>
          </a:p>
        </p:txBody>
      </p:sp>
      <p:sp>
        <p:nvSpPr>
          <p:cNvPr id="197673" name="Text Box 41"/>
          <p:cNvSpPr txBox="1">
            <a:spLocks noChangeArrowheads="1"/>
          </p:cNvSpPr>
          <p:nvPr/>
        </p:nvSpPr>
        <p:spPr bwMode="auto">
          <a:xfrm>
            <a:off x="4648200" y="1371600"/>
            <a:ext cx="2514600" cy="279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bg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CC00"/>
                </a:solidFill>
                <a:latin typeface="Times New Roman" charset="0"/>
              </a:rPr>
              <a:t>放逐后</a:t>
            </a:r>
            <a:endParaRPr lang="en-US" altLang="ja-JP" sz="3600" b="1">
              <a:solidFill>
                <a:srgbClr val="FFCC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CC00"/>
                </a:solidFill>
                <a:latin typeface="Times New Roman" charset="0"/>
              </a:rPr>
              <a:t>诗篇</a:t>
            </a:r>
            <a:r>
              <a:rPr lang="en-US" altLang="ja-JP" sz="3600" b="1">
                <a:solidFill>
                  <a:srgbClr val="FFCC00"/>
                </a:solidFill>
                <a:latin typeface="Times New Roman" charset="0"/>
              </a:rPr>
              <a:t>126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CC00"/>
                </a:solidFill>
                <a:latin typeface="Times New Roman" charset="0"/>
              </a:rPr>
              <a:t>主前</a:t>
            </a:r>
            <a:endParaRPr lang="en-US" altLang="zh-CN" sz="3600" b="1">
              <a:solidFill>
                <a:srgbClr val="FFCC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en-US" sz="3600" b="1">
                <a:solidFill>
                  <a:srgbClr val="FFCC00"/>
                </a:solidFill>
                <a:latin typeface="Times New Roman" charset="0"/>
              </a:rPr>
              <a:t>430</a:t>
            </a:r>
            <a:r>
              <a:rPr lang="zh-CN" altLang="en-US" sz="3600" b="1">
                <a:solidFill>
                  <a:srgbClr val="FFCC00"/>
                </a:solidFill>
                <a:latin typeface="Times New Roman" charset="0"/>
              </a:rPr>
              <a:t>年</a:t>
            </a:r>
            <a:endParaRPr lang="en-US" altLang="ja-JP" sz="3600" b="1">
              <a:solidFill>
                <a:srgbClr val="FFCC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endParaRPr lang="en-US" sz="3200" b="1">
              <a:solidFill>
                <a:srgbClr val="FFCC00"/>
              </a:solidFill>
              <a:latin typeface="Times New Roman" charset="0"/>
            </a:endParaRPr>
          </a:p>
        </p:txBody>
      </p:sp>
      <p:sp>
        <p:nvSpPr>
          <p:cNvPr id="197675" name="AutoShape 43"/>
          <p:cNvSpPr>
            <a:spLocks noChangeArrowheads="1"/>
          </p:cNvSpPr>
          <p:nvPr/>
        </p:nvSpPr>
        <p:spPr bwMode="auto">
          <a:xfrm>
            <a:off x="2057400" y="3810000"/>
            <a:ext cx="3733800" cy="533400"/>
          </a:xfrm>
          <a:prstGeom prst="rightArrow">
            <a:avLst>
              <a:gd name="adj1" fmla="val 50000"/>
              <a:gd name="adj2" fmla="val 175000"/>
            </a:avLst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Arial" pitchFamily="-104" charset="0"/>
              <a:ea typeface="Arial" pitchFamily="-104" charset="0"/>
              <a:cs typeface="Arial" pitchFamily="-104" charset="0"/>
            </a:endParaRPr>
          </a:p>
        </p:txBody>
      </p:sp>
      <p:sp>
        <p:nvSpPr>
          <p:cNvPr id="197681" name="Rectangle 49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457200"/>
            <a:ext cx="8229600" cy="441325"/>
          </a:xfrm>
          <a:effectLst>
            <a:outerShdw blurRad="63500" dist="35921" dir="2700000" algn="ctr" rotWithShape="0">
              <a:schemeClr val="bg1"/>
            </a:outerShdw>
          </a:effectLst>
        </p:spPr>
        <p:txBody>
          <a:bodyPr/>
          <a:lstStyle/>
          <a:p>
            <a:pPr algn="ctr" eaLnBrk="1" hangingPunct="1"/>
            <a:r>
              <a:rPr lang="zh-CN" altLang="en-US">
                <a:latin typeface="Times New Roman" charset="0"/>
                <a:cs typeface="宋体" charset="0"/>
              </a:rPr>
              <a:t>诗篇涵括了</a:t>
            </a:r>
            <a:r>
              <a:rPr lang="en-US" altLang="zh-CN">
                <a:latin typeface="Times New Roman" charset="0"/>
              </a:rPr>
              <a:t>1</a:t>
            </a:r>
            <a:r>
              <a:rPr lang="en-US" altLang="ja-JP">
                <a:latin typeface="Times New Roman" charset="0"/>
              </a:rPr>
              <a:t>000</a:t>
            </a:r>
            <a:r>
              <a:rPr lang="zh-CN" altLang="en-US">
                <a:latin typeface="Times New Roman" charset="0"/>
                <a:cs typeface="宋体" charset="0"/>
              </a:rPr>
              <a:t>年</a:t>
            </a:r>
            <a:endParaRPr lang="en-US">
              <a:latin typeface="Times New Roman" charset="0"/>
            </a:endParaRPr>
          </a:p>
        </p:txBody>
      </p:sp>
      <p:sp>
        <p:nvSpPr>
          <p:cNvPr id="197682" name="Text Box 50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7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7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97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7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7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668" grpId="0" autoUpdateAnimBg="0"/>
      <p:bldP spid="197669" grpId="0" autoUpdateAnimBg="0"/>
      <p:bldP spid="197673" grpId="0" autoUpdateAnimBg="0"/>
      <p:bldP spid="197675" grpId="0" animBg="1"/>
      <p:bldP spid="197681" grpId="0" autoUpdateAnimBg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874" name="Group 2"/>
          <p:cNvGrpSpPr>
            <a:grpSpLocks/>
          </p:cNvGrpSpPr>
          <p:nvPr/>
        </p:nvGrpSpPr>
        <p:grpSpPr bwMode="auto">
          <a:xfrm>
            <a:off x="206375" y="3140075"/>
            <a:ext cx="8686800" cy="74613"/>
            <a:chOff x="288" y="2208"/>
            <a:chExt cx="5184" cy="0"/>
          </a:xfrm>
        </p:grpSpPr>
        <p:sp>
          <p:nvSpPr>
            <p:cNvPr id="206867" name="Line 3"/>
            <p:cNvSpPr>
              <a:spLocks noChangeShapeType="1"/>
            </p:cNvSpPr>
            <p:nvPr/>
          </p:nvSpPr>
          <p:spPr bwMode="auto">
            <a:xfrm>
              <a:off x="1230" y="2208"/>
              <a:ext cx="3789" cy="0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round/>
              <a:headEnd/>
              <a:tailEnd/>
            </a:ln>
            <a:effectLst>
              <a:outerShdw dist="38099" dir="2700000" algn="ctr" rotWithShape="0">
                <a:schemeClr val="tx1">
                  <a:alpha val="74997"/>
                </a:schemeClr>
              </a:outerShdw>
            </a:effectLst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07892" name="Line 4"/>
            <p:cNvSpPr>
              <a:spLocks noChangeShapeType="1"/>
            </p:cNvSpPr>
            <p:nvPr/>
          </p:nvSpPr>
          <p:spPr bwMode="auto">
            <a:xfrm>
              <a:off x="288" y="2208"/>
              <a:ext cx="5184" cy="0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6851" name="Text Box 5"/>
          <p:cNvSpPr txBox="1">
            <a:spLocks noChangeArrowheads="1"/>
          </p:cNvSpPr>
          <p:nvPr/>
        </p:nvSpPr>
        <p:spPr bwMode="auto">
          <a:xfrm>
            <a:off x="152400" y="2416175"/>
            <a:ext cx="12192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1400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350838"/>
            <a:ext cx="8229600" cy="9144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 sz="4000" b="1">
                <a:solidFill>
                  <a:schemeClr val="bg1"/>
                </a:solidFill>
                <a:latin typeface="Arial" charset="0"/>
                <a:cs typeface="宋体" charset="0"/>
              </a:rPr>
              <a:t>编写的时期</a:t>
            </a:r>
            <a:endParaRPr lang="en-US" sz="4000" b="1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06853" name="Text Box 7"/>
          <p:cNvSpPr txBox="1">
            <a:spLocks noChangeArrowheads="1"/>
          </p:cNvSpPr>
          <p:nvPr/>
        </p:nvSpPr>
        <p:spPr bwMode="auto">
          <a:xfrm>
            <a:off x="0" y="3276600"/>
            <a:ext cx="13716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摩西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4" name="Text Box 8"/>
          <p:cNvSpPr txBox="1">
            <a:spLocks noChangeArrowheads="1"/>
          </p:cNvSpPr>
          <p:nvPr/>
        </p:nvSpPr>
        <p:spPr bwMode="auto">
          <a:xfrm>
            <a:off x="2133600" y="2416175"/>
            <a:ext cx="12192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1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0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00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5" name="Text Box 9"/>
          <p:cNvSpPr txBox="1">
            <a:spLocks noChangeArrowheads="1"/>
          </p:cNvSpPr>
          <p:nvPr/>
        </p:nvSpPr>
        <p:spPr bwMode="auto">
          <a:xfrm>
            <a:off x="3657600" y="2416175"/>
            <a:ext cx="10668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971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6" name="Text Box 10"/>
          <p:cNvSpPr txBox="1">
            <a:spLocks noChangeArrowheads="1"/>
          </p:cNvSpPr>
          <p:nvPr/>
        </p:nvSpPr>
        <p:spPr bwMode="auto">
          <a:xfrm>
            <a:off x="5181600" y="2416175"/>
            <a:ext cx="9906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931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7" name="Text Box 11"/>
          <p:cNvSpPr txBox="1">
            <a:spLocks noChangeArrowheads="1"/>
          </p:cNvSpPr>
          <p:nvPr/>
        </p:nvSpPr>
        <p:spPr bwMode="auto">
          <a:xfrm>
            <a:off x="7772400" y="2416175"/>
            <a:ext cx="9906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5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00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8" name="Text Box 12"/>
          <p:cNvSpPr txBox="1">
            <a:spLocks noChangeArrowheads="1"/>
          </p:cNvSpPr>
          <p:nvPr/>
        </p:nvSpPr>
        <p:spPr bwMode="auto">
          <a:xfrm>
            <a:off x="6324600" y="2416175"/>
            <a:ext cx="9906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722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9" name="Text Box 13"/>
          <p:cNvSpPr txBox="1">
            <a:spLocks noChangeArrowheads="1"/>
          </p:cNvSpPr>
          <p:nvPr/>
        </p:nvSpPr>
        <p:spPr bwMode="auto">
          <a:xfrm>
            <a:off x="1981200" y="3276600"/>
            <a:ext cx="13716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大卫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0" name="Text Box 14"/>
          <p:cNvSpPr txBox="1">
            <a:spLocks noChangeArrowheads="1"/>
          </p:cNvSpPr>
          <p:nvPr/>
        </p:nvSpPr>
        <p:spPr bwMode="auto">
          <a:xfrm>
            <a:off x="3429000" y="3276600"/>
            <a:ext cx="15240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所罗门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1" name="Text Box 15"/>
          <p:cNvSpPr txBox="1">
            <a:spLocks noChangeArrowheads="1"/>
          </p:cNvSpPr>
          <p:nvPr/>
        </p:nvSpPr>
        <p:spPr bwMode="auto">
          <a:xfrm>
            <a:off x="4953000" y="3276600"/>
            <a:ext cx="17526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分裂王国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2" name="Text Box 16"/>
          <p:cNvSpPr txBox="1">
            <a:spLocks noChangeArrowheads="1"/>
          </p:cNvSpPr>
          <p:nvPr/>
        </p:nvSpPr>
        <p:spPr bwMode="auto">
          <a:xfrm>
            <a:off x="6096000" y="3276600"/>
            <a:ext cx="13716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放逐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3" name="Text Box 17"/>
          <p:cNvSpPr txBox="1">
            <a:spLocks noChangeArrowheads="1"/>
          </p:cNvSpPr>
          <p:nvPr/>
        </p:nvSpPr>
        <p:spPr bwMode="auto">
          <a:xfrm>
            <a:off x="7315200" y="3276600"/>
            <a:ext cx="19050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复国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4" name="Text Box 18"/>
          <p:cNvSpPr txBox="1">
            <a:spLocks noChangeArrowheads="1"/>
          </p:cNvSpPr>
          <p:nvPr/>
        </p:nvSpPr>
        <p:spPr bwMode="auto">
          <a:xfrm>
            <a:off x="1981200" y="4343400"/>
            <a:ext cx="3124200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大多数的诗篇是在这段期间写的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7889" name="AutoShape 19"/>
          <p:cNvSpPr>
            <a:spLocks/>
          </p:cNvSpPr>
          <p:nvPr/>
        </p:nvSpPr>
        <p:spPr bwMode="auto">
          <a:xfrm rot="-5400000">
            <a:off x="3390900" y="3162300"/>
            <a:ext cx="304800" cy="1905000"/>
          </a:xfrm>
          <a:prstGeom prst="leftBrace">
            <a:avLst>
              <a:gd name="adj1" fmla="val 52083"/>
              <a:gd name="adj2" fmla="val 50000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24" name="Text Box 20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按照书卷的分类</a:t>
            </a:r>
            <a:endParaRPr lang="en-US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219200"/>
            <a:ext cx="8305800" cy="4906963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800">
                <a:solidFill>
                  <a:srgbClr val="FFFFFF"/>
                </a:solidFill>
                <a:latin typeface="Arial" charset="0"/>
              </a:rPr>
              <a:t>						 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卷一：诗篇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1 – 41		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卷二：诗篇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42 -72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卷三：诗篇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73 - 89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卷四：诗篇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90 - 106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卷五：诗篇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107 – 150</a:t>
            </a:r>
          </a:p>
          <a:p>
            <a:pPr eaLnBrk="1" hangingPunct="1"/>
            <a:endParaRPr lang="en-US" sz="2800" b="1">
              <a:solidFill>
                <a:srgbClr val="FFFFFF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sz="2800" b="1">
                <a:solidFill>
                  <a:srgbClr val="FFFFFF"/>
                </a:solidFill>
                <a:latin typeface="Arial" charset="0"/>
              </a:rPr>
              <a:t>	</a:t>
            </a:r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每一本书卷都以颂歌作为结束</a:t>
            </a:r>
            <a:endParaRPr lang="en-US" altLang="ja-JP" sz="2800" b="1">
              <a:solidFill>
                <a:srgbClr val="FFFFFF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endParaRPr lang="en-US" sz="2800" b="1">
              <a:solidFill>
                <a:srgbClr val="FFFFFF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2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2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225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225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225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225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225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1" grpId="0" build="p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FFF00"/>
                </a:solidFill>
                <a:latin typeface="Arial" charset="0"/>
                <a:cs typeface="宋体" charset="0"/>
              </a:rPr>
              <a:t>分类的原因</a:t>
            </a:r>
            <a:endParaRPr lang="en-US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FFF00"/>
                </a:solidFill>
                <a:latin typeface="Arial" charset="0"/>
                <a:cs typeface="宋体" charset="0"/>
              </a:rPr>
              <a:t>犹太人相信这五个单位和五经对称，但实际上它们并没有彼此对应。</a:t>
            </a:r>
            <a:endParaRPr lang="en-US">
              <a:solidFill>
                <a:srgbClr val="FFFF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4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79" grpId="0" build="p" autoUpdateAnimBg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018" name="Group 2"/>
          <p:cNvGrpSpPr>
            <a:grpSpLocks/>
          </p:cNvGrpSpPr>
          <p:nvPr/>
        </p:nvGrpSpPr>
        <p:grpSpPr bwMode="auto">
          <a:xfrm>
            <a:off x="31750" y="0"/>
            <a:ext cx="9144000" cy="6858000"/>
            <a:chOff x="0" y="0"/>
            <a:chExt cx="5760" cy="4320"/>
          </a:xfrm>
        </p:grpSpPr>
        <p:grpSp>
          <p:nvGrpSpPr>
            <p:cNvPr id="214050" name="Group 3"/>
            <p:cNvGrpSpPr>
              <a:grpSpLocks/>
            </p:cNvGrpSpPr>
            <p:nvPr/>
          </p:nvGrpSpPr>
          <p:grpSpPr bwMode="auto">
            <a:xfrm>
              <a:off x="4560" y="0"/>
              <a:ext cx="1200" cy="4320"/>
              <a:chOff x="4608" y="0"/>
              <a:chExt cx="1152" cy="4320"/>
            </a:xfrm>
          </p:grpSpPr>
          <p:pic>
            <p:nvPicPr>
              <p:cNvPr id="214063" name="Picture 4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64" name="Picture 5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4051" name="Group 6"/>
            <p:cNvGrpSpPr>
              <a:grpSpLocks/>
            </p:cNvGrpSpPr>
            <p:nvPr/>
          </p:nvGrpSpPr>
          <p:grpSpPr bwMode="auto">
            <a:xfrm>
              <a:off x="3504" y="0"/>
              <a:ext cx="1200" cy="4320"/>
              <a:chOff x="4608" y="0"/>
              <a:chExt cx="1152" cy="4320"/>
            </a:xfrm>
          </p:grpSpPr>
          <p:pic>
            <p:nvPicPr>
              <p:cNvPr id="214061" name="Picture 7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62" name="Picture 8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4052" name="Group 9"/>
            <p:cNvGrpSpPr>
              <a:grpSpLocks/>
            </p:cNvGrpSpPr>
            <p:nvPr/>
          </p:nvGrpSpPr>
          <p:grpSpPr bwMode="auto">
            <a:xfrm>
              <a:off x="2304" y="0"/>
              <a:ext cx="1200" cy="4320"/>
              <a:chOff x="4608" y="0"/>
              <a:chExt cx="1152" cy="4320"/>
            </a:xfrm>
          </p:grpSpPr>
          <p:pic>
            <p:nvPicPr>
              <p:cNvPr id="214059" name="Picture 10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60" name="Picture 11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4053" name="Group 12"/>
            <p:cNvGrpSpPr>
              <a:grpSpLocks/>
            </p:cNvGrpSpPr>
            <p:nvPr/>
          </p:nvGrpSpPr>
          <p:grpSpPr bwMode="auto">
            <a:xfrm>
              <a:off x="1104" y="0"/>
              <a:ext cx="1200" cy="4320"/>
              <a:chOff x="4608" y="0"/>
              <a:chExt cx="1152" cy="4320"/>
            </a:xfrm>
          </p:grpSpPr>
          <p:pic>
            <p:nvPicPr>
              <p:cNvPr id="214057" name="Picture 13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58" name="Picture 14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4054" name="Group 15"/>
            <p:cNvGrpSpPr>
              <a:grpSpLocks/>
            </p:cNvGrpSpPr>
            <p:nvPr/>
          </p:nvGrpSpPr>
          <p:grpSpPr bwMode="auto">
            <a:xfrm>
              <a:off x="0" y="0"/>
              <a:ext cx="1200" cy="4320"/>
              <a:chOff x="4608" y="0"/>
              <a:chExt cx="1152" cy="4320"/>
            </a:xfrm>
          </p:grpSpPr>
          <p:pic>
            <p:nvPicPr>
              <p:cNvPr id="214055" name="Picture 16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56" name="Picture 17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14019" name="Rectangle 18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3600" b="1">
                <a:solidFill>
                  <a:srgbClr val="B12143"/>
                </a:solidFill>
                <a:latin typeface="Arial" charset="0"/>
              </a:rPr>
              <a:t>与神的盟约中的关系</a:t>
            </a:r>
            <a:endParaRPr lang="en-GB" sz="3600" b="1">
              <a:solidFill>
                <a:srgbClr val="B12143"/>
              </a:solidFill>
              <a:latin typeface="Arial" charset="0"/>
            </a:endParaRPr>
          </a:p>
        </p:txBody>
      </p:sp>
      <p:graphicFrame>
        <p:nvGraphicFramePr>
          <p:cNvPr id="344083" name="Group 19"/>
          <p:cNvGraphicFramePr>
            <a:graphicFrameLocks noGrp="1"/>
          </p:cNvGraphicFramePr>
          <p:nvPr/>
        </p:nvGraphicFramePr>
        <p:xfrm>
          <a:off x="228600" y="1371600"/>
          <a:ext cx="8686800" cy="5105402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1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8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763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五经</a:t>
                      </a:r>
                      <a:endParaRPr kumimoji="0" lang="en-GB" sz="2400" b="1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对应的</a:t>
                      </a:r>
                      <a:endParaRPr kumimoji="0" lang="en-GB" sz="2400" b="1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6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创世记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人：属神的人、不属神的人、人子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46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出埃及记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以色列毁坏、被赎的故事；以一篇国度诗篇作为结束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445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利未记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至圣所：提及圣洁、会众、西安；</a:t>
                      </a:r>
                      <a:r>
                        <a:rPr kumimoji="0" lang="en-US" altLang="zh-CN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altLang="ja-JP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1/12 </a:t>
                      </a: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亚萨的诗篇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46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民数记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旷野：提及摩西、旷野、失败与反叛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46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申命记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重申神的忠告，律法的呼应</a:t>
                      </a:r>
                      <a:r>
                        <a:rPr kumimoji="0" lang="en-US" altLang="ja-JP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, </a:t>
                      </a: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期盼祝福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44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 sz="1800"/>
          </a:p>
        </p:txBody>
      </p:sp>
      <p:graphicFrame>
        <p:nvGraphicFramePr>
          <p:cNvPr id="145493" name="Group 85"/>
          <p:cNvGraphicFramePr>
            <a:graphicFrameLocks noGrp="1"/>
          </p:cNvGraphicFramePr>
          <p:nvPr/>
        </p:nvGraphicFramePr>
        <p:xfrm>
          <a:off x="0" y="295275"/>
          <a:ext cx="9144000" cy="6161720"/>
        </p:xfrm>
        <a:graphic>
          <a:graphicData uri="http://schemas.openxmlformats.org/drawingml/2006/table">
            <a:tbl>
              <a:tblPr/>
              <a:tblGrid>
                <a:gridCol w="1828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31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42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73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90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44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107           150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7563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41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:13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72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:18-20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89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:52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106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:48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150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:6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74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仰慕的敬拜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称奇的敬拜</a:t>
                      </a:r>
                      <a:endParaRPr kumimoji="0" lang="en-US" altLang="zh-CN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不停息的敬拜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驯服的敬拜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完善的敬拜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366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创世记</a:t>
                      </a:r>
                      <a:endParaRPr kumimoji="0" lang="en-US" altLang="ja-JP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人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出埃及记</a:t>
                      </a:r>
                      <a:endParaRPr kumimoji="0" lang="en-US" altLang="ja-JP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以色列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利未记</a:t>
                      </a:r>
                      <a:endParaRPr kumimoji="0" lang="en-US" altLang="ja-JP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圣所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民数记</a:t>
                      </a:r>
                      <a:endParaRPr kumimoji="0" lang="en-US" altLang="ja-JP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摩西与旷野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申命记</a:t>
                      </a:r>
                      <a:endParaRPr kumimoji="0" lang="en-US" altLang="ja-JP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 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律法与地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大卫为主要（或全部）</a:t>
                      </a:r>
                      <a:endParaRPr kumimoji="0" lang="en-US" altLang="zh-CN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大卫与可拉为主要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亚萨为主要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不详作者为主要</a:t>
                      </a:r>
                      <a:endParaRPr kumimoji="0" lang="en-US" sz="19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大卫为主要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175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大卫的原集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在希西家与约西亚的统治时期添加了卷二与三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各种各样的采集在以斯拉与尼西米的时代汇集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16115" name="AutoShape 54"/>
          <p:cNvSpPr>
            <a:spLocks noChangeArrowheads="1"/>
          </p:cNvSpPr>
          <p:nvPr/>
        </p:nvSpPr>
        <p:spPr bwMode="auto">
          <a:xfrm>
            <a:off x="11430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16" name="AutoShape 55"/>
          <p:cNvSpPr>
            <a:spLocks noChangeArrowheads="1"/>
          </p:cNvSpPr>
          <p:nvPr/>
        </p:nvSpPr>
        <p:spPr bwMode="auto">
          <a:xfrm>
            <a:off x="29718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17" name="AutoShape 56"/>
          <p:cNvSpPr>
            <a:spLocks noChangeArrowheads="1"/>
          </p:cNvSpPr>
          <p:nvPr/>
        </p:nvSpPr>
        <p:spPr bwMode="auto">
          <a:xfrm>
            <a:off x="48006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18" name="AutoShape 57"/>
          <p:cNvSpPr>
            <a:spLocks noChangeArrowheads="1"/>
          </p:cNvSpPr>
          <p:nvPr/>
        </p:nvSpPr>
        <p:spPr bwMode="auto">
          <a:xfrm>
            <a:off x="66294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19" name="AutoShape 58"/>
          <p:cNvSpPr>
            <a:spLocks noChangeArrowheads="1"/>
          </p:cNvSpPr>
          <p:nvPr/>
        </p:nvSpPr>
        <p:spPr bwMode="auto">
          <a:xfrm>
            <a:off x="84582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20" name="Text Box 59"/>
          <p:cNvSpPr txBox="1">
            <a:spLocks noChangeArrowheads="1"/>
          </p:cNvSpPr>
          <p:nvPr/>
        </p:nvSpPr>
        <p:spPr bwMode="auto">
          <a:xfrm>
            <a:off x="0" y="2528888"/>
            <a:ext cx="3733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1800" b="1" i="1">
                <a:solidFill>
                  <a:schemeClr val="bg1"/>
                </a:solidFill>
              </a:rPr>
              <a:t>颂歌出现在这些经节</a:t>
            </a:r>
            <a:endParaRPr lang="en-US" sz="1800" b="1" i="1">
              <a:solidFill>
                <a:schemeClr val="bg1"/>
              </a:solidFill>
            </a:endParaRPr>
          </a:p>
        </p:txBody>
      </p:sp>
      <p:sp>
        <p:nvSpPr>
          <p:cNvPr id="216121" name="Text Box 60"/>
          <p:cNvSpPr txBox="1">
            <a:spLocks noChangeArrowheads="1"/>
          </p:cNvSpPr>
          <p:nvPr/>
        </p:nvSpPr>
        <p:spPr bwMode="auto">
          <a:xfrm>
            <a:off x="-76200" y="4462463"/>
            <a:ext cx="43434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1600" b="1" i="1">
                <a:solidFill>
                  <a:schemeClr val="bg1"/>
                </a:solidFill>
              </a:rPr>
              <a:t>与摩西五经在主题上的相似之处</a:t>
            </a:r>
            <a:endParaRPr lang="en-US" sz="1600" b="1" i="1">
              <a:solidFill>
                <a:schemeClr val="bg1"/>
              </a:solidFill>
            </a:endParaRPr>
          </a:p>
        </p:txBody>
      </p:sp>
      <p:sp>
        <p:nvSpPr>
          <p:cNvPr id="216122" name="Text Box 69"/>
          <p:cNvSpPr txBox="1">
            <a:spLocks noChangeArrowheads="1"/>
          </p:cNvSpPr>
          <p:nvPr/>
        </p:nvSpPr>
        <p:spPr bwMode="auto">
          <a:xfrm>
            <a:off x="2209800" y="6507163"/>
            <a:ext cx="4724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 i="1">
                <a:solidFill>
                  <a:schemeClr val="bg1"/>
                </a:solidFill>
              </a:rPr>
              <a:t>有可能的收集阶段</a:t>
            </a:r>
            <a:endParaRPr lang="en-US" sz="2000" i="1">
              <a:solidFill>
                <a:schemeClr val="bg1"/>
              </a:solidFill>
            </a:endParaRPr>
          </a:p>
        </p:txBody>
      </p:sp>
      <p:sp>
        <p:nvSpPr>
          <p:cNvPr id="216123" name="Text Box 70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</a:rPr>
              <a:t>383</a:t>
            </a:r>
          </a:p>
        </p:txBody>
      </p:sp>
      <p:sp>
        <p:nvSpPr>
          <p:cNvPr id="216124" name="Text Box 80"/>
          <p:cNvSpPr txBox="1">
            <a:spLocks noChangeArrowheads="1"/>
          </p:cNvSpPr>
          <p:nvPr/>
        </p:nvSpPr>
        <p:spPr bwMode="auto">
          <a:xfrm>
            <a:off x="7223125" y="6477000"/>
            <a:ext cx="1978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i="1">
                <a:solidFill>
                  <a:schemeClr val="bg1"/>
                </a:solidFill>
              </a:rPr>
              <a:t>Irving L. Jensen</a:t>
            </a:r>
          </a:p>
        </p:txBody>
      </p:sp>
      <p:sp>
        <p:nvSpPr>
          <p:cNvPr id="145491" name="Rectangle 83"/>
          <p:cNvSpPr>
            <a:spLocks noGrp="1" noChangeArrowheads="1"/>
          </p:cNvSpPr>
          <p:nvPr>
            <p:ph type="title" idx="4294967295"/>
          </p:nvPr>
        </p:nvSpPr>
        <p:spPr>
          <a:xfrm>
            <a:off x="2514600" y="-76200"/>
            <a:ext cx="4038600" cy="457200"/>
          </a:xfrm>
          <a:effectLst>
            <a:outerShdw blurRad="63500" dist="38099" dir="2700000" algn="ctr" rotWithShape="0">
              <a:schemeClr val="tx2">
                <a:alpha val="74997"/>
              </a:schemeClr>
            </a:outerShdw>
          </a:effectLst>
        </p:spPr>
        <p:txBody>
          <a:bodyPr anchor="t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zh-CN" altLang="en-US" sz="2400" b="1">
                <a:solidFill>
                  <a:schemeClr val="bg1"/>
                </a:solidFill>
                <a:latin typeface="Arial Black" charset="0"/>
                <a:cs typeface="宋体" charset="0"/>
              </a:rPr>
              <a:t>五卷书合为一卷</a:t>
            </a:r>
            <a:endParaRPr lang="en-US" sz="2400" b="1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216126" name="Text Box 60"/>
          <p:cNvSpPr txBox="1">
            <a:spLocks noChangeArrowheads="1"/>
          </p:cNvSpPr>
          <p:nvPr/>
        </p:nvSpPr>
        <p:spPr bwMode="auto">
          <a:xfrm>
            <a:off x="-76200" y="5376863"/>
            <a:ext cx="43434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1600" b="1" i="1">
                <a:solidFill>
                  <a:schemeClr val="bg1"/>
                </a:solidFill>
              </a:rPr>
              <a:t>作者</a:t>
            </a:r>
            <a:endParaRPr lang="en-US" sz="1600" b="1" i="1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solidFill>
                  <a:srgbClr val="100D00"/>
                </a:solidFill>
                <a:latin typeface="Arial" charset="0"/>
              </a:rPr>
              <a:t>分类的原因</a:t>
            </a:r>
            <a:endParaRPr lang="en-US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solidFill>
                  <a:srgbClr val="100D00"/>
                </a:solidFill>
                <a:latin typeface="Arial" charset="0"/>
              </a:rPr>
              <a:t>赫伯特 </a:t>
            </a:r>
            <a:r>
              <a:rPr lang="en-US" altLang="zh-CN">
                <a:solidFill>
                  <a:srgbClr val="100D00"/>
                </a:solidFill>
                <a:latin typeface="Arial" charset="0"/>
              </a:rPr>
              <a:t>C. </a:t>
            </a:r>
            <a:r>
              <a:rPr lang="zh-CN" altLang="en-US">
                <a:solidFill>
                  <a:srgbClr val="100D00"/>
                </a:solidFill>
                <a:latin typeface="Arial" charset="0"/>
              </a:rPr>
              <a:t>琉尔波尔德（</a:t>
            </a:r>
            <a:r>
              <a:rPr lang="en-US" altLang="ja-JP">
                <a:solidFill>
                  <a:srgbClr val="100D00"/>
                </a:solidFill>
                <a:latin typeface="Arial" charset="0"/>
                <a:cs typeface="ＭＳ Ｐゴシック" charset="0"/>
              </a:rPr>
              <a:t> Herbert C. Leupold</a:t>
            </a:r>
            <a:r>
              <a:rPr lang="zh-CN" altLang="en-US">
                <a:solidFill>
                  <a:srgbClr val="100D00"/>
                </a:solidFill>
                <a:latin typeface="Arial" charset="0"/>
              </a:rPr>
              <a:t>）与 </a:t>
            </a:r>
            <a:r>
              <a:rPr lang="en-US" altLang="zh-CN">
                <a:solidFill>
                  <a:srgbClr val="100D00"/>
                </a:solidFill>
                <a:latin typeface="Arial" charset="0"/>
              </a:rPr>
              <a:t>A. A. </a:t>
            </a:r>
            <a:r>
              <a:rPr lang="zh-CN" altLang="en-US">
                <a:solidFill>
                  <a:srgbClr val="100D00"/>
                </a:solidFill>
                <a:latin typeface="Arial" charset="0"/>
              </a:rPr>
              <a:t>安德森（</a:t>
            </a:r>
            <a:r>
              <a:rPr lang="en-US" altLang="ja-JP">
                <a:solidFill>
                  <a:srgbClr val="100D00"/>
                </a:solidFill>
                <a:latin typeface="Arial" charset="0"/>
                <a:cs typeface="ＭＳ Ｐゴシック" charset="0"/>
              </a:rPr>
              <a:t> A. A. Anderson</a:t>
            </a:r>
            <a:r>
              <a:rPr lang="zh-CN" altLang="en-US">
                <a:solidFill>
                  <a:srgbClr val="100D00"/>
                </a:solidFill>
                <a:latin typeface="Arial" charset="0"/>
              </a:rPr>
              <a:t>）假定分划产生了一本接一本、照时间进度发展的书卷</a:t>
            </a:r>
            <a:endParaRPr lang="en-US" altLang="zh-CN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218116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/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7" grpId="0" build="p" autoUpdateAnimBg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92162"/>
          </a:xfrm>
          <a:noFill/>
        </p:spPr>
        <p:txBody>
          <a:bodyPr/>
          <a:lstStyle/>
          <a:p>
            <a:pPr eaLnBrk="1" hangingPunct="1"/>
            <a:r>
              <a:rPr lang="zh-CN" altLang="en-US" sz="4000" b="1">
                <a:solidFill>
                  <a:schemeClr val="bg1"/>
                </a:solidFill>
                <a:latin typeface="Arial" charset="0"/>
              </a:rPr>
              <a:t>编辑</a:t>
            </a:r>
            <a:endParaRPr lang="en-US" sz="4000" b="1">
              <a:solidFill>
                <a:schemeClr val="bg1"/>
              </a:solidFill>
              <a:latin typeface="Arial" charset="0"/>
            </a:endParaRPr>
          </a:p>
        </p:txBody>
      </p:sp>
      <p:graphicFrame>
        <p:nvGraphicFramePr>
          <p:cNvPr id="305155" name="Group 3"/>
          <p:cNvGraphicFramePr>
            <a:graphicFrameLocks noGrp="1"/>
          </p:cNvGraphicFramePr>
          <p:nvPr/>
        </p:nvGraphicFramePr>
        <p:xfrm>
          <a:off x="228600" y="1143000"/>
          <a:ext cx="8686800" cy="2667001"/>
        </p:xfrm>
        <a:graphic>
          <a:graphicData uri="http://schemas.openxmlformats.org/drawingml/2006/table">
            <a:tbl>
              <a:tblPr/>
              <a:tblGrid>
                <a:gridCol w="1828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2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128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47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47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87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842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7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希西家或约西亚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以斯拉或尼西米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50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有可能的编辑时期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1020 –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970</a:t>
                      </a: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970 – 610</a:t>
                      </a: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430</a:t>
                      </a: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年</a:t>
                      </a:r>
                      <a:endParaRPr kumimoji="0" lang="en-US" altLang="ja-JP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20189" name="Group 29"/>
          <p:cNvGrpSpPr>
            <a:grpSpLocks/>
          </p:cNvGrpSpPr>
          <p:nvPr/>
        </p:nvGrpSpPr>
        <p:grpSpPr bwMode="auto">
          <a:xfrm>
            <a:off x="0" y="3913188"/>
            <a:ext cx="9144000" cy="2944812"/>
            <a:chOff x="0" y="2465"/>
            <a:chExt cx="5472" cy="1855"/>
          </a:xfrm>
        </p:grpSpPr>
        <p:pic>
          <p:nvPicPr>
            <p:cNvPr id="220190" name="Picture 30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191" name="Picture 3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5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5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5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154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66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58" name="Picture 2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screen">
            <a:lum bright="18000" contras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303338"/>
            <a:ext cx="9144000" cy="5097462"/>
          </a:xfrm>
        </p:spPr>
      </p:pic>
      <p:sp>
        <p:nvSpPr>
          <p:cNvPr id="224259" name="Rectangle 3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zh-CN" altLang="en-US" dirty="0">
                <a:solidFill>
                  <a:srgbClr val="F8E8C0"/>
                </a:solidFill>
                <a:latin typeface="Arial" charset="0"/>
              </a:rPr>
              <a:t>神的名字</a:t>
            </a:r>
            <a:endParaRPr lang="en-GB" dirty="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37924" name="Group 4"/>
          <p:cNvGraphicFramePr>
            <a:graphicFrameLocks noGrp="1"/>
          </p:cNvGraphicFramePr>
          <p:nvPr/>
        </p:nvGraphicFramePr>
        <p:xfrm>
          <a:off x="457200" y="2028825"/>
          <a:ext cx="8229600" cy="3846821"/>
        </p:xfrm>
        <a:graphic>
          <a:graphicData uri="http://schemas.openxmlformats.org/drawingml/2006/table">
            <a:tbl>
              <a:tblPr/>
              <a:tblGrid>
                <a:gridCol w="2514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445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耶和华（</a:t>
                      </a:r>
                      <a:r>
                        <a:rPr kumimoji="0" lang="en-US" altLang="ja-JP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Jehovah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“因为耶和华是公义的，他喜爱公义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11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:7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以罗欣</a:t>
                      </a:r>
                      <a:endParaRPr kumimoji="0" lang="en-US" altLang="zh-CN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Elohim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“你们当向神唱诗，歌颂他的名；为那坐车行过旷野的修平大路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 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68</a:t>
                      </a:r>
                      <a:r>
                        <a:rPr kumimoji="0" lang="en-US" altLang="ja-JP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:4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0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-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以罗欣（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Jehovah-Elohim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“万军之神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– 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耶和华以色列的神啊！求你兴起，惩治万邦！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”</a:t>
                      </a:r>
                      <a:endParaRPr kumimoji="0" lang="en-US" altLang="zh-CN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（诗 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59</a:t>
                      </a: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" name="Oval Callout 9"/>
          <p:cNvSpPr/>
          <p:nvPr/>
        </p:nvSpPr>
        <p:spPr>
          <a:xfrm>
            <a:off x="0" y="152400"/>
            <a:ext cx="4191000" cy="1981200"/>
          </a:xfrm>
          <a:prstGeom prst="wedgeEllipseCallout">
            <a:avLst>
              <a:gd name="adj1" fmla="val 59543"/>
              <a:gd name="adj2" fmla="val 51715"/>
            </a:avLst>
          </a:prstGeom>
          <a:gradFill rotWithShape="1">
            <a:gsLst>
              <a:gs pos="0">
                <a:srgbClr val="BBE0E3">
                  <a:tint val="100000"/>
                  <a:shade val="100000"/>
                  <a:satMod val="130000"/>
                </a:srgbClr>
              </a:gs>
              <a:gs pos="100000">
                <a:srgbClr val="BBE0E3">
                  <a:tint val="50000"/>
                  <a:shade val="100000"/>
                  <a:satMod val="350000"/>
                </a:srgbClr>
              </a:gs>
            </a:gsLst>
            <a:lin ang="16200000" scaled="0"/>
          </a:gradFill>
          <a:ln w="9525" cap="flat" cmpd="sng" algn="ctr">
            <a:solidFill>
              <a:srgbClr val="BBE0E3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u="sng" kern="0" dirty="0">
                <a:solidFill>
                  <a:srgbClr val="FF0000"/>
                </a:solidFill>
                <a:latin typeface="Arial"/>
                <a:ea typeface="Arial"/>
                <a:cs typeface="Arial"/>
              </a:rPr>
              <a:t>Yahweh</a:t>
            </a:r>
            <a:r>
              <a:rPr lang="en-US" sz="1800" b="1" kern="0" dirty="0">
                <a:solidFill>
                  <a:srgbClr val="FF0000"/>
                </a:solidFill>
                <a:latin typeface="Arial"/>
                <a:ea typeface="Arial"/>
                <a:cs typeface="Arial"/>
              </a:rPr>
              <a:t>: The proper name of the God of Israel;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kern="0" dirty="0">
                <a:solidFill>
                  <a:srgbClr val="FF0000"/>
                </a:solidFill>
                <a:latin typeface="Arial"/>
                <a:ea typeface="Arial"/>
                <a:cs typeface="Arial"/>
              </a:rPr>
              <a:t>Covenant-Keeping</a:t>
            </a:r>
          </a:p>
        </p:txBody>
      </p:sp>
      <p:sp>
        <p:nvSpPr>
          <p:cNvPr id="12" name="Oval Callout 11"/>
          <p:cNvSpPr/>
          <p:nvPr/>
        </p:nvSpPr>
        <p:spPr>
          <a:xfrm>
            <a:off x="5105400" y="228600"/>
            <a:ext cx="4038600" cy="1905000"/>
          </a:xfrm>
          <a:prstGeom prst="wedgeEllipseCallout">
            <a:avLst>
              <a:gd name="adj1" fmla="val -51292"/>
              <a:gd name="adj2" fmla="val 122788"/>
            </a:avLst>
          </a:prstGeom>
          <a:gradFill rotWithShape="1">
            <a:gsLst>
              <a:gs pos="0">
                <a:srgbClr val="BBE0E3">
                  <a:tint val="100000"/>
                  <a:shade val="100000"/>
                  <a:satMod val="130000"/>
                </a:srgbClr>
              </a:gs>
              <a:gs pos="100000">
                <a:srgbClr val="BBE0E3">
                  <a:tint val="50000"/>
                  <a:shade val="100000"/>
                  <a:satMod val="350000"/>
                </a:srgbClr>
              </a:gs>
            </a:gsLst>
            <a:lin ang="16200000" scaled="0"/>
          </a:gradFill>
          <a:ln w="9525" cap="flat" cmpd="sng" algn="ctr">
            <a:solidFill>
              <a:srgbClr val="BBE0E3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u="sng" kern="0" dirty="0" err="1">
                <a:solidFill>
                  <a:srgbClr val="0000FF"/>
                </a:solidFill>
                <a:latin typeface="Arial"/>
                <a:ea typeface="Arial"/>
                <a:cs typeface="Arial"/>
              </a:rPr>
              <a:t>God(s</a:t>
            </a:r>
            <a:r>
              <a:rPr lang="en-US" sz="1800" b="1" u="sng" kern="0" dirty="0">
                <a:solidFill>
                  <a:srgbClr val="0000FF"/>
                </a:solidFill>
                <a:latin typeface="Arial"/>
                <a:ea typeface="Arial"/>
                <a:cs typeface="Arial"/>
              </a:rPr>
              <a:t>) or </a:t>
            </a:r>
            <a:r>
              <a:rPr lang="en-US" sz="1800" b="1" u="sng" kern="0" dirty="0" err="1">
                <a:solidFill>
                  <a:srgbClr val="0000FF"/>
                </a:solidFill>
                <a:latin typeface="Arial"/>
                <a:ea typeface="Arial"/>
                <a:cs typeface="Arial"/>
              </a:rPr>
              <a:t>god(s</a:t>
            </a:r>
            <a:r>
              <a:rPr lang="en-US" sz="1800" b="1" u="sng" kern="0" dirty="0">
                <a:solidFill>
                  <a:srgbClr val="0000FF"/>
                </a:solidFill>
                <a:latin typeface="Arial"/>
                <a:ea typeface="Arial"/>
                <a:cs typeface="Arial"/>
              </a:rPr>
              <a:t>)</a:t>
            </a:r>
            <a:r>
              <a:rPr lang="en-US" sz="1800" b="1" kern="0" dirty="0">
                <a:solidFill>
                  <a:srgbClr val="0000FF"/>
                </a:solidFill>
                <a:latin typeface="Arial"/>
                <a:ea typeface="Arial"/>
                <a:cs typeface="Arial"/>
              </a:rPr>
              <a:t>: Plural, intensive, or true; Mighty &amp; Powerful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37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228355" name="Picture 2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screen">
            <a:lum bright="18000" contras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303338"/>
            <a:ext cx="9144000" cy="5097462"/>
          </a:xfrm>
        </p:spPr>
      </p:pic>
      <p:sp>
        <p:nvSpPr>
          <p:cNvPr id="228356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762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F8E8C0"/>
                </a:solidFill>
                <a:latin typeface="Arial" charset="0"/>
              </a:rPr>
              <a:t>神的名字的意义</a:t>
            </a:r>
            <a:endParaRPr lang="en-GB" sz="4000" dirty="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7" name="Group 4"/>
          <p:cNvGraphicFramePr>
            <a:graphicFrameLocks noGrp="1"/>
          </p:cNvGraphicFramePr>
          <p:nvPr/>
        </p:nvGraphicFramePr>
        <p:xfrm>
          <a:off x="457200" y="2028825"/>
          <a:ext cx="8229600" cy="3846821"/>
        </p:xfrm>
        <a:graphic>
          <a:graphicData uri="http://schemas.openxmlformats.org/drawingml/2006/table">
            <a:tbl>
              <a:tblPr/>
              <a:tblGrid>
                <a:gridCol w="2514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445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耶和华（</a:t>
                      </a:r>
                      <a:r>
                        <a:rPr kumimoji="0" lang="en-US" altLang="ja-JP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Jehovah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“因为耶和华是公义的，他喜爱公义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11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:7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以罗欣</a:t>
                      </a:r>
                      <a:endParaRPr kumimoji="0" lang="en-US" altLang="zh-CN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Elohim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“你们当向神唱诗，歌颂他的名；为那坐车行过旷野的修平大路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 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68</a:t>
                      </a:r>
                      <a:r>
                        <a:rPr kumimoji="0" lang="en-US" altLang="ja-JP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:4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0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-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以罗欣（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Jehovah-Elohim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“万军之神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– 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耶和华以色列的神啊！求你兴起，惩治万邦！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”</a:t>
                      </a:r>
                      <a:endParaRPr kumimoji="0" lang="en-US" altLang="zh-CN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（诗 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59</a:t>
                      </a: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76200"/>
            <a:ext cx="8001000" cy="838200"/>
          </a:xfrm>
          <a:solidFill>
            <a:srgbClr val="000000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rgbClr val="FFFFFF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066800"/>
            <a:ext cx="8686800" cy="5410200"/>
          </a:xfrm>
        </p:spPr>
        <p:txBody>
          <a:bodyPr/>
          <a:lstStyle/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多注意结构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将诗篇总结成一句话（扩充 </a:t>
            </a:r>
            <a:r>
              <a:rPr lang="en-US" sz="2800" b="1">
                <a:solidFill>
                  <a:srgbClr val="100D00"/>
                </a:solidFill>
                <a:latin typeface="Arial" charset="0"/>
              </a:rPr>
              <a:t>387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页）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考量题目及处方标记里的背景资料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</a:t>
            </a: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latin typeface="Arial" charset="0"/>
              </a:rPr>
              <a:t>用林赛（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386</a:t>
            </a:r>
            <a:r>
              <a:rPr lang="zh-CN" altLang="en-US" sz="2800" b="1">
                <a:latin typeface="Arial" charset="0"/>
              </a:rPr>
              <a:t>页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</a:t>
            </a:r>
            <a:r>
              <a:rPr lang="zh-CN" altLang="en-US" sz="2800" b="1">
                <a:latin typeface="Arial" charset="0"/>
              </a:rPr>
              <a:t>）的方式将诗篇分类</a:t>
            </a:r>
            <a:endParaRPr lang="en-US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运用新约的启示来正确地诗篇中未完整的神学              （如诗 </a:t>
            </a:r>
            <a:r>
              <a:rPr lang="en-US" altLang="zh-CN" sz="2800" b="1">
                <a:solidFill>
                  <a:srgbClr val="100D00"/>
                </a:solidFill>
                <a:latin typeface="Arial" charset="0"/>
              </a:rPr>
              <a:t>51</a:t>
            </a:r>
            <a:r>
              <a:rPr lang="en-US" sz="2800" b="1">
                <a:solidFill>
                  <a:srgbClr val="100D00"/>
                </a:solidFill>
                <a:latin typeface="Arial" charset="0"/>
              </a:rPr>
              <a:t>:11)</a:t>
            </a: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将比喻和对句重新表达成日常的用语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使用新约中的引述及引语，但不要用旧约作者所不会了解的部份再度融入诗篇中（如诗篇十六篇十节在使徒行传二章二十五至三十一节中被扩充）</a:t>
            </a:r>
            <a:endParaRPr lang="en-US" sz="2800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391</a:t>
            </a:r>
          </a:p>
        </p:txBody>
      </p:sp>
    </p:spTree>
    <p:extLst>
      <p:ext uri="{BB962C8B-B14F-4D97-AF65-F5344CB8AC3E}">
        <p14:creationId xmlns:p14="http://schemas.microsoft.com/office/powerpoint/2010/main" val="2829305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9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D9B3FF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609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dirty="0">
                <a:latin typeface="Arial" charset="0"/>
              </a:rPr>
              <a:t>藉由诗篇祈祷</a:t>
            </a:r>
            <a:endParaRPr lang="en-US" dirty="0">
              <a:latin typeface="Arial" charset="0"/>
            </a:endParaRPr>
          </a:p>
        </p:txBody>
      </p:sp>
      <p:sp>
        <p:nvSpPr>
          <p:cNvPr id="323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52600"/>
            <a:ext cx="4343400" cy="4533900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 sz="3600" b="1" i="1">
                <a:latin typeface="Monotype Corsiva" charset="0"/>
              </a:rPr>
              <a:t>“耶和华 </a:t>
            </a:r>
            <a:r>
              <a:rPr lang="en-US" altLang="zh-CN" sz="3600" b="1" i="1">
                <a:latin typeface="Monotype Corsiva" charset="0"/>
              </a:rPr>
              <a:t>– </a:t>
            </a:r>
            <a:r>
              <a:rPr lang="zh-CN" altLang="en-US" sz="3600" b="1" i="1">
                <a:latin typeface="Monotype Corsiva" charset="0"/>
              </a:rPr>
              <a:t>我的磐石，我的救赎主啊，愿我口中的言语、心里的意念在你面前蒙悦纳。”</a:t>
            </a:r>
            <a:endParaRPr lang="en-US" altLang="zh-CN" sz="3600" b="1" i="1">
              <a:latin typeface="Monotype Corsiva" charset="0"/>
            </a:endParaRPr>
          </a:p>
          <a:p>
            <a:pPr marL="0" indent="0" algn="r" eaLnBrk="1" hangingPunct="1">
              <a:lnSpc>
                <a:spcPct val="90000"/>
              </a:lnSpc>
              <a:buFontTx/>
              <a:buNone/>
            </a:pPr>
            <a:r>
              <a:rPr lang="zh-CN" altLang="en-US" sz="3600" b="1" i="1">
                <a:latin typeface="Monotype Corsiva" charset="0"/>
              </a:rPr>
              <a:t>（诗 </a:t>
            </a:r>
            <a:r>
              <a:rPr lang="en-US" altLang="zh-CN" sz="3600" b="1" i="1">
                <a:latin typeface="Monotype Corsiva" charset="0"/>
              </a:rPr>
              <a:t>19</a:t>
            </a:r>
            <a:r>
              <a:rPr lang="en-US" sz="3600" b="1" i="1">
                <a:latin typeface="Monotype Corsiva" charset="0"/>
              </a:rPr>
              <a:t>:14</a:t>
            </a:r>
            <a:r>
              <a:rPr lang="zh-CN" altLang="en-US" sz="3600" b="1" i="1">
                <a:latin typeface="Monotype Corsiva" charset="0"/>
              </a:rPr>
              <a:t>）</a:t>
            </a:r>
            <a:endParaRPr lang="en-US" sz="3600" b="1" i="1">
              <a:latin typeface="Monotype Corsiva" charset="0"/>
            </a:endParaRPr>
          </a:p>
        </p:txBody>
      </p:sp>
      <p:pic>
        <p:nvPicPr>
          <p:cNvPr id="230404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1828800"/>
            <a:ext cx="35274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2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586" grpId="0"/>
      <p:bldP spid="323587" grpId="0" build="p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0"/>
            <a:ext cx="9144000" cy="1143000"/>
          </a:xfrm>
          <a:gradFill rotWithShape="0">
            <a:gsLst>
              <a:gs pos="0">
                <a:srgbClr val="993437"/>
              </a:gs>
              <a:gs pos="100000">
                <a:srgbClr val="99343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藉由诗篇祈祷</a:t>
            </a:r>
            <a:endParaRPr lang="en-US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1676400"/>
            <a:ext cx="9144000" cy="21336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一人一节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用自己的话改述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不提要求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grpSp>
        <p:nvGrpSpPr>
          <p:cNvPr id="232452" name="Group 4"/>
          <p:cNvGrpSpPr>
            <a:grpSpLocks/>
          </p:cNvGrpSpPr>
          <p:nvPr/>
        </p:nvGrpSpPr>
        <p:grpSpPr bwMode="auto">
          <a:xfrm>
            <a:off x="0" y="3906838"/>
            <a:ext cx="9144000" cy="2944812"/>
            <a:chOff x="0" y="2465"/>
            <a:chExt cx="5472" cy="1855"/>
          </a:xfrm>
        </p:grpSpPr>
        <p:pic>
          <p:nvPicPr>
            <p:cNvPr id="232453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54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505012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 build="p" autoUpdateAnimBg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2" descr="Mountain Scene 060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" name="Text Box 4"/>
          <p:cNvSpPr txBox="1">
            <a:spLocks noChangeArrowheads="1"/>
          </p:cNvSpPr>
          <p:nvPr/>
        </p:nvSpPr>
        <p:spPr bwMode="auto">
          <a:xfrm>
            <a:off x="381000" y="3032125"/>
            <a:ext cx="85344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111:1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你们要赞美耶和华。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在正直人的议会中和大会里，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我要全心称谢耶和华。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331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5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6" name="Picture 2" descr="107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Text Box 4"/>
          <p:cNvSpPr txBox="1">
            <a:spLocks noChangeArrowheads="1"/>
          </p:cNvSpPr>
          <p:nvPr/>
        </p:nvSpPr>
        <p:spPr bwMode="auto">
          <a:xfrm>
            <a:off x="609600" y="2895600"/>
            <a:ext cx="85344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111:2 </a:t>
            </a:r>
            <a:r>
              <a:rPr lang="zh-CN" alt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耶和华的作为伟大，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喜爱他作为的人都努力查究。</a:t>
            </a:r>
            <a:endParaRPr lang="en-US" sz="4000" b="1" dirty="0">
              <a:solidFill>
                <a:srgbClr val="FFFFFF"/>
              </a:solidFill>
              <a:latin typeface="Ariakl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36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祈祷</a:t>
            </a:r>
            <a:endParaRPr lang="en-US" sz="4000" b="1" dirty="0">
              <a:solidFill>
                <a:schemeClr val="bg1"/>
              </a:solidFill>
              <a:latin typeface="Ariakl"/>
              <a:ea typeface="+mj-ea"/>
              <a:cs typeface="Ariakl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594" name="Picture 2" descr="9405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Text Box 4"/>
          <p:cNvSpPr txBox="1">
            <a:spLocks noChangeArrowheads="1"/>
          </p:cNvSpPr>
          <p:nvPr/>
        </p:nvSpPr>
        <p:spPr bwMode="auto">
          <a:xfrm>
            <a:off x="609600" y="1871663"/>
            <a:ext cx="85344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111:3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 他的作为满有尊荣和威严，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他的公义永远长存。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642" name="Picture 2" descr="2yellowroses"/>
          <p:cNvPicPr>
            <a:picLocks noChangeAspect="1" noChangeArrowheads="1"/>
          </p:cNvPicPr>
          <p:nvPr/>
        </p:nvPicPr>
        <p:blipFill>
          <a:blip r:embed="rId3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Text Box 4"/>
          <p:cNvSpPr txBox="1">
            <a:spLocks noChangeArrowheads="1"/>
          </p:cNvSpPr>
          <p:nvPr/>
        </p:nvSpPr>
        <p:spPr bwMode="auto">
          <a:xfrm>
            <a:off x="533400" y="1871663"/>
            <a:ext cx="86106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111:4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他使人记念他所行的奇事；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耶和华有恩典，有怜悯。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9461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690" name="Picture 2" descr="lillyflrs1"/>
          <p:cNvPicPr>
            <a:picLocks noChangeAspect="1" noChangeArrowheads="1"/>
          </p:cNvPicPr>
          <p:nvPr/>
        </p:nvPicPr>
        <p:blipFill>
          <a:blip r:embed="rId3">
            <a:lum bright="-12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Text Box 4"/>
          <p:cNvSpPr txBox="1">
            <a:spLocks noChangeArrowheads="1"/>
          </p:cNvSpPr>
          <p:nvPr/>
        </p:nvSpPr>
        <p:spPr bwMode="auto">
          <a:xfrm>
            <a:off x="533400" y="1871663"/>
            <a:ext cx="86106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111:5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他赐粮食给敬畏他的人；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他永远记念自己的约。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738" name="Picture 2" descr="mtn&amp;moon"/>
          <p:cNvPicPr>
            <a:picLocks noChangeAspect="1" noChangeArrowheads="1"/>
          </p:cNvPicPr>
          <p:nvPr/>
        </p:nvPicPr>
        <p:blipFill>
          <a:blip r:embed="rId3">
            <a:lum bright="-6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6" name="Text Box 4"/>
          <p:cNvSpPr txBox="1">
            <a:spLocks noChangeArrowheads="1"/>
          </p:cNvSpPr>
          <p:nvPr/>
        </p:nvSpPr>
        <p:spPr bwMode="auto">
          <a:xfrm>
            <a:off x="4724400" y="914400"/>
            <a:ext cx="44196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4000" b="1" dirty="0">
                <a:solidFill>
                  <a:srgbClr val="FFFFFF"/>
                </a:solidFill>
              </a:rPr>
              <a:t>111:6 </a:t>
            </a:r>
            <a:r>
              <a:rPr lang="zh-CN" altLang="en-US" sz="4000" b="1" dirty="0">
                <a:solidFill>
                  <a:srgbClr val="FFFFFF"/>
                </a:solidFill>
              </a:rPr>
              <a:t>他向自己的子民彰显大能的作为，</a:t>
            </a:r>
          </a:p>
          <a:p>
            <a:pPr eaLnBrk="1" hangingPunct="1"/>
            <a:r>
              <a:rPr lang="zh-CN" altLang="en-US" sz="4000" b="1" dirty="0">
                <a:solidFill>
                  <a:srgbClr val="FFFFFF"/>
                </a:solidFill>
              </a:rPr>
              <a:t>把列国赐给他们为业。</a:t>
            </a:r>
            <a:endParaRPr lang="en-US" sz="4000" b="1" dirty="0">
              <a:solidFill>
                <a:srgbClr val="FFFFFF"/>
              </a:solidFill>
            </a:endParaRPr>
          </a:p>
        </p:txBody>
      </p:sp>
      <p:sp>
        <p:nvSpPr>
          <p:cNvPr id="2355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786" name="Picture 2" descr="Mountain Scene 061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4" name="Text Box 4"/>
          <p:cNvSpPr txBox="1">
            <a:spLocks noChangeArrowheads="1"/>
          </p:cNvSpPr>
          <p:nvPr/>
        </p:nvSpPr>
        <p:spPr bwMode="auto">
          <a:xfrm>
            <a:off x="457200" y="1676400"/>
            <a:ext cx="8686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111:7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他手所作的都是诚实和公正；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他的训词都是可信靠的。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560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34" name="Picture 2" descr="104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Text Box 4"/>
          <p:cNvSpPr txBox="1">
            <a:spLocks noChangeArrowheads="1"/>
          </p:cNvSpPr>
          <p:nvPr/>
        </p:nvSpPr>
        <p:spPr bwMode="auto">
          <a:xfrm>
            <a:off x="457200" y="1676400"/>
            <a:ext cx="8686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111:8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他的训词是永远确定的，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是按着信实和正直制订的。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765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229600" cy="8382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14400"/>
            <a:ext cx="8839200" cy="1290638"/>
          </a:xfrm>
        </p:spPr>
        <p:txBody>
          <a:bodyPr/>
          <a:lstStyle/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慢慢读</a:t>
            </a:r>
            <a:r>
              <a:rPr lang="ko-KR" altLang="en-US" sz="2800" b="1" dirty="0">
                <a:solidFill>
                  <a:srgbClr val="100D00"/>
                </a:solidFill>
                <a:latin typeface="Arial" charset="0"/>
              </a:rPr>
              <a:t>诗篇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 (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即使是在我们这个强调速读的时代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)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画出该诗篇的情绪主线。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391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8305800" y="376238"/>
            <a:ext cx="812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14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055688" y="2060575"/>
            <a:ext cx="175881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b="1" dirty="0">
                <a:solidFill>
                  <a:srgbClr val="100D00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诗篇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举例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100D00"/>
              </a:solidFill>
              <a:effectLst/>
              <a:uLnTx/>
              <a:uFillTx/>
              <a:latin typeface="Arial" pitchFamily="-105" charset="0"/>
              <a:ea typeface="Arial" pitchFamily="-105" charset="0"/>
              <a:cs typeface="Arial" pitchFamily="-105" charset="0"/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258888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77:1-3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3262313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77:4-9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5264150" y="6064250"/>
            <a:ext cx="971550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77:10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164388" y="6064250"/>
            <a:ext cx="14001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77:11-20</a:t>
            </a: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1116013" y="2636838"/>
            <a:ext cx="21371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是高起还是低起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?</a:t>
            </a:r>
          </a:p>
        </p:txBody>
      </p:sp>
      <p:sp>
        <p:nvSpPr>
          <p:cNvPr id="2" name="Freeform 1"/>
          <p:cNvSpPr/>
          <p:nvPr/>
        </p:nvSpPr>
        <p:spPr>
          <a:xfrm>
            <a:off x="1462088" y="4521200"/>
            <a:ext cx="1892300" cy="347663"/>
          </a:xfrm>
          <a:custGeom>
            <a:avLst/>
            <a:gdLst>
              <a:gd name="connsiteX0" fmla="*/ 0 w 1892895"/>
              <a:gd name="connsiteY0" fmla="*/ 83871 h 347468"/>
              <a:gd name="connsiteX1" fmla="*/ 107823 w 1892895"/>
              <a:gd name="connsiteY1" fmla="*/ 59908 h 347468"/>
              <a:gd name="connsiteX2" fmla="*/ 191686 w 1892895"/>
              <a:gd name="connsiteY2" fmla="*/ 35945 h 347468"/>
              <a:gd name="connsiteX3" fmla="*/ 275548 w 1892895"/>
              <a:gd name="connsiteY3" fmla="*/ 0 h 347468"/>
              <a:gd name="connsiteX4" fmla="*/ 323470 w 1892895"/>
              <a:gd name="connsiteY4" fmla="*/ 11982 h 347468"/>
              <a:gd name="connsiteX5" fmla="*/ 347430 w 1892895"/>
              <a:gd name="connsiteY5" fmla="*/ 47927 h 347468"/>
              <a:gd name="connsiteX6" fmla="*/ 407332 w 1892895"/>
              <a:gd name="connsiteY6" fmla="*/ 107835 h 347468"/>
              <a:gd name="connsiteX7" fmla="*/ 479214 w 1892895"/>
              <a:gd name="connsiteY7" fmla="*/ 167743 h 347468"/>
              <a:gd name="connsiteX8" fmla="*/ 539116 w 1892895"/>
              <a:gd name="connsiteY8" fmla="*/ 275578 h 347468"/>
              <a:gd name="connsiteX9" fmla="*/ 563077 w 1892895"/>
              <a:gd name="connsiteY9" fmla="*/ 311523 h 347468"/>
              <a:gd name="connsiteX10" fmla="*/ 634959 w 1892895"/>
              <a:gd name="connsiteY10" fmla="*/ 347468 h 347468"/>
              <a:gd name="connsiteX11" fmla="*/ 802684 w 1892895"/>
              <a:gd name="connsiteY11" fmla="*/ 323505 h 347468"/>
              <a:gd name="connsiteX12" fmla="*/ 850605 w 1892895"/>
              <a:gd name="connsiteY12" fmla="*/ 263596 h 347468"/>
              <a:gd name="connsiteX13" fmla="*/ 874566 w 1892895"/>
              <a:gd name="connsiteY13" fmla="*/ 215670 h 347468"/>
              <a:gd name="connsiteX14" fmla="*/ 898526 w 1892895"/>
              <a:gd name="connsiteY14" fmla="*/ 191706 h 347468"/>
              <a:gd name="connsiteX15" fmla="*/ 1006350 w 1892895"/>
              <a:gd name="connsiteY15" fmla="*/ 131798 h 347468"/>
              <a:gd name="connsiteX16" fmla="*/ 1221996 w 1892895"/>
              <a:gd name="connsiteY16" fmla="*/ 143780 h 347468"/>
              <a:gd name="connsiteX17" fmla="*/ 1293878 w 1892895"/>
              <a:gd name="connsiteY17" fmla="*/ 167743 h 347468"/>
              <a:gd name="connsiteX18" fmla="*/ 1365760 w 1892895"/>
              <a:gd name="connsiteY18" fmla="*/ 179725 h 347468"/>
              <a:gd name="connsiteX19" fmla="*/ 1449622 w 1892895"/>
              <a:gd name="connsiteY19" fmla="*/ 251615 h 347468"/>
              <a:gd name="connsiteX20" fmla="*/ 1485563 w 1892895"/>
              <a:gd name="connsiteY20" fmla="*/ 299541 h 347468"/>
              <a:gd name="connsiteX21" fmla="*/ 1557445 w 1892895"/>
              <a:gd name="connsiteY21" fmla="*/ 323505 h 347468"/>
              <a:gd name="connsiteX22" fmla="*/ 1892895 w 1892895"/>
              <a:gd name="connsiteY22" fmla="*/ 323505 h 347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2895" h="347468">
                <a:moveTo>
                  <a:pt x="0" y="83871"/>
                </a:moveTo>
                <a:cubicBezTo>
                  <a:pt x="129736" y="62247"/>
                  <a:pt x="25236" y="83506"/>
                  <a:pt x="107823" y="59908"/>
                </a:cubicBezTo>
                <a:cubicBezTo>
                  <a:pt x="125744" y="54787"/>
                  <a:pt x="172531" y="45524"/>
                  <a:pt x="191686" y="35945"/>
                </a:cubicBezTo>
                <a:cubicBezTo>
                  <a:pt x="274420" y="-5426"/>
                  <a:pt x="175816" y="24937"/>
                  <a:pt x="275548" y="0"/>
                </a:cubicBezTo>
                <a:cubicBezTo>
                  <a:pt x="291522" y="3994"/>
                  <a:pt x="309770" y="2848"/>
                  <a:pt x="323470" y="11982"/>
                </a:cubicBezTo>
                <a:cubicBezTo>
                  <a:pt x="335451" y="19970"/>
                  <a:pt x="337948" y="37090"/>
                  <a:pt x="347430" y="47927"/>
                </a:cubicBezTo>
                <a:cubicBezTo>
                  <a:pt x="366025" y="69180"/>
                  <a:pt x="387365" y="87866"/>
                  <a:pt x="407332" y="107835"/>
                </a:cubicBezTo>
                <a:cubicBezTo>
                  <a:pt x="453455" y="153963"/>
                  <a:pt x="429175" y="134380"/>
                  <a:pt x="479214" y="167743"/>
                </a:cubicBezTo>
                <a:cubicBezTo>
                  <a:pt x="500302" y="231009"/>
                  <a:pt x="484190" y="193180"/>
                  <a:pt x="539116" y="275578"/>
                </a:cubicBezTo>
                <a:cubicBezTo>
                  <a:pt x="547103" y="287560"/>
                  <a:pt x="549416" y="306969"/>
                  <a:pt x="563077" y="311523"/>
                </a:cubicBezTo>
                <a:cubicBezTo>
                  <a:pt x="612678" y="328059"/>
                  <a:pt x="588511" y="316499"/>
                  <a:pt x="634959" y="347468"/>
                </a:cubicBezTo>
                <a:cubicBezTo>
                  <a:pt x="690867" y="339480"/>
                  <a:pt x="747710" y="336442"/>
                  <a:pt x="802684" y="323505"/>
                </a:cubicBezTo>
                <a:cubicBezTo>
                  <a:pt x="845573" y="313412"/>
                  <a:pt x="837195" y="294890"/>
                  <a:pt x="850605" y="263596"/>
                </a:cubicBezTo>
                <a:cubicBezTo>
                  <a:pt x="857640" y="247179"/>
                  <a:pt x="864659" y="230532"/>
                  <a:pt x="874566" y="215670"/>
                </a:cubicBezTo>
                <a:cubicBezTo>
                  <a:pt x="880831" y="206271"/>
                  <a:pt x="889490" y="198484"/>
                  <a:pt x="898526" y="191706"/>
                </a:cubicBezTo>
                <a:cubicBezTo>
                  <a:pt x="964435" y="142268"/>
                  <a:pt x="950315" y="150478"/>
                  <a:pt x="1006350" y="131798"/>
                </a:cubicBezTo>
                <a:cubicBezTo>
                  <a:pt x="1078232" y="135792"/>
                  <a:pt x="1150559" y="134849"/>
                  <a:pt x="1221996" y="143780"/>
                </a:cubicBezTo>
                <a:cubicBezTo>
                  <a:pt x="1247058" y="146913"/>
                  <a:pt x="1268965" y="163590"/>
                  <a:pt x="1293878" y="167743"/>
                </a:cubicBezTo>
                <a:lnTo>
                  <a:pt x="1365760" y="179725"/>
                </a:lnTo>
                <a:cubicBezTo>
                  <a:pt x="1403638" y="208137"/>
                  <a:pt x="1419586" y="216569"/>
                  <a:pt x="1449622" y="251615"/>
                </a:cubicBezTo>
                <a:cubicBezTo>
                  <a:pt x="1462617" y="266777"/>
                  <a:pt x="1468949" y="288464"/>
                  <a:pt x="1485563" y="299541"/>
                </a:cubicBezTo>
                <a:cubicBezTo>
                  <a:pt x="1506577" y="313552"/>
                  <a:pt x="1532188" y="323505"/>
                  <a:pt x="1557445" y="323505"/>
                </a:cubicBezTo>
                <a:lnTo>
                  <a:pt x="1892895" y="323505"/>
                </a:ln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354388" y="4856163"/>
            <a:ext cx="1881187" cy="682625"/>
          </a:xfrm>
          <a:custGeom>
            <a:avLst/>
            <a:gdLst>
              <a:gd name="connsiteX0" fmla="*/ 0 w 1880915"/>
              <a:gd name="connsiteY0" fmla="*/ 0 h 682954"/>
              <a:gd name="connsiteX1" fmla="*/ 191686 w 1880915"/>
              <a:gd name="connsiteY1" fmla="*/ 35945 h 682954"/>
              <a:gd name="connsiteX2" fmla="*/ 227627 w 1880915"/>
              <a:gd name="connsiteY2" fmla="*/ 107835 h 682954"/>
              <a:gd name="connsiteX3" fmla="*/ 263568 w 1880915"/>
              <a:gd name="connsiteY3" fmla="*/ 143780 h 682954"/>
              <a:gd name="connsiteX4" fmla="*/ 287529 w 1880915"/>
              <a:gd name="connsiteY4" fmla="*/ 179725 h 682954"/>
              <a:gd name="connsiteX5" fmla="*/ 299509 w 1880915"/>
              <a:gd name="connsiteY5" fmla="*/ 227651 h 682954"/>
              <a:gd name="connsiteX6" fmla="*/ 347430 w 1880915"/>
              <a:gd name="connsiteY6" fmla="*/ 239633 h 682954"/>
              <a:gd name="connsiteX7" fmla="*/ 670900 w 1880915"/>
              <a:gd name="connsiteY7" fmla="*/ 251615 h 682954"/>
              <a:gd name="connsiteX8" fmla="*/ 658919 w 1880915"/>
              <a:gd name="connsiteY8" fmla="*/ 431340 h 682954"/>
              <a:gd name="connsiteX9" fmla="*/ 670900 w 1880915"/>
              <a:gd name="connsiteY9" fmla="*/ 551156 h 682954"/>
              <a:gd name="connsiteX10" fmla="*/ 730801 w 1880915"/>
              <a:gd name="connsiteY10" fmla="*/ 599083 h 682954"/>
              <a:gd name="connsiteX11" fmla="*/ 802683 w 1880915"/>
              <a:gd name="connsiteY11" fmla="*/ 658991 h 682954"/>
              <a:gd name="connsiteX12" fmla="*/ 850605 w 1880915"/>
              <a:gd name="connsiteY12" fmla="*/ 670973 h 682954"/>
              <a:gd name="connsiteX13" fmla="*/ 886546 w 1880915"/>
              <a:gd name="connsiteY13" fmla="*/ 682954 h 682954"/>
              <a:gd name="connsiteX14" fmla="*/ 958428 w 1880915"/>
              <a:gd name="connsiteY14" fmla="*/ 670973 h 682954"/>
              <a:gd name="connsiteX15" fmla="*/ 1054271 w 1880915"/>
              <a:gd name="connsiteY15" fmla="*/ 623046 h 682954"/>
              <a:gd name="connsiteX16" fmla="*/ 1545465 w 1880915"/>
              <a:gd name="connsiteY16" fmla="*/ 611064 h 682954"/>
              <a:gd name="connsiteX17" fmla="*/ 1880915 w 1880915"/>
              <a:gd name="connsiteY17" fmla="*/ 587101 h 68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0915" h="682954">
                <a:moveTo>
                  <a:pt x="0" y="0"/>
                </a:moveTo>
                <a:cubicBezTo>
                  <a:pt x="48907" y="4447"/>
                  <a:pt x="141680" y="222"/>
                  <a:pt x="191686" y="35945"/>
                </a:cubicBezTo>
                <a:cubicBezTo>
                  <a:pt x="227670" y="61651"/>
                  <a:pt x="206691" y="76428"/>
                  <a:pt x="227627" y="107835"/>
                </a:cubicBezTo>
                <a:cubicBezTo>
                  <a:pt x="237025" y="121933"/>
                  <a:pt x="252722" y="130763"/>
                  <a:pt x="263568" y="143780"/>
                </a:cubicBezTo>
                <a:cubicBezTo>
                  <a:pt x="272786" y="154843"/>
                  <a:pt x="279542" y="167743"/>
                  <a:pt x="287529" y="179725"/>
                </a:cubicBezTo>
                <a:cubicBezTo>
                  <a:pt x="291522" y="195700"/>
                  <a:pt x="287866" y="216006"/>
                  <a:pt x="299509" y="227651"/>
                </a:cubicBezTo>
                <a:cubicBezTo>
                  <a:pt x="311151" y="239294"/>
                  <a:pt x="330999" y="238573"/>
                  <a:pt x="347430" y="239633"/>
                </a:cubicBezTo>
                <a:cubicBezTo>
                  <a:pt x="455103" y="246581"/>
                  <a:pt x="563077" y="247621"/>
                  <a:pt x="670900" y="251615"/>
                </a:cubicBezTo>
                <a:cubicBezTo>
                  <a:pt x="666906" y="311523"/>
                  <a:pt x="658919" y="371299"/>
                  <a:pt x="658919" y="431340"/>
                </a:cubicBezTo>
                <a:cubicBezTo>
                  <a:pt x="658919" y="471478"/>
                  <a:pt x="661876" y="512046"/>
                  <a:pt x="670900" y="551156"/>
                </a:cubicBezTo>
                <a:cubicBezTo>
                  <a:pt x="681437" y="596821"/>
                  <a:pt x="699115" y="583238"/>
                  <a:pt x="730801" y="599083"/>
                </a:cubicBezTo>
                <a:cubicBezTo>
                  <a:pt x="899262" y="683323"/>
                  <a:pt x="617210" y="552995"/>
                  <a:pt x="802683" y="658991"/>
                </a:cubicBezTo>
                <a:cubicBezTo>
                  <a:pt x="816979" y="667161"/>
                  <a:pt x="834773" y="666449"/>
                  <a:pt x="850605" y="670973"/>
                </a:cubicBezTo>
                <a:cubicBezTo>
                  <a:pt x="862747" y="674443"/>
                  <a:pt x="874566" y="678960"/>
                  <a:pt x="886546" y="682954"/>
                </a:cubicBezTo>
                <a:cubicBezTo>
                  <a:pt x="910507" y="678960"/>
                  <a:pt x="935684" y="679503"/>
                  <a:pt x="958428" y="670973"/>
                </a:cubicBezTo>
                <a:cubicBezTo>
                  <a:pt x="1042246" y="639538"/>
                  <a:pt x="877767" y="627352"/>
                  <a:pt x="1054271" y="623046"/>
                </a:cubicBezTo>
                <a:lnTo>
                  <a:pt x="1545465" y="611064"/>
                </a:lnTo>
                <a:cubicBezTo>
                  <a:pt x="1700694" y="559316"/>
                  <a:pt x="1592090" y="587101"/>
                  <a:pt x="1880915" y="587101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5211763" y="5445125"/>
            <a:ext cx="1868487" cy="527050"/>
          </a:xfrm>
          <a:custGeom>
            <a:avLst/>
            <a:gdLst>
              <a:gd name="connsiteX0" fmla="*/ 0 w 1868934"/>
              <a:gd name="connsiteY0" fmla="*/ 11981 h 527192"/>
              <a:gd name="connsiteX1" fmla="*/ 119804 w 1868934"/>
              <a:gd name="connsiteY1" fmla="*/ 0 h 527192"/>
              <a:gd name="connsiteX2" fmla="*/ 407332 w 1868934"/>
              <a:gd name="connsiteY2" fmla="*/ 23963 h 527192"/>
              <a:gd name="connsiteX3" fmla="*/ 455253 w 1868934"/>
              <a:gd name="connsiteY3" fmla="*/ 35944 h 527192"/>
              <a:gd name="connsiteX4" fmla="*/ 467234 w 1868934"/>
              <a:gd name="connsiteY4" fmla="*/ 71889 h 527192"/>
              <a:gd name="connsiteX5" fmla="*/ 491194 w 1868934"/>
              <a:gd name="connsiteY5" fmla="*/ 287559 h 527192"/>
              <a:gd name="connsiteX6" fmla="*/ 527135 w 1868934"/>
              <a:gd name="connsiteY6" fmla="*/ 395394 h 527192"/>
              <a:gd name="connsiteX7" fmla="*/ 599017 w 1868934"/>
              <a:gd name="connsiteY7" fmla="*/ 443321 h 527192"/>
              <a:gd name="connsiteX8" fmla="*/ 706841 w 1868934"/>
              <a:gd name="connsiteY8" fmla="*/ 467284 h 527192"/>
              <a:gd name="connsiteX9" fmla="*/ 1198035 w 1868934"/>
              <a:gd name="connsiteY9" fmla="*/ 467284 h 527192"/>
              <a:gd name="connsiteX10" fmla="*/ 1293878 w 1868934"/>
              <a:gd name="connsiteY10" fmla="*/ 491247 h 527192"/>
              <a:gd name="connsiteX11" fmla="*/ 1389720 w 1868934"/>
              <a:gd name="connsiteY11" fmla="*/ 515211 h 527192"/>
              <a:gd name="connsiteX12" fmla="*/ 1437642 w 1868934"/>
              <a:gd name="connsiteY12" fmla="*/ 527192 h 527192"/>
              <a:gd name="connsiteX13" fmla="*/ 1785072 w 1868934"/>
              <a:gd name="connsiteY13" fmla="*/ 515211 h 527192"/>
              <a:gd name="connsiteX14" fmla="*/ 1797052 w 1868934"/>
              <a:gd name="connsiteY14" fmla="*/ 479266 h 527192"/>
              <a:gd name="connsiteX15" fmla="*/ 1868934 w 1868934"/>
              <a:gd name="connsiteY15" fmla="*/ 467284 h 52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68934" h="527192">
                <a:moveTo>
                  <a:pt x="0" y="11981"/>
                </a:moveTo>
                <a:cubicBezTo>
                  <a:pt x="39935" y="7987"/>
                  <a:pt x="79670" y="0"/>
                  <a:pt x="119804" y="0"/>
                </a:cubicBezTo>
                <a:cubicBezTo>
                  <a:pt x="222498" y="0"/>
                  <a:pt x="310732" y="4641"/>
                  <a:pt x="407332" y="23963"/>
                </a:cubicBezTo>
                <a:cubicBezTo>
                  <a:pt x="423478" y="27192"/>
                  <a:pt x="439279" y="31950"/>
                  <a:pt x="455253" y="35944"/>
                </a:cubicBezTo>
                <a:cubicBezTo>
                  <a:pt x="459247" y="47926"/>
                  <a:pt x="465448" y="59386"/>
                  <a:pt x="467234" y="71889"/>
                </a:cubicBezTo>
                <a:cubicBezTo>
                  <a:pt x="477462" y="143494"/>
                  <a:pt x="468323" y="218938"/>
                  <a:pt x="491194" y="287559"/>
                </a:cubicBezTo>
                <a:cubicBezTo>
                  <a:pt x="503174" y="323504"/>
                  <a:pt x="495611" y="374375"/>
                  <a:pt x="527135" y="395394"/>
                </a:cubicBezTo>
                <a:cubicBezTo>
                  <a:pt x="551096" y="411370"/>
                  <a:pt x="571079" y="436336"/>
                  <a:pt x="599017" y="443321"/>
                </a:cubicBezTo>
                <a:cubicBezTo>
                  <a:pt x="666694" y="460241"/>
                  <a:pt x="630793" y="452072"/>
                  <a:pt x="706841" y="467284"/>
                </a:cubicBezTo>
                <a:cubicBezTo>
                  <a:pt x="950166" y="452074"/>
                  <a:pt x="909598" y="448052"/>
                  <a:pt x="1198035" y="467284"/>
                </a:cubicBezTo>
                <a:cubicBezTo>
                  <a:pt x="1249739" y="470731"/>
                  <a:pt x="1251382" y="479656"/>
                  <a:pt x="1293878" y="491247"/>
                </a:cubicBezTo>
                <a:cubicBezTo>
                  <a:pt x="1325648" y="499913"/>
                  <a:pt x="1357773" y="507223"/>
                  <a:pt x="1389720" y="515211"/>
                </a:cubicBezTo>
                <a:lnTo>
                  <a:pt x="1437642" y="527192"/>
                </a:lnTo>
                <a:cubicBezTo>
                  <a:pt x="1553452" y="523198"/>
                  <a:pt x="1670210" y="530527"/>
                  <a:pt x="1785072" y="515211"/>
                </a:cubicBezTo>
                <a:cubicBezTo>
                  <a:pt x="1797591" y="513542"/>
                  <a:pt x="1788122" y="488197"/>
                  <a:pt x="1797052" y="479266"/>
                </a:cubicBezTo>
                <a:cubicBezTo>
                  <a:pt x="1812821" y="463495"/>
                  <a:pt x="1850283" y="467284"/>
                  <a:pt x="1868934" y="467284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7080250" y="2349500"/>
            <a:ext cx="2181225" cy="3533775"/>
          </a:xfrm>
          <a:custGeom>
            <a:avLst/>
            <a:gdLst>
              <a:gd name="connsiteX0" fmla="*/ 0 w 2180423"/>
              <a:gd name="connsiteY0" fmla="*/ 3534634 h 3534634"/>
              <a:gd name="connsiteX1" fmla="*/ 23961 w 2180423"/>
              <a:gd name="connsiteY1" fmla="*/ 3474726 h 3534634"/>
              <a:gd name="connsiteX2" fmla="*/ 47922 w 2180423"/>
              <a:gd name="connsiteY2" fmla="*/ 3438781 h 3534634"/>
              <a:gd name="connsiteX3" fmla="*/ 95843 w 2180423"/>
              <a:gd name="connsiteY3" fmla="*/ 3330946 h 3534634"/>
              <a:gd name="connsiteX4" fmla="*/ 107823 w 2180423"/>
              <a:gd name="connsiteY4" fmla="*/ 3283020 h 3534634"/>
              <a:gd name="connsiteX5" fmla="*/ 143764 w 2180423"/>
              <a:gd name="connsiteY5" fmla="*/ 3223111 h 3534634"/>
              <a:gd name="connsiteX6" fmla="*/ 179705 w 2180423"/>
              <a:gd name="connsiteY6" fmla="*/ 3151221 h 3534634"/>
              <a:gd name="connsiteX7" fmla="*/ 215646 w 2180423"/>
              <a:gd name="connsiteY7" fmla="*/ 2983478 h 3534634"/>
              <a:gd name="connsiteX8" fmla="*/ 263568 w 2180423"/>
              <a:gd name="connsiteY8" fmla="*/ 2839698 h 3534634"/>
              <a:gd name="connsiteX9" fmla="*/ 323470 w 2180423"/>
              <a:gd name="connsiteY9" fmla="*/ 2659974 h 3534634"/>
              <a:gd name="connsiteX10" fmla="*/ 335450 w 2180423"/>
              <a:gd name="connsiteY10" fmla="*/ 2612047 h 3534634"/>
              <a:gd name="connsiteX11" fmla="*/ 383371 w 2180423"/>
              <a:gd name="connsiteY11" fmla="*/ 2552139 h 3534634"/>
              <a:gd name="connsiteX12" fmla="*/ 431293 w 2180423"/>
              <a:gd name="connsiteY12" fmla="*/ 2456285 h 3534634"/>
              <a:gd name="connsiteX13" fmla="*/ 455253 w 2180423"/>
              <a:gd name="connsiteY13" fmla="*/ 2408359 h 3534634"/>
              <a:gd name="connsiteX14" fmla="*/ 479214 w 2180423"/>
              <a:gd name="connsiteY14" fmla="*/ 2372414 h 3534634"/>
              <a:gd name="connsiteX15" fmla="*/ 515155 w 2180423"/>
              <a:gd name="connsiteY15" fmla="*/ 2288542 h 3534634"/>
              <a:gd name="connsiteX16" fmla="*/ 551096 w 2180423"/>
              <a:gd name="connsiteY16" fmla="*/ 2024946 h 3534634"/>
              <a:gd name="connsiteX17" fmla="*/ 575057 w 2180423"/>
              <a:gd name="connsiteY17" fmla="*/ 1953056 h 3534634"/>
              <a:gd name="connsiteX18" fmla="*/ 622978 w 2180423"/>
              <a:gd name="connsiteY18" fmla="*/ 1869184 h 3534634"/>
              <a:gd name="connsiteX19" fmla="*/ 646939 w 2180423"/>
              <a:gd name="connsiteY19" fmla="*/ 1821258 h 3534634"/>
              <a:gd name="connsiteX20" fmla="*/ 682880 w 2180423"/>
              <a:gd name="connsiteY20" fmla="*/ 1773331 h 3534634"/>
              <a:gd name="connsiteX21" fmla="*/ 706841 w 2180423"/>
              <a:gd name="connsiteY21" fmla="*/ 1737386 h 3534634"/>
              <a:gd name="connsiteX22" fmla="*/ 730801 w 2180423"/>
              <a:gd name="connsiteY22" fmla="*/ 1653515 h 3534634"/>
              <a:gd name="connsiteX23" fmla="*/ 742782 w 2180423"/>
              <a:gd name="connsiteY23" fmla="*/ 1605588 h 3534634"/>
              <a:gd name="connsiteX24" fmla="*/ 766742 w 2180423"/>
              <a:gd name="connsiteY24" fmla="*/ 1533698 h 3534634"/>
              <a:gd name="connsiteX25" fmla="*/ 778723 w 2180423"/>
              <a:gd name="connsiteY25" fmla="*/ 1485771 h 3534634"/>
              <a:gd name="connsiteX26" fmla="*/ 814664 w 2180423"/>
              <a:gd name="connsiteY26" fmla="*/ 1449826 h 3534634"/>
              <a:gd name="connsiteX27" fmla="*/ 850605 w 2180423"/>
              <a:gd name="connsiteY27" fmla="*/ 1353973 h 3534634"/>
              <a:gd name="connsiteX28" fmla="*/ 862585 w 2180423"/>
              <a:gd name="connsiteY28" fmla="*/ 1306047 h 3534634"/>
              <a:gd name="connsiteX29" fmla="*/ 910507 w 2180423"/>
              <a:gd name="connsiteY29" fmla="*/ 1186230 h 3534634"/>
              <a:gd name="connsiteX30" fmla="*/ 946448 w 2180423"/>
              <a:gd name="connsiteY30" fmla="*/ 1078395 h 3534634"/>
              <a:gd name="connsiteX31" fmla="*/ 958428 w 2180423"/>
              <a:gd name="connsiteY31" fmla="*/ 1042450 h 3534634"/>
              <a:gd name="connsiteX32" fmla="*/ 994369 w 2180423"/>
              <a:gd name="connsiteY32" fmla="*/ 994523 h 3534634"/>
              <a:gd name="connsiteX33" fmla="*/ 1030310 w 2180423"/>
              <a:gd name="connsiteY33" fmla="*/ 910652 h 3534634"/>
              <a:gd name="connsiteX34" fmla="*/ 1066251 w 2180423"/>
              <a:gd name="connsiteY34" fmla="*/ 826780 h 3534634"/>
              <a:gd name="connsiteX35" fmla="*/ 1102192 w 2180423"/>
              <a:gd name="connsiteY35" fmla="*/ 718945 h 3534634"/>
              <a:gd name="connsiteX36" fmla="*/ 1174074 w 2180423"/>
              <a:gd name="connsiteY36" fmla="*/ 706964 h 3534634"/>
              <a:gd name="connsiteX37" fmla="*/ 1210015 w 2180423"/>
              <a:gd name="connsiteY37" fmla="*/ 694982 h 3534634"/>
              <a:gd name="connsiteX38" fmla="*/ 1269917 w 2180423"/>
              <a:gd name="connsiteY38" fmla="*/ 623092 h 3534634"/>
              <a:gd name="connsiteX39" fmla="*/ 1365760 w 2180423"/>
              <a:gd name="connsiteY39" fmla="*/ 599129 h 3534634"/>
              <a:gd name="connsiteX40" fmla="*/ 1401701 w 2180423"/>
              <a:gd name="connsiteY40" fmla="*/ 587147 h 3534634"/>
              <a:gd name="connsiteX41" fmla="*/ 1497544 w 2180423"/>
              <a:gd name="connsiteY41" fmla="*/ 563184 h 3534634"/>
              <a:gd name="connsiteX42" fmla="*/ 1569426 w 2180423"/>
              <a:gd name="connsiteY42" fmla="*/ 491294 h 3534634"/>
              <a:gd name="connsiteX43" fmla="*/ 1605367 w 2180423"/>
              <a:gd name="connsiteY43" fmla="*/ 431386 h 3534634"/>
              <a:gd name="connsiteX44" fmla="*/ 1629327 w 2180423"/>
              <a:gd name="connsiteY44" fmla="*/ 407422 h 3534634"/>
              <a:gd name="connsiteX45" fmla="*/ 1665268 w 2180423"/>
              <a:gd name="connsiteY45" fmla="*/ 359496 h 3534634"/>
              <a:gd name="connsiteX46" fmla="*/ 1737151 w 2180423"/>
              <a:gd name="connsiteY46" fmla="*/ 299587 h 3534634"/>
              <a:gd name="connsiteX47" fmla="*/ 1761111 w 2180423"/>
              <a:gd name="connsiteY47" fmla="*/ 263642 h 3534634"/>
              <a:gd name="connsiteX48" fmla="*/ 1832993 w 2180423"/>
              <a:gd name="connsiteY48" fmla="*/ 203734 h 3534634"/>
              <a:gd name="connsiteX49" fmla="*/ 1844974 w 2180423"/>
              <a:gd name="connsiteY49" fmla="*/ 167789 h 3534634"/>
              <a:gd name="connsiteX50" fmla="*/ 1880915 w 2180423"/>
              <a:gd name="connsiteY50" fmla="*/ 155808 h 3534634"/>
              <a:gd name="connsiteX51" fmla="*/ 1916856 w 2180423"/>
              <a:gd name="connsiteY51" fmla="*/ 131844 h 3534634"/>
              <a:gd name="connsiteX52" fmla="*/ 1988738 w 2180423"/>
              <a:gd name="connsiteY52" fmla="*/ 107881 h 3534634"/>
              <a:gd name="connsiteX53" fmla="*/ 2036659 w 2180423"/>
              <a:gd name="connsiteY53" fmla="*/ 83918 h 3534634"/>
              <a:gd name="connsiteX54" fmla="*/ 2096561 w 2180423"/>
              <a:gd name="connsiteY54" fmla="*/ 35991 h 3534634"/>
              <a:gd name="connsiteX55" fmla="*/ 2132502 w 2180423"/>
              <a:gd name="connsiteY55" fmla="*/ 24009 h 3534634"/>
              <a:gd name="connsiteX56" fmla="*/ 2180423 w 2180423"/>
              <a:gd name="connsiteY56" fmla="*/ 46 h 353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80423" h="3534634">
                <a:moveTo>
                  <a:pt x="0" y="3534634"/>
                </a:moveTo>
                <a:cubicBezTo>
                  <a:pt x="7987" y="3514665"/>
                  <a:pt x="14343" y="3493963"/>
                  <a:pt x="23961" y="3474726"/>
                </a:cubicBezTo>
                <a:cubicBezTo>
                  <a:pt x="30400" y="3461846"/>
                  <a:pt x="42866" y="3452264"/>
                  <a:pt x="47922" y="3438781"/>
                </a:cubicBezTo>
                <a:cubicBezTo>
                  <a:pt x="91637" y="3322195"/>
                  <a:pt x="20406" y="3431541"/>
                  <a:pt x="95843" y="3330946"/>
                </a:cubicBezTo>
                <a:cubicBezTo>
                  <a:pt x="99836" y="3314971"/>
                  <a:pt x="101136" y="3298068"/>
                  <a:pt x="107823" y="3283020"/>
                </a:cubicBezTo>
                <a:cubicBezTo>
                  <a:pt x="117280" y="3261739"/>
                  <a:pt x="132614" y="3243556"/>
                  <a:pt x="143764" y="3223111"/>
                </a:cubicBezTo>
                <a:cubicBezTo>
                  <a:pt x="156592" y="3199590"/>
                  <a:pt x="167725" y="3175184"/>
                  <a:pt x="179705" y="3151221"/>
                </a:cubicBezTo>
                <a:cubicBezTo>
                  <a:pt x="191685" y="3095307"/>
                  <a:pt x="200781" y="3038696"/>
                  <a:pt x="215646" y="2983478"/>
                </a:cubicBezTo>
                <a:cubicBezTo>
                  <a:pt x="228778" y="2934696"/>
                  <a:pt x="263568" y="2839698"/>
                  <a:pt x="263568" y="2839698"/>
                </a:cubicBezTo>
                <a:cubicBezTo>
                  <a:pt x="285688" y="2706961"/>
                  <a:pt x="259733" y="2825706"/>
                  <a:pt x="323470" y="2659974"/>
                </a:cubicBezTo>
                <a:cubicBezTo>
                  <a:pt x="329381" y="2644604"/>
                  <a:pt x="327454" y="2626442"/>
                  <a:pt x="335450" y="2612047"/>
                </a:cubicBezTo>
                <a:cubicBezTo>
                  <a:pt x="347868" y="2589692"/>
                  <a:pt x="369970" y="2573918"/>
                  <a:pt x="383371" y="2552139"/>
                </a:cubicBezTo>
                <a:cubicBezTo>
                  <a:pt x="402091" y="2521715"/>
                  <a:pt x="415319" y="2488236"/>
                  <a:pt x="431293" y="2456285"/>
                </a:cubicBezTo>
                <a:cubicBezTo>
                  <a:pt x="439280" y="2440310"/>
                  <a:pt x="445346" y="2423220"/>
                  <a:pt x="455253" y="2408359"/>
                </a:cubicBezTo>
                <a:cubicBezTo>
                  <a:pt x="463240" y="2396377"/>
                  <a:pt x="472775" y="2385294"/>
                  <a:pt x="479214" y="2372414"/>
                </a:cubicBezTo>
                <a:cubicBezTo>
                  <a:pt x="492815" y="2345208"/>
                  <a:pt x="503175" y="2316499"/>
                  <a:pt x="515155" y="2288542"/>
                </a:cubicBezTo>
                <a:cubicBezTo>
                  <a:pt x="525350" y="2176378"/>
                  <a:pt x="525142" y="2135259"/>
                  <a:pt x="551096" y="2024946"/>
                </a:cubicBezTo>
                <a:cubicBezTo>
                  <a:pt x="556881" y="2000358"/>
                  <a:pt x="564473" y="1975991"/>
                  <a:pt x="575057" y="1953056"/>
                </a:cubicBezTo>
                <a:cubicBezTo>
                  <a:pt x="588549" y="1923820"/>
                  <a:pt x="607561" y="1897452"/>
                  <a:pt x="622978" y="1869184"/>
                </a:cubicBezTo>
                <a:cubicBezTo>
                  <a:pt x="631530" y="1853504"/>
                  <a:pt x="637474" y="1836404"/>
                  <a:pt x="646939" y="1821258"/>
                </a:cubicBezTo>
                <a:cubicBezTo>
                  <a:pt x="657522" y="1804324"/>
                  <a:pt x="671274" y="1789581"/>
                  <a:pt x="682880" y="1773331"/>
                </a:cubicBezTo>
                <a:cubicBezTo>
                  <a:pt x="691249" y="1761613"/>
                  <a:pt x="698854" y="1749368"/>
                  <a:pt x="706841" y="1737386"/>
                </a:cubicBezTo>
                <a:cubicBezTo>
                  <a:pt x="744280" y="1587607"/>
                  <a:pt x="696437" y="1773799"/>
                  <a:pt x="730801" y="1653515"/>
                </a:cubicBezTo>
                <a:cubicBezTo>
                  <a:pt x="735325" y="1637681"/>
                  <a:pt x="738051" y="1621361"/>
                  <a:pt x="742782" y="1605588"/>
                </a:cubicBezTo>
                <a:cubicBezTo>
                  <a:pt x="750039" y="1581394"/>
                  <a:pt x="760616" y="1558203"/>
                  <a:pt x="766742" y="1533698"/>
                </a:cubicBezTo>
                <a:cubicBezTo>
                  <a:pt x="770736" y="1517722"/>
                  <a:pt x="770554" y="1500069"/>
                  <a:pt x="778723" y="1485771"/>
                </a:cubicBezTo>
                <a:cubicBezTo>
                  <a:pt x="787129" y="1471059"/>
                  <a:pt x="802684" y="1461808"/>
                  <a:pt x="814664" y="1449826"/>
                </a:cubicBezTo>
                <a:cubicBezTo>
                  <a:pt x="845415" y="1326808"/>
                  <a:pt x="803619" y="1479283"/>
                  <a:pt x="850605" y="1353973"/>
                </a:cubicBezTo>
                <a:cubicBezTo>
                  <a:pt x="856386" y="1338554"/>
                  <a:pt x="857854" y="1321820"/>
                  <a:pt x="862585" y="1306047"/>
                </a:cubicBezTo>
                <a:cubicBezTo>
                  <a:pt x="884791" y="1232019"/>
                  <a:pt x="880485" y="1246280"/>
                  <a:pt x="910507" y="1186230"/>
                </a:cubicBezTo>
                <a:cubicBezTo>
                  <a:pt x="930581" y="1105920"/>
                  <a:pt x="912612" y="1168635"/>
                  <a:pt x="946448" y="1078395"/>
                </a:cubicBezTo>
                <a:cubicBezTo>
                  <a:pt x="950882" y="1066569"/>
                  <a:pt x="952163" y="1053416"/>
                  <a:pt x="958428" y="1042450"/>
                </a:cubicBezTo>
                <a:cubicBezTo>
                  <a:pt x="968334" y="1025112"/>
                  <a:pt x="982389" y="1010499"/>
                  <a:pt x="994369" y="994523"/>
                </a:cubicBezTo>
                <a:cubicBezTo>
                  <a:pt x="1028764" y="856926"/>
                  <a:pt x="980668" y="1026497"/>
                  <a:pt x="1030310" y="910652"/>
                </a:cubicBezTo>
                <a:cubicBezTo>
                  <a:pt x="1076727" y="802333"/>
                  <a:pt x="1006096" y="917021"/>
                  <a:pt x="1066251" y="826780"/>
                </a:cubicBezTo>
                <a:cubicBezTo>
                  <a:pt x="1069115" y="809592"/>
                  <a:pt x="1071562" y="734261"/>
                  <a:pt x="1102192" y="718945"/>
                </a:cubicBezTo>
                <a:cubicBezTo>
                  <a:pt x="1123918" y="708081"/>
                  <a:pt x="1150113" y="710958"/>
                  <a:pt x="1174074" y="706964"/>
                </a:cubicBezTo>
                <a:cubicBezTo>
                  <a:pt x="1186054" y="702970"/>
                  <a:pt x="1200154" y="702872"/>
                  <a:pt x="1210015" y="694982"/>
                </a:cubicBezTo>
                <a:cubicBezTo>
                  <a:pt x="1320501" y="606584"/>
                  <a:pt x="1133042" y="714351"/>
                  <a:pt x="1269917" y="623092"/>
                </a:cubicBezTo>
                <a:cubicBezTo>
                  <a:pt x="1286346" y="612138"/>
                  <a:pt x="1356087" y="601548"/>
                  <a:pt x="1365760" y="599129"/>
                </a:cubicBezTo>
                <a:cubicBezTo>
                  <a:pt x="1378011" y="596066"/>
                  <a:pt x="1389450" y="590210"/>
                  <a:pt x="1401701" y="587147"/>
                </a:cubicBezTo>
                <a:lnTo>
                  <a:pt x="1497544" y="563184"/>
                </a:lnTo>
                <a:cubicBezTo>
                  <a:pt x="1521505" y="539221"/>
                  <a:pt x="1547969" y="517523"/>
                  <a:pt x="1569426" y="491294"/>
                </a:cubicBezTo>
                <a:cubicBezTo>
                  <a:pt x="1584171" y="473270"/>
                  <a:pt x="1591833" y="450337"/>
                  <a:pt x="1605367" y="431386"/>
                </a:cubicBezTo>
                <a:cubicBezTo>
                  <a:pt x="1611932" y="422194"/>
                  <a:pt x="1622096" y="416100"/>
                  <a:pt x="1629327" y="407422"/>
                </a:cubicBezTo>
                <a:cubicBezTo>
                  <a:pt x="1642110" y="392081"/>
                  <a:pt x="1652485" y="374837"/>
                  <a:pt x="1665268" y="359496"/>
                </a:cubicBezTo>
                <a:cubicBezTo>
                  <a:pt x="1686425" y="334105"/>
                  <a:pt x="1710107" y="319872"/>
                  <a:pt x="1737151" y="299587"/>
                </a:cubicBezTo>
                <a:cubicBezTo>
                  <a:pt x="1745138" y="287605"/>
                  <a:pt x="1751893" y="274705"/>
                  <a:pt x="1761111" y="263642"/>
                </a:cubicBezTo>
                <a:cubicBezTo>
                  <a:pt x="1789935" y="229050"/>
                  <a:pt x="1797656" y="227295"/>
                  <a:pt x="1832993" y="203734"/>
                </a:cubicBezTo>
                <a:cubicBezTo>
                  <a:pt x="1836987" y="191752"/>
                  <a:pt x="1836044" y="176720"/>
                  <a:pt x="1844974" y="167789"/>
                </a:cubicBezTo>
                <a:cubicBezTo>
                  <a:pt x="1853903" y="158859"/>
                  <a:pt x="1869620" y="161456"/>
                  <a:pt x="1880915" y="155808"/>
                </a:cubicBezTo>
                <a:cubicBezTo>
                  <a:pt x="1893794" y="149368"/>
                  <a:pt x="1903698" y="137693"/>
                  <a:pt x="1916856" y="131844"/>
                </a:cubicBezTo>
                <a:cubicBezTo>
                  <a:pt x="1939936" y="121585"/>
                  <a:pt x="1966148" y="119177"/>
                  <a:pt x="1988738" y="107881"/>
                </a:cubicBezTo>
                <a:lnTo>
                  <a:pt x="2036659" y="83918"/>
                </a:lnTo>
                <a:cubicBezTo>
                  <a:pt x="2058946" y="61629"/>
                  <a:pt x="2066333" y="51107"/>
                  <a:pt x="2096561" y="35991"/>
                </a:cubicBezTo>
                <a:cubicBezTo>
                  <a:pt x="2107856" y="30343"/>
                  <a:pt x="2121207" y="29657"/>
                  <a:pt x="2132502" y="24009"/>
                </a:cubicBezTo>
                <a:cubicBezTo>
                  <a:pt x="2184853" y="-2169"/>
                  <a:pt x="2150414" y="46"/>
                  <a:pt x="2180423" y="46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0722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0882" name="Picture 2" descr="94040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457200" y="1981200"/>
            <a:ext cx="86868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111:9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他向自己的子民施行救赎；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他命定自己的约，直到永远；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他的名神圣可畏。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9701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930" name="Picture 2" descr="94021"/>
          <p:cNvPicPr>
            <a:picLocks noChangeAspect="1" noChangeArrowheads="1"/>
          </p:cNvPicPr>
          <p:nvPr/>
        </p:nvPicPr>
        <p:blipFill>
          <a:blip r:embed="rId3">
            <a:lum bright="-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8" name="Text Box 4"/>
          <p:cNvSpPr txBox="1">
            <a:spLocks noChangeArrowheads="1"/>
          </p:cNvSpPr>
          <p:nvPr/>
        </p:nvSpPr>
        <p:spPr bwMode="auto">
          <a:xfrm>
            <a:off x="457200" y="2514600"/>
            <a:ext cx="86868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111:10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敬畏耶和华是智慧的开端；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凡是这样行的都是明智的。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耶和华该受赞美，直到永远。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3174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978" name="Picture 2"/>
          <p:cNvPicPr>
            <a:picLocks noChangeAspect="1" noChangeArrowheads="1"/>
          </p:cNvPicPr>
          <p:nvPr/>
        </p:nvPicPr>
        <p:blipFill>
          <a:blip r:embed="rId3" cstate="screen">
            <a:lum bright="40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5267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b="1" dirty="0">
                <a:solidFill>
                  <a:schemeClr val="accent1"/>
                </a:solidFill>
                <a:latin typeface="Arial" charset="0"/>
                <a:cs typeface="宋体" charset="0"/>
              </a:rPr>
              <a:t>概述</a:t>
            </a:r>
            <a:endParaRPr lang="en-US" sz="5400" b="1" dirty="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952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3886200"/>
          </a:xfrm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介绍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latin typeface="Arial" charset="0"/>
              </a:rPr>
              <a:t>诗篇在旧约时代占有什么样的地位？</a:t>
            </a:r>
            <a:endParaRPr lang="en-US" altLang="ja-JP" b="1" dirty="0"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以色列人如何藉由诗篇来敬拜神？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诗篇对今日的基督徒有何切身的关联？</a:t>
            </a:r>
            <a:endParaRPr lang="en-GB" b="1" dirty="0">
              <a:solidFill>
                <a:srgbClr val="B12143"/>
              </a:solidFill>
              <a:latin typeface="Arial" charset="0"/>
            </a:endParaRPr>
          </a:p>
        </p:txBody>
      </p:sp>
      <p:sp>
        <p:nvSpPr>
          <p:cNvPr id="395269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85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388b</a:t>
            </a:r>
          </a:p>
        </p:txBody>
      </p:sp>
    </p:spTree>
  </p:cSld>
  <p:clrMapOvr>
    <a:masterClrMapping/>
  </p:clrMapOvr>
  <p:transition>
    <p:fade/>
  </p:transition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4396" y="627156"/>
            <a:ext cx="7979933" cy="5304491"/>
          </a:xfrm>
        </p:spPr>
        <p:txBody>
          <a:bodyPr/>
          <a:lstStyle/>
          <a:p>
            <a:r>
              <a:rPr lang="ko-KR" altLang="en-US" sz="8000" b="1" dirty="0" err="1"/>
              <a:t>诗篇</a:t>
            </a:r>
            <a:r>
              <a:rPr lang="en-US" sz="8000" b="1" dirty="0"/>
              <a:t> come in many </a:t>
            </a:r>
            <a:r>
              <a:rPr lang="en-US" sz="8000" b="1" dirty="0">
                <a:solidFill>
                  <a:srgbClr val="FFFF00"/>
                </a:solidFill>
              </a:rPr>
              <a:t>types</a:t>
            </a:r>
          </a:p>
        </p:txBody>
      </p:sp>
    </p:spTree>
    <p:extLst>
      <p:ext uri="{BB962C8B-B14F-4D97-AF65-F5344CB8AC3E}">
        <p14:creationId xmlns:p14="http://schemas.microsoft.com/office/powerpoint/2010/main" val="2725530295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981200"/>
            <a:ext cx="3048000" cy="4495800"/>
          </a:xfrm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66"/>
                </a:solidFill>
                <a:latin typeface="Arial" charset="0"/>
              </a:rPr>
              <a:t>预言弥赛亚的</a:t>
            </a:r>
            <a:endParaRPr lang="en-US">
              <a:solidFill>
                <a:srgbClr val="FFFF66"/>
              </a:solidFill>
              <a:latin typeface="Arial" charset="0"/>
            </a:endParaRPr>
          </a:p>
        </p:txBody>
      </p:sp>
      <p:sp>
        <p:nvSpPr>
          <p:cNvPr id="315396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549" name="Text Box 5"/>
          <p:cNvSpPr txBox="1">
            <a:spLocks noChangeArrowheads="1"/>
          </p:cNvSpPr>
          <p:nvPr/>
        </p:nvSpPr>
        <p:spPr bwMode="auto">
          <a:xfrm>
            <a:off x="762000" y="2697163"/>
            <a:ext cx="7543800" cy="24622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我的神，我的神！为什么离弃我？</a:t>
            </a:r>
            <a:endParaRPr kumimoji="0" lang="en-US" altLang="zh-CN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为什么远离不救我，</a:t>
            </a:r>
            <a:endParaRPr kumimoji="0" lang="en-US" altLang="zh-CN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不听我唉哼的言语？</a:t>
            </a:r>
            <a:endParaRPr kumimoji="0" lang="en-US" altLang="ja-JP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				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（诗 </a:t>
            </a:r>
            <a:r>
              <a:rPr kumimoji="0" lang="en-US" altLang="zh-CN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22</a:t>
            </a:r>
            <a:r>
              <a: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:1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）</a:t>
            </a: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552" name="Text Box 8"/>
          <p:cNvSpPr txBox="1">
            <a:spLocks noChangeArrowheads="1"/>
          </p:cNvSpPr>
          <p:nvPr/>
        </p:nvSpPr>
        <p:spPr bwMode="auto">
          <a:xfrm>
            <a:off x="8153400" y="1524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388c</a:t>
            </a:r>
          </a:p>
        </p:txBody>
      </p:sp>
      <p:sp>
        <p:nvSpPr>
          <p:cNvPr id="315399" name="Text Box 5"/>
          <p:cNvSpPr txBox="1">
            <a:spLocks noChangeArrowheads="1"/>
          </p:cNvSpPr>
          <p:nvPr/>
        </p:nvSpPr>
        <p:spPr bwMode="auto">
          <a:xfrm>
            <a:off x="2743200" y="358775"/>
            <a:ext cx="4114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诗篇的类型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15400" name="Rectangle 7"/>
          <p:cNvSpPr>
            <a:spLocks noGrp="1" noChangeArrowheads="1"/>
          </p:cNvSpPr>
          <p:nvPr>
            <p:ph type="title"/>
          </p:nvPr>
        </p:nvSpPr>
        <p:spPr>
          <a:xfrm>
            <a:off x="609600" y="1524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4808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500"/>
                                        <p:tgtEl>
                                          <p:spTgt spid="36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4549" grpId="0" animBg="1" autoUpdateAnimBg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42" name="Picture 4" descr="8.24 Jesus Close Up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7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4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772400" cy="1230313"/>
          </a:xfrm>
        </p:spPr>
        <p:txBody>
          <a:bodyPr/>
          <a:lstStyle/>
          <a:p>
            <a:pPr eaLnBrk="1" hangingPunct="1"/>
            <a:r>
              <a:rPr lang="zh-CN" altLang="en-US" sz="3600">
                <a:latin typeface="Arial Black" charset="0"/>
              </a:rPr>
              <a:t>在诗篇中可找到已成就的弥赛亚预言</a:t>
            </a:r>
            <a:endParaRPr lang="en-US" sz="3600">
              <a:latin typeface="Arial Black" charset="0"/>
            </a:endParaRPr>
          </a:p>
        </p:txBody>
      </p:sp>
      <p:graphicFrame>
        <p:nvGraphicFramePr>
          <p:cNvPr id="147500" name="Group 4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458200" cy="5059364"/>
        </p:xfrm>
        <a:graphic>
          <a:graphicData uri="http://schemas.openxmlformats.org/drawingml/2006/table">
            <a:tbl>
              <a:tblPr/>
              <a:tblGrid>
                <a:gridCol w="99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29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诗篇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对基督的隐射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新约中成就的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54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2:7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弥赛亚将会是神的儿子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来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16:10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他会从死里复活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可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16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:6-7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22:16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他的手脚将会被刺穿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约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20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:25,27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07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45:6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他的宝座将会直到永远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来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064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110:1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他是大卫的儿子及神的儿子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太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22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:44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127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110:4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他是永恒的祭祀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-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君王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来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 6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:20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17478" name="Text Box 4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388</a:t>
            </a:r>
          </a:p>
        </p:txBody>
      </p:sp>
    </p:spTree>
    <p:extLst>
      <p:ext uri="{BB962C8B-B14F-4D97-AF65-F5344CB8AC3E}">
        <p14:creationId xmlns:p14="http://schemas.microsoft.com/office/powerpoint/2010/main" val="334217616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026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668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7027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514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7200" b="1" dirty="0">
                <a:solidFill>
                  <a:schemeClr val="bg1"/>
                </a:solidFill>
                <a:latin typeface="Arial" charset="0"/>
              </a:rPr>
              <a:t>诗篇的类别</a:t>
            </a:r>
            <a:endParaRPr lang="en-GB" sz="72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54308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7620000" cy="838200"/>
          </a:xfrm>
          <a:solidFill>
            <a:schemeClr val="tx1"/>
          </a:solidFill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诗篇的类别</a:t>
            </a:r>
            <a: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  <a:t> 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19200"/>
            <a:ext cx="41910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预言弥赛亚的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哀悼的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见证的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朝圣者的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</a:rPr>
              <a:t>386</a:t>
            </a:r>
          </a:p>
        </p:txBody>
      </p:sp>
    </p:spTree>
    <p:extLst>
      <p:ext uri="{BB962C8B-B14F-4D97-AF65-F5344CB8AC3E}">
        <p14:creationId xmlns:p14="http://schemas.microsoft.com/office/powerpoint/2010/main" val="2816957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build="p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0" y="0"/>
            <a:ext cx="3429000" cy="792163"/>
          </a:xfrm>
        </p:spPr>
        <p:txBody>
          <a:bodyPr/>
          <a:lstStyle/>
          <a:p>
            <a:pPr eaLnBrk="1" hangingPunct="1"/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Jerusalem</a:t>
            </a:r>
          </a:p>
        </p:txBody>
      </p:sp>
      <p:pic>
        <p:nvPicPr>
          <p:cNvPr id="261123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76200" y="0"/>
            <a:ext cx="4948238" cy="6934200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1124" name="Text Box 4"/>
          <p:cNvSpPr txBox="1">
            <a:spLocks noChangeArrowheads="1"/>
          </p:cNvSpPr>
          <p:nvPr/>
        </p:nvSpPr>
        <p:spPr bwMode="auto">
          <a:xfrm>
            <a:off x="5486400" y="762000"/>
            <a:ext cx="358140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sz="3600" b="1">
                <a:solidFill>
                  <a:srgbClr val="FFFFFF"/>
                </a:solidFill>
                <a:latin typeface="Garamond" charset="0"/>
              </a:rPr>
              <a:t>Disadvantages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sz="3600" b="1">
                <a:solidFill>
                  <a:srgbClr val="FFFFFF"/>
                </a:solidFill>
                <a:latin typeface="Garamond" charset="0"/>
              </a:rPr>
              <a:t>Advantages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sz="3600" b="1">
                <a:solidFill>
                  <a:srgbClr val="FFFFFF"/>
                </a:solidFill>
                <a:latin typeface="Garamond" charset="0"/>
              </a:rPr>
              <a:t>Stages</a:t>
            </a:r>
          </a:p>
        </p:txBody>
      </p:sp>
      <p:grpSp>
        <p:nvGrpSpPr>
          <p:cNvPr id="261125" name="Group 5"/>
          <p:cNvGrpSpPr>
            <a:grpSpLocks/>
          </p:cNvGrpSpPr>
          <p:nvPr/>
        </p:nvGrpSpPr>
        <p:grpSpPr bwMode="auto">
          <a:xfrm>
            <a:off x="3044825" y="3429000"/>
            <a:ext cx="5076825" cy="2752725"/>
            <a:chOff x="1918" y="2160"/>
            <a:chExt cx="3198" cy="1734"/>
          </a:xfrm>
        </p:grpSpPr>
        <p:sp>
          <p:nvSpPr>
            <p:cNvPr id="119814" name="Freeform 6" descr="Horizontal brick"/>
            <p:cNvSpPr>
              <a:spLocks/>
            </p:cNvSpPr>
            <p:nvPr/>
          </p:nvSpPr>
          <p:spPr bwMode="auto">
            <a:xfrm>
              <a:off x="1918" y="2928"/>
              <a:ext cx="386" cy="966"/>
            </a:xfrm>
            <a:custGeom>
              <a:avLst/>
              <a:gdLst/>
              <a:ahLst/>
              <a:cxnLst>
                <a:cxn ang="0">
                  <a:pos x="179" y="937"/>
                </a:cxn>
                <a:cxn ang="0">
                  <a:pos x="203" y="885"/>
                </a:cxn>
                <a:cxn ang="0">
                  <a:pos x="217" y="865"/>
                </a:cxn>
                <a:cxn ang="0">
                  <a:pos x="241" y="755"/>
                </a:cxn>
                <a:cxn ang="0">
                  <a:pos x="275" y="693"/>
                </a:cxn>
                <a:cxn ang="0">
                  <a:pos x="289" y="683"/>
                </a:cxn>
                <a:cxn ang="0">
                  <a:pos x="299" y="669"/>
                </a:cxn>
                <a:cxn ang="0">
                  <a:pos x="328" y="611"/>
                </a:cxn>
                <a:cxn ang="0">
                  <a:pos x="318" y="486"/>
                </a:cxn>
                <a:cxn ang="0">
                  <a:pos x="361" y="342"/>
                </a:cxn>
                <a:cxn ang="0">
                  <a:pos x="385" y="285"/>
                </a:cxn>
                <a:cxn ang="0">
                  <a:pos x="380" y="121"/>
                </a:cxn>
                <a:cxn ang="0">
                  <a:pos x="304" y="88"/>
                </a:cxn>
                <a:cxn ang="0">
                  <a:pos x="260" y="73"/>
                </a:cxn>
                <a:cxn ang="0">
                  <a:pos x="208" y="11"/>
                </a:cxn>
                <a:cxn ang="0">
                  <a:pos x="179" y="1"/>
                </a:cxn>
                <a:cxn ang="0">
                  <a:pos x="160" y="21"/>
                </a:cxn>
                <a:cxn ang="0">
                  <a:pos x="150" y="49"/>
                </a:cxn>
                <a:cxn ang="0">
                  <a:pos x="121" y="155"/>
                </a:cxn>
                <a:cxn ang="0">
                  <a:pos x="107" y="169"/>
                </a:cxn>
                <a:cxn ang="0">
                  <a:pos x="88" y="198"/>
                </a:cxn>
                <a:cxn ang="0">
                  <a:pos x="73" y="241"/>
                </a:cxn>
                <a:cxn ang="0">
                  <a:pos x="68" y="256"/>
                </a:cxn>
                <a:cxn ang="0">
                  <a:pos x="11" y="501"/>
                </a:cxn>
                <a:cxn ang="0">
                  <a:pos x="40" y="678"/>
                </a:cxn>
                <a:cxn ang="0">
                  <a:pos x="54" y="726"/>
                </a:cxn>
                <a:cxn ang="0">
                  <a:pos x="59" y="909"/>
                </a:cxn>
                <a:cxn ang="0">
                  <a:pos x="68" y="937"/>
                </a:cxn>
                <a:cxn ang="0">
                  <a:pos x="140" y="952"/>
                </a:cxn>
                <a:cxn ang="0">
                  <a:pos x="184" y="961"/>
                </a:cxn>
                <a:cxn ang="0">
                  <a:pos x="212" y="923"/>
                </a:cxn>
              </a:cxnLst>
              <a:rect l="0" t="0" r="r" b="b"/>
              <a:pathLst>
                <a:path w="386" h="966">
                  <a:moveTo>
                    <a:pt x="179" y="937"/>
                  </a:moveTo>
                  <a:cubicBezTo>
                    <a:pt x="187" y="920"/>
                    <a:pt x="194" y="902"/>
                    <a:pt x="203" y="885"/>
                  </a:cubicBezTo>
                  <a:cubicBezTo>
                    <a:pt x="207" y="878"/>
                    <a:pt x="215" y="873"/>
                    <a:pt x="217" y="865"/>
                  </a:cubicBezTo>
                  <a:cubicBezTo>
                    <a:pt x="227" y="829"/>
                    <a:pt x="225" y="790"/>
                    <a:pt x="241" y="755"/>
                  </a:cubicBezTo>
                  <a:cubicBezTo>
                    <a:pt x="251" y="732"/>
                    <a:pt x="261" y="714"/>
                    <a:pt x="275" y="693"/>
                  </a:cubicBezTo>
                  <a:cubicBezTo>
                    <a:pt x="278" y="688"/>
                    <a:pt x="285" y="687"/>
                    <a:pt x="289" y="683"/>
                  </a:cubicBezTo>
                  <a:cubicBezTo>
                    <a:pt x="293" y="679"/>
                    <a:pt x="296" y="674"/>
                    <a:pt x="299" y="669"/>
                  </a:cubicBezTo>
                  <a:cubicBezTo>
                    <a:pt x="311" y="650"/>
                    <a:pt x="315" y="629"/>
                    <a:pt x="328" y="611"/>
                  </a:cubicBezTo>
                  <a:cubicBezTo>
                    <a:pt x="334" y="567"/>
                    <a:pt x="329" y="528"/>
                    <a:pt x="318" y="486"/>
                  </a:cubicBezTo>
                  <a:cubicBezTo>
                    <a:pt x="321" y="427"/>
                    <a:pt x="311" y="377"/>
                    <a:pt x="361" y="342"/>
                  </a:cubicBezTo>
                  <a:cubicBezTo>
                    <a:pt x="368" y="322"/>
                    <a:pt x="378" y="305"/>
                    <a:pt x="385" y="285"/>
                  </a:cubicBezTo>
                  <a:cubicBezTo>
                    <a:pt x="383" y="230"/>
                    <a:pt x="386" y="175"/>
                    <a:pt x="380" y="121"/>
                  </a:cubicBezTo>
                  <a:cubicBezTo>
                    <a:pt x="380" y="119"/>
                    <a:pt x="314" y="91"/>
                    <a:pt x="304" y="88"/>
                  </a:cubicBezTo>
                  <a:cubicBezTo>
                    <a:pt x="289" y="83"/>
                    <a:pt x="260" y="73"/>
                    <a:pt x="260" y="73"/>
                  </a:cubicBezTo>
                  <a:cubicBezTo>
                    <a:pt x="252" y="45"/>
                    <a:pt x="234" y="23"/>
                    <a:pt x="208" y="11"/>
                  </a:cubicBezTo>
                  <a:cubicBezTo>
                    <a:pt x="199" y="7"/>
                    <a:pt x="179" y="1"/>
                    <a:pt x="179" y="1"/>
                  </a:cubicBezTo>
                  <a:cubicBezTo>
                    <a:pt x="158" y="8"/>
                    <a:pt x="167" y="0"/>
                    <a:pt x="160" y="21"/>
                  </a:cubicBezTo>
                  <a:cubicBezTo>
                    <a:pt x="157" y="30"/>
                    <a:pt x="150" y="49"/>
                    <a:pt x="150" y="49"/>
                  </a:cubicBezTo>
                  <a:cubicBezTo>
                    <a:pt x="144" y="86"/>
                    <a:pt x="133" y="120"/>
                    <a:pt x="121" y="155"/>
                  </a:cubicBezTo>
                  <a:cubicBezTo>
                    <a:pt x="119" y="161"/>
                    <a:pt x="111" y="164"/>
                    <a:pt x="107" y="169"/>
                  </a:cubicBezTo>
                  <a:cubicBezTo>
                    <a:pt x="100" y="178"/>
                    <a:pt x="94" y="188"/>
                    <a:pt x="88" y="198"/>
                  </a:cubicBezTo>
                  <a:cubicBezTo>
                    <a:pt x="80" y="211"/>
                    <a:pt x="78" y="227"/>
                    <a:pt x="73" y="241"/>
                  </a:cubicBezTo>
                  <a:cubicBezTo>
                    <a:pt x="71" y="246"/>
                    <a:pt x="68" y="256"/>
                    <a:pt x="68" y="256"/>
                  </a:cubicBezTo>
                  <a:cubicBezTo>
                    <a:pt x="62" y="343"/>
                    <a:pt x="24" y="415"/>
                    <a:pt x="11" y="501"/>
                  </a:cubicBezTo>
                  <a:cubicBezTo>
                    <a:pt x="14" y="582"/>
                    <a:pt x="0" y="622"/>
                    <a:pt x="40" y="678"/>
                  </a:cubicBezTo>
                  <a:cubicBezTo>
                    <a:pt x="44" y="694"/>
                    <a:pt x="50" y="710"/>
                    <a:pt x="54" y="726"/>
                  </a:cubicBezTo>
                  <a:cubicBezTo>
                    <a:pt x="56" y="787"/>
                    <a:pt x="56" y="848"/>
                    <a:pt x="59" y="909"/>
                  </a:cubicBezTo>
                  <a:cubicBezTo>
                    <a:pt x="59" y="919"/>
                    <a:pt x="61" y="930"/>
                    <a:pt x="68" y="937"/>
                  </a:cubicBezTo>
                  <a:cubicBezTo>
                    <a:pt x="82" y="951"/>
                    <a:pt x="120" y="948"/>
                    <a:pt x="140" y="952"/>
                  </a:cubicBezTo>
                  <a:cubicBezTo>
                    <a:pt x="155" y="955"/>
                    <a:pt x="184" y="961"/>
                    <a:pt x="184" y="961"/>
                  </a:cubicBezTo>
                  <a:cubicBezTo>
                    <a:pt x="223" y="955"/>
                    <a:pt x="212" y="966"/>
                    <a:pt x="212" y="923"/>
                  </a:cubicBezTo>
                </a:path>
              </a:pathLst>
            </a:custGeom>
            <a:pattFill prst="horzBrick">
              <a:fgClr>
                <a:schemeClr val="accent1"/>
              </a:fgClr>
              <a:bgClr>
                <a:srgbClr val="FFFFFF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15" name="Line 7"/>
            <p:cNvSpPr>
              <a:spLocks noChangeShapeType="1"/>
            </p:cNvSpPr>
            <p:nvPr/>
          </p:nvSpPr>
          <p:spPr bwMode="auto">
            <a:xfrm>
              <a:off x="3120" y="2319"/>
              <a:ext cx="288" cy="0"/>
            </a:xfrm>
            <a:prstGeom prst="line">
              <a:avLst/>
            </a:prstGeom>
            <a:noFill/>
            <a:ln w="76200">
              <a:pattFill prst="horzBrick">
                <a:fgClr>
                  <a:schemeClr val="accent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16" name="Text Box 8"/>
            <p:cNvSpPr txBox="1">
              <a:spLocks noChangeArrowheads="1"/>
            </p:cNvSpPr>
            <p:nvPr/>
          </p:nvSpPr>
          <p:spPr bwMode="auto">
            <a:xfrm>
              <a:off x="3504" y="2160"/>
              <a:ext cx="161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r>
                <a:rPr lang="en-US" b="1">
                  <a:solidFill>
                    <a:srgbClr val="FFFFFF"/>
                  </a:solidFill>
                  <a:latin typeface="Garamond" charset="0"/>
                  <a:ea typeface="Arial" charset="0"/>
                  <a:cs typeface="Arial" charset="0"/>
                </a:rPr>
                <a:t>Jebusite (1500 BC)</a:t>
              </a:r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2700338" y="2316163"/>
            <a:ext cx="5370512" cy="2554287"/>
            <a:chOff x="1701" y="1459"/>
            <a:chExt cx="3383" cy="1609"/>
          </a:xfrm>
        </p:grpSpPr>
        <p:sp>
          <p:nvSpPr>
            <p:cNvPr id="119818" name="Freeform 10"/>
            <p:cNvSpPr>
              <a:spLocks/>
            </p:cNvSpPr>
            <p:nvPr/>
          </p:nvSpPr>
          <p:spPr bwMode="auto">
            <a:xfrm>
              <a:off x="1701" y="1459"/>
              <a:ext cx="853" cy="1609"/>
            </a:xfrm>
            <a:custGeom>
              <a:avLst/>
              <a:gdLst/>
              <a:ahLst/>
              <a:cxnLst>
                <a:cxn ang="0">
                  <a:pos x="598" y="1608"/>
                </a:cxn>
                <a:cxn ang="0">
                  <a:pos x="617" y="1570"/>
                </a:cxn>
                <a:cxn ang="0">
                  <a:pos x="656" y="1522"/>
                </a:cxn>
                <a:cxn ang="0">
                  <a:pos x="699" y="1397"/>
                </a:cxn>
                <a:cxn ang="0">
                  <a:pos x="728" y="1306"/>
                </a:cxn>
                <a:cxn ang="0">
                  <a:pos x="752" y="1253"/>
                </a:cxn>
                <a:cxn ang="0">
                  <a:pos x="819" y="1147"/>
                </a:cxn>
                <a:cxn ang="0">
                  <a:pos x="853" y="1099"/>
                </a:cxn>
                <a:cxn ang="0">
                  <a:pos x="824" y="874"/>
                </a:cxn>
                <a:cxn ang="0">
                  <a:pos x="800" y="663"/>
                </a:cxn>
                <a:cxn ang="0">
                  <a:pos x="728" y="245"/>
                </a:cxn>
                <a:cxn ang="0">
                  <a:pos x="709" y="168"/>
                </a:cxn>
                <a:cxn ang="0">
                  <a:pos x="675" y="0"/>
                </a:cxn>
                <a:cxn ang="0">
                  <a:pos x="430" y="10"/>
                </a:cxn>
                <a:cxn ang="0">
                  <a:pos x="17" y="48"/>
                </a:cxn>
                <a:cxn ang="0">
                  <a:pos x="13" y="101"/>
                </a:cxn>
                <a:cxn ang="0">
                  <a:pos x="27" y="283"/>
                </a:cxn>
                <a:cxn ang="0">
                  <a:pos x="61" y="451"/>
                </a:cxn>
                <a:cxn ang="0">
                  <a:pos x="118" y="591"/>
                </a:cxn>
                <a:cxn ang="0">
                  <a:pos x="152" y="667"/>
                </a:cxn>
                <a:cxn ang="0">
                  <a:pos x="176" y="735"/>
                </a:cxn>
                <a:cxn ang="0">
                  <a:pos x="224" y="970"/>
                </a:cxn>
                <a:cxn ang="0">
                  <a:pos x="267" y="1128"/>
                </a:cxn>
                <a:cxn ang="0">
                  <a:pos x="344" y="1397"/>
                </a:cxn>
                <a:cxn ang="0">
                  <a:pos x="377" y="1469"/>
                </a:cxn>
                <a:cxn ang="0">
                  <a:pos x="382" y="1483"/>
                </a:cxn>
                <a:cxn ang="0">
                  <a:pos x="425" y="1493"/>
                </a:cxn>
                <a:cxn ang="0">
                  <a:pos x="459" y="1527"/>
                </a:cxn>
                <a:cxn ang="0">
                  <a:pos x="469" y="1541"/>
                </a:cxn>
                <a:cxn ang="0">
                  <a:pos x="526" y="1560"/>
                </a:cxn>
                <a:cxn ang="0">
                  <a:pos x="569" y="1584"/>
                </a:cxn>
                <a:cxn ang="0">
                  <a:pos x="603" y="1599"/>
                </a:cxn>
                <a:cxn ang="0">
                  <a:pos x="617" y="1603"/>
                </a:cxn>
                <a:cxn ang="0">
                  <a:pos x="598" y="1608"/>
                </a:cxn>
              </a:cxnLst>
              <a:rect l="0" t="0" r="r" b="b"/>
              <a:pathLst>
                <a:path w="853" h="1609">
                  <a:moveTo>
                    <a:pt x="598" y="1608"/>
                  </a:moveTo>
                  <a:cubicBezTo>
                    <a:pt x="604" y="1595"/>
                    <a:pt x="609" y="1581"/>
                    <a:pt x="617" y="1570"/>
                  </a:cubicBezTo>
                  <a:cubicBezTo>
                    <a:pt x="664" y="1506"/>
                    <a:pt x="643" y="1559"/>
                    <a:pt x="656" y="1522"/>
                  </a:cubicBezTo>
                  <a:cubicBezTo>
                    <a:pt x="663" y="1481"/>
                    <a:pt x="674" y="1432"/>
                    <a:pt x="699" y="1397"/>
                  </a:cubicBezTo>
                  <a:cubicBezTo>
                    <a:pt x="707" y="1365"/>
                    <a:pt x="712" y="1335"/>
                    <a:pt x="728" y="1306"/>
                  </a:cubicBezTo>
                  <a:cubicBezTo>
                    <a:pt x="733" y="1281"/>
                    <a:pt x="741" y="1274"/>
                    <a:pt x="752" y="1253"/>
                  </a:cubicBezTo>
                  <a:cubicBezTo>
                    <a:pt x="773" y="1214"/>
                    <a:pt x="770" y="1165"/>
                    <a:pt x="819" y="1147"/>
                  </a:cubicBezTo>
                  <a:cubicBezTo>
                    <a:pt x="834" y="1126"/>
                    <a:pt x="847" y="1124"/>
                    <a:pt x="853" y="1099"/>
                  </a:cubicBezTo>
                  <a:cubicBezTo>
                    <a:pt x="849" y="1026"/>
                    <a:pt x="849" y="944"/>
                    <a:pt x="824" y="874"/>
                  </a:cubicBezTo>
                  <a:cubicBezTo>
                    <a:pt x="821" y="784"/>
                    <a:pt x="814" y="740"/>
                    <a:pt x="800" y="663"/>
                  </a:cubicBezTo>
                  <a:cubicBezTo>
                    <a:pt x="794" y="505"/>
                    <a:pt x="774" y="393"/>
                    <a:pt x="728" y="245"/>
                  </a:cubicBezTo>
                  <a:cubicBezTo>
                    <a:pt x="724" y="218"/>
                    <a:pt x="716" y="194"/>
                    <a:pt x="709" y="168"/>
                  </a:cubicBezTo>
                  <a:cubicBezTo>
                    <a:pt x="705" y="125"/>
                    <a:pt x="707" y="23"/>
                    <a:pt x="675" y="0"/>
                  </a:cubicBezTo>
                  <a:cubicBezTo>
                    <a:pt x="566" y="39"/>
                    <a:pt x="777" y="18"/>
                    <a:pt x="430" y="10"/>
                  </a:cubicBezTo>
                  <a:cubicBezTo>
                    <a:pt x="292" y="13"/>
                    <a:pt x="150" y="4"/>
                    <a:pt x="17" y="48"/>
                  </a:cubicBezTo>
                  <a:cubicBezTo>
                    <a:pt x="0" y="76"/>
                    <a:pt x="10" y="52"/>
                    <a:pt x="13" y="101"/>
                  </a:cubicBezTo>
                  <a:cubicBezTo>
                    <a:pt x="16" y="164"/>
                    <a:pt x="11" y="223"/>
                    <a:pt x="27" y="283"/>
                  </a:cubicBezTo>
                  <a:cubicBezTo>
                    <a:pt x="34" y="339"/>
                    <a:pt x="42" y="397"/>
                    <a:pt x="61" y="451"/>
                  </a:cubicBezTo>
                  <a:cubicBezTo>
                    <a:pt x="69" y="501"/>
                    <a:pt x="96" y="546"/>
                    <a:pt x="118" y="591"/>
                  </a:cubicBezTo>
                  <a:cubicBezTo>
                    <a:pt x="130" y="616"/>
                    <a:pt x="136" y="644"/>
                    <a:pt x="152" y="667"/>
                  </a:cubicBezTo>
                  <a:cubicBezTo>
                    <a:pt x="158" y="691"/>
                    <a:pt x="168" y="712"/>
                    <a:pt x="176" y="735"/>
                  </a:cubicBezTo>
                  <a:cubicBezTo>
                    <a:pt x="201" y="808"/>
                    <a:pt x="217" y="893"/>
                    <a:pt x="224" y="970"/>
                  </a:cubicBezTo>
                  <a:cubicBezTo>
                    <a:pt x="227" y="1007"/>
                    <a:pt x="216" y="1110"/>
                    <a:pt x="267" y="1128"/>
                  </a:cubicBezTo>
                  <a:cubicBezTo>
                    <a:pt x="291" y="1218"/>
                    <a:pt x="317" y="1308"/>
                    <a:pt x="344" y="1397"/>
                  </a:cubicBezTo>
                  <a:cubicBezTo>
                    <a:pt x="352" y="1425"/>
                    <a:pt x="360" y="1444"/>
                    <a:pt x="377" y="1469"/>
                  </a:cubicBezTo>
                  <a:cubicBezTo>
                    <a:pt x="380" y="1473"/>
                    <a:pt x="378" y="1481"/>
                    <a:pt x="382" y="1483"/>
                  </a:cubicBezTo>
                  <a:cubicBezTo>
                    <a:pt x="395" y="1490"/>
                    <a:pt x="411" y="1490"/>
                    <a:pt x="425" y="1493"/>
                  </a:cubicBezTo>
                  <a:cubicBezTo>
                    <a:pt x="448" y="1526"/>
                    <a:pt x="434" y="1518"/>
                    <a:pt x="459" y="1527"/>
                  </a:cubicBezTo>
                  <a:cubicBezTo>
                    <a:pt x="462" y="1532"/>
                    <a:pt x="464" y="1538"/>
                    <a:pt x="469" y="1541"/>
                  </a:cubicBezTo>
                  <a:cubicBezTo>
                    <a:pt x="486" y="1552"/>
                    <a:pt x="508" y="1551"/>
                    <a:pt x="526" y="1560"/>
                  </a:cubicBezTo>
                  <a:cubicBezTo>
                    <a:pt x="541" y="1568"/>
                    <a:pt x="555" y="1576"/>
                    <a:pt x="569" y="1584"/>
                  </a:cubicBezTo>
                  <a:cubicBezTo>
                    <a:pt x="583" y="1592"/>
                    <a:pt x="589" y="1595"/>
                    <a:pt x="603" y="1599"/>
                  </a:cubicBezTo>
                  <a:cubicBezTo>
                    <a:pt x="608" y="1600"/>
                    <a:pt x="619" y="1599"/>
                    <a:pt x="617" y="1603"/>
                  </a:cubicBezTo>
                  <a:cubicBezTo>
                    <a:pt x="614" y="1609"/>
                    <a:pt x="604" y="1606"/>
                    <a:pt x="598" y="1608"/>
                  </a:cubicBezTo>
                  <a:close/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19" name="Line 11"/>
            <p:cNvSpPr>
              <a:spLocks noChangeShapeType="1"/>
            </p:cNvSpPr>
            <p:nvPr/>
          </p:nvSpPr>
          <p:spPr bwMode="auto">
            <a:xfrm>
              <a:off x="3120" y="2570"/>
              <a:ext cx="288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20" name="Text Box 12"/>
            <p:cNvSpPr txBox="1">
              <a:spLocks noChangeArrowheads="1"/>
            </p:cNvSpPr>
            <p:nvPr/>
          </p:nvSpPr>
          <p:spPr bwMode="auto">
            <a:xfrm>
              <a:off x="3504" y="2414"/>
              <a:ext cx="158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r>
                <a:rPr lang="en-US" b="1">
                  <a:solidFill>
                    <a:srgbClr val="FFFFFF"/>
                  </a:solidFill>
                  <a:latin typeface="Garamond" charset="0"/>
                  <a:ea typeface="Arial" charset="0"/>
                  <a:cs typeface="Arial" charset="0"/>
                </a:rPr>
                <a:t>Solomon (971 BC)</a:t>
              </a:r>
            </a:p>
          </p:txBody>
        </p:sp>
      </p:grpSp>
      <p:grpSp>
        <p:nvGrpSpPr>
          <p:cNvPr id="4" name="Group 13"/>
          <p:cNvGrpSpPr>
            <a:grpSpLocks/>
          </p:cNvGrpSpPr>
          <p:nvPr/>
        </p:nvGrpSpPr>
        <p:grpSpPr bwMode="auto">
          <a:xfrm>
            <a:off x="3435350" y="4638675"/>
            <a:ext cx="4775200" cy="1822450"/>
            <a:chOff x="2164" y="2922"/>
            <a:chExt cx="3008" cy="1148"/>
          </a:xfrm>
        </p:grpSpPr>
        <p:sp>
          <p:nvSpPr>
            <p:cNvPr id="119822" name="Freeform 14"/>
            <p:cNvSpPr>
              <a:spLocks/>
            </p:cNvSpPr>
            <p:nvPr/>
          </p:nvSpPr>
          <p:spPr bwMode="auto">
            <a:xfrm>
              <a:off x="2164" y="3091"/>
              <a:ext cx="288" cy="979"/>
            </a:xfrm>
            <a:custGeom>
              <a:avLst/>
              <a:gdLst/>
              <a:ahLst/>
              <a:cxnLst>
                <a:cxn ang="0">
                  <a:pos x="15" y="979"/>
                </a:cxn>
                <a:cxn ang="0">
                  <a:pos x="10" y="869"/>
                </a:cxn>
                <a:cxn ang="0">
                  <a:pos x="30" y="840"/>
                </a:cxn>
                <a:cxn ang="0">
                  <a:pos x="73" y="739"/>
                </a:cxn>
                <a:cxn ang="0">
                  <a:pos x="169" y="567"/>
                </a:cxn>
                <a:cxn ang="0">
                  <a:pos x="202" y="528"/>
                </a:cxn>
                <a:cxn ang="0">
                  <a:pos x="255" y="365"/>
                </a:cxn>
                <a:cxn ang="0">
                  <a:pos x="260" y="331"/>
                </a:cxn>
                <a:cxn ang="0">
                  <a:pos x="270" y="293"/>
                </a:cxn>
                <a:cxn ang="0">
                  <a:pos x="274" y="245"/>
                </a:cxn>
                <a:cxn ang="0">
                  <a:pos x="284" y="216"/>
                </a:cxn>
                <a:cxn ang="0">
                  <a:pos x="231" y="67"/>
                </a:cxn>
                <a:cxn ang="0">
                  <a:pos x="212" y="24"/>
                </a:cxn>
                <a:cxn ang="0">
                  <a:pos x="178" y="0"/>
                </a:cxn>
              </a:cxnLst>
              <a:rect l="0" t="0" r="r" b="b"/>
              <a:pathLst>
                <a:path w="288" h="979">
                  <a:moveTo>
                    <a:pt x="15" y="979"/>
                  </a:moveTo>
                  <a:cubicBezTo>
                    <a:pt x="2" y="942"/>
                    <a:pt x="0" y="911"/>
                    <a:pt x="10" y="869"/>
                  </a:cubicBezTo>
                  <a:cubicBezTo>
                    <a:pt x="13" y="858"/>
                    <a:pt x="30" y="840"/>
                    <a:pt x="30" y="840"/>
                  </a:cubicBezTo>
                  <a:cubicBezTo>
                    <a:pt x="32" y="814"/>
                    <a:pt x="43" y="749"/>
                    <a:pt x="73" y="739"/>
                  </a:cubicBezTo>
                  <a:cubicBezTo>
                    <a:pt x="94" y="676"/>
                    <a:pt x="114" y="608"/>
                    <a:pt x="169" y="567"/>
                  </a:cubicBezTo>
                  <a:cubicBezTo>
                    <a:pt x="179" y="550"/>
                    <a:pt x="186" y="539"/>
                    <a:pt x="202" y="528"/>
                  </a:cubicBezTo>
                  <a:cubicBezTo>
                    <a:pt x="222" y="473"/>
                    <a:pt x="245" y="424"/>
                    <a:pt x="255" y="365"/>
                  </a:cubicBezTo>
                  <a:cubicBezTo>
                    <a:pt x="257" y="354"/>
                    <a:pt x="258" y="342"/>
                    <a:pt x="260" y="331"/>
                  </a:cubicBezTo>
                  <a:cubicBezTo>
                    <a:pt x="263" y="318"/>
                    <a:pt x="270" y="293"/>
                    <a:pt x="270" y="293"/>
                  </a:cubicBezTo>
                  <a:cubicBezTo>
                    <a:pt x="271" y="277"/>
                    <a:pt x="271" y="261"/>
                    <a:pt x="274" y="245"/>
                  </a:cubicBezTo>
                  <a:cubicBezTo>
                    <a:pt x="276" y="235"/>
                    <a:pt x="284" y="216"/>
                    <a:pt x="284" y="216"/>
                  </a:cubicBezTo>
                  <a:cubicBezTo>
                    <a:pt x="281" y="169"/>
                    <a:pt x="288" y="86"/>
                    <a:pt x="231" y="67"/>
                  </a:cubicBezTo>
                  <a:cubicBezTo>
                    <a:pt x="226" y="52"/>
                    <a:pt x="224" y="36"/>
                    <a:pt x="212" y="24"/>
                  </a:cubicBezTo>
                  <a:cubicBezTo>
                    <a:pt x="199" y="11"/>
                    <a:pt x="186" y="16"/>
                    <a:pt x="178" y="0"/>
                  </a:cubicBezTo>
                </a:path>
              </a:pathLst>
            </a:custGeom>
            <a:noFill/>
            <a:ln w="76200" cmpd="sng">
              <a:solidFill>
                <a:srgbClr val="008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23" name="Line 15"/>
            <p:cNvSpPr>
              <a:spLocks noChangeShapeType="1"/>
            </p:cNvSpPr>
            <p:nvPr/>
          </p:nvSpPr>
          <p:spPr bwMode="auto">
            <a:xfrm>
              <a:off x="3120" y="3073"/>
              <a:ext cx="288" cy="0"/>
            </a:xfrm>
            <a:prstGeom prst="line">
              <a:avLst/>
            </a:prstGeom>
            <a:noFill/>
            <a:ln w="76200">
              <a:solidFill>
                <a:srgbClr val="008000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24" name="Text Box 16"/>
            <p:cNvSpPr txBox="1">
              <a:spLocks noChangeArrowheads="1"/>
            </p:cNvSpPr>
            <p:nvPr/>
          </p:nvSpPr>
          <p:spPr bwMode="auto">
            <a:xfrm>
              <a:off x="3504" y="2922"/>
              <a:ext cx="1668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r>
                <a:rPr lang="en-US" b="1">
                  <a:solidFill>
                    <a:srgbClr val="FFFFFF"/>
                  </a:solidFill>
                  <a:latin typeface="Garamond" charset="0"/>
                  <a:ea typeface="Arial" charset="0"/>
                  <a:cs typeface="Arial" charset="0"/>
                </a:rPr>
                <a:t>Hezekiah (700 BC)</a:t>
              </a:r>
            </a:p>
          </p:txBody>
        </p: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552575" y="2422525"/>
            <a:ext cx="6657975" cy="4117975"/>
            <a:chOff x="978" y="1526"/>
            <a:chExt cx="4194" cy="2594"/>
          </a:xfrm>
        </p:grpSpPr>
        <p:sp>
          <p:nvSpPr>
            <p:cNvPr id="119826" name="Line 18"/>
            <p:cNvSpPr>
              <a:spLocks noChangeShapeType="1"/>
            </p:cNvSpPr>
            <p:nvPr/>
          </p:nvSpPr>
          <p:spPr bwMode="auto">
            <a:xfrm>
              <a:off x="3120" y="2822"/>
              <a:ext cx="288" cy="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27" name="Text Box 19"/>
            <p:cNvSpPr txBox="1">
              <a:spLocks noChangeArrowheads="1"/>
            </p:cNvSpPr>
            <p:nvPr/>
          </p:nvSpPr>
          <p:spPr bwMode="auto">
            <a:xfrm>
              <a:off x="3504" y="2668"/>
              <a:ext cx="1668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r>
                <a:rPr lang="en-US" b="1">
                  <a:solidFill>
                    <a:srgbClr val="FFFFFF"/>
                  </a:solidFill>
                  <a:latin typeface="Garamond" charset="0"/>
                  <a:ea typeface="Arial" charset="0"/>
                  <a:cs typeface="Arial" charset="0"/>
                </a:rPr>
                <a:t>Hezekiah (700 BC)</a:t>
              </a:r>
            </a:p>
          </p:txBody>
        </p:sp>
        <p:sp>
          <p:nvSpPr>
            <p:cNvPr id="119828" name="Freeform 20"/>
            <p:cNvSpPr>
              <a:spLocks/>
            </p:cNvSpPr>
            <p:nvPr/>
          </p:nvSpPr>
          <p:spPr bwMode="auto">
            <a:xfrm>
              <a:off x="978" y="1526"/>
              <a:ext cx="1184" cy="2594"/>
            </a:xfrm>
            <a:custGeom>
              <a:avLst/>
              <a:gdLst/>
              <a:ahLst/>
              <a:cxnLst>
                <a:cxn ang="0">
                  <a:pos x="721" y="0"/>
                </a:cxn>
                <a:cxn ang="0">
                  <a:pos x="625" y="58"/>
                </a:cxn>
                <a:cxn ang="0">
                  <a:pos x="587" y="106"/>
                </a:cxn>
                <a:cxn ang="0">
                  <a:pos x="548" y="164"/>
                </a:cxn>
                <a:cxn ang="0">
                  <a:pos x="520" y="192"/>
                </a:cxn>
                <a:cxn ang="0">
                  <a:pos x="500" y="231"/>
                </a:cxn>
                <a:cxn ang="0">
                  <a:pos x="452" y="269"/>
                </a:cxn>
                <a:cxn ang="0">
                  <a:pos x="414" y="327"/>
                </a:cxn>
                <a:cxn ang="0">
                  <a:pos x="376" y="394"/>
                </a:cxn>
                <a:cxn ang="0">
                  <a:pos x="347" y="461"/>
                </a:cxn>
                <a:cxn ang="0">
                  <a:pos x="280" y="682"/>
                </a:cxn>
                <a:cxn ang="0">
                  <a:pos x="241" y="1008"/>
                </a:cxn>
                <a:cxn ang="0">
                  <a:pos x="174" y="1172"/>
                </a:cxn>
                <a:cxn ang="0">
                  <a:pos x="136" y="1229"/>
                </a:cxn>
                <a:cxn ang="0">
                  <a:pos x="116" y="1258"/>
                </a:cxn>
                <a:cxn ang="0">
                  <a:pos x="88" y="1392"/>
                </a:cxn>
                <a:cxn ang="0">
                  <a:pos x="126" y="1940"/>
                </a:cxn>
                <a:cxn ang="0">
                  <a:pos x="155" y="1988"/>
                </a:cxn>
                <a:cxn ang="0">
                  <a:pos x="164" y="2016"/>
                </a:cxn>
                <a:cxn ang="0">
                  <a:pos x="184" y="2045"/>
                </a:cxn>
                <a:cxn ang="0">
                  <a:pos x="212" y="2151"/>
                </a:cxn>
                <a:cxn ang="0">
                  <a:pos x="251" y="2304"/>
                </a:cxn>
                <a:cxn ang="0">
                  <a:pos x="385" y="2410"/>
                </a:cxn>
                <a:cxn ang="0">
                  <a:pos x="462" y="2468"/>
                </a:cxn>
                <a:cxn ang="0">
                  <a:pos x="520" y="2487"/>
                </a:cxn>
                <a:cxn ang="0">
                  <a:pos x="644" y="2525"/>
                </a:cxn>
                <a:cxn ang="0">
                  <a:pos x="932" y="2554"/>
                </a:cxn>
                <a:cxn ang="0">
                  <a:pos x="1163" y="2554"/>
                </a:cxn>
                <a:cxn ang="0">
                  <a:pos x="1124" y="2381"/>
                </a:cxn>
              </a:cxnLst>
              <a:rect l="0" t="0" r="r" b="b"/>
              <a:pathLst>
                <a:path w="1184" h="2594">
                  <a:moveTo>
                    <a:pt x="721" y="0"/>
                  </a:moveTo>
                  <a:cubicBezTo>
                    <a:pt x="670" y="11"/>
                    <a:pt x="653" y="15"/>
                    <a:pt x="625" y="58"/>
                  </a:cubicBezTo>
                  <a:cubicBezTo>
                    <a:pt x="605" y="122"/>
                    <a:pt x="633" y="54"/>
                    <a:pt x="587" y="106"/>
                  </a:cubicBezTo>
                  <a:cubicBezTo>
                    <a:pt x="572" y="123"/>
                    <a:pt x="561" y="145"/>
                    <a:pt x="548" y="164"/>
                  </a:cubicBezTo>
                  <a:cubicBezTo>
                    <a:pt x="541" y="175"/>
                    <a:pt x="528" y="181"/>
                    <a:pt x="520" y="192"/>
                  </a:cubicBezTo>
                  <a:cubicBezTo>
                    <a:pt x="511" y="204"/>
                    <a:pt x="509" y="220"/>
                    <a:pt x="500" y="231"/>
                  </a:cubicBezTo>
                  <a:cubicBezTo>
                    <a:pt x="487" y="247"/>
                    <a:pt x="467" y="255"/>
                    <a:pt x="452" y="269"/>
                  </a:cubicBezTo>
                  <a:cubicBezTo>
                    <a:pt x="433" y="330"/>
                    <a:pt x="458" y="266"/>
                    <a:pt x="414" y="327"/>
                  </a:cubicBezTo>
                  <a:cubicBezTo>
                    <a:pt x="399" y="348"/>
                    <a:pt x="390" y="373"/>
                    <a:pt x="376" y="394"/>
                  </a:cubicBezTo>
                  <a:cubicBezTo>
                    <a:pt x="355" y="473"/>
                    <a:pt x="380" y="395"/>
                    <a:pt x="347" y="461"/>
                  </a:cubicBezTo>
                  <a:cubicBezTo>
                    <a:pt x="315" y="525"/>
                    <a:pt x="294" y="612"/>
                    <a:pt x="280" y="682"/>
                  </a:cubicBezTo>
                  <a:cubicBezTo>
                    <a:pt x="259" y="789"/>
                    <a:pt x="270" y="903"/>
                    <a:pt x="241" y="1008"/>
                  </a:cubicBezTo>
                  <a:cubicBezTo>
                    <a:pt x="226" y="1063"/>
                    <a:pt x="208" y="1127"/>
                    <a:pt x="174" y="1172"/>
                  </a:cubicBezTo>
                  <a:cubicBezTo>
                    <a:pt x="160" y="1190"/>
                    <a:pt x="149" y="1210"/>
                    <a:pt x="136" y="1229"/>
                  </a:cubicBezTo>
                  <a:cubicBezTo>
                    <a:pt x="129" y="1239"/>
                    <a:pt x="116" y="1258"/>
                    <a:pt x="116" y="1258"/>
                  </a:cubicBezTo>
                  <a:cubicBezTo>
                    <a:pt x="102" y="1304"/>
                    <a:pt x="94" y="1344"/>
                    <a:pt x="88" y="1392"/>
                  </a:cubicBezTo>
                  <a:cubicBezTo>
                    <a:pt x="91" y="1575"/>
                    <a:pt x="0" y="1807"/>
                    <a:pt x="126" y="1940"/>
                  </a:cubicBezTo>
                  <a:cubicBezTo>
                    <a:pt x="156" y="2024"/>
                    <a:pt x="113" y="1917"/>
                    <a:pt x="155" y="1988"/>
                  </a:cubicBezTo>
                  <a:cubicBezTo>
                    <a:pt x="160" y="1996"/>
                    <a:pt x="160" y="2007"/>
                    <a:pt x="164" y="2016"/>
                  </a:cubicBezTo>
                  <a:cubicBezTo>
                    <a:pt x="169" y="2026"/>
                    <a:pt x="177" y="2035"/>
                    <a:pt x="184" y="2045"/>
                  </a:cubicBezTo>
                  <a:cubicBezTo>
                    <a:pt x="192" y="2081"/>
                    <a:pt x="206" y="2115"/>
                    <a:pt x="212" y="2151"/>
                  </a:cubicBezTo>
                  <a:cubicBezTo>
                    <a:pt x="220" y="2197"/>
                    <a:pt x="226" y="2262"/>
                    <a:pt x="251" y="2304"/>
                  </a:cubicBezTo>
                  <a:cubicBezTo>
                    <a:pt x="286" y="2361"/>
                    <a:pt x="324" y="2390"/>
                    <a:pt x="385" y="2410"/>
                  </a:cubicBezTo>
                  <a:cubicBezTo>
                    <a:pt x="518" y="2454"/>
                    <a:pt x="400" y="2431"/>
                    <a:pt x="462" y="2468"/>
                  </a:cubicBezTo>
                  <a:cubicBezTo>
                    <a:pt x="479" y="2479"/>
                    <a:pt x="502" y="2478"/>
                    <a:pt x="520" y="2487"/>
                  </a:cubicBezTo>
                  <a:cubicBezTo>
                    <a:pt x="570" y="2513"/>
                    <a:pt x="581" y="2516"/>
                    <a:pt x="644" y="2525"/>
                  </a:cubicBezTo>
                  <a:cubicBezTo>
                    <a:pt x="733" y="2556"/>
                    <a:pt x="844" y="2549"/>
                    <a:pt x="932" y="2554"/>
                  </a:cubicBezTo>
                  <a:cubicBezTo>
                    <a:pt x="1002" y="2569"/>
                    <a:pt x="1103" y="2594"/>
                    <a:pt x="1163" y="2554"/>
                  </a:cubicBezTo>
                  <a:cubicBezTo>
                    <a:pt x="1184" y="2540"/>
                    <a:pt x="1149" y="2406"/>
                    <a:pt x="1124" y="2381"/>
                  </a:cubicBezTo>
                </a:path>
              </a:pathLst>
            </a:custGeom>
            <a:noFill/>
            <a:ln w="5715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720725" y="1262063"/>
            <a:ext cx="8201025" cy="5138737"/>
            <a:chOff x="454" y="795"/>
            <a:chExt cx="5166" cy="3237"/>
          </a:xfrm>
        </p:grpSpPr>
        <p:sp>
          <p:nvSpPr>
            <p:cNvPr id="119830" name="Line 22"/>
            <p:cNvSpPr>
              <a:spLocks noChangeShapeType="1"/>
            </p:cNvSpPr>
            <p:nvPr/>
          </p:nvSpPr>
          <p:spPr bwMode="auto">
            <a:xfrm>
              <a:off x="3120" y="3828"/>
              <a:ext cx="288" cy="0"/>
            </a:xfrm>
            <a:prstGeom prst="line">
              <a:avLst/>
            </a:prstGeom>
            <a:noFill/>
            <a:ln w="76200">
              <a:solidFill>
                <a:schemeClr val="accent1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31" name="Text Box 23"/>
            <p:cNvSpPr txBox="1">
              <a:spLocks noChangeArrowheads="1"/>
            </p:cNvSpPr>
            <p:nvPr/>
          </p:nvSpPr>
          <p:spPr bwMode="auto">
            <a:xfrm>
              <a:off x="3504" y="3683"/>
              <a:ext cx="211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r>
                <a:rPr lang="en-US" b="1">
                  <a:solidFill>
                    <a:srgbClr val="FFFFFF"/>
                  </a:solidFill>
                  <a:latin typeface="Garamond" charset="0"/>
                  <a:ea typeface="Arial" charset="0"/>
                  <a:cs typeface="Arial" charset="0"/>
                </a:rPr>
                <a:t>Herod the Great (20 BC)</a:t>
              </a:r>
            </a:p>
          </p:txBody>
        </p:sp>
        <p:sp>
          <p:nvSpPr>
            <p:cNvPr id="119832" name="Freeform 24"/>
            <p:cNvSpPr>
              <a:spLocks/>
            </p:cNvSpPr>
            <p:nvPr/>
          </p:nvSpPr>
          <p:spPr bwMode="auto">
            <a:xfrm>
              <a:off x="454" y="795"/>
              <a:ext cx="1716" cy="3237"/>
            </a:xfrm>
            <a:custGeom>
              <a:avLst/>
              <a:gdLst/>
              <a:ahLst/>
              <a:cxnLst>
                <a:cxn ang="0">
                  <a:pos x="1389" y="271"/>
                </a:cxn>
                <a:cxn ang="0">
                  <a:pos x="1216" y="50"/>
                </a:cxn>
                <a:cxn ang="0">
                  <a:pos x="1053" y="11"/>
                </a:cxn>
                <a:cxn ang="0">
                  <a:pos x="996" y="79"/>
                </a:cxn>
                <a:cxn ang="0">
                  <a:pos x="775" y="107"/>
                </a:cxn>
                <a:cxn ang="0">
                  <a:pos x="564" y="280"/>
                </a:cxn>
                <a:cxn ang="0">
                  <a:pos x="487" y="424"/>
                </a:cxn>
                <a:cxn ang="0">
                  <a:pos x="554" y="703"/>
                </a:cxn>
                <a:cxn ang="0">
                  <a:pos x="679" y="1163"/>
                </a:cxn>
                <a:cxn ang="0">
                  <a:pos x="564" y="1279"/>
                </a:cxn>
                <a:cxn ang="0">
                  <a:pos x="352" y="1461"/>
                </a:cxn>
                <a:cxn ang="0">
                  <a:pos x="295" y="1682"/>
                </a:cxn>
                <a:cxn ang="0">
                  <a:pos x="64" y="1787"/>
                </a:cxn>
                <a:cxn ang="0">
                  <a:pos x="16" y="2488"/>
                </a:cxn>
                <a:cxn ang="0">
                  <a:pos x="84" y="2757"/>
                </a:cxn>
                <a:cxn ang="0">
                  <a:pos x="122" y="2959"/>
                </a:cxn>
                <a:cxn ang="0">
                  <a:pos x="180" y="3026"/>
                </a:cxn>
                <a:cxn ang="0">
                  <a:pos x="352" y="3227"/>
                </a:cxn>
                <a:cxn ang="0">
                  <a:pos x="477" y="3122"/>
                </a:cxn>
                <a:cxn ang="0">
                  <a:pos x="535" y="3083"/>
                </a:cxn>
                <a:cxn ang="0">
                  <a:pos x="592" y="2978"/>
                </a:cxn>
                <a:cxn ang="0">
                  <a:pos x="688" y="2853"/>
                </a:cxn>
                <a:cxn ang="0">
                  <a:pos x="852" y="2719"/>
                </a:cxn>
                <a:cxn ang="0">
                  <a:pos x="957" y="2546"/>
                </a:cxn>
                <a:cxn ang="0">
                  <a:pos x="1015" y="2421"/>
                </a:cxn>
                <a:cxn ang="0">
                  <a:pos x="1082" y="2306"/>
                </a:cxn>
                <a:cxn ang="0">
                  <a:pos x="1226" y="2123"/>
                </a:cxn>
                <a:cxn ang="0">
                  <a:pos x="1255" y="2075"/>
                </a:cxn>
                <a:cxn ang="0">
                  <a:pos x="1437" y="2037"/>
                </a:cxn>
                <a:cxn ang="0">
                  <a:pos x="1533" y="2037"/>
                </a:cxn>
                <a:cxn ang="0">
                  <a:pos x="1572" y="2114"/>
                </a:cxn>
                <a:cxn ang="0">
                  <a:pos x="1476" y="2555"/>
                </a:cxn>
                <a:cxn ang="0">
                  <a:pos x="1456" y="2613"/>
                </a:cxn>
                <a:cxn ang="0">
                  <a:pos x="1495" y="2863"/>
                </a:cxn>
                <a:cxn ang="0">
                  <a:pos x="1543" y="3064"/>
                </a:cxn>
                <a:cxn ang="0">
                  <a:pos x="1639" y="3122"/>
                </a:cxn>
              </a:cxnLst>
              <a:rect l="0" t="0" r="r" b="b"/>
              <a:pathLst>
                <a:path w="1716" h="3237">
                  <a:moveTo>
                    <a:pt x="1476" y="645"/>
                  </a:moveTo>
                  <a:cubicBezTo>
                    <a:pt x="1376" y="550"/>
                    <a:pt x="1536" y="317"/>
                    <a:pt x="1389" y="271"/>
                  </a:cubicBezTo>
                  <a:cubicBezTo>
                    <a:pt x="1376" y="229"/>
                    <a:pt x="1334" y="188"/>
                    <a:pt x="1303" y="155"/>
                  </a:cubicBezTo>
                  <a:cubicBezTo>
                    <a:pt x="1285" y="104"/>
                    <a:pt x="1271" y="67"/>
                    <a:pt x="1216" y="50"/>
                  </a:cubicBezTo>
                  <a:cubicBezTo>
                    <a:pt x="1188" y="31"/>
                    <a:pt x="1172" y="12"/>
                    <a:pt x="1140" y="2"/>
                  </a:cubicBezTo>
                  <a:cubicBezTo>
                    <a:pt x="1111" y="5"/>
                    <a:pt x="1080" y="0"/>
                    <a:pt x="1053" y="11"/>
                  </a:cubicBezTo>
                  <a:cubicBezTo>
                    <a:pt x="1044" y="15"/>
                    <a:pt x="1049" y="31"/>
                    <a:pt x="1044" y="40"/>
                  </a:cubicBezTo>
                  <a:cubicBezTo>
                    <a:pt x="1039" y="48"/>
                    <a:pt x="1002" y="77"/>
                    <a:pt x="996" y="79"/>
                  </a:cubicBezTo>
                  <a:cubicBezTo>
                    <a:pt x="937" y="97"/>
                    <a:pt x="874" y="93"/>
                    <a:pt x="813" y="98"/>
                  </a:cubicBezTo>
                  <a:cubicBezTo>
                    <a:pt x="800" y="101"/>
                    <a:pt x="787" y="103"/>
                    <a:pt x="775" y="107"/>
                  </a:cubicBezTo>
                  <a:cubicBezTo>
                    <a:pt x="755" y="113"/>
                    <a:pt x="717" y="127"/>
                    <a:pt x="717" y="127"/>
                  </a:cubicBezTo>
                  <a:cubicBezTo>
                    <a:pt x="674" y="170"/>
                    <a:pt x="616" y="263"/>
                    <a:pt x="564" y="280"/>
                  </a:cubicBezTo>
                  <a:cubicBezTo>
                    <a:pt x="541" y="302"/>
                    <a:pt x="523" y="321"/>
                    <a:pt x="496" y="338"/>
                  </a:cubicBezTo>
                  <a:cubicBezTo>
                    <a:pt x="469" y="380"/>
                    <a:pt x="471" y="361"/>
                    <a:pt x="487" y="424"/>
                  </a:cubicBezTo>
                  <a:cubicBezTo>
                    <a:pt x="492" y="444"/>
                    <a:pt x="506" y="482"/>
                    <a:pt x="506" y="482"/>
                  </a:cubicBezTo>
                  <a:cubicBezTo>
                    <a:pt x="511" y="550"/>
                    <a:pt x="501" y="647"/>
                    <a:pt x="554" y="703"/>
                  </a:cubicBezTo>
                  <a:cubicBezTo>
                    <a:pt x="576" y="766"/>
                    <a:pt x="586" y="830"/>
                    <a:pt x="602" y="895"/>
                  </a:cubicBezTo>
                  <a:cubicBezTo>
                    <a:pt x="624" y="985"/>
                    <a:pt x="655" y="1073"/>
                    <a:pt x="679" y="1163"/>
                  </a:cubicBezTo>
                  <a:cubicBezTo>
                    <a:pt x="668" y="1336"/>
                    <a:pt x="711" y="1335"/>
                    <a:pt x="592" y="1298"/>
                  </a:cubicBezTo>
                  <a:cubicBezTo>
                    <a:pt x="583" y="1292"/>
                    <a:pt x="575" y="1280"/>
                    <a:pt x="564" y="1279"/>
                  </a:cubicBezTo>
                  <a:cubicBezTo>
                    <a:pt x="507" y="1272"/>
                    <a:pt x="436" y="1313"/>
                    <a:pt x="381" y="1327"/>
                  </a:cubicBezTo>
                  <a:cubicBezTo>
                    <a:pt x="339" y="1389"/>
                    <a:pt x="373" y="1329"/>
                    <a:pt x="352" y="1461"/>
                  </a:cubicBezTo>
                  <a:cubicBezTo>
                    <a:pt x="344" y="1509"/>
                    <a:pt x="332" y="1557"/>
                    <a:pt x="324" y="1605"/>
                  </a:cubicBezTo>
                  <a:cubicBezTo>
                    <a:pt x="320" y="1629"/>
                    <a:pt x="317" y="1665"/>
                    <a:pt x="295" y="1682"/>
                  </a:cubicBezTo>
                  <a:cubicBezTo>
                    <a:pt x="270" y="1702"/>
                    <a:pt x="159" y="1728"/>
                    <a:pt x="122" y="1749"/>
                  </a:cubicBezTo>
                  <a:cubicBezTo>
                    <a:pt x="102" y="1760"/>
                    <a:pt x="64" y="1787"/>
                    <a:pt x="64" y="1787"/>
                  </a:cubicBezTo>
                  <a:cubicBezTo>
                    <a:pt x="20" y="1854"/>
                    <a:pt x="34" y="1823"/>
                    <a:pt x="16" y="1874"/>
                  </a:cubicBezTo>
                  <a:cubicBezTo>
                    <a:pt x="7" y="2161"/>
                    <a:pt x="0" y="2190"/>
                    <a:pt x="16" y="2488"/>
                  </a:cubicBezTo>
                  <a:cubicBezTo>
                    <a:pt x="19" y="2543"/>
                    <a:pt x="55" y="2596"/>
                    <a:pt x="64" y="2651"/>
                  </a:cubicBezTo>
                  <a:cubicBezTo>
                    <a:pt x="81" y="2755"/>
                    <a:pt x="63" y="2697"/>
                    <a:pt x="84" y="2757"/>
                  </a:cubicBezTo>
                  <a:cubicBezTo>
                    <a:pt x="91" y="2805"/>
                    <a:pt x="97" y="2876"/>
                    <a:pt x="112" y="2930"/>
                  </a:cubicBezTo>
                  <a:cubicBezTo>
                    <a:pt x="115" y="2940"/>
                    <a:pt x="116" y="2951"/>
                    <a:pt x="122" y="2959"/>
                  </a:cubicBezTo>
                  <a:cubicBezTo>
                    <a:pt x="129" y="2968"/>
                    <a:pt x="141" y="2972"/>
                    <a:pt x="151" y="2978"/>
                  </a:cubicBezTo>
                  <a:cubicBezTo>
                    <a:pt x="176" y="3059"/>
                    <a:pt x="140" y="2960"/>
                    <a:pt x="180" y="3026"/>
                  </a:cubicBezTo>
                  <a:cubicBezTo>
                    <a:pt x="212" y="3079"/>
                    <a:pt x="184" y="3119"/>
                    <a:pt x="247" y="3160"/>
                  </a:cubicBezTo>
                  <a:cubicBezTo>
                    <a:pt x="277" y="3205"/>
                    <a:pt x="299" y="3209"/>
                    <a:pt x="352" y="3227"/>
                  </a:cubicBezTo>
                  <a:cubicBezTo>
                    <a:pt x="362" y="3230"/>
                    <a:pt x="381" y="3237"/>
                    <a:pt x="381" y="3237"/>
                  </a:cubicBezTo>
                  <a:cubicBezTo>
                    <a:pt x="413" y="3189"/>
                    <a:pt x="417" y="3141"/>
                    <a:pt x="477" y="3122"/>
                  </a:cubicBezTo>
                  <a:cubicBezTo>
                    <a:pt x="487" y="3112"/>
                    <a:pt x="495" y="3101"/>
                    <a:pt x="506" y="3093"/>
                  </a:cubicBezTo>
                  <a:cubicBezTo>
                    <a:pt x="514" y="3087"/>
                    <a:pt x="527" y="3089"/>
                    <a:pt x="535" y="3083"/>
                  </a:cubicBezTo>
                  <a:cubicBezTo>
                    <a:pt x="551" y="3070"/>
                    <a:pt x="559" y="3050"/>
                    <a:pt x="573" y="3035"/>
                  </a:cubicBezTo>
                  <a:cubicBezTo>
                    <a:pt x="580" y="3016"/>
                    <a:pt x="582" y="2995"/>
                    <a:pt x="592" y="2978"/>
                  </a:cubicBezTo>
                  <a:cubicBezTo>
                    <a:pt x="603" y="2960"/>
                    <a:pt x="620" y="2947"/>
                    <a:pt x="631" y="2930"/>
                  </a:cubicBezTo>
                  <a:cubicBezTo>
                    <a:pt x="647" y="2880"/>
                    <a:pt x="633" y="2907"/>
                    <a:pt x="688" y="2853"/>
                  </a:cubicBezTo>
                  <a:cubicBezTo>
                    <a:pt x="695" y="2847"/>
                    <a:pt x="708" y="2834"/>
                    <a:pt x="708" y="2834"/>
                  </a:cubicBezTo>
                  <a:cubicBezTo>
                    <a:pt x="729" y="2766"/>
                    <a:pt x="807" y="2766"/>
                    <a:pt x="852" y="2719"/>
                  </a:cubicBezTo>
                  <a:cubicBezTo>
                    <a:pt x="873" y="2697"/>
                    <a:pt x="888" y="2673"/>
                    <a:pt x="909" y="2651"/>
                  </a:cubicBezTo>
                  <a:cubicBezTo>
                    <a:pt x="929" y="2596"/>
                    <a:pt x="915" y="2632"/>
                    <a:pt x="957" y="2546"/>
                  </a:cubicBezTo>
                  <a:cubicBezTo>
                    <a:pt x="963" y="2534"/>
                    <a:pt x="962" y="2519"/>
                    <a:pt x="967" y="2507"/>
                  </a:cubicBezTo>
                  <a:cubicBezTo>
                    <a:pt x="979" y="2479"/>
                    <a:pt x="998" y="2447"/>
                    <a:pt x="1015" y="2421"/>
                  </a:cubicBezTo>
                  <a:cubicBezTo>
                    <a:pt x="1021" y="2403"/>
                    <a:pt x="1037" y="2344"/>
                    <a:pt x="1053" y="2325"/>
                  </a:cubicBezTo>
                  <a:cubicBezTo>
                    <a:pt x="1060" y="2316"/>
                    <a:pt x="1073" y="2314"/>
                    <a:pt x="1082" y="2306"/>
                  </a:cubicBezTo>
                  <a:cubicBezTo>
                    <a:pt x="1122" y="2271"/>
                    <a:pt x="1156" y="2223"/>
                    <a:pt x="1188" y="2181"/>
                  </a:cubicBezTo>
                  <a:cubicBezTo>
                    <a:pt x="1202" y="2163"/>
                    <a:pt x="1218" y="2145"/>
                    <a:pt x="1226" y="2123"/>
                  </a:cubicBezTo>
                  <a:cubicBezTo>
                    <a:pt x="1229" y="2114"/>
                    <a:pt x="1231" y="2103"/>
                    <a:pt x="1236" y="2095"/>
                  </a:cubicBezTo>
                  <a:cubicBezTo>
                    <a:pt x="1241" y="2087"/>
                    <a:pt x="1246" y="2077"/>
                    <a:pt x="1255" y="2075"/>
                  </a:cubicBezTo>
                  <a:cubicBezTo>
                    <a:pt x="1286" y="2067"/>
                    <a:pt x="1319" y="2069"/>
                    <a:pt x="1351" y="2066"/>
                  </a:cubicBezTo>
                  <a:cubicBezTo>
                    <a:pt x="1418" y="2044"/>
                    <a:pt x="1389" y="2054"/>
                    <a:pt x="1437" y="2037"/>
                  </a:cubicBezTo>
                  <a:cubicBezTo>
                    <a:pt x="1447" y="2034"/>
                    <a:pt x="1466" y="2027"/>
                    <a:pt x="1466" y="2027"/>
                  </a:cubicBezTo>
                  <a:cubicBezTo>
                    <a:pt x="1488" y="2030"/>
                    <a:pt x="1513" y="2027"/>
                    <a:pt x="1533" y="2037"/>
                  </a:cubicBezTo>
                  <a:cubicBezTo>
                    <a:pt x="1542" y="2042"/>
                    <a:pt x="1540" y="2056"/>
                    <a:pt x="1543" y="2066"/>
                  </a:cubicBezTo>
                  <a:cubicBezTo>
                    <a:pt x="1556" y="2105"/>
                    <a:pt x="1544" y="2087"/>
                    <a:pt x="1572" y="2114"/>
                  </a:cubicBezTo>
                  <a:cubicBezTo>
                    <a:pt x="1610" y="2237"/>
                    <a:pt x="1598" y="2380"/>
                    <a:pt x="1504" y="2469"/>
                  </a:cubicBezTo>
                  <a:cubicBezTo>
                    <a:pt x="1495" y="2498"/>
                    <a:pt x="1486" y="2526"/>
                    <a:pt x="1476" y="2555"/>
                  </a:cubicBezTo>
                  <a:cubicBezTo>
                    <a:pt x="1473" y="2565"/>
                    <a:pt x="1469" y="2574"/>
                    <a:pt x="1466" y="2584"/>
                  </a:cubicBezTo>
                  <a:cubicBezTo>
                    <a:pt x="1463" y="2594"/>
                    <a:pt x="1456" y="2613"/>
                    <a:pt x="1456" y="2613"/>
                  </a:cubicBezTo>
                  <a:cubicBezTo>
                    <a:pt x="1468" y="2804"/>
                    <a:pt x="1448" y="2721"/>
                    <a:pt x="1476" y="2805"/>
                  </a:cubicBezTo>
                  <a:cubicBezTo>
                    <a:pt x="1482" y="2824"/>
                    <a:pt x="1489" y="2844"/>
                    <a:pt x="1495" y="2863"/>
                  </a:cubicBezTo>
                  <a:cubicBezTo>
                    <a:pt x="1498" y="2872"/>
                    <a:pt x="1504" y="2891"/>
                    <a:pt x="1504" y="2891"/>
                  </a:cubicBezTo>
                  <a:cubicBezTo>
                    <a:pt x="1512" y="2956"/>
                    <a:pt x="1523" y="3003"/>
                    <a:pt x="1543" y="3064"/>
                  </a:cubicBezTo>
                  <a:cubicBezTo>
                    <a:pt x="1546" y="3074"/>
                    <a:pt x="1544" y="3087"/>
                    <a:pt x="1552" y="3093"/>
                  </a:cubicBezTo>
                  <a:cubicBezTo>
                    <a:pt x="1583" y="3115"/>
                    <a:pt x="1609" y="3105"/>
                    <a:pt x="1639" y="3122"/>
                  </a:cubicBezTo>
                  <a:cubicBezTo>
                    <a:pt x="1709" y="3161"/>
                    <a:pt x="1673" y="3170"/>
                    <a:pt x="1716" y="3151"/>
                  </a:cubicBezTo>
                </a:path>
              </a:pathLst>
            </a:custGeom>
            <a:noFill/>
            <a:ln w="57150" cap="flat" cmpd="sng">
              <a:solidFill>
                <a:schemeClr val="accent1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" name="Group 25"/>
          <p:cNvGrpSpPr>
            <a:grpSpLocks/>
          </p:cNvGrpSpPr>
          <p:nvPr/>
        </p:nvGrpSpPr>
        <p:grpSpPr bwMode="auto">
          <a:xfrm>
            <a:off x="2867025" y="2573338"/>
            <a:ext cx="5457825" cy="3703637"/>
            <a:chOff x="1806" y="1621"/>
            <a:chExt cx="3438" cy="2333"/>
          </a:xfrm>
        </p:grpSpPr>
        <p:sp>
          <p:nvSpPr>
            <p:cNvPr id="119834" name="Text Box 26"/>
            <p:cNvSpPr txBox="1">
              <a:spLocks noChangeArrowheads="1"/>
            </p:cNvSpPr>
            <p:nvPr/>
          </p:nvSpPr>
          <p:spPr bwMode="auto">
            <a:xfrm>
              <a:off x="3504" y="3175"/>
              <a:ext cx="174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r>
                <a:rPr lang="en-US" b="1">
                  <a:solidFill>
                    <a:srgbClr val="FFFFFF"/>
                  </a:solidFill>
                  <a:latin typeface="Garamond" charset="0"/>
                  <a:ea typeface="Arial" charset="0"/>
                  <a:cs typeface="Arial" charset="0"/>
                </a:rPr>
                <a:t>Nehemiah (444 BC)</a:t>
              </a:r>
            </a:p>
          </p:txBody>
        </p:sp>
        <p:sp>
          <p:nvSpPr>
            <p:cNvPr id="119835" name="Line 27"/>
            <p:cNvSpPr>
              <a:spLocks noChangeShapeType="1"/>
            </p:cNvSpPr>
            <p:nvPr/>
          </p:nvSpPr>
          <p:spPr bwMode="auto">
            <a:xfrm>
              <a:off x="3120" y="3325"/>
              <a:ext cx="288" cy="0"/>
            </a:xfrm>
            <a:prstGeom prst="line">
              <a:avLst/>
            </a:prstGeom>
            <a:noFill/>
            <a:ln w="76200">
              <a:solidFill>
                <a:srgbClr val="800080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36" name="Freeform 28"/>
            <p:cNvSpPr>
              <a:spLocks/>
            </p:cNvSpPr>
            <p:nvPr/>
          </p:nvSpPr>
          <p:spPr bwMode="auto">
            <a:xfrm>
              <a:off x="1806" y="1621"/>
              <a:ext cx="713" cy="2333"/>
            </a:xfrm>
            <a:custGeom>
              <a:avLst/>
              <a:gdLst/>
              <a:ahLst/>
              <a:cxnLst>
                <a:cxn ang="0">
                  <a:pos x="313" y="2333"/>
                </a:cxn>
                <a:cxn ang="0">
                  <a:pos x="313" y="2245"/>
                </a:cxn>
                <a:cxn ang="0">
                  <a:pos x="420" y="1972"/>
                </a:cxn>
                <a:cxn ang="0">
                  <a:pos x="469" y="1542"/>
                </a:cxn>
                <a:cxn ang="0">
                  <a:pos x="518" y="1454"/>
                </a:cxn>
                <a:cxn ang="0">
                  <a:pos x="566" y="1279"/>
                </a:cxn>
                <a:cxn ang="0">
                  <a:pos x="605" y="1191"/>
                </a:cxn>
                <a:cxn ang="0">
                  <a:pos x="625" y="1122"/>
                </a:cxn>
                <a:cxn ang="0">
                  <a:pos x="664" y="1064"/>
                </a:cxn>
                <a:cxn ang="0">
                  <a:pos x="703" y="937"/>
                </a:cxn>
                <a:cxn ang="0">
                  <a:pos x="713" y="908"/>
                </a:cxn>
                <a:cxn ang="0">
                  <a:pos x="683" y="556"/>
                </a:cxn>
                <a:cxn ang="0">
                  <a:pos x="664" y="449"/>
                </a:cxn>
                <a:cxn ang="0">
                  <a:pos x="644" y="390"/>
                </a:cxn>
                <a:cxn ang="0">
                  <a:pos x="635" y="322"/>
                </a:cxn>
                <a:cxn ang="0">
                  <a:pos x="586" y="175"/>
                </a:cxn>
                <a:cxn ang="0">
                  <a:pos x="576" y="146"/>
                </a:cxn>
                <a:cxn ang="0">
                  <a:pos x="547" y="127"/>
                </a:cxn>
                <a:cxn ang="0">
                  <a:pos x="469" y="78"/>
                </a:cxn>
                <a:cxn ang="0">
                  <a:pos x="439" y="68"/>
                </a:cxn>
                <a:cxn ang="0">
                  <a:pos x="410" y="58"/>
                </a:cxn>
                <a:cxn ang="0">
                  <a:pos x="332" y="0"/>
                </a:cxn>
                <a:cxn ang="0">
                  <a:pos x="68" y="9"/>
                </a:cxn>
                <a:cxn ang="0">
                  <a:pos x="39" y="19"/>
                </a:cxn>
                <a:cxn ang="0">
                  <a:pos x="0" y="78"/>
                </a:cxn>
                <a:cxn ang="0">
                  <a:pos x="107" y="449"/>
                </a:cxn>
                <a:cxn ang="0">
                  <a:pos x="166" y="537"/>
                </a:cxn>
                <a:cxn ang="0">
                  <a:pos x="186" y="595"/>
                </a:cxn>
                <a:cxn ang="0">
                  <a:pos x="225" y="654"/>
                </a:cxn>
                <a:cxn ang="0">
                  <a:pos x="244" y="712"/>
                </a:cxn>
                <a:cxn ang="0">
                  <a:pos x="254" y="742"/>
                </a:cxn>
                <a:cxn ang="0">
                  <a:pos x="264" y="1357"/>
                </a:cxn>
                <a:cxn ang="0">
                  <a:pos x="215" y="1484"/>
                </a:cxn>
                <a:cxn ang="0">
                  <a:pos x="186" y="1669"/>
                </a:cxn>
                <a:cxn ang="0">
                  <a:pos x="137" y="1728"/>
                </a:cxn>
                <a:cxn ang="0">
                  <a:pos x="98" y="1864"/>
                </a:cxn>
                <a:cxn ang="0">
                  <a:pos x="137" y="2030"/>
                </a:cxn>
                <a:cxn ang="0">
                  <a:pos x="205" y="2235"/>
                </a:cxn>
                <a:cxn ang="0">
                  <a:pos x="225" y="2294"/>
                </a:cxn>
                <a:cxn ang="0">
                  <a:pos x="254" y="2313"/>
                </a:cxn>
                <a:cxn ang="0">
                  <a:pos x="313" y="2333"/>
                </a:cxn>
              </a:cxnLst>
              <a:rect l="0" t="0" r="r" b="b"/>
              <a:pathLst>
                <a:path w="713" h="2333">
                  <a:moveTo>
                    <a:pt x="313" y="2333"/>
                  </a:moveTo>
                  <a:cubicBezTo>
                    <a:pt x="289" y="2263"/>
                    <a:pt x="281" y="2291"/>
                    <a:pt x="313" y="2245"/>
                  </a:cubicBezTo>
                  <a:cubicBezTo>
                    <a:pt x="336" y="2150"/>
                    <a:pt x="349" y="2043"/>
                    <a:pt x="420" y="1972"/>
                  </a:cubicBezTo>
                  <a:cubicBezTo>
                    <a:pt x="466" y="1833"/>
                    <a:pt x="378" y="1674"/>
                    <a:pt x="469" y="1542"/>
                  </a:cubicBezTo>
                  <a:cubicBezTo>
                    <a:pt x="479" y="1510"/>
                    <a:pt x="518" y="1454"/>
                    <a:pt x="518" y="1454"/>
                  </a:cubicBezTo>
                  <a:cubicBezTo>
                    <a:pt x="536" y="1398"/>
                    <a:pt x="543" y="1333"/>
                    <a:pt x="566" y="1279"/>
                  </a:cubicBezTo>
                  <a:cubicBezTo>
                    <a:pt x="579" y="1248"/>
                    <a:pt x="596" y="1225"/>
                    <a:pt x="605" y="1191"/>
                  </a:cubicBezTo>
                  <a:cubicBezTo>
                    <a:pt x="608" y="1182"/>
                    <a:pt x="619" y="1134"/>
                    <a:pt x="625" y="1122"/>
                  </a:cubicBezTo>
                  <a:cubicBezTo>
                    <a:pt x="636" y="1102"/>
                    <a:pt x="664" y="1064"/>
                    <a:pt x="664" y="1064"/>
                  </a:cubicBezTo>
                  <a:cubicBezTo>
                    <a:pt x="675" y="1020"/>
                    <a:pt x="688" y="980"/>
                    <a:pt x="703" y="937"/>
                  </a:cubicBezTo>
                  <a:cubicBezTo>
                    <a:pt x="706" y="927"/>
                    <a:pt x="713" y="908"/>
                    <a:pt x="713" y="908"/>
                  </a:cubicBezTo>
                  <a:cubicBezTo>
                    <a:pt x="707" y="760"/>
                    <a:pt x="706" y="683"/>
                    <a:pt x="683" y="556"/>
                  </a:cubicBezTo>
                  <a:cubicBezTo>
                    <a:pt x="677" y="520"/>
                    <a:pt x="672" y="484"/>
                    <a:pt x="664" y="449"/>
                  </a:cubicBezTo>
                  <a:cubicBezTo>
                    <a:pt x="659" y="429"/>
                    <a:pt x="644" y="390"/>
                    <a:pt x="644" y="390"/>
                  </a:cubicBezTo>
                  <a:cubicBezTo>
                    <a:pt x="641" y="367"/>
                    <a:pt x="640" y="344"/>
                    <a:pt x="635" y="322"/>
                  </a:cubicBezTo>
                  <a:cubicBezTo>
                    <a:pt x="624" y="276"/>
                    <a:pt x="601" y="221"/>
                    <a:pt x="586" y="175"/>
                  </a:cubicBezTo>
                  <a:cubicBezTo>
                    <a:pt x="583" y="165"/>
                    <a:pt x="585" y="152"/>
                    <a:pt x="576" y="146"/>
                  </a:cubicBezTo>
                  <a:cubicBezTo>
                    <a:pt x="566" y="140"/>
                    <a:pt x="557" y="133"/>
                    <a:pt x="547" y="127"/>
                  </a:cubicBezTo>
                  <a:cubicBezTo>
                    <a:pt x="516" y="80"/>
                    <a:pt x="539" y="101"/>
                    <a:pt x="469" y="78"/>
                  </a:cubicBezTo>
                  <a:cubicBezTo>
                    <a:pt x="459" y="75"/>
                    <a:pt x="449" y="71"/>
                    <a:pt x="439" y="68"/>
                  </a:cubicBezTo>
                  <a:cubicBezTo>
                    <a:pt x="429" y="65"/>
                    <a:pt x="410" y="58"/>
                    <a:pt x="410" y="58"/>
                  </a:cubicBezTo>
                  <a:cubicBezTo>
                    <a:pt x="384" y="19"/>
                    <a:pt x="370" y="25"/>
                    <a:pt x="332" y="0"/>
                  </a:cubicBezTo>
                  <a:cubicBezTo>
                    <a:pt x="244" y="3"/>
                    <a:pt x="156" y="3"/>
                    <a:pt x="68" y="9"/>
                  </a:cubicBezTo>
                  <a:cubicBezTo>
                    <a:pt x="58" y="10"/>
                    <a:pt x="46" y="12"/>
                    <a:pt x="39" y="19"/>
                  </a:cubicBezTo>
                  <a:cubicBezTo>
                    <a:pt x="22" y="36"/>
                    <a:pt x="16" y="61"/>
                    <a:pt x="0" y="78"/>
                  </a:cubicBezTo>
                  <a:cubicBezTo>
                    <a:pt x="10" y="254"/>
                    <a:pt x="6" y="320"/>
                    <a:pt x="107" y="449"/>
                  </a:cubicBezTo>
                  <a:cubicBezTo>
                    <a:pt x="127" y="474"/>
                    <a:pt x="148" y="509"/>
                    <a:pt x="166" y="537"/>
                  </a:cubicBezTo>
                  <a:cubicBezTo>
                    <a:pt x="177" y="554"/>
                    <a:pt x="175" y="578"/>
                    <a:pt x="186" y="595"/>
                  </a:cubicBezTo>
                  <a:cubicBezTo>
                    <a:pt x="199" y="615"/>
                    <a:pt x="225" y="654"/>
                    <a:pt x="225" y="654"/>
                  </a:cubicBezTo>
                  <a:cubicBezTo>
                    <a:pt x="231" y="673"/>
                    <a:pt x="238" y="693"/>
                    <a:pt x="244" y="712"/>
                  </a:cubicBezTo>
                  <a:cubicBezTo>
                    <a:pt x="247" y="722"/>
                    <a:pt x="254" y="742"/>
                    <a:pt x="254" y="742"/>
                  </a:cubicBezTo>
                  <a:cubicBezTo>
                    <a:pt x="281" y="950"/>
                    <a:pt x="273" y="1142"/>
                    <a:pt x="264" y="1357"/>
                  </a:cubicBezTo>
                  <a:cubicBezTo>
                    <a:pt x="262" y="1404"/>
                    <a:pt x="229" y="1441"/>
                    <a:pt x="215" y="1484"/>
                  </a:cubicBezTo>
                  <a:cubicBezTo>
                    <a:pt x="203" y="1631"/>
                    <a:pt x="218" y="1570"/>
                    <a:pt x="186" y="1669"/>
                  </a:cubicBezTo>
                  <a:cubicBezTo>
                    <a:pt x="178" y="1693"/>
                    <a:pt x="147" y="1705"/>
                    <a:pt x="137" y="1728"/>
                  </a:cubicBezTo>
                  <a:cubicBezTo>
                    <a:pt x="117" y="1773"/>
                    <a:pt x="107" y="1817"/>
                    <a:pt x="98" y="1864"/>
                  </a:cubicBezTo>
                  <a:cubicBezTo>
                    <a:pt x="105" y="1946"/>
                    <a:pt x="97" y="1972"/>
                    <a:pt x="137" y="2030"/>
                  </a:cubicBezTo>
                  <a:cubicBezTo>
                    <a:pt x="159" y="2099"/>
                    <a:pt x="182" y="2167"/>
                    <a:pt x="205" y="2235"/>
                  </a:cubicBezTo>
                  <a:cubicBezTo>
                    <a:pt x="212" y="2255"/>
                    <a:pt x="208" y="2283"/>
                    <a:pt x="225" y="2294"/>
                  </a:cubicBezTo>
                  <a:cubicBezTo>
                    <a:pt x="235" y="2300"/>
                    <a:pt x="243" y="2308"/>
                    <a:pt x="254" y="2313"/>
                  </a:cubicBezTo>
                  <a:cubicBezTo>
                    <a:pt x="273" y="2321"/>
                    <a:pt x="313" y="2333"/>
                    <a:pt x="313" y="2333"/>
                  </a:cubicBezTo>
                  <a:close/>
                </a:path>
              </a:pathLst>
            </a:custGeom>
            <a:noFill/>
            <a:ln w="57150" cap="flat" cmpd="sng">
              <a:solidFill>
                <a:srgbClr val="800080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8" name="Group 29"/>
          <p:cNvGrpSpPr>
            <a:grpSpLocks/>
          </p:cNvGrpSpPr>
          <p:nvPr/>
        </p:nvGrpSpPr>
        <p:grpSpPr bwMode="auto">
          <a:xfrm>
            <a:off x="644525" y="2122488"/>
            <a:ext cx="7867650" cy="4294187"/>
            <a:chOff x="406" y="1337"/>
            <a:chExt cx="4956" cy="2705"/>
          </a:xfrm>
        </p:grpSpPr>
        <p:sp>
          <p:nvSpPr>
            <p:cNvPr id="119838" name="Line 30"/>
            <p:cNvSpPr>
              <a:spLocks noChangeShapeType="1"/>
            </p:cNvSpPr>
            <p:nvPr/>
          </p:nvSpPr>
          <p:spPr bwMode="auto">
            <a:xfrm>
              <a:off x="3120" y="3576"/>
              <a:ext cx="288" cy="0"/>
            </a:xfrm>
            <a:prstGeom prst="line">
              <a:avLst/>
            </a:prstGeom>
            <a:noFill/>
            <a:ln w="76200">
              <a:solidFill>
                <a:srgbClr val="663300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39" name="Text Box 31"/>
            <p:cNvSpPr txBox="1">
              <a:spLocks noChangeArrowheads="1"/>
            </p:cNvSpPr>
            <p:nvPr/>
          </p:nvSpPr>
          <p:spPr bwMode="auto">
            <a:xfrm>
              <a:off x="3504" y="3429"/>
              <a:ext cx="1858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r>
                <a:rPr lang="en-US" b="1">
                  <a:solidFill>
                    <a:srgbClr val="FFFFFF"/>
                  </a:solidFill>
                  <a:latin typeface="Garamond" charset="0"/>
                  <a:ea typeface="Arial" charset="0"/>
                  <a:cs typeface="Arial" charset="0"/>
                </a:rPr>
                <a:t>Hasmonean (100 BC)</a:t>
              </a:r>
            </a:p>
          </p:txBody>
        </p:sp>
        <p:sp>
          <p:nvSpPr>
            <p:cNvPr id="119840" name="Freeform 32"/>
            <p:cNvSpPr>
              <a:spLocks/>
            </p:cNvSpPr>
            <p:nvPr/>
          </p:nvSpPr>
          <p:spPr bwMode="auto">
            <a:xfrm>
              <a:off x="406" y="1337"/>
              <a:ext cx="1498" cy="2705"/>
            </a:xfrm>
            <a:custGeom>
              <a:avLst/>
              <a:gdLst/>
              <a:ahLst/>
              <a:cxnLst>
                <a:cxn ang="0">
                  <a:pos x="1498" y="127"/>
                </a:cxn>
                <a:cxn ang="0">
                  <a:pos x="1468" y="10"/>
                </a:cxn>
                <a:cxn ang="0">
                  <a:pos x="1439" y="0"/>
                </a:cxn>
                <a:cxn ang="0">
                  <a:pos x="1283" y="30"/>
                </a:cxn>
                <a:cxn ang="0">
                  <a:pos x="1322" y="206"/>
                </a:cxn>
                <a:cxn ang="0">
                  <a:pos x="1342" y="352"/>
                </a:cxn>
                <a:cxn ang="0">
                  <a:pos x="1371" y="411"/>
                </a:cxn>
                <a:cxn ang="0">
                  <a:pos x="1381" y="821"/>
                </a:cxn>
                <a:cxn ang="0">
                  <a:pos x="1390" y="860"/>
                </a:cxn>
                <a:cxn ang="0">
                  <a:pos x="1371" y="830"/>
                </a:cxn>
                <a:cxn ang="0">
                  <a:pos x="1312" y="811"/>
                </a:cxn>
                <a:cxn ang="0">
                  <a:pos x="1234" y="821"/>
                </a:cxn>
                <a:cxn ang="0">
                  <a:pos x="1176" y="860"/>
                </a:cxn>
                <a:cxn ang="0">
                  <a:pos x="1019" y="928"/>
                </a:cxn>
                <a:cxn ang="0">
                  <a:pos x="1000" y="957"/>
                </a:cxn>
                <a:cxn ang="0">
                  <a:pos x="971" y="977"/>
                </a:cxn>
                <a:cxn ang="0">
                  <a:pos x="931" y="1035"/>
                </a:cxn>
                <a:cxn ang="0">
                  <a:pos x="922" y="1006"/>
                </a:cxn>
                <a:cxn ang="0">
                  <a:pos x="834" y="1035"/>
                </a:cxn>
                <a:cxn ang="0">
                  <a:pos x="639" y="1074"/>
                </a:cxn>
                <a:cxn ang="0">
                  <a:pos x="541" y="1084"/>
                </a:cxn>
                <a:cxn ang="0">
                  <a:pos x="346" y="1143"/>
                </a:cxn>
                <a:cxn ang="0">
                  <a:pos x="238" y="1182"/>
                </a:cxn>
                <a:cxn ang="0">
                  <a:pos x="190" y="1231"/>
                </a:cxn>
                <a:cxn ang="0">
                  <a:pos x="111" y="1289"/>
                </a:cxn>
                <a:cxn ang="0">
                  <a:pos x="72" y="1377"/>
                </a:cxn>
                <a:cxn ang="0">
                  <a:pos x="53" y="1436"/>
                </a:cxn>
                <a:cxn ang="0">
                  <a:pos x="43" y="1465"/>
                </a:cxn>
                <a:cxn ang="0">
                  <a:pos x="111" y="2256"/>
                </a:cxn>
                <a:cxn ang="0">
                  <a:pos x="121" y="2412"/>
                </a:cxn>
                <a:cxn ang="0">
                  <a:pos x="150" y="2480"/>
                </a:cxn>
                <a:cxn ang="0">
                  <a:pos x="248" y="2656"/>
                </a:cxn>
                <a:cxn ang="0">
                  <a:pos x="512" y="2705"/>
                </a:cxn>
                <a:cxn ang="0">
                  <a:pos x="853" y="2666"/>
                </a:cxn>
                <a:cxn ang="0">
                  <a:pos x="1185" y="2675"/>
                </a:cxn>
              </a:cxnLst>
              <a:rect l="0" t="0" r="r" b="b"/>
              <a:pathLst>
                <a:path w="1498" h="2705">
                  <a:moveTo>
                    <a:pt x="1498" y="127"/>
                  </a:moveTo>
                  <a:cubicBezTo>
                    <a:pt x="1494" y="113"/>
                    <a:pt x="1472" y="16"/>
                    <a:pt x="1468" y="10"/>
                  </a:cubicBezTo>
                  <a:cubicBezTo>
                    <a:pt x="1462" y="1"/>
                    <a:pt x="1449" y="3"/>
                    <a:pt x="1439" y="0"/>
                  </a:cubicBezTo>
                  <a:cubicBezTo>
                    <a:pt x="1385" y="8"/>
                    <a:pt x="1337" y="21"/>
                    <a:pt x="1283" y="30"/>
                  </a:cubicBezTo>
                  <a:cubicBezTo>
                    <a:pt x="1294" y="94"/>
                    <a:pt x="1302" y="146"/>
                    <a:pt x="1322" y="206"/>
                  </a:cubicBezTo>
                  <a:cubicBezTo>
                    <a:pt x="1324" y="226"/>
                    <a:pt x="1327" y="316"/>
                    <a:pt x="1342" y="352"/>
                  </a:cubicBezTo>
                  <a:cubicBezTo>
                    <a:pt x="1398" y="483"/>
                    <a:pt x="1329" y="285"/>
                    <a:pt x="1371" y="411"/>
                  </a:cubicBezTo>
                  <a:cubicBezTo>
                    <a:pt x="1374" y="548"/>
                    <a:pt x="1375" y="684"/>
                    <a:pt x="1381" y="821"/>
                  </a:cubicBezTo>
                  <a:cubicBezTo>
                    <a:pt x="1382" y="834"/>
                    <a:pt x="1400" y="851"/>
                    <a:pt x="1390" y="860"/>
                  </a:cubicBezTo>
                  <a:cubicBezTo>
                    <a:pt x="1381" y="868"/>
                    <a:pt x="1381" y="836"/>
                    <a:pt x="1371" y="830"/>
                  </a:cubicBezTo>
                  <a:cubicBezTo>
                    <a:pt x="1354" y="819"/>
                    <a:pt x="1312" y="811"/>
                    <a:pt x="1312" y="811"/>
                  </a:cubicBezTo>
                  <a:cubicBezTo>
                    <a:pt x="1286" y="814"/>
                    <a:pt x="1259" y="812"/>
                    <a:pt x="1234" y="821"/>
                  </a:cubicBezTo>
                  <a:cubicBezTo>
                    <a:pt x="1212" y="829"/>
                    <a:pt x="1196" y="849"/>
                    <a:pt x="1176" y="860"/>
                  </a:cubicBezTo>
                  <a:cubicBezTo>
                    <a:pt x="1127" y="887"/>
                    <a:pt x="1072" y="910"/>
                    <a:pt x="1019" y="928"/>
                  </a:cubicBezTo>
                  <a:cubicBezTo>
                    <a:pt x="1013" y="938"/>
                    <a:pt x="1008" y="949"/>
                    <a:pt x="1000" y="957"/>
                  </a:cubicBezTo>
                  <a:cubicBezTo>
                    <a:pt x="992" y="965"/>
                    <a:pt x="977" y="967"/>
                    <a:pt x="971" y="977"/>
                  </a:cubicBezTo>
                  <a:cubicBezTo>
                    <a:pt x="923" y="1050"/>
                    <a:pt x="1003" y="989"/>
                    <a:pt x="931" y="1035"/>
                  </a:cubicBezTo>
                  <a:cubicBezTo>
                    <a:pt x="928" y="1025"/>
                    <a:pt x="932" y="1009"/>
                    <a:pt x="922" y="1006"/>
                  </a:cubicBezTo>
                  <a:cubicBezTo>
                    <a:pt x="866" y="990"/>
                    <a:pt x="871" y="1021"/>
                    <a:pt x="834" y="1035"/>
                  </a:cubicBezTo>
                  <a:cubicBezTo>
                    <a:pt x="771" y="1059"/>
                    <a:pt x="706" y="1067"/>
                    <a:pt x="639" y="1074"/>
                  </a:cubicBezTo>
                  <a:cubicBezTo>
                    <a:pt x="599" y="1084"/>
                    <a:pt x="580" y="1097"/>
                    <a:pt x="541" y="1084"/>
                  </a:cubicBezTo>
                  <a:cubicBezTo>
                    <a:pt x="475" y="1098"/>
                    <a:pt x="412" y="1131"/>
                    <a:pt x="346" y="1143"/>
                  </a:cubicBezTo>
                  <a:cubicBezTo>
                    <a:pt x="300" y="1151"/>
                    <a:pt x="276" y="1157"/>
                    <a:pt x="238" y="1182"/>
                  </a:cubicBezTo>
                  <a:cubicBezTo>
                    <a:pt x="190" y="1255"/>
                    <a:pt x="251" y="1170"/>
                    <a:pt x="190" y="1231"/>
                  </a:cubicBezTo>
                  <a:cubicBezTo>
                    <a:pt x="157" y="1264"/>
                    <a:pt x="160" y="1273"/>
                    <a:pt x="111" y="1289"/>
                  </a:cubicBezTo>
                  <a:cubicBezTo>
                    <a:pt x="101" y="1321"/>
                    <a:pt x="83" y="1345"/>
                    <a:pt x="72" y="1377"/>
                  </a:cubicBezTo>
                  <a:cubicBezTo>
                    <a:pt x="66" y="1397"/>
                    <a:pt x="59" y="1416"/>
                    <a:pt x="53" y="1436"/>
                  </a:cubicBezTo>
                  <a:cubicBezTo>
                    <a:pt x="50" y="1446"/>
                    <a:pt x="43" y="1465"/>
                    <a:pt x="43" y="1465"/>
                  </a:cubicBezTo>
                  <a:cubicBezTo>
                    <a:pt x="57" y="2365"/>
                    <a:pt x="0" y="1884"/>
                    <a:pt x="111" y="2256"/>
                  </a:cubicBezTo>
                  <a:cubicBezTo>
                    <a:pt x="114" y="2308"/>
                    <a:pt x="116" y="2360"/>
                    <a:pt x="121" y="2412"/>
                  </a:cubicBezTo>
                  <a:cubicBezTo>
                    <a:pt x="127" y="2469"/>
                    <a:pt x="130" y="2434"/>
                    <a:pt x="150" y="2480"/>
                  </a:cubicBezTo>
                  <a:cubicBezTo>
                    <a:pt x="177" y="2542"/>
                    <a:pt x="186" y="2614"/>
                    <a:pt x="248" y="2656"/>
                  </a:cubicBezTo>
                  <a:cubicBezTo>
                    <a:pt x="303" y="2693"/>
                    <a:pt x="447" y="2697"/>
                    <a:pt x="512" y="2705"/>
                  </a:cubicBezTo>
                  <a:cubicBezTo>
                    <a:pt x="624" y="2698"/>
                    <a:pt x="745" y="2700"/>
                    <a:pt x="853" y="2666"/>
                  </a:cubicBezTo>
                  <a:cubicBezTo>
                    <a:pt x="959" y="2595"/>
                    <a:pt x="1076" y="2675"/>
                    <a:pt x="1185" y="2675"/>
                  </a:cubicBezTo>
                </a:path>
              </a:pathLst>
            </a:custGeom>
            <a:noFill/>
            <a:ln w="57150" cap="flat" cmpd="sng">
              <a:solidFill>
                <a:srgbClr val="663300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9" name="Group 33"/>
          <p:cNvGrpSpPr>
            <a:grpSpLocks/>
          </p:cNvGrpSpPr>
          <p:nvPr/>
        </p:nvGrpSpPr>
        <p:grpSpPr bwMode="auto">
          <a:xfrm>
            <a:off x="0" y="914400"/>
            <a:ext cx="7550150" cy="5791200"/>
            <a:chOff x="0" y="576"/>
            <a:chExt cx="4756" cy="3648"/>
          </a:xfrm>
        </p:grpSpPr>
        <p:sp>
          <p:nvSpPr>
            <p:cNvPr id="119842" name="Line 34"/>
            <p:cNvSpPr>
              <a:spLocks noChangeShapeType="1"/>
            </p:cNvSpPr>
            <p:nvPr/>
          </p:nvSpPr>
          <p:spPr bwMode="auto">
            <a:xfrm>
              <a:off x="3120" y="4080"/>
              <a:ext cx="288" cy="0"/>
            </a:xfrm>
            <a:prstGeom prst="line">
              <a:avLst/>
            </a:prstGeom>
            <a:noFill/>
            <a:ln w="76200">
              <a:solidFill>
                <a:schemeClr val="bg2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43" name="Text Box 35"/>
            <p:cNvSpPr txBox="1">
              <a:spLocks noChangeArrowheads="1"/>
            </p:cNvSpPr>
            <p:nvPr/>
          </p:nvSpPr>
          <p:spPr bwMode="auto">
            <a:xfrm>
              <a:off x="3504" y="3936"/>
              <a:ext cx="125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r>
                <a:rPr lang="en-US" b="1">
                  <a:solidFill>
                    <a:srgbClr val="FFFFFF"/>
                  </a:solidFill>
                  <a:latin typeface="Garamond" charset="0"/>
                  <a:ea typeface="Arial" charset="0"/>
                  <a:cs typeface="Arial" charset="0"/>
                </a:rPr>
                <a:t>Modern Walls</a:t>
              </a:r>
            </a:p>
          </p:txBody>
        </p:sp>
        <p:sp>
          <p:nvSpPr>
            <p:cNvPr id="119844" name="Freeform 36"/>
            <p:cNvSpPr>
              <a:spLocks/>
            </p:cNvSpPr>
            <p:nvPr/>
          </p:nvSpPr>
          <p:spPr bwMode="auto">
            <a:xfrm>
              <a:off x="0" y="576"/>
              <a:ext cx="2544" cy="3566"/>
            </a:xfrm>
            <a:custGeom>
              <a:avLst/>
              <a:gdLst/>
              <a:ahLst/>
              <a:cxnLst>
                <a:cxn ang="0">
                  <a:pos x="2390" y="230"/>
                </a:cxn>
                <a:cxn ang="0">
                  <a:pos x="2333" y="0"/>
                </a:cxn>
                <a:cxn ang="0">
                  <a:pos x="2016" y="67"/>
                </a:cxn>
                <a:cxn ang="0">
                  <a:pos x="1747" y="154"/>
                </a:cxn>
                <a:cxn ang="0">
                  <a:pos x="1613" y="211"/>
                </a:cxn>
                <a:cxn ang="0">
                  <a:pos x="1392" y="298"/>
                </a:cxn>
                <a:cxn ang="0">
                  <a:pos x="1046" y="432"/>
                </a:cxn>
                <a:cxn ang="0">
                  <a:pos x="941" y="566"/>
                </a:cxn>
                <a:cxn ang="0">
                  <a:pos x="816" y="643"/>
                </a:cxn>
                <a:cxn ang="0">
                  <a:pos x="643" y="845"/>
                </a:cxn>
                <a:cxn ang="0">
                  <a:pos x="480" y="989"/>
                </a:cxn>
                <a:cxn ang="0">
                  <a:pos x="250" y="1056"/>
                </a:cxn>
                <a:cxn ang="0">
                  <a:pos x="0" y="1171"/>
                </a:cxn>
                <a:cxn ang="0">
                  <a:pos x="115" y="1450"/>
                </a:cxn>
                <a:cxn ang="0">
                  <a:pos x="173" y="1517"/>
                </a:cxn>
                <a:cxn ang="0">
                  <a:pos x="374" y="1680"/>
                </a:cxn>
                <a:cxn ang="0">
                  <a:pos x="518" y="1930"/>
                </a:cxn>
                <a:cxn ang="0">
                  <a:pos x="461" y="2150"/>
                </a:cxn>
                <a:cxn ang="0">
                  <a:pos x="490" y="2726"/>
                </a:cxn>
                <a:cxn ang="0">
                  <a:pos x="566" y="3283"/>
                </a:cxn>
                <a:cxn ang="0">
                  <a:pos x="653" y="3360"/>
                </a:cxn>
                <a:cxn ang="0">
                  <a:pos x="768" y="3437"/>
                </a:cxn>
                <a:cxn ang="0">
                  <a:pos x="1075" y="3437"/>
                </a:cxn>
                <a:cxn ang="0">
                  <a:pos x="1968" y="3562"/>
                </a:cxn>
                <a:cxn ang="0">
                  <a:pos x="2131" y="3456"/>
                </a:cxn>
                <a:cxn ang="0">
                  <a:pos x="2150" y="3216"/>
                </a:cxn>
                <a:cxn ang="0">
                  <a:pos x="2227" y="2851"/>
                </a:cxn>
                <a:cxn ang="0">
                  <a:pos x="2333" y="2486"/>
                </a:cxn>
                <a:cxn ang="0">
                  <a:pos x="2390" y="2294"/>
                </a:cxn>
                <a:cxn ang="0">
                  <a:pos x="2486" y="2122"/>
                </a:cxn>
                <a:cxn ang="0">
                  <a:pos x="2458" y="1440"/>
                </a:cxn>
                <a:cxn ang="0">
                  <a:pos x="2371" y="883"/>
                </a:cxn>
                <a:cxn ang="0">
                  <a:pos x="2390" y="864"/>
                </a:cxn>
              </a:cxnLst>
              <a:rect l="0" t="0" r="r" b="b"/>
              <a:pathLst>
                <a:path w="2544" h="3566">
                  <a:moveTo>
                    <a:pt x="2390" y="864"/>
                  </a:moveTo>
                  <a:cubicBezTo>
                    <a:pt x="2323" y="660"/>
                    <a:pt x="2370" y="440"/>
                    <a:pt x="2390" y="230"/>
                  </a:cubicBezTo>
                  <a:cubicBezTo>
                    <a:pt x="2387" y="192"/>
                    <a:pt x="2386" y="153"/>
                    <a:pt x="2381" y="115"/>
                  </a:cubicBezTo>
                  <a:cubicBezTo>
                    <a:pt x="2377" y="86"/>
                    <a:pt x="2344" y="35"/>
                    <a:pt x="2333" y="0"/>
                  </a:cubicBezTo>
                  <a:cubicBezTo>
                    <a:pt x="2291" y="11"/>
                    <a:pt x="2250" y="25"/>
                    <a:pt x="2208" y="38"/>
                  </a:cubicBezTo>
                  <a:cubicBezTo>
                    <a:pt x="2148" y="57"/>
                    <a:pt x="2078" y="49"/>
                    <a:pt x="2016" y="67"/>
                  </a:cubicBezTo>
                  <a:cubicBezTo>
                    <a:pt x="1969" y="80"/>
                    <a:pt x="1924" y="139"/>
                    <a:pt x="1882" y="144"/>
                  </a:cubicBezTo>
                  <a:cubicBezTo>
                    <a:pt x="1837" y="149"/>
                    <a:pt x="1792" y="151"/>
                    <a:pt x="1747" y="154"/>
                  </a:cubicBezTo>
                  <a:cubicBezTo>
                    <a:pt x="1718" y="163"/>
                    <a:pt x="1690" y="173"/>
                    <a:pt x="1661" y="182"/>
                  </a:cubicBezTo>
                  <a:cubicBezTo>
                    <a:pt x="1618" y="227"/>
                    <a:pt x="1669" y="180"/>
                    <a:pt x="1613" y="211"/>
                  </a:cubicBezTo>
                  <a:cubicBezTo>
                    <a:pt x="1501" y="273"/>
                    <a:pt x="1614" y="236"/>
                    <a:pt x="1478" y="269"/>
                  </a:cubicBezTo>
                  <a:cubicBezTo>
                    <a:pt x="1449" y="276"/>
                    <a:pt x="1422" y="292"/>
                    <a:pt x="1392" y="298"/>
                  </a:cubicBezTo>
                  <a:cubicBezTo>
                    <a:pt x="1298" y="316"/>
                    <a:pt x="1204" y="352"/>
                    <a:pt x="1114" y="384"/>
                  </a:cubicBezTo>
                  <a:cubicBezTo>
                    <a:pt x="1092" y="401"/>
                    <a:pt x="1064" y="411"/>
                    <a:pt x="1046" y="432"/>
                  </a:cubicBezTo>
                  <a:cubicBezTo>
                    <a:pt x="1023" y="458"/>
                    <a:pt x="1013" y="494"/>
                    <a:pt x="989" y="518"/>
                  </a:cubicBezTo>
                  <a:cubicBezTo>
                    <a:pt x="973" y="534"/>
                    <a:pt x="941" y="566"/>
                    <a:pt x="941" y="566"/>
                  </a:cubicBezTo>
                  <a:cubicBezTo>
                    <a:pt x="924" y="615"/>
                    <a:pt x="894" y="617"/>
                    <a:pt x="845" y="634"/>
                  </a:cubicBezTo>
                  <a:cubicBezTo>
                    <a:pt x="835" y="637"/>
                    <a:pt x="816" y="643"/>
                    <a:pt x="816" y="643"/>
                  </a:cubicBezTo>
                  <a:cubicBezTo>
                    <a:pt x="764" y="677"/>
                    <a:pt x="742" y="735"/>
                    <a:pt x="691" y="768"/>
                  </a:cubicBezTo>
                  <a:cubicBezTo>
                    <a:pt x="680" y="802"/>
                    <a:pt x="661" y="814"/>
                    <a:pt x="643" y="845"/>
                  </a:cubicBezTo>
                  <a:cubicBezTo>
                    <a:pt x="617" y="890"/>
                    <a:pt x="609" y="934"/>
                    <a:pt x="557" y="950"/>
                  </a:cubicBezTo>
                  <a:cubicBezTo>
                    <a:pt x="532" y="977"/>
                    <a:pt x="511" y="972"/>
                    <a:pt x="480" y="989"/>
                  </a:cubicBezTo>
                  <a:cubicBezTo>
                    <a:pt x="460" y="1000"/>
                    <a:pt x="441" y="1014"/>
                    <a:pt x="422" y="1027"/>
                  </a:cubicBezTo>
                  <a:cubicBezTo>
                    <a:pt x="352" y="1073"/>
                    <a:pt x="413" y="1045"/>
                    <a:pt x="250" y="1056"/>
                  </a:cubicBezTo>
                  <a:cubicBezTo>
                    <a:pt x="235" y="1070"/>
                    <a:pt x="226" y="1090"/>
                    <a:pt x="211" y="1104"/>
                  </a:cubicBezTo>
                  <a:cubicBezTo>
                    <a:pt x="149" y="1159"/>
                    <a:pt x="79" y="1160"/>
                    <a:pt x="0" y="1171"/>
                  </a:cubicBezTo>
                  <a:cubicBezTo>
                    <a:pt x="11" y="1280"/>
                    <a:pt x="8" y="1322"/>
                    <a:pt x="67" y="1411"/>
                  </a:cubicBezTo>
                  <a:cubicBezTo>
                    <a:pt x="78" y="1428"/>
                    <a:pt x="101" y="1435"/>
                    <a:pt x="115" y="1450"/>
                  </a:cubicBezTo>
                  <a:cubicBezTo>
                    <a:pt x="137" y="1512"/>
                    <a:pt x="107" y="1449"/>
                    <a:pt x="154" y="1488"/>
                  </a:cubicBezTo>
                  <a:cubicBezTo>
                    <a:pt x="163" y="1495"/>
                    <a:pt x="166" y="1508"/>
                    <a:pt x="173" y="1517"/>
                  </a:cubicBezTo>
                  <a:cubicBezTo>
                    <a:pt x="216" y="1569"/>
                    <a:pt x="186" y="1526"/>
                    <a:pt x="230" y="1565"/>
                  </a:cubicBezTo>
                  <a:cubicBezTo>
                    <a:pt x="277" y="1606"/>
                    <a:pt x="314" y="1659"/>
                    <a:pt x="374" y="1680"/>
                  </a:cubicBezTo>
                  <a:cubicBezTo>
                    <a:pt x="397" y="1701"/>
                    <a:pt x="419" y="1707"/>
                    <a:pt x="442" y="1728"/>
                  </a:cubicBezTo>
                  <a:cubicBezTo>
                    <a:pt x="454" y="1816"/>
                    <a:pt x="455" y="1864"/>
                    <a:pt x="518" y="1930"/>
                  </a:cubicBezTo>
                  <a:cubicBezTo>
                    <a:pt x="510" y="1990"/>
                    <a:pt x="499" y="2036"/>
                    <a:pt x="480" y="2093"/>
                  </a:cubicBezTo>
                  <a:cubicBezTo>
                    <a:pt x="474" y="2112"/>
                    <a:pt x="467" y="2131"/>
                    <a:pt x="461" y="2150"/>
                  </a:cubicBezTo>
                  <a:cubicBezTo>
                    <a:pt x="458" y="2160"/>
                    <a:pt x="451" y="2179"/>
                    <a:pt x="451" y="2179"/>
                  </a:cubicBezTo>
                  <a:cubicBezTo>
                    <a:pt x="459" y="2362"/>
                    <a:pt x="473" y="2544"/>
                    <a:pt x="490" y="2726"/>
                  </a:cubicBezTo>
                  <a:cubicBezTo>
                    <a:pt x="495" y="2860"/>
                    <a:pt x="493" y="3001"/>
                    <a:pt x="538" y="3130"/>
                  </a:cubicBezTo>
                  <a:cubicBezTo>
                    <a:pt x="546" y="3181"/>
                    <a:pt x="539" y="3239"/>
                    <a:pt x="566" y="3283"/>
                  </a:cubicBezTo>
                  <a:cubicBezTo>
                    <a:pt x="576" y="3299"/>
                    <a:pt x="594" y="3308"/>
                    <a:pt x="605" y="3322"/>
                  </a:cubicBezTo>
                  <a:cubicBezTo>
                    <a:pt x="635" y="3360"/>
                    <a:pt x="608" y="3345"/>
                    <a:pt x="653" y="3360"/>
                  </a:cubicBezTo>
                  <a:cubicBezTo>
                    <a:pt x="720" y="3427"/>
                    <a:pt x="647" y="3363"/>
                    <a:pt x="710" y="3398"/>
                  </a:cubicBezTo>
                  <a:cubicBezTo>
                    <a:pt x="730" y="3409"/>
                    <a:pt x="768" y="3437"/>
                    <a:pt x="768" y="3437"/>
                  </a:cubicBezTo>
                  <a:cubicBezTo>
                    <a:pt x="803" y="3491"/>
                    <a:pt x="826" y="3474"/>
                    <a:pt x="893" y="3466"/>
                  </a:cubicBezTo>
                  <a:cubicBezTo>
                    <a:pt x="951" y="3446"/>
                    <a:pt x="1014" y="3443"/>
                    <a:pt x="1075" y="3437"/>
                  </a:cubicBezTo>
                  <a:cubicBezTo>
                    <a:pt x="1293" y="3442"/>
                    <a:pt x="1459" y="3419"/>
                    <a:pt x="1651" y="3485"/>
                  </a:cubicBezTo>
                  <a:cubicBezTo>
                    <a:pt x="1731" y="3565"/>
                    <a:pt x="1865" y="3556"/>
                    <a:pt x="1968" y="3562"/>
                  </a:cubicBezTo>
                  <a:cubicBezTo>
                    <a:pt x="2063" y="3555"/>
                    <a:pt x="2094" y="3566"/>
                    <a:pt x="2160" y="3523"/>
                  </a:cubicBezTo>
                  <a:cubicBezTo>
                    <a:pt x="2132" y="3417"/>
                    <a:pt x="2170" y="3546"/>
                    <a:pt x="2131" y="3456"/>
                  </a:cubicBezTo>
                  <a:cubicBezTo>
                    <a:pt x="2123" y="3437"/>
                    <a:pt x="2112" y="3398"/>
                    <a:pt x="2112" y="3398"/>
                  </a:cubicBezTo>
                  <a:cubicBezTo>
                    <a:pt x="2124" y="3337"/>
                    <a:pt x="2139" y="3277"/>
                    <a:pt x="2150" y="3216"/>
                  </a:cubicBezTo>
                  <a:cubicBezTo>
                    <a:pt x="2157" y="3128"/>
                    <a:pt x="2147" y="3063"/>
                    <a:pt x="2218" y="3014"/>
                  </a:cubicBezTo>
                  <a:cubicBezTo>
                    <a:pt x="2255" y="2960"/>
                    <a:pt x="2249" y="2913"/>
                    <a:pt x="2227" y="2851"/>
                  </a:cubicBezTo>
                  <a:cubicBezTo>
                    <a:pt x="2234" y="2753"/>
                    <a:pt x="2232" y="2674"/>
                    <a:pt x="2285" y="2592"/>
                  </a:cubicBezTo>
                  <a:cubicBezTo>
                    <a:pt x="2299" y="2548"/>
                    <a:pt x="2303" y="2518"/>
                    <a:pt x="2333" y="2486"/>
                  </a:cubicBezTo>
                  <a:cubicBezTo>
                    <a:pt x="2351" y="2431"/>
                    <a:pt x="2349" y="2382"/>
                    <a:pt x="2381" y="2333"/>
                  </a:cubicBezTo>
                  <a:cubicBezTo>
                    <a:pt x="2384" y="2320"/>
                    <a:pt x="2384" y="2306"/>
                    <a:pt x="2390" y="2294"/>
                  </a:cubicBezTo>
                  <a:cubicBezTo>
                    <a:pt x="2400" y="2273"/>
                    <a:pt x="2429" y="2237"/>
                    <a:pt x="2429" y="2237"/>
                  </a:cubicBezTo>
                  <a:cubicBezTo>
                    <a:pt x="2442" y="2195"/>
                    <a:pt x="2468" y="2161"/>
                    <a:pt x="2486" y="2122"/>
                  </a:cubicBezTo>
                  <a:cubicBezTo>
                    <a:pt x="2508" y="2073"/>
                    <a:pt x="2514" y="2023"/>
                    <a:pt x="2544" y="1978"/>
                  </a:cubicBezTo>
                  <a:cubicBezTo>
                    <a:pt x="2533" y="1802"/>
                    <a:pt x="2511" y="1610"/>
                    <a:pt x="2458" y="1440"/>
                  </a:cubicBezTo>
                  <a:cubicBezTo>
                    <a:pt x="2447" y="1309"/>
                    <a:pt x="2443" y="1181"/>
                    <a:pt x="2400" y="1056"/>
                  </a:cubicBezTo>
                  <a:cubicBezTo>
                    <a:pt x="2391" y="974"/>
                    <a:pt x="2394" y="958"/>
                    <a:pt x="2371" y="883"/>
                  </a:cubicBezTo>
                  <a:cubicBezTo>
                    <a:pt x="2368" y="873"/>
                    <a:pt x="2355" y="861"/>
                    <a:pt x="2362" y="854"/>
                  </a:cubicBezTo>
                  <a:cubicBezTo>
                    <a:pt x="2369" y="847"/>
                    <a:pt x="2381" y="861"/>
                    <a:pt x="2390" y="864"/>
                  </a:cubicBezTo>
                  <a:close/>
                </a:path>
              </a:pathLst>
            </a:custGeom>
            <a:noFill/>
            <a:ln w="57150" cap="flat" cmpd="sng">
              <a:solidFill>
                <a:schemeClr val="bg2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10" name="Group 37"/>
          <p:cNvGrpSpPr>
            <a:grpSpLocks/>
          </p:cNvGrpSpPr>
          <p:nvPr/>
        </p:nvGrpSpPr>
        <p:grpSpPr bwMode="auto">
          <a:xfrm>
            <a:off x="7924800" y="4419600"/>
            <a:ext cx="1447800" cy="990600"/>
            <a:chOff x="4992" y="2784"/>
            <a:chExt cx="912" cy="624"/>
          </a:xfrm>
        </p:grpSpPr>
        <p:sp>
          <p:nvSpPr>
            <p:cNvPr id="119846" name="AutoShape 38"/>
            <p:cNvSpPr>
              <a:spLocks noChangeArrowheads="1"/>
            </p:cNvSpPr>
            <p:nvPr/>
          </p:nvSpPr>
          <p:spPr bwMode="auto">
            <a:xfrm>
              <a:off x="4992" y="2784"/>
              <a:ext cx="912" cy="624"/>
            </a:xfrm>
            <a:prstGeom prst="irregularSeal2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47" name="Text Box 39"/>
            <p:cNvSpPr txBox="1">
              <a:spLocks noChangeArrowheads="1"/>
            </p:cNvSpPr>
            <p:nvPr/>
          </p:nvSpPr>
          <p:spPr bwMode="auto">
            <a:xfrm>
              <a:off x="5066" y="2976"/>
              <a:ext cx="69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eaLnBrk="0" fontAlgn="t" hangingPunct="0">
                <a:spcBef>
                  <a:spcPct val="50000"/>
                </a:spcBef>
                <a:defRPr/>
              </a:pPr>
              <a:r>
                <a:rPr lang="en-US" b="1">
                  <a:solidFill>
                    <a:srgbClr val="FFFFFF"/>
                  </a:solidFill>
                  <a:latin typeface="Garamond" charset="0"/>
                  <a:ea typeface="Arial" charset="0"/>
                  <a:cs typeface="Arial" charset="0"/>
                </a:rPr>
                <a:t>586 BC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3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1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2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2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3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3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4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4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50000">
                                          <p:val>
                                            <p:strVal val="#ppt_x+0.1550"/>
                                          </p:val>
                                        </p:tav>
                                        <p:tav tm="5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6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6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7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7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8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8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9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9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5000">
                                          <p:val>
                                            <p:strVal val="#ppt_y+0.308"/>
                                          </p:val>
                                        </p:tav>
                                        <p:tav tm="10000">
                                          <p:val>
                                            <p:strVal val="#ppt_y+0.3024"/>
                                          </p:val>
                                        </p:tav>
                                        <p:tav tm="15000">
                                          <p:val>
                                            <p:strVal val="#ppt_y+0.2931"/>
                                          </p:val>
                                        </p:tav>
                                        <p:tav tm="20000">
                                          <p:val>
                                            <p:strVal val="#ppt_y+0.2804"/>
                                          </p:val>
                                        </p:tav>
                                        <p:tav tm="25000">
                                          <p:val>
                                            <p:strVal val="#ppt_y+0.2646"/>
                                          </p:val>
                                        </p:tav>
                                        <p:tav tm="30000">
                                          <p:val>
                                            <p:strVal val="#ppt_y+0.2461"/>
                                          </p:val>
                                        </p:tav>
                                        <p:tav tm="35000">
                                          <p:val>
                                            <p:strVal val="#ppt_y+0.2253"/>
                                          </p:val>
                                        </p:tav>
                                        <p:tav tm="40000">
                                          <p:val>
                                            <p:strVal val="#ppt_y+0.2029"/>
                                          </p:val>
                                        </p:tav>
                                        <p:tav tm="45000">
                                          <p:val>
                                            <p:strVal val="#ppt_y+0.1792"/>
                                          </p:val>
                                        </p:tav>
                                        <p:tav tm="50000">
                                          <p:val>
                                            <p:strVal val="#ppt_y+0.155"/>
                                          </p:val>
                                        </p:tav>
                                        <p:tav tm="55000">
                                          <p:val>
                                            <p:strVal val="#ppt_y+0.1307"/>
                                          </p:val>
                                        </p:tav>
                                        <p:tav tm="60000">
                                          <p:val>
                                            <p:strVal val="#ppt_y+0.1071"/>
                                          </p:val>
                                        </p:tav>
                                        <p:tav tm="65000">
                                          <p:val>
                                            <p:strVal val="#ppt_y+0.0846"/>
                                          </p:val>
                                        </p:tav>
                                        <p:tav tm="70000">
                                          <p:val>
                                            <p:strVal val="#ppt_y+0.0639"/>
                                          </p:val>
                                        </p:tav>
                                        <p:tav tm="75000">
                                          <p:val>
                                            <p:strVal val="#ppt_y+0.0454"/>
                                          </p:val>
                                        </p:tav>
                                        <p:tav tm="80000">
                                          <p:val>
                                            <p:strVal val="#ppt_y+0.0296"/>
                                          </p:val>
                                        </p:tav>
                                        <p:tav tm="85000">
                                          <p:val>
                                            <p:strVal val="#ppt_y+0.0169"/>
                                          </p:val>
                                        </p:tav>
                                        <p:tav tm="90000">
                                          <p:val>
                                            <p:strVal val="#ppt_y+0.0076"/>
                                          </p:val>
                                        </p:tav>
                                        <p:tav tm="95000">
                                          <p:val>
                                            <p:strVal val="#ppt_y+0.0019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2"/>
          <p:cNvSpPr>
            <a:spLocks noChangeArrowheads="1"/>
          </p:cNvSpPr>
          <p:nvPr/>
        </p:nvSpPr>
        <p:spPr bwMode="auto">
          <a:xfrm>
            <a:off x="8305800" y="0"/>
            <a:ext cx="8382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1800">
              <a:solidFill>
                <a:srgbClr val="FFFFFF"/>
              </a:solidFill>
            </a:endParaRPr>
          </a:p>
        </p:txBody>
      </p:sp>
      <p:grpSp>
        <p:nvGrpSpPr>
          <p:cNvPr id="263171" name="Group 3"/>
          <p:cNvGrpSpPr>
            <a:grpSpLocks/>
          </p:cNvGrpSpPr>
          <p:nvPr/>
        </p:nvGrpSpPr>
        <p:grpSpPr bwMode="auto">
          <a:xfrm>
            <a:off x="0" y="0"/>
            <a:ext cx="8382000" cy="7086600"/>
            <a:chOff x="46" y="-182"/>
            <a:chExt cx="5668" cy="4742"/>
          </a:xfrm>
        </p:grpSpPr>
        <p:pic>
          <p:nvPicPr>
            <p:cNvPr id="263177" name="Picture 4" descr="Ophal Today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" y="-182"/>
              <a:ext cx="5668" cy="4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3178" name="Picture 5" descr="Ophal Today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8" y="-125"/>
              <a:ext cx="4322" cy="4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674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590800" y="3048000"/>
            <a:ext cx="1447800" cy="16002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City of David</a:t>
            </a:r>
          </a:p>
        </p:txBody>
      </p:sp>
      <p:sp>
        <p:nvSpPr>
          <p:cNvPr id="116743" name="Rectangle 7"/>
          <p:cNvSpPr>
            <a:spLocks noChangeArrowheads="1"/>
          </p:cNvSpPr>
          <p:nvPr/>
        </p:nvSpPr>
        <p:spPr bwMode="auto">
          <a:xfrm>
            <a:off x="2057400" y="838200"/>
            <a:ext cx="41910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/>
          <a:p>
            <a:pPr algn="ctr">
              <a:spcBef>
                <a:spcPct val="20000"/>
              </a:spcBef>
              <a:buClr>
                <a:srgbClr val="86D1EC"/>
              </a:buClr>
              <a:buSzPct val="90000"/>
              <a:buFont typeface="Wingdings" charset="0"/>
              <a:buNone/>
            </a:pPr>
            <a:r>
              <a: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Herod</a:t>
            </a:r>
            <a:r>
              <a:rPr lang="en-US" altLang="ja-JP" sz="36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'</a:t>
            </a:r>
            <a:r>
              <a: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 Extension</a:t>
            </a:r>
          </a:p>
        </p:txBody>
      </p:sp>
      <p:sp>
        <p:nvSpPr>
          <p:cNvPr id="116744" name="Rectangle 8"/>
          <p:cNvSpPr>
            <a:spLocks noGrp="1" noChangeArrowheads="1"/>
          </p:cNvSpPr>
          <p:nvPr>
            <p:ph type="ctrTitle"/>
          </p:nvPr>
        </p:nvSpPr>
        <p:spPr>
          <a:xfrm>
            <a:off x="4724400" y="0"/>
            <a:ext cx="4267200" cy="762000"/>
          </a:xfrm>
        </p:spPr>
        <p:txBody>
          <a:bodyPr/>
          <a:lstStyle/>
          <a:p>
            <a:pPr eaLnBrk="1" hangingPunct="1"/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Present City</a:t>
            </a:r>
          </a:p>
        </p:txBody>
      </p:sp>
      <p:sp>
        <p:nvSpPr>
          <p:cNvPr id="116745" name="Oval 9"/>
          <p:cNvSpPr>
            <a:spLocks noChangeArrowheads="1"/>
          </p:cNvSpPr>
          <p:nvPr/>
        </p:nvSpPr>
        <p:spPr bwMode="auto">
          <a:xfrm>
            <a:off x="3810000" y="838200"/>
            <a:ext cx="2971800" cy="838200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16746" name="Rectangle 10"/>
          <p:cNvSpPr>
            <a:spLocks noChangeArrowheads="1"/>
          </p:cNvSpPr>
          <p:nvPr/>
        </p:nvSpPr>
        <p:spPr bwMode="auto">
          <a:xfrm>
            <a:off x="6172200" y="1066800"/>
            <a:ext cx="22860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spcBef>
                <a:spcPct val="20000"/>
              </a:spcBef>
              <a:buClr>
                <a:srgbClr val="86D1EC"/>
              </a:buClr>
              <a:buSzPct val="90000"/>
              <a:buFont typeface="Wingdings" charset="0"/>
              <a:buNone/>
            </a:pPr>
            <a:r>
              <a: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Southeast Corner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167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16745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5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70" decel="100000"/>
                                        <p:tgtEl>
                                          <p:spTgt spid="1167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770" decel="100000"/>
                                        <p:tgtEl>
                                          <p:spTgt spid="11674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8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9" dur="770" fill="hold"/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0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1" dur="770" fill="hold"/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2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745" grpId="0" animBg="1"/>
      <p:bldP spid="11674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7730" name="Picture 2" descr="5019"/>
          <p:cNvPicPr>
            <a:picLocks noChangeAspect="1" noChangeArrowheads="1"/>
          </p:cNvPicPr>
          <p:nvPr/>
        </p:nvPicPr>
        <p:blipFill>
          <a:blip r:embed="rId3"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9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1" name="Rectangle 3"/>
          <p:cNvSpPr>
            <a:spLocks noChangeArrowheads="1"/>
          </p:cNvSpPr>
          <p:nvPr/>
        </p:nvSpPr>
        <p:spPr bwMode="auto">
          <a:xfrm>
            <a:off x="457200" y="2103438"/>
            <a:ext cx="8229600" cy="3916362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/>
          <a:lstStyle/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4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宋体" charset="0"/>
              </a:rPr>
              <a:t>祷告和敬拜“组成对拜偶像式的生活的解药”</a:t>
            </a:r>
            <a:endParaRPr lang="en-US" altLang="ja-JP" sz="44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charset="0"/>
            </a:endParaRPr>
          </a:p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endParaRPr lang="en-US" sz="44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charset="0"/>
            </a:endParaRPr>
          </a:p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None/>
            </a:pPr>
            <a:r>
              <a:rPr lang="en-US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</a:rPr>
              <a:t>~ </a:t>
            </a:r>
            <a:r>
              <a:rPr lang="zh-CN" altLang="en-US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宋体" charset="0"/>
              </a:rPr>
              <a:t>何博士（</a:t>
            </a:r>
            <a:r>
              <a:rPr lang="en-US" altLang="ja-JP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</a:rPr>
              <a:t>Dr. Ho Chiao Ek</a:t>
            </a:r>
            <a:r>
              <a:rPr lang="zh-CN" altLang="en-US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宋体" charset="0"/>
              </a:rPr>
              <a:t>）</a:t>
            </a:r>
            <a:endParaRPr lang="en-US" altLang="ja-JP" sz="28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charset="0"/>
            </a:endParaRPr>
          </a:p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None/>
            </a:pPr>
            <a:r>
              <a:rPr lang="zh-CN" altLang="en-US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宋体" charset="0"/>
              </a:rPr>
              <a:t>（东亚神学院）</a:t>
            </a:r>
            <a:endParaRPr lang="en-US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charset="0"/>
            </a:endParaRPr>
          </a:p>
        </p:txBody>
      </p:sp>
      <p:sp>
        <p:nvSpPr>
          <p:cNvPr id="114692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诗篇的相关性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807265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5218" name="Picture 2" descr="herodstemp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7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3657600" cy="762000"/>
          </a:xfrm>
        </p:spPr>
        <p:txBody>
          <a:bodyPr/>
          <a:lstStyle/>
          <a:p>
            <a:pPr eaLnBrk="1" hangingPunct="1"/>
            <a:r>
              <a:rPr lang="en-US" sz="2400" b="1">
                <a:solidFill>
                  <a:srgbClr val="0604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ea typeface="ＭＳ Ｐゴシック" charset="0"/>
                <a:cs typeface="ＭＳ Ｐゴシック" charset="0"/>
              </a:rPr>
              <a:t>Herod</a:t>
            </a:r>
            <a:r>
              <a:rPr lang="en-US" altLang="ja-JP" sz="2400" b="1">
                <a:solidFill>
                  <a:srgbClr val="0604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ea typeface="ＭＳ Ｐゴシック" charset="0"/>
                <a:cs typeface="ＭＳ Ｐゴシック" charset="0"/>
              </a:rPr>
              <a:t>'</a:t>
            </a:r>
            <a:r>
              <a:rPr lang="en-US" sz="2400" b="1">
                <a:solidFill>
                  <a:srgbClr val="0604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ea typeface="ＭＳ Ｐゴシック" charset="0"/>
                <a:cs typeface="ＭＳ Ｐゴシック" charset="0"/>
              </a:rPr>
              <a:t>s Temple Mount</a:t>
            </a:r>
          </a:p>
        </p:txBody>
      </p:sp>
      <p:pic>
        <p:nvPicPr>
          <p:cNvPr id="265220" name="Picture 4" descr="herodstemple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4267200"/>
            <a:ext cx="19050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96400" cy="70104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ahoma"/>
              <a:ea typeface="Arial"/>
              <a:cs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3382" y="-47181"/>
            <a:ext cx="6981382" cy="6981382"/>
          </a:xfrm>
          <a:prstGeom prst="rect">
            <a:avLst/>
          </a:prstGeom>
        </p:spPr>
      </p:pic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2362200" y="11263"/>
            <a:ext cx="6858000" cy="1139825"/>
          </a:xfrm>
        </p:spPr>
        <p:txBody>
          <a:bodyPr/>
          <a:lstStyle/>
          <a:p>
            <a:pPr eaLnBrk="1" hangingPunct="1">
              <a:defRPr/>
            </a:pPr>
            <a:r>
              <a:rPr lang="en-US" sz="4400" b="1" dirty="0">
                <a:solidFill>
                  <a:schemeClr val="tx1"/>
                </a:solidFill>
                <a:effectLst/>
                <a:latin typeface="Tahoma" charset="0"/>
                <a:cs typeface="Arial" charset="0"/>
              </a:rPr>
              <a:t>15 Ascent </a:t>
            </a:r>
            <a:r>
              <a:rPr lang="ko-KR" altLang="en-US" sz="4400" b="1" dirty="0" err="1">
                <a:solidFill>
                  <a:schemeClr val="tx1"/>
                </a:solidFill>
                <a:effectLst/>
                <a:latin typeface="Tahoma" charset="0"/>
                <a:cs typeface="Arial" charset="0"/>
              </a:rPr>
              <a:t>诗篇</a:t>
            </a:r>
            <a:endParaRPr lang="en-US" sz="4400" b="1" dirty="0">
              <a:solidFill>
                <a:schemeClr val="tx1"/>
              </a:solidFill>
              <a:effectLst/>
              <a:latin typeface="Tahoma" charset="0"/>
              <a:cs typeface="Arial" charset="0"/>
            </a:endParaRPr>
          </a:p>
        </p:txBody>
      </p:sp>
      <p:sp>
        <p:nvSpPr>
          <p:cNvPr id="6" name="Rectangle 5"/>
          <p:cNvSpPr txBox="1">
            <a:spLocks noChangeArrowheads="1"/>
          </p:cNvSpPr>
          <p:nvPr/>
        </p:nvSpPr>
        <p:spPr bwMode="auto">
          <a:xfrm>
            <a:off x="2362200" y="1151088"/>
            <a:ext cx="68580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ＭＳ Ｐゴシック" charset="0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ＭＳ Ｐゴシック" charset="0"/>
                <a:cs typeface="Arial" pitchFamily="-105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ＭＳ Ｐゴシック" charset="0"/>
                <a:cs typeface="Arial" pitchFamily="-105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ＭＳ Ｐゴシック" charset="0"/>
                <a:cs typeface="Arial" pitchFamily="-105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ＭＳ Ｐゴシック" charset="0"/>
                <a:cs typeface="Arial" pitchFamily="-105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Arial" pitchFamily="-105" charset="0"/>
                <a:cs typeface="Arial" pitchFamily="-105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Arial" pitchFamily="-105" charset="0"/>
                <a:cs typeface="Arial" pitchFamily="-105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Arial" pitchFamily="-105" charset="0"/>
                <a:cs typeface="Arial" pitchFamily="-105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Arial" pitchFamily="-105" charset="0"/>
                <a:cs typeface="Arial" pitchFamily="-105" charset="0"/>
              </a:defRPr>
            </a:lvl9pPr>
          </a:lstStyle>
          <a:p>
            <a:pPr defTabSz="457200" eaLnBrk="1" hangingPunct="1">
              <a:defRPr/>
            </a:pPr>
            <a:r>
              <a:rPr lang="ko-KR" altLang="en-US" sz="3600" b="1" i="1" dirty="0" err="1">
                <a:solidFill>
                  <a:srgbClr val="FFFFFF"/>
                </a:solidFill>
                <a:effectLst/>
                <a:latin typeface="Tahoma" charset="0"/>
                <a:cs typeface="Arial" charset="0"/>
              </a:rPr>
              <a:t>诗篇</a:t>
            </a:r>
            <a:r>
              <a:rPr lang="en-US" sz="3600" b="1" i="1" dirty="0">
                <a:solidFill>
                  <a:srgbClr val="FFFFFF"/>
                </a:solidFill>
                <a:effectLst/>
                <a:latin typeface="Tahoma" charset="0"/>
                <a:cs typeface="Arial" charset="0"/>
              </a:rPr>
              <a:t> 120–134</a:t>
            </a:r>
          </a:p>
        </p:txBody>
      </p:sp>
    </p:spTree>
    <p:extLst>
      <p:ext uri="{BB962C8B-B14F-4D97-AF65-F5344CB8AC3E}">
        <p14:creationId xmlns:p14="http://schemas.microsoft.com/office/powerpoint/2010/main" val="2598470368"/>
      </p:ext>
    </p:extLst>
  </p:cSld>
  <p:clrMapOvr>
    <a:masterClrMapping/>
  </p:clrMapOvr>
  <p:transition spd="slow"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7266" name="Picture 4" descr="Southern steps with Psalms of Ascent, tb n090599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267" name="Title 1"/>
          <p:cNvSpPr>
            <a:spLocks noGrp="1"/>
          </p:cNvSpPr>
          <p:nvPr>
            <p:ph type="title"/>
          </p:nvPr>
        </p:nvSpPr>
        <p:spPr>
          <a:xfrm>
            <a:off x="4038600" y="5973763"/>
            <a:ext cx="5105400" cy="884237"/>
          </a:xfrm>
        </p:spPr>
        <p:txBody>
          <a:bodyPr/>
          <a:lstStyle/>
          <a:p>
            <a:r>
              <a:rPr lang="zh-CN" altLang="en-US" dirty="0">
                <a:latin typeface="Arial" charset="0"/>
              </a:rPr>
              <a:t>现代的朝圣者</a:t>
            </a:r>
            <a:endParaRPr lang="en-US" dirty="0">
              <a:latin typeface="Arial" charset="0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90" name="Picture 3" descr="Southern steps with Psalms of Ascent, tb091802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8291" name="Title 1"/>
          <p:cNvSpPr>
            <a:spLocks noGrp="1"/>
          </p:cNvSpPr>
          <p:nvPr>
            <p:ph type="title"/>
          </p:nvPr>
        </p:nvSpPr>
        <p:spPr>
          <a:xfrm>
            <a:off x="4038600" y="5973763"/>
            <a:ext cx="5105400" cy="884237"/>
          </a:xfrm>
        </p:spPr>
        <p:txBody>
          <a:bodyPr/>
          <a:lstStyle/>
          <a:p>
            <a:r>
              <a:rPr lang="zh-CN" altLang="en-US" dirty="0">
                <a:latin typeface="Arial" charset="0"/>
              </a:rPr>
              <a:t>现代的朝圣者</a:t>
            </a:r>
            <a:endParaRPr lang="en-US" dirty="0">
              <a:latin typeface="Arial" charset="0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7620000" cy="838200"/>
          </a:xfrm>
          <a:solidFill>
            <a:schemeClr val="tx1"/>
          </a:solidFill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诗篇的类别</a:t>
            </a:r>
            <a: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  <a:t> 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19200"/>
            <a:ext cx="41910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预言弥赛亚的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哀悼的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见证的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朝圣者的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4813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219200"/>
            <a:ext cx="44958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智慧的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诅咒的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悔罪的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历史性的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buFontTx/>
              <a:buChar char="•"/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大自然的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</a:rPr>
              <a:t>386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2" dur="1" fill="hold"/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7" dur="1" fill="hold"/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build="p"/>
      <p:bldP spid="48132" grpId="0" build="p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96400" cy="70104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 sz="44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赞美与哀歌</a:t>
            </a:r>
            <a:endParaRPr lang="en-US" sz="4400" b="1" dirty="0">
              <a:effectLst>
                <a:outerShdw blurRad="38100" dist="38100" dir="2700000" algn="tl">
                  <a:srgbClr val="FFFFFF"/>
                </a:outerShdw>
              </a:effectLst>
              <a:latin typeface="Tahoma" charset="0"/>
            </a:endParaRPr>
          </a:p>
        </p:txBody>
      </p:sp>
      <p:pic>
        <p:nvPicPr>
          <p:cNvPr id="271364" name="Picture 3" descr="praise &amp; lament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524000"/>
            <a:ext cx="6672263" cy="455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3411" name="Text Box 3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</a:rPr>
              <a:t>384</a:t>
            </a:r>
          </a:p>
        </p:txBody>
      </p:sp>
      <p:graphicFrame>
        <p:nvGraphicFramePr>
          <p:cNvPr id="116842" name="Group 106"/>
          <p:cNvGraphicFramePr>
            <a:graphicFrameLocks noGrp="1"/>
          </p:cNvGraphicFramePr>
          <p:nvPr>
            <p:ph idx="1"/>
          </p:nvPr>
        </p:nvGraphicFramePr>
        <p:xfrm>
          <a:off x="228600" y="1447800"/>
          <a:ext cx="8763000" cy="5420287"/>
        </p:xfrm>
        <a:graphic>
          <a:graphicData uri="http://schemas.openxmlformats.org/drawingml/2006/table">
            <a:tbl>
              <a:tblPr/>
              <a:tblGrid>
                <a:gridCol w="1116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53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08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614613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赞美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（敬拜）：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ＭＳ Ｐゴシック" charset="0"/>
                          <a:cs typeface="宋体" charset="0"/>
                        </a:rPr>
                        <a:t>为神所行的及他的本性而敬拜他</a:t>
                      </a:r>
                      <a:endParaRPr kumimoji="0" lang="en-US" altLang="ja-JP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哀悼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（祈求）：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ＭＳ Ｐゴシック" charset="0"/>
                          <a:cs typeface="宋体" charset="0"/>
                        </a:rPr>
                        <a:t>基于神所行的及他的本性而央求神</a:t>
                      </a: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22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宣告式：</a:t>
                      </a:r>
                      <a:endParaRPr kumimoji="0" lang="en-US" altLang="zh-CN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神的作为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形容式：</a:t>
                      </a:r>
                      <a:endParaRPr kumimoji="0" lang="en-US" altLang="zh-CN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神的属性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个人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人民</a:t>
                      </a: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12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个人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人民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开放式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聆听式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6811" name="Rectangle 75"/>
          <p:cNvSpPr>
            <a:spLocks noGrp="1" noChangeArrowheads="1"/>
          </p:cNvSpPr>
          <p:nvPr>
            <p:ph type="title"/>
          </p:nvPr>
        </p:nvSpPr>
        <p:spPr>
          <a:xfrm>
            <a:off x="228600" y="384175"/>
            <a:ext cx="8763000" cy="1063625"/>
          </a:xfrm>
          <a:solidFill>
            <a:srgbClr val="000099"/>
          </a:solidFill>
          <a:ln>
            <a:solidFill>
              <a:schemeClr val="tx1"/>
            </a:solidFill>
          </a:ln>
        </p:spPr>
        <p:txBody>
          <a:bodyPr anchorCtr="0"/>
          <a:lstStyle/>
          <a:p>
            <a:pPr eaLnBrk="1" hangingPunct="1"/>
            <a:r>
              <a:rPr lang="zh-CN" altLang="en-US" sz="3200" b="1">
                <a:solidFill>
                  <a:srgbClr val="FFFF00"/>
                </a:solidFill>
                <a:latin typeface="Arial" charset="0"/>
                <a:cs typeface="宋体" charset="0"/>
              </a:rPr>
              <a:t>每篇诗篇一般的分类</a:t>
            </a:r>
            <a:endParaRPr lang="en-US" sz="3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27355" name="Text Box 105"/>
          <p:cNvSpPr txBox="1">
            <a:spLocks noChangeArrowheads="1"/>
          </p:cNvSpPr>
          <p:nvPr/>
        </p:nvSpPr>
        <p:spPr bwMode="auto">
          <a:xfrm>
            <a:off x="0" y="-76200"/>
            <a:ext cx="3300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/>
              <a:t>资料出处</a:t>
            </a:r>
            <a:r>
              <a:rPr lang="en-US" altLang="ja-JP"/>
              <a:t>: Westermann</a:t>
            </a:r>
            <a:endParaRPr lang="en-US"/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96400" cy="70104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77813"/>
            <a:ext cx="6858000" cy="1139825"/>
          </a:xfrm>
        </p:spPr>
        <p:txBody>
          <a:bodyPr/>
          <a:lstStyle/>
          <a:p>
            <a:pPr eaLnBrk="1" hangingPunct="1"/>
            <a:r>
              <a:rPr lang="zh-CN" altLang="en-US" sz="44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赞美诗篇</a:t>
            </a:r>
            <a:endParaRPr lang="en-US" sz="4400" b="1" dirty="0">
              <a:effectLst>
                <a:outerShdw blurRad="38100" dist="38100" dir="2700000" algn="tl">
                  <a:srgbClr val="FFFFFF"/>
                </a:outerShdw>
              </a:effectLst>
              <a:latin typeface="Tahoma" charset="0"/>
            </a:endParaRPr>
          </a:p>
        </p:txBody>
      </p:sp>
      <p:pic>
        <p:nvPicPr>
          <p:cNvPr id="275460" name="Picture 3" descr="praise &amp; lament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524000"/>
            <a:ext cx="3352800" cy="455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ChangeArrowheads="1"/>
          </p:cNvSpPr>
          <p:nvPr/>
        </p:nvSpPr>
        <p:spPr bwMode="auto">
          <a:xfrm>
            <a:off x="0" y="1789113"/>
            <a:ext cx="9342438" cy="4710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zh-CN" altLang="en-US" sz="4000" b="1"/>
              <a:t>义人哪，你们应当靠耶和华欢乐；</a:t>
            </a:r>
            <a:endParaRPr lang="en-US" altLang="zh-CN" sz="4000" b="1"/>
          </a:p>
          <a:p>
            <a:pPr algn="ctr"/>
            <a:r>
              <a:rPr lang="zh-CN" altLang="en-US" sz="4000" b="1"/>
              <a:t>正直人的赞美是合宜的。</a:t>
            </a:r>
            <a:endParaRPr lang="en-US" altLang="zh-CN" sz="4000" b="1"/>
          </a:p>
          <a:p>
            <a:pPr algn="ctr"/>
            <a:r>
              <a:rPr lang="zh-CN" altLang="en-US" sz="4000" b="1"/>
              <a:t>你们应当弹琴称谢耶和华，</a:t>
            </a:r>
            <a:endParaRPr lang="en-US" altLang="zh-CN" sz="4000" b="1"/>
          </a:p>
          <a:p>
            <a:pPr algn="ctr"/>
            <a:r>
              <a:rPr lang="zh-CN" altLang="en-US" sz="4000" b="1"/>
              <a:t>用十弦瑟歌颂他。</a:t>
            </a:r>
            <a:endParaRPr lang="en-US" altLang="zh-CN" sz="4000" b="1"/>
          </a:p>
          <a:p>
            <a:pPr algn="ctr"/>
            <a:r>
              <a:rPr lang="zh-CN" altLang="en-US" sz="4000" b="1"/>
              <a:t>应当向他唱新歌，弹得巧妙，声音洪亮</a:t>
            </a:r>
            <a:r>
              <a:rPr lang="zh-CN" altLang="en-US" sz="3200"/>
              <a:t>。</a:t>
            </a:r>
          </a:p>
          <a:p>
            <a:pPr algn="ctr"/>
            <a:endParaRPr lang="en-US" sz="3200" b="1">
              <a:sym typeface="Symbol" charset="0"/>
            </a:endParaRPr>
          </a:p>
          <a:p>
            <a:pPr algn="ctr"/>
            <a:r>
              <a:rPr lang="zh-CN" altLang="en-US" sz="3600" b="1">
                <a:sym typeface="Symbol" charset="0"/>
              </a:rPr>
              <a:t>诗 </a:t>
            </a:r>
            <a:r>
              <a:rPr lang="en-US" altLang="zh-CN" sz="3600" b="1">
                <a:sym typeface="Symbol" charset="0"/>
              </a:rPr>
              <a:t>33</a:t>
            </a:r>
            <a:r>
              <a:rPr lang="en-US" sz="3600" b="1">
                <a:sym typeface="Symbol" charset="0"/>
              </a:rPr>
              <a:t>:1-3</a:t>
            </a:r>
          </a:p>
          <a:p>
            <a:pPr algn="ctr" eaLnBrk="0" hangingPunct="0"/>
            <a:endParaRPr lang="en-US" sz="3200" b="1">
              <a:latin typeface="Times New Roman" charset="0"/>
              <a:cs typeface="Times New Roman" charset="0"/>
              <a:sym typeface="Symbol" charset="0"/>
            </a:endParaRPr>
          </a:p>
        </p:txBody>
      </p:sp>
      <p:sp>
        <p:nvSpPr>
          <p:cNvPr id="133123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赞美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5943600" cy="2438400"/>
          </a:xfrm>
          <a:solidFill>
            <a:schemeClr val="accent6"/>
          </a:solidFill>
        </p:spPr>
        <p:txBody>
          <a:bodyPr/>
          <a:lstStyle/>
          <a:p>
            <a:r>
              <a:rPr lang="zh-CN" altLang="en-US" sz="4800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今天我们必要赞美神</a:t>
            </a:r>
            <a:r>
              <a:rPr lang="en-US" sz="4800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!</a:t>
            </a:r>
          </a:p>
        </p:txBody>
      </p:sp>
      <p:pic>
        <p:nvPicPr>
          <p:cNvPr id="279555" name="Picture 2" descr="bored_in_church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79663"/>
            <a:ext cx="9144000" cy="447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9556" name="Picture 3" descr="Praise God with Opened Arms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0"/>
            <a:ext cx="32004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9557" name="Text Box 3"/>
          <p:cNvSpPr txBox="1">
            <a:spLocks noChangeArrowheads="1"/>
          </p:cNvSpPr>
          <p:nvPr/>
        </p:nvSpPr>
        <p:spPr bwMode="auto">
          <a:xfrm>
            <a:off x="8305800" y="319088"/>
            <a:ext cx="76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b="1">
                <a:solidFill>
                  <a:srgbClr val="FFFFFF"/>
                </a:solidFill>
              </a:rPr>
              <a:t>P 7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0"/>
            <a:ext cx="9144000" cy="1143000"/>
          </a:xfrm>
          <a:gradFill rotWithShape="0">
            <a:gsLst>
              <a:gs pos="0">
                <a:srgbClr val="993437"/>
              </a:gs>
              <a:gs pos="100000">
                <a:srgbClr val="99343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藉由诗篇祈祷</a:t>
            </a:r>
            <a:endParaRPr lang="en-US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1676400"/>
            <a:ext cx="9144000" cy="21336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一人一节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用自己的话改述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不提要求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grpSp>
        <p:nvGrpSpPr>
          <p:cNvPr id="232452" name="Group 4"/>
          <p:cNvGrpSpPr>
            <a:grpSpLocks/>
          </p:cNvGrpSpPr>
          <p:nvPr/>
        </p:nvGrpSpPr>
        <p:grpSpPr bwMode="auto">
          <a:xfrm>
            <a:off x="0" y="3906838"/>
            <a:ext cx="9144000" cy="2944812"/>
            <a:chOff x="0" y="2465"/>
            <a:chExt cx="5472" cy="1855"/>
          </a:xfrm>
        </p:grpSpPr>
        <p:pic>
          <p:nvPicPr>
            <p:cNvPr id="232453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54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 build="p" autoUpdateAnimBg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578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76600" y="1570038"/>
            <a:ext cx="2743200" cy="45259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E5F8FB"/>
                </a:solidFill>
                <a:latin typeface="Arial" charset="0"/>
              </a:rPr>
              <a:t>赞美诗</a:t>
            </a:r>
            <a:endParaRPr lang="en-US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356356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  </a:t>
            </a:r>
            <a:r>
              <a:rPr lang="zh-CN" altLang="en-US" sz="2800" i="1">
                <a:solidFill>
                  <a:srgbClr val="0033CC"/>
                </a:solidFill>
              </a:rPr>
              <a:t>你们要向耶和华唱新歌！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因为他行过奇妙的事，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>
                <a:solidFill>
                  <a:srgbClr val="0033CC"/>
                </a:solidFill>
              </a:rPr>
              <a:t>  </a:t>
            </a:r>
            <a:r>
              <a:rPr lang="zh-CN" altLang="en-US" sz="2800">
                <a:solidFill>
                  <a:srgbClr val="0033CC"/>
                </a:solidFill>
              </a:rPr>
              <a:t>他的右手和圣臂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>
                <a:solidFill>
                  <a:srgbClr val="0033CC"/>
                </a:solidFill>
              </a:rPr>
              <a:t>	</a:t>
            </a:r>
            <a:r>
              <a:rPr lang="zh-CN" altLang="en-US" sz="2800">
                <a:solidFill>
                  <a:srgbClr val="0033CC"/>
                </a:solidFill>
              </a:rPr>
              <a:t>施行救恩。</a:t>
            </a:r>
            <a:endParaRPr lang="en-US" altLang="zh-CN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endParaRPr lang="en-US" sz="2800">
              <a:solidFill>
                <a:srgbClr val="0033CC"/>
              </a:solidFill>
            </a:endParaRPr>
          </a:p>
          <a:p>
            <a:pPr algn="r" eaLnBrk="1" hangingPunct="1"/>
            <a:r>
              <a:rPr lang="zh-CN" altLang="en-US" sz="2800">
                <a:solidFill>
                  <a:srgbClr val="0033CC"/>
                </a:solidFill>
              </a:rPr>
              <a:t>（诗 </a:t>
            </a:r>
            <a:r>
              <a:rPr lang="en-US" altLang="zh-CN" sz="2800">
                <a:solidFill>
                  <a:srgbClr val="0033CC"/>
                </a:solidFill>
              </a:rPr>
              <a:t>98</a:t>
            </a:r>
            <a:r>
              <a:rPr lang="en-US" sz="2800">
                <a:solidFill>
                  <a:srgbClr val="0033CC"/>
                </a:solidFill>
              </a:rPr>
              <a:t>:1</a:t>
            </a:r>
            <a:r>
              <a:rPr lang="zh-CN" altLang="en-US" sz="2800">
                <a:solidFill>
                  <a:srgbClr val="0033CC"/>
                </a:solidFill>
              </a:rPr>
              <a:t>）</a:t>
            </a:r>
            <a:endParaRPr lang="en-US" sz="2800">
              <a:solidFill>
                <a:srgbClr val="0033CC"/>
              </a:solidFill>
            </a:endParaRPr>
          </a:p>
        </p:txBody>
      </p:sp>
      <p:sp>
        <p:nvSpPr>
          <p:cNvPr id="356359" name="Text Box 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  <p:sp>
        <p:nvSpPr>
          <p:cNvPr id="280582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356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6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356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626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74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570038"/>
            <a:ext cx="8839200" cy="4873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sz="2800" b="1">
                <a:solidFill>
                  <a:srgbClr val="E5F8FB"/>
                </a:solidFill>
                <a:latin typeface="Arial" charset="0"/>
              </a:rPr>
              <a:t>赞美诗的结构（描述式的赞美诗）</a:t>
            </a:r>
            <a:endParaRPr lang="en-US" sz="2800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487428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序幕：“哈利路亚”为例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赞美宣召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赞美的促成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总结：更新的赞美宣召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收尾：“哈利路亚”为例</a:t>
            </a:r>
            <a:endParaRPr lang="en-US" sz="2800" i="1">
              <a:solidFill>
                <a:srgbClr val="0033CC"/>
              </a:solidFill>
            </a:endParaRPr>
          </a:p>
        </p:txBody>
      </p:sp>
      <p:sp>
        <p:nvSpPr>
          <p:cNvPr id="272388" name="Text Box 6"/>
          <p:cNvSpPr txBox="1">
            <a:spLocks noChangeArrowheads="1"/>
          </p:cNvSpPr>
          <p:nvPr/>
        </p:nvSpPr>
        <p:spPr bwMode="auto">
          <a:xfrm>
            <a:off x="7315200" y="0"/>
            <a:ext cx="1671638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chemeClr val="bg1"/>
                </a:solidFill>
              </a:rPr>
              <a:t>OTS, 388c</a:t>
            </a:r>
          </a:p>
          <a:p>
            <a:pPr eaLnBrk="1" hangingPunct="1"/>
            <a:r>
              <a:rPr lang="en-US" b="1">
                <a:solidFill>
                  <a:schemeClr val="bg1"/>
                </a:solidFill>
              </a:rPr>
              <a:t>Ps, 30</a:t>
            </a:r>
            <a:r>
              <a:rPr lang="zh-CN" altLang="en-US" b="1">
                <a:solidFill>
                  <a:schemeClr val="bg1"/>
                </a:solidFill>
              </a:rPr>
              <a:t>页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28263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3000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3000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3000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6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6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7428" grpId="0" build="p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96400" cy="70104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536575"/>
            <a:ext cx="6400800" cy="1139825"/>
          </a:xfrm>
        </p:spPr>
        <p:txBody>
          <a:bodyPr/>
          <a:lstStyle/>
          <a:p>
            <a:pPr algn="r" eaLnBrk="1" hangingPunct="1"/>
            <a:r>
              <a:rPr lang="zh-CN" altLang="en-US" sz="44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哀悼</a:t>
            </a:r>
            <a:endParaRPr lang="en-US" sz="4400" b="1" dirty="0">
              <a:effectLst>
                <a:outerShdw blurRad="38100" dist="38100" dir="2700000" algn="tl">
                  <a:srgbClr val="FFFFFF"/>
                </a:outerShdw>
              </a:effectLst>
              <a:latin typeface="Tahoma" charset="0"/>
            </a:endParaRPr>
          </a:p>
        </p:txBody>
      </p:sp>
      <p:pic>
        <p:nvPicPr>
          <p:cNvPr id="284676" name="Picture 3" descr="praise &amp; lament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1524000"/>
            <a:ext cx="3243263" cy="455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4"/>
          <p:cNvSpPr>
            <a:spLocks noChangeArrowheads="1"/>
          </p:cNvSpPr>
          <p:nvPr/>
        </p:nvSpPr>
        <p:spPr bwMode="auto">
          <a:xfrm>
            <a:off x="381000" y="1447800"/>
            <a:ext cx="8458200" cy="372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>
                <a:solidFill>
                  <a:srgbClr val="FFFFFF"/>
                </a:solidFill>
              </a:rPr>
              <a:t>耶和华啊，求你听我的祷告，容我的呼求达到你面前！我在急难的日子，求你向我侧耳；不要向我掩面！我呼求的日子，求你快快应允我！</a:t>
            </a:r>
            <a:endParaRPr lang="en-US" altLang="zh-CN" sz="4000" b="1">
              <a:solidFill>
                <a:srgbClr val="FFFFFF"/>
              </a:solidFill>
            </a:endParaRPr>
          </a:p>
          <a:p>
            <a:pPr algn="ctr"/>
            <a:endParaRPr lang="en-US" sz="4000" b="1">
              <a:solidFill>
                <a:srgbClr val="FFFFFF"/>
              </a:solidFill>
            </a:endParaRPr>
          </a:p>
          <a:p>
            <a:pPr algn="ctr"/>
            <a:r>
              <a:rPr lang="zh-CN" altLang="en-US" sz="3600" b="1">
                <a:solidFill>
                  <a:srgbClr val="FFFFFF"/>
                </a:solidFill>
              </a:rPr>
              <a:t>诗 </a:t>
            </a:r>
            <a:r>
              <a:rPr lang="en-US" altLang="zh-CN" sz="3600" b="1">
                <a:solidFill>
                  <a:srgbClr val="FFFFFF"/>
                </a:solidFill>
              </a:rPr>
              <a:t>102</a:t>
            </a:r>
            <a:r>
              <a:rPr lang="en-US" sz="3600" b="1">
                <a:solidFill>
                  <a:srgbClr val="FFFFFF"/>
                </a:solidFill>
              </a:rPr>
              <a:t>:1-2</a:t>
            </a:r>
          </a:p>
        </p:txBody>
      </p:sp>
      <p:sp>
        <p:nvSpPr>
          <p:cNvPr id="125957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哀悼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pic>
        <p:nvPicPr>
          <p:cNvPr id="6" name="Picture 5" descr="complaining woman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3434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 descr="complaining man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0"/>
            <a:ext cx="4343400" cy="325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 descr="complain1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0"/>
            <a:ext cx="1524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0822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3810000"/>
            <a:ext cx="9144000" cy="914400"/>
          </a:xfrm>
          <a:solidFill>
            <a:srgbClr val="000000"/>
          </a:solidFill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b="1">
                <a:effectLst/>
                <a:latin typeface="Tahoma" charset="0"/>
              </a:rPr>
              <a:t>When Can We Complain?</a:t>
            </a:r>
          </a:p>
        </p:txBody>
      </p:sp>
      <p:sp>
        <p:nvSpPr>
          <p:cNvPr id="5" name="Rectangle 5"/>
          <p:cNvSpPr txBox="1">
            <a:spLocks noChangeArrowheads="1"/>
          </p:cNvSpPr>
          <p:nvPr/>
        </p:nvSpPr>
        <p:spPr bwMode="auto">
          <a:xfrm>
            <a:off x="2590800" y="4572000"/>
            <a:ext cx="3810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Legitimate complaining is to the one who can solve the problem!</a:t>
            </a:r>
          </a:p>
        </p:txBody>
      </p:sp>
      <p:pic>
        <p:nvPicPr>
          <p:cNvPr id="9" name="Picture 8" descr="complaining to people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9200"/>
            <a:ext cx="2660650" cy="176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 descr="overwhelmed woman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5016500"/>
            <a:ext cx="2514600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1122" name="Rectangle 4"/>
          <p:cNvSpPr>
            <a:spLocks noChangeArrowheads="1"/>
          </p:cNvSpPr>
          <p:nvPr/>
        </p:nvSpPr>
        <p:spPr bwMode="auto">
          <a:xfrm>
            <a:off x="533400" y="2055813"/>
            <a:ext cx="3429000" cy="1754187"/>
          </a:xfrm>
          <a:prstGeom prst="rect">
            <a:avLst/>
          </a:prstGeom>
          <a:solidFill>
            <a:schemeClr val="accent6">
              <a:lumMod val="85000"/>
              <a:lumOff val="15000"/>
            </a:schemeClr>
          </a:solidFill>
          <a:ln w="38100" cap="flat" cmpd="sng" algn="ctr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600" b="1" u="sng" dirty="0">
                <a:solidFill>
                  <a:srgbClr val="FFFFFF"/>
                </a:solidFill>
                <a:ea typeface="Arial" charset="0"/>
                <a:cs typeface="Arial" charset="0"/>
              </a:rPr>
              <a:t>Numbers:</a:t>
            </a:r>
          </a:p>
          <a:p>
            <a:pPr algn="ctr">
              <a:defRPr/>
            </a:pPr>
            <a:r>
              <a:rPr lang="en-US" sz="3600" b="1" dirty="0">
                <a:solidFill>
                  <a:srgbClr val="FFFFFF"/>
                </a:solidFill>
                <a:ea typeface="Arial" charset="0"/>
                <a:cs typeface="Arial" charset="0"/>
              </a:rPr>
              <a:t>Complaining </a:t>
            </a:r>
            <a:r>
              <a:rPr lang="en-US" sz="3600" b="1" dirty="0">
                <a:solidFill>
                  <a:srgbClr val="FFFF00"/>
                </a:solidFill>
                <a:ea typeface="Arial" charset="0"/>
                <a:cs typeface="Arial" charset="0"/>
              </a:rPr>
              <a:t>Judged</a:t>
            </a: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4724400" y="2055813"/>
            <a:ext cx="3429000" cy="1754187"/>
          </a:xfrm>
          <a:prstGeom prst="rect">
            <a:avLst/>
          </a:prstGeom>
          <a:solidFill>
            <a:schemeClr val="accent6">
              <a:lumMod val="85000"/>
              <a:lumOff val="15000"/>
            </a:schemeClr>
          </a:solidFill>
          <a:ln w="38100" cap="flat" cmpd="sng" algn="ctr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ko-KR" altLang="en-US" sz="3600" b="1" u="sng" dirty="0" err="1">
                <a:solidFill>
                  <a:srgbClr val="FFFFFF"/>
                </a:solidFill>
                <a:ea typeface="Arial" charset="0"/>
                <a:cs typeface="Arial" charset="0"/>
              </a:rPr>
              <a:t>诗篇</a:t>
            </a:r>
            <a:r>
              <a:rPr lang="en-US" sz="3600" b="1" u="sng" dirty="0">
                <a:solidFill>
                  <a:srgbClr val="FFFFFF"/>
                </a:solidFill>
                <a:ea typeface="Arial" charset="0"/>
                <a:cs typeface="Arial" charset="0"/>
              </a:rPr>
              <a:t>:</a:t>
            </a:r>
          </a:p>
          <a:p>
            <a:pPr algn="ctr">
              <a:defRPr/>
            </a:pPr>
            <a:r>
              <a:rPr lang="en-US" sz="3600" b="1" dirty="0">
                <a:solidFill>
                  <a:srgbClr val="FFFFFF"/>
                </a:solidFill>
                <a:ea typeface="Arial" charset="0"/>
                <a:cs typeface="Arial" charset="0"/>
              </a:rPr>
              <a:t>Complaining </a:t>
            </a:r>
            <a:r>
              <a:rPr lang="en-US" sz="3600" b="1" dirty="0">
                <a:solidFill>
                  <a:srgbClr val="FFFF00"/>
                </a:solidFill>
                <a:ea typeface="Arial" charset="0"/>
                <a:cs typeface="Arial" charset="0"/>
              </a:rPr>
              <a:t>Allowed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61122" grpId="0" animBg="1"/>
      <p:bldP spid="4" grpId="0" animBg="1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2866" name="Picture 3" descr="cry to god seeking-go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3170" name="Rectangle 4"/>
          <p:cNvSpPr>
            <a:spLocks noChangeArrowheads="1"/>
          </p:cNvSpPr>
          <p:nvPr/>
        </p:nvSpPr>
        <p:spPr bwMode="auto">
          <a:xfrm>
            <a:off x="533400" y="1447800"/>
            <a:ext cx="8305800" cy="4339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耶和华啊！求你听我的祷告；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愿我的呼求达到你那里。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我在患难的日子，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求你不要向我掩面；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我呼求的时候，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求你留心听我，并且迅速应允我。</a:t>
            </a:r>
            <a:endParaRPr lang="en-US" sz="4000" b="1" dirty="0">
              <a:solidFill>
                <a:srgbClr val="FFFFFF"/>
              </a:solidFill>
              <a:effectLst>
                <a:glow rad="190500">
                  <a:srgbClr val="000000">
                    <a:alpha val="75000"/>
                  </a:srgbClr>
                </a:glow>
              </a:effectLst>
              <a:ea typeface="Arial" charset="0"/>
              <a:cs typeface="Arial" charset="0"/>
            </a:endParaRPr>
          </a:p>
          <a:p>
            <a:pPr algn="ctr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102:1-2</a:t>
            </a:r>
          </a:p>
        </p:txBody>
      </p:sp>
      <p:sp>
        <p:nvSpPr>
          <p:cNvPr id="12595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1139825"/>
          </a:xfrm>
        </p:spPr>
        <p:txBody>
          <a:bodyPr/>
          <a:lstStyle/>
          <a:p>
            <a:pPr eaLnBrk="1" hangingPunct="1"/>
            <a:r>
              <a:rPr lang="en-US" sz="4800">
                <a:latin typeface="Tahoma" charset="0"/>
              </a:rPr>
              <a:t>Lament to God Alone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4914" name="Picture 7" descr="song of trust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7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1122" name="Rectangle 4"/>
          <p:cNvSpPr>
            <a:spLocks noChangeArrowheads="1"/>
          </p:cNvSpPr>
          <p:nvPr/>
        </p:nvSpPr>
        <p:spPr bwMode="auto">
          <a:xfrm>
            <a:off x="0" y="1371600"/>
            <a:ext cx="3810000" cy="289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600" b="1" dirty="0">
                <a:solidFill>
                  <a:srgbClr val="100D00"/>
                </a:solidFill>
                <a:effectLst>
                  <a:glow rad="203200">
                    <a:srgbClr val="FFFFFF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These lament </a:t>
            </a:r>
            <a:r>
              <a:rPr lang="ko-KR" altLang="en-US" sz="3600" b="1" dirty="0" err="1">
                <a:solidFill>
                  <a:srgbClr val="100D00"/>
                </a:solidFill>
                <a:effectLst>
                  <a:glow rad="203200">
                    <a:srgbClr val="FFFFFF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诗篇</a:t>
            </a:r>
            <a:r>
              <a:rPr lang="en-US" sz="3600" b="1" dirty="0">
                <a:solidFill>
                  <a:srgbClr val="100D00"/>
                </a:solidFill>
                <a:effectLst>
                  <a:glow rad="203200">
                    <a:srgbClr val="FFFFFF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 have extended confidence sections</a:t>
            </a: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752600" y="125413"/>
            <a:ext cx="5791200" cy="941387"/>
          </a:xfrm>
          <a:solidFill>
            <a:srgbClr val="100D00"/>
          </a:solidFill>
        </p:spPr>
        <p:txBody>
          <a:bodyPr/>
          <a:lstStyle/>
          <a:p>
            <a:pPr eaLnBrk="1" hangingPunct="1"/>
            <a:r>
              <a:rPr lang="en-US" b="1">
                <a:latin typeface="Tahoma" charset="0"/>
              </a:rPr>
              <a:t>Songs of Trust</a:t>
            </a:r>
          </a:p>
        </p:txBody>
      </p:sp>
      <p:sp>
        <p:nvSpPr>
          <p:cNvPr id="294917" name="Text Box 7"/>
          <p:cNvSpPr txBox="1">
            <a:spLocks noChangeArrowheads="1"/>
          </p:cNvSpPr>
          <p:nvPr/>
        </p:nvSpPr>
        <p:spPr bwMode="auto">
          <a:xfrm>
            <a:off x="8001000" y="0"/>
            <a:ext cx="8175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100D00"/>
                </a:solidFill>
              </a:rPr>
              <a:t>P 31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r>
              <a:rPr lang="zh-CN" altLang="en-US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是一首跟信任有关的歌</a:t>
            </a:r>
            <a:endParaRPr lang="en-US" sz="3200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zh-CN" altLang="en-US" sz="2800" b="1" dirty="0">
                <a:solidFill>
                  <a:srgbClr val="FFFFFF"/>
                </a:solidFill>
              </a:rPr>
              <a:t>耶和华是我的牧人，我必不会缺乏。（本节在</a:t>
            </a:r>
            <a:r>
              <a:rPr lang="en-US" altLang="zh-CN" sz="2800" b="1" dirty="0">
                <a:solidFill>
                  <a:srgbClr val="FFFFFF"/>
                </a:solidFill>
              </a:rPr>
              <a:t>《</a:t>
            </a:r>
            <a:r>
              <a:rPr lang="zh-CN" altLang="en-US" sz="2800" b="1" dirty="0">
                <a:solidFill>
                  <a:srgbClr val="FFFFFF"/>
                </a:solidFill>
              </a:rPr>
              <a:t>马索拉文本</a:t>
            </a:r>
            <a:r>
              <a:rPr lang="en-US" altLang="zh-CN" sz="2800" b="1" dirty="0">
                <a:solidFill>
                  <a:srgbClr val="FFFFFF"/>
                </a:solidFill>
              </a:rPr>
              <a:t>》</a:t>
            </a:r>
            <a:r>
              <a:rPr lang="zh-CN" altLang="en-US" sz="2800" b="1" dirty="0">
                <a:solidFill>
                  <a:srgbClr val="FFFFFF"/>
                </a:solidFill>
              </a:rPr>
              <a:t>包括细字标题）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2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他使我躺卧在青草地上，领我到安静的水边。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3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他使我的灵魂苏醒；为了自己的名，他引导我走义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路。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4 </a:t>
            </a:r>
            <a:r>
              <a:rPr lang="zh-CN" altLang="en-US" sz="2800" b="1" dirty="0">
                <a:solidFill>
                  <a:srgbClr val="FFFFFF"/>
                </a:solidFill>
              </a:rPr>
              <a:t>我虽然行过死荫的山谷，也不怕遭受伤害，因为你与我同在；你的杖你的竿都安慰我。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5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在我敌人面前，你为我摆设筵席；你用油膏了我的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头，使我的杯满溢。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6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我一生的日子，必有恩惠慈爱紧随着我；我也要住在耶和华的殿中，直到永远。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78029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5257800" y="728672"/>
            <a:ext cx="3657600" cy="3995737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sz="3600" b="1" dirty="0">
                <a:latin typeface="Tahoma" charset="0"/>
                <a:cs typeface="Arial" charset="0"/>
              </a:rPr>
              <a:t>诗篇分类</a:t>
            </a:r>
            <a:br>
              <a:rPr lang="en-SG" altLang="zh-CN" sz="3600" b="1" dirty="0">
                <a:latin typeface="Tahoma" charset="0"/>
                <a:cs typeface="Arial" charset="0"/>
              </a:rPr>
            </a:br>
            <a:r>
              <a:rPr lang="en-US" sz="3600" b="1" dirty="0">
                <a:latin typeface="Tahoma" charset="0"/>
                <a:cs typeface="Arial" charset="0"/>
              </a:rPr>
              <a:t>(</a:t>
            </a:r>
            <a:r>
              <a:rPr lang="zh-CN" altLang="en-US" sz="3600" b="1" dirty="0">
                <a:latin typeface="Tahoma" charset="0"/>
                <a:cs typeface="Arial" charset="0"/>
              </a:rPr>
              <a:t>林赛</a:t>
            </a:r>
            <a:r>
              <a:rPr lang="en-US" sz="3600" b="1" dirty="0">
                <a:latin typeface="Tahoma" charset="0"/>
                <a:cs typeface="Arial" charset="0"/>
              </a:rPr>
              <a:t>)</a:t>
            </a: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8153400" y="76209"/>
            <a:ext cx="6981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386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8153412" y="457209"/>
            <a:ext cx="64107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P 9</a:t>
            </a:r>
          </a:p>
        </p:txBody>
      </p:sp>
      <p:pic>
        <p:nvPicPr>
          <p:cNvPr id="306180" name="Picture 7" descr="Psalm Classification Chart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2197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8538777"/>
      </p:ext>
    </p:extLst>
  </p:cSld>
  <p:clrMapOvr>
    <a:masterClrMapping/>
  </p:clrMapOvr>
  <p:transition spd="slow"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058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26523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E7ECFD"/>
                </a:solidFill>
                <a:latin typeface="Arial" charset="0"/>
              </a:rPr>
              <a:t>赞美诗</a:t>
            </a:r>
            <a:endParaRPr lang="en-US" altLang="ja-JP">
              <a:solidFill>
                <a:srgbClr val="E7ECFD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E7ECFD"/>
                </a:solidFill>
                <a:latin typeface="Arial" charset="0"/>
              </a:rPr>
              <a:t>诅咒的</a:t>
            </a:r>
            <a:endParaRPr lang="en-US" altLang="ja-JP" b="1">
              <a:solidFill>
                <a:srgbClr val="E7ECFD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History</a:t>
            </a:r>
          </a:p>
        </p:txBody>
      </p:sp>
      <p:sp>
        <p:nvSpPr>
          <p:cNvPr id="301060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/>
          </a:p>
        </p:txBody>
      </p:sp>
      <p:sp>
        <p:nvSpPr>
          <p:cNvPr id="358405" name="Text Box 5"/>
          <p:cNvSpPr txBox="1">
            <a:spLocks noChangeArrowheads="1"/>
          </p:cNvSpPr>
          <p:nvPr/>
        </p:nvSpPr>
        <p:spPr bwMode="auto">
          <a:xfrm>
            <a:off x="1066800" y="2420938"/>
            <a:ext cx="7315200" cy="4294187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6826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0033CC"/>
                </a:solidFill>
              </a:rPr>
              <a:t>我向你陈明我的罪，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不隐瞒我的恶。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0033CC"/>
                </a:solidFill>
              </a:rPr>
              <a:t>我说：“我要向耶和华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承认我的过犯。”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0033CC"/>
                </a:solidFill>
              </a:rPr>
              <a:t>你就赦免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我的罪恶。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			      		</a:t>
            </a:r>
            <a:r>
              <a:rPr lang="zh-CN" altLang="en-US" sz="2800" i="1">
                <a:solidFill>
                  <a:srgbClr val="0033CC"/>
                </a:solidFill>
              </a:rPr>
              <a:t>（诗 </a:t>
            </a:r>
            <a:r>
              <a:rPr lang="en-US" altLang="zh-CN" sz="2800" i="1">
                <a:solidFill>
                  <a:srgbClr val="0033CC"/>
                </a:solidFill>
              </a:rPr>
              <a:t>32</a:t>
            </a:r>
            <a:r>
              <a:rPr lang="en-US" sz="2800" i="1">
                <a:solidFill>
                  <a:srgbClr val="0033CC"/>
                </a:solidFill>
              </a:rPr>
              <a:t>:5</a:t>
            </a:r>
            <a:r>
              <a:rPr lang="zh-CN" altLang="en-US" sz="2800" i="1">
                <a:solidFill>
                  <a:srgbClr val="0033CC"/>
                </a:solidFill>
              </a:rPr>
              <a:t>）</a:t>
            </a:r>
            <a:endParaRPr lang="en-US" sz="2800" i="1">
              <a:solidFill>
                <a:srgbClr val="0033CC"/>
              </a:solidFill>
            </a:endParaRPr>
          </a:p>
        </p:txBody>
      </p:sp>
      <p:sp>
        <p:nvSpPr>
          <p:cNvPr id="358408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  <p:sp>
        <p:nvSpPr>
          <p:cNvPr id="30106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358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358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0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800000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关键字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2134544"/>
            <a:ext cx="9144000" cy="198914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zh-CN" altLang="en-US" sz="7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赞美</a:t>
            </a:r>
            <a:endParaRPr lang="en-US" sz="40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63170" y="65344"/>
            <a:ext cx="6981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380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343</a:t>
            </a:r>
          </a:p>
        </p:txBody>
      </p:sp>
    </p:spTree>
    <p:extLst>
      <p:ext uri="{BB962C8B-B14F-4D97-AF65-F5344CB8AC3E}">
        <p14:creationId xmlns:p14="http://schemas.microsoft.com/office/powerpoint/2010/main" val="1679569316"/>
      </p:ext>
    </p:ext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574800" y="0"/>
            <a:ext cx="9070975" cy="1143000"/>
          </a:xfrm>
        </p:spPr>
        <p:txBody>
          <a:bodyPr/>
          <a:lstStyle/>
          <a:p>
            <a:pPr algn="r"/>
            <a:r>
              <a:rPr lang="en-US" dirty="0">
                <a:solidFill>
                  <a:schemeClr val="tx1"/>
                </a:solidFill>
              </a:rPr>
              <a:t>Black</a:t>
            </a:r>
          </a:p>
        </p:txBody>
      </p:sp>
    </p:spTree>
    <p:extLst>
      <p:ext uri="{BB962C8B-B14F-4D97-AF65-F5344CB8AC3E}">
        <p14:creationId xmlns:p14="http://schemas.microsoft.com/office/powerpoint/2010/main" val="3691475745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3106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95103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FFFF66"/>
                </a:solidFill>
                <a:latin typeface="Arial" charset="0"/>
              </a:rPr>
              <a:t>哀悼的</a:t>
            </a:r>
            <a:endParaRPr lang="en-US" altLang="ja-JP" b="1">
              <a:solidFill>
                <a:srgbClr val="FFFF66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FFF66"/>
                </a:solidFill>
                <a:latin typeface="Arial" charset="0"/>
              </a:rPr>
              <a:t>诅咒的</a:t>
            </a:r>
            <a:endParaRPr lang="en-US" altLang="ja-JP">
              <a:solidFill>
                <a:srgbClr val="FFFF66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FFF66"/>
                </a:solidFill>
                <a:latin typeface="Arial" charset="0"/>
              </a:rPr>
              <a:t>历史性的</a:t>
            </a:r>
            <a:endParaRPr lang="en-US">
              <a:solidFill>
                <a:srgbClr val="FFFF66"/>
              </a:solidFill>
              <a:latin typeface="Arial" charset="0"/>
            </a:endParaRP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/>
          </a:p>
        </p:txBody>
      </p:sp>
      <p:sp>
        <p:nvSpPr>
          <p:cNvPr id="366597" name="Text Box 5"/>
          <p:cNvSpPr txBox="1">
            <a:spLocks noChangeArrowheads="1"/>
          </p:cNvSpPr>
          <p:nvPr/>
        </p:nvSpPr>
        <p:spPr bwMode="auto">
          <a:xfrm>
            <a:off x="1524000" y="1676400"/>
            <a:ext cx="6400800" cy="28336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我的心哪，你为何忧闷？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为何在我里面烦躁？</a:t>
            </a:r>
            <a:r>
              <a:rPr lang="en-US" altLang="ja-JP" sz="2800" i="1">
                <a:solidFill>
                  <a:srgbClr val="FFFF66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				</a:t>
            </a:r>
            <a:r>
              <a:rPr lang="zh-CN" altLang="en-US" sz="2800" i="1">
                <a:solidFill>
                  <a:srgbClr val="FFFF66"/>
                </a:solidFill>
              </a:rPr>
              <a:t>（诗 </a:t>
            </a:r>
            <a:r>
              <a:rPr lang="en-US" altLang="zh-CN" sz="2800" i="1">
                <a:solidFill>
                  <a:srgbClr val="FFFF66"/>
                </a:solidFill>
              </a:rPr>
              <a:t>42</a:t>
            </a:r>
            <a:r>
              <a:rPr lang="en-US" sz="2800" i="1">
                <a:solidFill>
                  <a:srgbClr val="FFFF66"/>
                </a:solidFill>
              </a:rPr>
              <a:t>:5</a:t>
            </a:r>
            <a:r>
              <a:rPr lang="zh-CN" altLang="en-US" sz="2800" i="1">
                <a:solidFill>
                  <a:srgbClr val="FFFF66"/>
                </a:solidFill>
              </a:rPr>
              <a:t>）</a:t>
            </a:r>
            <a:endParaRPr lang="en-US" sz="2800" i="1">
              <a:solidFill>
                <a:srgbClr val="FFFF66"/>
              </a:solidFill>
            </a:endParaRPr>
          </a:p>
        </p:txBody>
      </p:sp>
      <p:sp>
        <p:nvSpPr>
          <p:cNvPr id="366600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  <p:sp>
        <p:nvSpPr>
          <p:cNvPr id="303111" name="Text Box 5"/>
          <p:cNvSpPr txBox="1">
            <a:spLocks noChangeArrowheads="1"/>
          </p:cNvSpPr>
          <p:nvPr/>
        </p:nvSpPr>
        <p:spPr bwMode="auto">
          <a:xfrm>
            <a:off x="2743200" y="358775"/>
            <a:ext cx="4114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4000">
                <a:solidFill>
                  <a:schemeClr val="tx2"/>
                </a:solidFill>
              </a:rPr>
              <a:t>诗篇的类型</a:t>
            </a:r>
            <a:endParaRPr lang="en-US" sz="4000">
              <a:solidFill>
                <a:schemeClr val="tx2"/>
              </a:solidFill>
            </a:endParaRPr>
          </a:p>
        </p:txBody>
      </p:sp>
      <p:sp>
        <p:nvSpPr>
          <p:cNvPr id="303112" name="Rectangle 7"/>
          <p:cNvSpPr>
            <a:spLocks noGrp="1" noChangeArrowheads="1"/>
          </p:cNvSpPr>
          <p:nvPr>
            <p:ph type="title"/>
          </p:nvPr>
        </p:nvSpPr>
        <p:spPr>
          <a:xfrm>
            <a:off x="609600" y="1524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65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65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6597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154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94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570038"/>
            <a:ext cx="8839200" cy="4873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sz="2400" b="1">
                <a:solidFill>
                  <a:srgbClr val="E5F8FB"/>
                </a:solidFill>
                <a:latin typeface="Arial" charset="0"/>
              </a:rPr>
              <a:t>哀悼的结构（祈求诗篇）</a:t>
            </a:r>
            <a:endParaRPr lang="en-US" sz="2400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489476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致辞 </a:t>
            </a:r>
            <a:r>
              <a:rPr lang="en-US" altLang="zh-CN" sz="2800" i="1">
                <a:solidFill>
                  <a:srgbClr val="0033CC"/>
                </a:solidFill>
              </a:rPr>
              <a:t>/</a:t>
            </a:r>
            <a:r>
              <a:rPr lang="zh-CN" altLang="en-US" sz="2800" i="1">
                <a:solidFill>
                  <a:srgbClr val="0033CC"/>
                </a:solidFill>
              </a:rPr>
              <a:t>哀悼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信任的供述（自信）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祈求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赞美的誓（宣告性）</a:t>
            </a:r>
            <a:endParaRPr lang="en-US" sz="2800" i="1">
              <a:solidFill>
                <a:srgbClr val="0033CC"/>
              </a:solidFill>
            </a:endParaRPr>
          </a:p>
        </p:txBody>
      </p:sp>
      <p:sp>
        <p:nvSpPr>
          <p:cNvPr id="276484" name="Text Box 6"/>
          <p:cNvSpPr txBox="1">
            <a:spLocks noChangeArrowheads="1"/>
          </p:cNvSpPr>
          <p:nvPr/>
        </p:nvSpPr>
        <p:spPr bwMode="auto">
          <a:xfrm>
            <a:off x="7315200" y="0"/>
            <a:ext cx="1671638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chemeClr val="bg1"/>
                </a:solidFill>
              </a:rPr>
              <a:t>OTS, 388c</a:t>
            </a:r>
          </a:p>
          <a:p>
            <a:pPr eaLnBrk="1" hangingPunct="1"/>
            <a:r>
              <a:rPr lang="en-US" b="1">
                <a:solidFill>
                  <a:schemeClr val="bg1"/>
                </a:solidFill>
              </a:rPr>
              <a:t>Ps, 18</a:t>
            </a:r>
            <a:r>
              <a:rPr lang="zh-CN" altLang="en-US" b="1">
                <a:solidFill>
                  <a:schemeClr val="bg1"/>
                </a:solidFill>
              </a:rPr>
              <a:t>页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05158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3000"/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3000"/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3000"/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8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476" grpId="0" build="p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4"/>
          <p:cNvSpPr>
            <a:spLocks noChangeArrowheads="1"/>
          </p:cNvSpPr>
          <p:nvPr/>
        </p:nvSpPr>
        <p:spPr bwMode="auto">
          <a:xfrm>
            <a:off x="990600" y="1752600"/>
            <a:ext cx="7239000" cy="247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>
                <a:sym typeface="Symbol" charset="0"/>
              </a:rPr>
              <a:t>神啊，求你伸我的冤</a:t>
            </a:r>
            <a:r>
              <a:rPr lang="en-US" altLang="zh-CN" sz="4000" b="1">
                <a:sym typeface="Symbol" charset="0"/>
              </a:rPr>
              <a:t>… </a:t>
            </a:r>
            <a:r>
              <a:rPr lang="zh-CN" altLang="en-US" sz="4000" b="1">
                <a:sym typeface="Symbol" charset="0"/>
              </a:rPr>
              <a:t>为我辨屈</a:t>
            </a:r>
            <a:r>
              <a:rPr lang="en-US" altLang="zh-CN" sz="4000" b="1">
                <a:sym typeface="Symbol" charset="0"/>
              </a:rPr>
              <a:t>… </a:t>
            </a:r>
            <a:r>
              <a:rPr lang="zh-CN" altLang="en-US" sz="4000" b="1">
                <a:sym typeface="Symbol" charset="0"/>
              </a:rPr>
              <a:t>救我脱离诡诈不义的人。</a:t>
            </a:r>
            <a:endParaRPr lang="en-US" altLang="ja-JP" sz="4000" b="1">
              <a:sym typeface="Symbol" charset="0"/>
            </a:endParaRPr>
          </a:p>
          <a:p>
            <a:pPr algn="ctr"/>
            <a:endParaRPr lang="en-US" sz="4000" b="1">
              <a:sym typeface="Symbol" charset="0"/>
            </a:endParaRPr>
          </a:p>
          <a:p>
            <a:pPr algn="ctr"/>
            <a:r>
              <a:rPr lang="zh-CN" altLang="en-US" sz="3600" b="1">
                <a:sym typeface="Symbol" charset="0"/>
              </a:rPr>
              <a:t>诗 </a:t>
            </a:r>
            <a:r>
              <a:rPr lang="en-US" altLang="zh-CN" sz="3600" b="1">
                <a:sym typeface="Symbol" charset="0"/>
              </a:rPr>
              <a:t>43</a:t>
            </a:r>
            <a:r>
              <a:rPr lang="en-US" sz="3600" b="1">
                <a:sym typeface="Symbol" charset="0"/>
              </a:rPr>
              <a:t>:1</a:t>
            </a:r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祈求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250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0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48748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8F8F8"/>
                </a:solidFill>
                <a:latin typeface="Arial" charset="0"/>
              </a:rPr>
              <a:t>赞美诗</a:t>
            </a:r>
            <a:endParaRPr lang="en-US" altLang="ja-JP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8F8F8"/>
                </a:solidFill>
                <a:latin typeface="Arial" charset="0"/>
              </a:rPr>
              <a:t>诅咒的</a:t>
            </a:r>
            <a:endParaRPr lang="en-US" altLang="ja-JP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F8F8F8"/>
                </a:solidFill>
                <a:latin typeface="Arial" charset="0"/>
              </a:rPr>
              <a:t>智慧的</a:t>
            </a:r>
            <a:endParaRPr lang="en-US" altLang="ja-JP" b="1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History</a:t>
            </a:r>
          </a:p>
        </p:txBody>
      </p:sp>
      <p:sp>
        <p:nvSpPr>
          <p:cNvPr id="360452" name="Text Box 4"/>
          <p:cNvSpPr txBox="1">
            <a:spLocks noChangeArrowheads="1"/>
          </p:cNvSpPr>
          <p:nvPr/>
        </p:nvSpPr>
        <p:spPr bwMode="auto">
          <a:xfrm>
            <a:off x="304800" y="3163888"/>
            <a:ext cx="8610600" cy="3008312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不从恶人的计谋</a:t>
            </a:r>
            <a:r>
              <a:rPr lang="en-US" altLang="zh-CN" sz="2800" b="1" i="1">
                <a:solidFill>
                  <a:srgbClr val="0033CC"/>
                </a:solidFill>
              </a:rPr>
              <a:t>…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b="1" i="1">
                <a:solidFill>
                  <a:srgbClr val="0033CC"/>
                </a:solidFill>
              </a:rPr>
              <a:t>	…</a:t>
            </a:r>
            <a:r>
              <a:rPr lang="zh-CN" altLang="en-US" sz="2800" b="1" i="1">
                <a:solidFill>
                  <a:srgbClr val="0033CC"/>
                </a:solidFill>
              </a:rPr>
              <a:t>这人便为有福！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b="1" i="1">
                <a:solidFill>
                  <a:srgbClr val="0033CC"/>
                </a:solidFill>
              </a:rPr>
              <a:t>					</a:t>
            </a:r>
            <a:r>
              <a:rPr lang="zh-CN" altLang="en-US" sz="2800" b="1" i="1">
                <a:solidFill>
                  <a:srgbClr val="0033CC"/>
                </a:solidFill>
              </a:rPr>
              <a:t>（诗 </a:t>
            </a:r>
            <a:r>
              <a:rPr lang="en-US" altLang="zh-CN" sz="2800" b="1" i="1">
                <a:solidFill>
                  <a:srgbClr val="0033CC"/>
                </a:solidFill>
              </a:rPr>
              <a:t>1</a:t>
            </a:r>
            <a:r>
              <a:rPr lang="en-US" sz="2800" b="1" i="1">
                <a:solidFill>
                  <a:srgbClr val="0033CC"/>
                </a:solidFill>
              </a:rPr>
              <a:t>:1</a:t>
            </a:r>
            <a:r>
              <a:rPr lang="zh-CN" altLang="en-US" sz="2800" b="1" i="1">
                <a:solidFill>
                  <a:srgbClr val="0033CC"/>
                </a:solidFill>
              </a:rPr>
              <a:t>，</a:t>
            </a:r>
            <a:r>
              <a:rPr lang="en-US" altLang="zh-CN" sz="2800" b="1" i="1">
                <a:solidFill>
                  <a:srgbClr val="0033CC"/>
                </a:solidFill>
              </a:rPr>
              <a:t>2</a:t>
            </a:r>
            <a:r>
              <a:rPr lang="zh-CN" altLang="en-US" sz="2800" b="1" i="1">
                <a:solidFill>
                  <a:srgbClr val="0033CC"/>
                </a:solidFill>
              </a:rPr>
              <a:t>）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endParaRPr lang="en-US" sz="2800" b="1" i="1">
              <a:solidFill>
                <a:srgbClr val="0033CC"/>
              </a:solidFill>
            </a:endParaRPr>
          </a:p>
        </p:txBody>
      </p:sp>
      <p:sp>
        <p:nvSpPr>
          <p:cNvPr id="30925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60455" name="Text Box 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0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0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60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0452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298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2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sz="3600" b="1">
                <a:solidFill>
                  <a:srgbClr val="F8F8F8"/>
                </a:solidFill>
                <a:latin typeface="Arial" charset="0"/>
              </a:rPr>
              <a:t>皇室的</a:t>
            </a:r>
            <a:endParaRPr lang="en-US">
              <a:solidFill>
                <a:srgbClr val="F8F8F8"/>
              </a:solidFill>
              <a:latin typeface="Arial" charset="0"/>
            </a:endParaRPr>
          </a:p>
        </p:txBody>
      </p:sp>
      <p:sp>
        <p:nvSpPr>
          <p:cNvPr id="311300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/>
          </a:p>
        </p:txBody>
      </p:sp>
      <p:sp>
        <p:nvSpPr>
          <p:cNvPr id="362501" name="Text Box 5"/>
          <p:cNvSpPr txBox="1">
            <a:spLocks noChangeArrowheads="1"/>
          </p:cNvSpPr>
          <p:nvPr/>
        </p:nvSpPr>
        <p:spPr bwMode="auto">
          <a:xfrm>
            <a:off x="914400" y="1655763"/>
            <a:ext cx="7239000" cy="1557337"/>
          </a:xfrm>
          <a:prstGeom prst="rect">
            <a:avLst/>
          </a:prstGeom>
          <a:solidFill>
            <a:srgbClr val="E7ECF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因为神是全地的王，</a:t>
            </a:r>
            <a:endParaRPr lang="en-US" altLang="zh-CN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你们要用悟性歌颂！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en-US" sz="2800" b="1" i="1">
                <a:solidFill>
                  <a:srgbClr val="0033CC"/>
                </a:solidFill>
              </a:rPr>
              <a:t>					</a:t>
            </a:r>
            <a:r>
              <a:rPr lang="zh-CN" altLang="en-US" sz="2800" b="1" i="1">
                <a:solidFill>
                  <a:srgbClr val="0033CC"/>
                </a:solidFill>
              </a:rPr>
              <a:t>（诗 </a:t>
            </a:r>
            <a:r>
              <a:rPr lang="en-US" altLang="zh-CN" sz="2800" b="1" i="1">
                <a:solidFill>
                  <a:srgbClr val="0033CC"/>
                </a:solidFill>
              </a:rPr>
              <a:t>47</a:t>
            </a:r>
            <a:r>
              <a:rPr lang="en-US" sz="2800" b="1" i="1">
                <a:solidFill>
                  <a:srgbClr val="0033CC"/>
                </a:solidFill>
              </a:rPr>
              <a:t>:7</a:t>
            </a:r>
            <a:r>
              <a:rPr lang="zh-CN" altLang="en-US" sz="2800" b="1" i="1">
                <a:solidFill>
                  <a:srgbClr val="0033CC"/>
                </a:solidFill>
              </a:rPr>
              <a:t>）</a:t>
            </a:r>
            <a:endParaRPr lang="en-US" sz="2800" b="1" i="1">
              <a:solidFill>
                <a:srgbClr val="0033CC"/>
              </a:solidFill>
            </a:endParaRPr>
          </a:p>
        </p:txBody>
      </p:sp>
      <p:sp>
        <p:nvSpPr>
          <p:cNvPr id="362502" name="Text Box 6"/>
          <p:cNvSpPr txBox="1">
            <a:spLocks noChangeArrowheads="1"/>
          </p:cNvSpPr>
          <p:nvPr/>
        </p:nvSpPr>
        <p:spPr bwMode="auto">
          <a:xfrm>
            <a:off x="990600" y="3886200"/>
            <a:ext cx="7239000" cy="1557338"/>
          </a:xfrm>
          <a:prstGeom prst="rect">
            <a:avLst/>
          </a:prstGeom>
          <a:solidFill>
            <a:srgbClr val="E7ECF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耶和华啊，王必因你的能力喜乐；</a:t>
            </a:r>
            <a:endParaRPr lang="en-US" altLang="zh-CN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因你的救恩，他的快乐何其大！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en-US" sz="2800" b="1" i="1">
                <a:solidFill>
                  <a:srgbClr val="0033CC"/>
                </a:solidFill>
              </a:rPr>
              <a:t>					</a:t>
            </a:r>
            <a:r>
              <a:rPr lang="zh-CN" altLang="en-US" sz="2800" b="1" i="1">
                <a:solidFill>
                  <a:srgbClr val="0033CC"/>
                </a:solidFill>
              </a:rPr>
              <a:t>（诗 </a:t>
            </a:r>
            <a:r>
              <a:rPr lang="en-US" altLang="zh-CN" sz="2800" b="1" i="1">
                <a:solidFill>
                  <a:srgbClr val="0033CC"/>
                </a:solidFill>
              </a:rPr>
              <a:t>21</a:t>
            </a:r>
            <a:r>
              <a:rPr lang="en-US" sz="2800" b="1" i="1">
                <a:solidFill>
                  <a:srgbClr val="0033CC"/>
                </a:solidFill>
              </a:rPr>
              <a:t>:1</a:t>
            </a:r>
            <a:r>
              <a:rPr lang="zh-CN" altLang="en-US" sz="2800" b="1" i="1">
                <a:solidFill>
                  <a:srgbClr val="0033CC"/>
                </a:solidFill>
              </a:rPr>
              <a:t>）</a:t>
            </a:r>
            <a:endParaRPr lang="en-US" sz="2800" b="1" i="1">
              <a:solidFill>
                <a:srgbClr val="0033CC"/>
              </a:solidFill>
            </a:endParaRPr>
          </a:p>
        </p:txBody>
      </p:sp>
      <p:sp>
        <p:nvSpPr>
          <p:cNvPr id="311303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62505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2501" grpId="0" animBg="1"/>
      <p:bldP spid="362502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490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71600" y="1066800"/>
            <a:ext cx="2743200" cy="4525963"/>
          </a:xfrm>
        </p:spPr>
        <p:txBody>
          <a:bodyPr/>
          <a:lstStyle/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Hymn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Penitential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Wisdom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Royal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Messianic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Lament</a:t>
            </a:r>
          </a:p>
          <a:p>
            <a:pPr eaLnBrk="1" hangingPunct="1"/>
            <a:r>
              <a:rPr lang="zh-CN" altLang="en-US" sz="2400" b="1">
                <a:solidFill>
                  <a:srgbClr val="FFFF66"/>
                </a:solidFill>
                <a:latin typeface="Arial" charset="0"/>
              </a:rPr>
              <a:t>诅咒的</a:t>
            </a:r>
            <a:endParaRPr lang="en-US" sz="2400">
              <a:solidFill>
                <a:srgbClr val="FFFF66"/>
              </a:solidFill>
              <a:latin typeface="Arial" charset="0"/>
            </a:endParaRPr>
          </a:p>
        </p:txBody>
      </p:sp>
      <p:sp>
        <p:nvSpPr>
          <p:cNvPr id="319492" name="Text Box 5"/>
          <p:cNvSpPr txBox="1">
            <a:spLocks noChangeArrowheads="1"/>
          </p:cNvSpPr>
          <p:nvPr/>
        </p:nvSpPr>
        <p:spPr bwMode="auto">
          <a:xfrm>
            <a:off x="2743200" y="358775"/>
            <a:ext cx="4114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4000">
                <a:solidFill>
                  <a:schemeClr val="tx2"/>
                </a:solidFill>
              </a:rPr>
              <a:t>诗篇的类型</a:t>
            </a:r>
            <a:endParaRPr lang="en-US" sz="4000">
              <a:solidFill>
                <a:schemeClr val="tx2"/>
              </a:solidFill>
            </a:endParaRPr>
          </a:p>
        </p:txBody>
      </p:sp>
      <p:sp>
        <p:nvSpPr>
          <p:cNvPr id="368646" name="Text Box 6"/>
          <p:cNvSpPr txBox="1">
            <a:spLocks noChangeArrowheads="1"/>
          </p:cNvSpPr>
          <p:nvPr/>
        </p:nvSpPr>
        <p:spPr bwMode="auto">
          <a:xfrm>
            <a:off x="1219200" y="1143000"/>
            <a:ext cx="7010400" cy="2590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求你将你的脑恨倒在他们身上；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叫你的烈怒追上他们。</a:t>
            </a:r>
            <a:endParaRPr lang="en-US" altLang="ja-JP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				</a:t>
            </a:r>
            <a:r>
              <a:rPr lang="zh-CN" altLang="en-US" sz="2800" i="1">
                <a:solidFill>
                  <a:srgbClr val="FFFF66"/>
                </a:solidFill>
              </a:rPr>
              <a:t>（诗 </a:t>
            </a:r>
            <a:r>
              <a:rPr lang="en-US" altLang="zh-CN" sz="2800" i="1">
                <a:solidFill>
                  <a:srgbClr val="FFFF66"/>
                </a:solidFill>
              </a:rPr>
              <a:t>69</a:t>
            </a:r>
            <a:r>
              <a:rPr lang="en-US" sz="2800" i="1">
                <a:solidFill>
                  <a:srgbClr val="FFFF66"/>
                </a:solidFill>
              </a:rPr>
              <a:t>:24</a:t>
            </a:r>
            <a:r>
              <a:rPr lang="zh-CN" altLang="en-US" sz="2800" i="1">
                <a:solidFill>
                  <a:srgbClr val="FFFF66"/>
                </a:solidFill>
              </a:rPr>
              <a:t>）</a:t>
            </a:r>
            <a:endParaRPr lang="en-US" sz="2800" i="1">
              <a:solidFill>
                <a:srgbClr val="FFFF66"/>
              </a:solidFill>
            </a:endParaRPr>
          </a:p>
        </p:txBody>
      </p:sp>
      <p:sp>
        <p:nvSpPr>
          <p:cNvPr id="319494" name="Rectangle 7"/>
          <p:cNvSpPr>
            <a:spLocks noGrp="1" noChangeArrowheads="1"/>
          </p:cNvSpPr>
          <p:nvPr>
            <p:ph type="title"/>
          </p:nvPr>
        </p:nvSpPr>
        <p:spPr>
          <a:xfrm>
            <a:off x="609600" y="1524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68648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1219200" y="4267200"/>
            <a:ext cx="7010400" cy="19050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愿他们从生命册上被涂抹，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不得记录在义人之中。</a:t>
            </a:r>
            <a:endParaRPr lang="en-US" altLang="ja-JP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				</a:t>
            </a:r>
            <a:r>
              <a:rPr lang="zh-CN" altLang="en-US" sz="2800" i="1">
                <a:solidFill>
                  <a:srgbClr val="FFFF66"/>
                </a:solidFill>
              </a:rPr>
              <a:t>（诗 </a:t>
            </a:r>
            <a:r>
              <a:rPr lang="en-US" altLang="zh-CN" sz="2800" i="1">
                <a:solidFill>
                  <a:srgbClr val="FFFF66"/>
                </a:solidFill>
              </a:rPr>
              <a:t>69</a:t>
            </a:r>
            <a:r>
              <a:rPr lang="en-US" sz="2800" i="1">
                <a:solidFill>
                  <a:srgbClr val="FFFF66"/>
                </a:solidFill>
              </a:rPr>
              <a:t>:28</a:t>
            </a:r>
            <a:r>
              <a:rPr lang="zh-CN" altLang="en-US" sz="2800" i="1">
                <a:solidFill>
                  <a:srgbClr val="FFFF66"/>
                </a:solidFill>
              </a:rPr>
              <a:t>）</a:t>
            </a:r>
            <a:endParaRPr lang="en-US" sz="2800" i="1">
              <a:solidFill>
                <a:srgbClr val="FFFF66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8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8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70" decel="100000"/>
                                        <p:tgtEl>
                                          <p:spTgt spid="3686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770" decel="100000"/>
                                        <p:tgtEl>
                                          <p:spTgt spid="36864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4" dur="770" fill="hold"/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6" dur="770" fill="hold"/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9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7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770" decel="100000"/>
                                        <p:tgtEl>
                                          <p:spTgt spid="1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4" dur="77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6" dur="77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46" grpId="0" animBg="1"/>
      <p:bldP spid="10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1538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0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FFFF00"/>
                </a:solidFill>
                <a:latin typeface="Arial" charset="0"/>
              </a:rPr>
              <a:t>历史性的</a:t>
            </a:r>
            <a:endParaRPr lang="en-US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321540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/>
          </a:p>
        </p:txBody>
      </p:sp>
      <p:sp>
        <p:nvSpPr>
          <p:cNvPr id="370693" name="Text Box 5"/>
          <p:cNvSpPr txBox="1">
            <a:spLocks noChangeArrowheads="1"/>
          </p:cNvSpPr>
          <p:nvPr/>
        </p:nvSpPr>
        <p:spPr bwMode="auto">
          <a:xfrm>
            <a:off x="914400" y="1608138"/>
            <a:ext cx="7239000" cy="380206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他在埃及地、在琐安田、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在他们祖宗的眼前施行奇事。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他将海分裂，是他们过去，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又叫水立起如垒。</a:t>
            </a:r>
            <a:endParaRPr lang="en-US" altLang="ja-JP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				    </a:t>
            </a:r>
            <a:r>
              <a:rPr lang="zh-CN" altLang="en-US" sz="2800" i="1">
                <a:solidFill>
                  <a:srgbClr val="FFFF66"/>
                </a:solidFill>
              </a:rPr>
              <a:t>（诗 </a:t>
            </a:r>
            <a:r>
              <a:rPr lang="en-US" altLang="zh-CN" sz="2800" i="1">
                <a:solidFill>
                  <a:srgbClr val="FFFF66"/>
                </a:solidFill>
              </a:rPr>
              <a:t>78</a:t>
            </a:r>
            <a:r>
              <a:rPr lang="en-US" sz="2800" i="1">
                <a:solidFill>
                  <a:srgbClr val="FFFF66"/>
                </a:solidFill>
              </a:rPr>
              <a:t>:12-13</a:t>
            </a:r>
            <a:r>
              <a:rPr lang="zh-CN" altLang="en-US" sz="2800" i="1">
                <a:solidFill>
                  <a:srgbClr val="FFFF66"/>
                </a:solidFill>
              </a:rPr>
              <a:t>）</a:t>
            </a:r>
            <a:endParaRPr lang="en-US" sz="2800" i="1">
              <a:solidFill>
                <a:srgbClr val="FFFF66"/>
              </a:solidFill>
            </a:endParaRPr>
          </a:p>
        </p:txBody>
      </p:sp>
      <p:sp>
        <p:nvSpPr>
          <p:cNvPr id="321542" name="Text Box 6"/>
          <p:cNvSpPr txBox="1">
            <a:spLocks noChangeArrowheads="1"/>
          </p:cNvSpPr>
          <p:nvPr/>
        </p:nvSpPr>
        <p:spPr bwMode="auto">
          <a:xfrm>
            <a:off x="2590800" y="434975"/>
            <a:ext cx="4114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4000">
                <a:solidFill>
                  <a:schemeClr val="tx2"/>
                </a:solidFill>
              </a:rPr>
              <a:t>诗篇的类型</a:t>
            </a:r>
            <a:endParaRPr lang="en-US" sz="4000">
              <a:solidFill>
                <a:schemeClr val="tx2"/>
              </a:solidFill>
            </a:endParaRPr>
          </a:p>
        </p:txBody>
      </p:sp>
      <p:sp>
        <p:nvSpPr>
          <p:cNvPr id="321543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70696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1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7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7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75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750" fill="hold">
                                          <p:stCondLst>
                                            <p:cond delay="225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3900"/>
                            </p:stCondLst>
                            <p:childTnLst>
                              <p:par>
                                <p:cTn id="12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693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4"/>
          <p:cNvSpPr>
            <a:spLocks noChangeArrowheads="1"/>
          </p:cNvSpPr>
          <p:nvPr/>
        </p:nvSpPr>
        <p:spPr bwMode="auto">
          <a:xfrm>
            <a:off x="533400" y="1752600"/>
            <a:ext cx="8229600" cy="417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/>
              <a:t>勇士啊 ， 你为何以作恶自夸？神的慈爱是常存的。你的舌头邪恶诡诈，好像剃头刀，快利伤人。你爱恶胜似爱善，又爱说谎，不爱说公义。</a:t>
            </a:r>
            <a:endParaRPr lang="en-US" altLang="zh-CN" sz="4000" b="1"/>
          </a:p>
          <a:p>
            <a:pPr algn="ctr"/>
            <a:endParaRPr lang="en-US" altLang="zh-CN" sz="3200" b="1"/>
          </a:p>
          <a:p>
            <a:pPr algn="ctr"/>
            <a:r>
              <a:rPr lang="zh-CN" altLang="en-US" sz="3600" b="1"/>
              <a:t>诗 </a:t>
            </a:r>
            <a:r>
              <a:rPr lang="en-US" altLang="zh-CN" sz="3600" b="1"/>
              <a:t>52</a:t>
            </a:r>
            <a:r>
              <a:rPr lang="en-US" sz="3600" b="1"/>
              <a:t>:1-3</a:t>
            </a:r>
          </a:p>
        </p:txBody>
      </p:sp>
      <p:sp>
        <p:nvSpPr>
          <p:cNvPr id="126981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责备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4"/>
          <p:cNvSpPr>
            <a:spLocks noChangeArrowheads="1"/>
          </p:cNvSpPr>
          <p:nvPr/>
        </p:nvSpPr>
        <p:spPr bwMode="auto">
          <a:xfrm>
            <a:off x="838200" y="1752600"/>
            <a:ext cx="7543800" cy="240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/>
              <a:t>凡心里没有诡诈、耶和华不算为有罪的，这人是有福的！</a:t>
            </a:r>
            <a:endParaRPr lang="en-US" altLang="ja-JP" sz="4000" b="1"/>
          </a:p>
          <a:p>
            <a:pPr algn="ctr"/>
            <a:endParaRPr lang="en-US" altLang="zh-CN" sz="3600" b="1"/>
          </a:p>
          <a:p>
            <a:pPr algn="ctr"/>
            <a:r>
              <a:rPr lang="zh-CN" altLang="en-US" sz="3600" b="1"/>
              <a:t>诗 </a:t>
            </a:r>
            <a:r>
              <a:rPr lang="en-US" altLang="zh-CN" sz="3600" b="1"/>
              <a:t>32</a:t>
            </a:r>
            <a:r>
              <a:rPr lang="en-US" sz="3600" b="1"/>
              <a:t>:2</a:t>
            </a:r>
          </a:p>
        </p:txBody>
      </p:sp>
      <p:sp>
        <p:nvSpPr>
          <p:cNvPr id="128005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祝福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4"/>
          <p:cNvSpPr>
            <a:spLocks noChangeArrowheads="1"/>
          </p:cNvSpPr>
          <p:nvPr/>
        </p:nvSpPr>
        <p:spPr bwMode="auto">
          <a:xfrm>
            <a:off x="609600" y="1412875"/>
            <a:ext cx="8077200" cy="362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>
                <a:sym typeface="Symbol" charset="0"/>
              </a:rPr>
              <a:t>我的心哪，你为何忧闷？</a:t>
            </a:r>
            <a:endParaRPr lang="en-US" altLang="zh-CN" sz="4000" b="1">
              <a:sym typeface="Symbol" charset="0"/>
            </a:endParaRPr>
          </a:p>
          <a:p>
            <a:pPr algn="ctr"/>
            <a:r>
              <a:rPr lang="zh-CN" altLang="en-US" sz="4000" b="1">
                <a:sym typeface="Symbol" charset="0"/>
              </a:rPr>
              <a:t>为何在我里面烦躁？</a:t>
            </a:r>
            <a:endParaRPr lang="en-US" altLang="zh-CN" sz="4000" b="1">
              <a:sym typeface="Symbol" charset="0"/>
            </a:endParaRPr>
          </a:p>
          <a:p>
            <a:pPr algn="ctr"/>
            <a:r>
              <a:rPr lang="zh-CN" altLang="en-US" sz="4000" b="1">
                <a:sym typeface="Symbol" charset="0"/>
              </a:rPr>
              <a:t>应当仰望神，因为我还要称赞他。</a:t>
            </a:r>
            <a:endParaRPr lang="en-US" altLang="zh-CN" sz="4000" b="1">
              <a:sym typeface="Symbol" charset="0"/>
            </a:endParaRPr>
          </a:p>
          <a:p>
            <a:pPr algn="ctr"/>
            <a:r>
              <a:rPr lang="zh-CN" altLang="en-US" sz="4000" b="1">
                <a:sym typeface="Symbol" charset="0"/>
              </a:rPr>
              <a:t>他是我脸上的光荣，是我的神</a:t>
            </a:r>
            <a:r>
              <a:rPr lang="zh-CN" altLang="en-US" sz="3600" b="1">
                <a:sym typeface="Symbol" charset="0"/>
              </a:rPr>
              <a:t>。</a:t>
            </a:r>
            <a:endParaRPr lang="en-US" altLang="zh-CN" sz="3600" b="1">
              <a:sym typeface="Symbol" charset="0"/>
            </a:endParaRPr>
          </a:p>
          <a:p>
            <a:pPr algn="ctr"/>
            <a:endParaRPr lang="en-US" sz="3600" b="1">
              <a:sym typeface="Symbol" charset="0"/>
            </a:endParaRPr>
          </a:p>
          <a:p>
            <a:pPr algn="ctr"/>
            <a:r>
              <a:rPr lang="zh-CN" altLang="en-US" sz="3600" b="1">
                <a:sym typeface="Symbol" charset="0"/>
              </a:rPr>
              <a:t>诗 </a:t>
            </a:r>
            <a:r>
              <a:rPr lang="en-US" altLang="zh-CN" sz="3600" b="1">
                <a:sym typeface="Symbol" charset="0"/>
              </a:rPr>
              <a:t>43</a:t>
            </a:r>
            <a:r>
              <a:rPr lang="en-US" sz="3600" b="1">
                <a:sym typeface="Symbol" charset="0"/>
              </a:rPr>
              <a:t>:5</a:t>
            </a:r>
          </a:p>
        </p:txBody>
      </p:sp>
      <p:sp>
        <p:nvSpPr>
          <p:cNvPr id="131077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信靠之歌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4" name="Picture 3" descr="Psalms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40538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3810000" y="490538"/>
            <a:ext cx="1724025" cy="10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3500000" algn="ctr" rotWithShape="0">
              <a:srgbClr val="000099">
                <a:alpha val="74997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6000" b="0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棕榈</a:t>
            </a:r>
            <a:endParaRPr kumimoji="0" lang="en-US" sz="6000" b="0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3825875" y="457200"/>
            <a:ext cx="184150" cy="10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3500000" algn="ctr" rotWithShape="0">
              <a:srgbClr val="000099">
                <a:alpha val="74997"/>
              </a:srgb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0" b="0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/>
              <a:uLnTx/>
              <a:uFillTx/>
              <a:latin typeface="Arial" pitchFamily="-104" charset="0"/>
              <a:ea typeface="Arial" pitchFamily="-104" charset="0"/>
              <a:cs typeface="Arial" pitchFamily="-104" charset="0"/>
            </a:endParaRPr>
          </a:p>
        </p:txBody>
      </p:sp>
      <p:sp>
        <p:nvSpPr>
          <p:cNvPr id="115718" name="Text Box 6"/>
          <p:cNvSpPr txBox="1">
            <a:spLocks noChangeArrowheads="1"/>
          </p:cNvSpPr>
          <p:nvPr/>
        </p:nvSpPr>
        <p:spPr bwMode="auto">
          <a:xfrm>
            <a:off x="5438775" y="508000"/>
            <a:ext cx="1724025" cy="10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3500000" algn="ctr" rotWithShape="0">
              <a:srgbClr val="000099">
                <a:alpha val="74997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6000" b="0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诗篇</a:t>
            </a:r>
            <a:endParaRPr kumimoji="0" lang="en-US" sz="6000" b="0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5719" name="Rectangle 7"/>
          <p:cNvSpPr>
            <a:spLocks noGrp="1" noChangeArrowheads="1"/>
          </p:cNvSpPr>
          <p:nvPr>
            <p:ph type="title"/>
          </p:nvPr>
        </p:nvSpPr>
        <p:spPr>
          <a:xfrm>
            <a:off x="6781800" y="6096000"/>
            <a:ext cx="2362200" cy="762000"/>
          </a:xfrm>
        </p:spPr>
        <p:txBody>
          <a:bodyPr/>
          <a:lstStyle/>
          <a:p>
            <a:pPr algn="l" eaLnBrk="1" hangingPunct="1"/>
            <a:r>
              <a:rPr lang="en-US" sz="2000">
                <a:effectLst/>
                <a:latin typeface="Arial" charset="0"/>
              </a:rPr>
              <a:t>Title Slide</a:t>
            </a:r>
            <a:endParaRPr lang="en-US" sz="320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5146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5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15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5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5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16" grpId="0" autoUpdateAnimBg="0"/>
      <p:bldP spid="115716" grpId="1" autoUpdateAnimBg="0"/>
      <p:bldP spid="115717" grpId="0" autoUpdateAnimBg="0"/>
      <p:bldP spid="115718" grpId="0" autoUpdateAnimBg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D9B3FF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dirty="0">
                <a:latin typeface="Arial" charset="0"/>
              </a:rPr>
              <a:t>每篇诗篇里都有赞美！</a:t>
            </a:r>
            <a:endParaRPr lang="en-US" dirty="0">
              <a:latin typeface="Arial" charset="0"/>
            </a:endParaRPr>
          </a:p>
        </p:txBody>
      </p:sp>
      <p:sp>
        <p:nvSpPr>
          <p:cNvPr id="32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09800"/>
            <a:ext cx="4114800" cy="3124200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en-US" altLang="ja-JP" b="1" dirty="0">
                <a:latin typeface="Monotype Corsiva" charset="0"/>
              </a:rPr>
              <a:t>"</a:t>
            </a:r>
            <a:r>
              <a:rPr lang="zh-CN" altLang="en-US" b="1" dirty="0">
                <a:latin typeface="Monotype Corsiva" charset="0"/>
              </a:rPr>
              <a:t>我的口要说赞美耶和华的话；</a:t>
            </a:r>
          </a:p>
          <a:p>
            <a:pPr marL="0" indent="0" eaLnBrk="1" hangingPunct="1">
              <a:buFontTx/>
              <a:buNone/>
            </a:pPr>
            <a:r>
              <a:rPr lang="zh-CN" altLang="en-US" b="1" dirty="0">
                <a:latin typeface="Monotype Corsiva" charset="0"/>
              </a:rPr>
              <a:t>愿所有的人都永永远远称颂他的圣名。 </a:t>
            </a:r>
            <a:endParaRPr lang="en-US" altLang="zh-CN" b="1" dirty="0">
              <a:latin typeface="Monotype Corsiva" charset="0"/>
            </a:endParaRPr>
          </a:p>
          <a:p>
            <a:pPr marL="0" indent="0" eaLnBrk="1" hangingPunct="1">
              <a:buFontTx/>
              <a:buNone/>
            </a:pPr>
            <a:r>
              <a:rPr lang="en-US" b="1" dirty="0">
                <a:latin typeface="Monotype Corsiva" charset="0"/>
              </a:rPr>
              <a:t>(</a:t>
            </a:r>
            <a:r>
              <a:rPr lang="zh-CN" altLang="en-US" b="1" dirty="0">
                <a:latin typeface="Monotype Corsiva" charset="0"/>
              </a:rPr>
              <a:t>诗篇</a:t>
            </a:r>
            <a:r>
              <a:rPr lang="en-US" b="1" dirty="0">
                <a:latin typeface="Monotype Corsiva" charset="0"/>
              </a:rPr>
              <a:t>145:21)</a:t>
            </a:r>
          </a:p>
        </p:txBody>
      </p:sp>
      <p:pic>
        <p:nvPicPr>
          <p:cNvPr id="336900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29200" y="1524000"/>
            <a:ext cx="3825875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79798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5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34" grpId="0"/>
      <p:bldP spid="325635" grpId="0" build="p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978" name="Picture 2"/>
          <p:cNvPicPr>
            <a:picLocks noChangeAspect="1" noChangeArrowheads="1"/>
          </p:cNvPicPr>
          <p:nvPr/>
        </p:nvPicPr>
        <p:blipFill>
          <a:blip r:embed="rId3" cstate="screen">
            <a:lum bright="40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5267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b="1" dirty="0">
                <a:solidFill>
                  <a:schemeClr val="accent1"/>
                </a:solidFill>
                <a:latin typeface="Arial" charset="0"/>
                <a:cs typeface="宋体" charset="0"/>
              </a:rPr>
              <a:t>概述</a:t>
            </a:r>
            <a:endParaRPr lang="en-US" sz="5400" b="1" dirty="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952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3886200"/>
          </a:xfrm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介绍</a:t>
            </a:r>
            <a:endParaRPr lang="en-US" altLang="ja-JP" b="1" dirty="0">
              <a:solidFill>
                <a:srgbClr val="B12143"/>
              </a:solidFill>
              <a:latin typeface="Arial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诗篇在旧约时代占有什么样的地位？</a:t>
            </a:r>
            <a:endParaRPr lang="en-US" altLang="ja-JP" b="1" dirty="0">
              <a:solidFill>
                <a:srgbClr val="B12143"/>
              </a:solidFill>
              <a:latin typeface="Arial" charset="0"/>
            </a:endParaRPr>
          </a:p>
          <a:p>
            <a:pPr eaLnBrk="1" hangingPunct="1"/>
            <a:r>
              <a:rPr lang="zh-CN" altLang="en-US" b="1" dirty="0">
                <a:latin typeface="Arial" charset="0"/>
              </a:rPr>
              <a:t>以色列人如何藉由诗篇来敬拜神？</a:t>
            </a:r>
            <a:endParaRPr lang="en-US" altLang="ja-JP" b="1" dirty="0"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诗篇对今日的基督徒有何切身的关联？</a:t>
            </a:r>
            <a:endParaRPr lang="en-GB" b="1" dirty="0">
              <a:solidFill>
                <a:srgbClr val="B12143"/>
              </a:solidFill>
              <a:latin typeface="Arial" charset="0"/>
            </a:endParaRPr>
          </a:p>
        </p:txBody>
      </p:sp>
      <p:sp>
        <p:nvSpPr>
          <p:cNvPr id="395269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85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388b</a:t>
            </a:r>
          </a:p>
        </p:txBody>
      </p:sp>
    </p:spTree>
    <p:extLst>
      <p:ext uri="{BB962C8B-B14F-4D97-AF65-F5344CB8AC3E}">
        <p14:creationId xmlns:p14="http://schemas.microsoft.com/office/powerpoint/2010/main" val="2413378833"/>
      </p:ext>
    </p:extLst>
  </p:cSld>
  <p:clrMapOvr>
    <a:masterClrMapping/>
  </p:clrMapOvr>
  <p:transition>
    <p:fade/>
  </p:transition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4396" y="627156"/>
            <a:ext cx="7979933" cy="5304491"/>
          </a:xfrm>
        </p:spPr>
        <p:txBody>
          <a:bodyPr/>
          <a:lstStyle/>
          <a:p>
            <a:r>
              <a:rPr lang="ko-KR" altLang="en-US" sz="8000" b="1" dirty="0" err="1"/>
              <a:t>诗篇</a:t>
            </a:r>
            <a:r>
              <a:rPr lang="en-US" sz="8000" b="1" dirty="0"/>
              <a:t> must be correctly  </a:t>
            </a:r>
            <a:r>
              <a:rPr lang="en-US" sz="8000" b="1" dirty="0">
                <a:solidFill>
                  <a:srgbClr val="FFFF00"/>
                </a:solidFill>
              </a:rPr>
              <a:t>interpreted</a:t>
            </a:r>
          </a:p>
        </p:txBody>
      </p:sp>
    </p:spTree>
    <p:extLst>
      <p:ext uri="{BB962C8B-B14F-4D97-AF65-F5344CB8AC3E}">
        <p14:creationId xmlns:p14="http://schemas.microsoft.com/office/powerpoint/2010/main" val="140136282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3826" name="Picture 2"/>
          <p:cNvPicPr>
            <a:picLocks noChangeAspect="1" noChangeArrowheads="1"/>
          </p:cNvPicPr>
          <p:nvPr/>
        </p:nvPicPr>
        <p:blipFill>
          <a:blip r:embed="rId3" cstate="screen">
            <a:lum bright="-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668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64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85800" y="3160713"/>
            <a:ext cx="8458200" cy="2554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742950" indent="-7429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Stress Patterns (not rhymes)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Evocative language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Acrostic Arrangement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Thought Rhyme</a:t>
            </a:r>
          </a:p>
        </p:txBody>
      </p:sp>
      <p:sp>
        <p:nvSpPr>
          <p:cNvPr id="333830" name="TextBox 6"/>
          <p:cNvSpPr txBox="1">
            <a:spLocks noChangeArrowheads="1"/>
          </p:cNvSpPr>
          <p:nvPr/>
        </p:nvSpPr>
        <p:spPr bwMode="auto">
          <a:xfrm>
            <a:off x="-258763" y="579438"/>
            <a:ext cx="1841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33831" name="Rectangle 3"/>
          <p:cNvSpPr txBox="1">
            <a:spLocks noChangeArrowheads="1"/>
          </p:cNvSpPr>
          <p:nvPr/>
        </p:nvSpPr>
        <p:spPr bwMode="auto">
          <a:xfrm>
            <a:off x="457200" y="17526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希伯来诗的特徵</a:t>
            </a:r>
            <a:endParaRPr kumimoji="0" lang="en-GB" sz="7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20479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5874" name="Picture 4" descr="parallelism-steven-milner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143000"/>
            <a:ext cx="9220200" cy="2362200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The Key: </a:t>
            </a:r>
            <a:br>
              <a:rPr 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</a:br>
            <a:r>
              <a:rPr lang="zh-CN" alt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希伯来文的对句法</a:t>
            </a: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2656209061"/>
      </p:ext>
    </p:extLst>
  </p:cSld>
  <p:clrMapOvr>
    <a:masterClrMapping/>
  </p:clrMapOvr>
  <p:transition spd="med">
    <p:randomBar dir="vert"/>
  </p:transition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parallelism2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3195638"/>
            <a:ext cx="4876800" cy="3662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  <p:pic>
        <p:nvPicPr>
          <p:cNvPr id="6" name="Picture 5" descr="parallelism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791200" cy="386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3810000"/>
            <a:ext cx="4267200" cy="3048000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对句法</a:t>
            </a:r>
            <a:br>
              <a:rPr lang="en-US" altLang="zh-CN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</a:br>
            <a:r>
              <a:rPr lang="zh-CN" alt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是什么</a:t>
            </a:r>
            <a:r>
              <a:rPr 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?</a:t>
            </a:r>
            <a:endParaRPr lang="en-US" sz="3200" dirty="0"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144688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690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0211" name="Rectangle 3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</a:rPr>
              <a:t>对句法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5021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1219200" y="2057400"/>
            <a:ext cx="7239000" cy="35052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3600" b="1">
                <a:latin typeface="Arial" charset="0"/>
              </a:rPr>
              <a:t>Similarities &amp; Differences</a:t>
            </a:r>
          </a:p>
          <a:p>
            <a:pPr eaLnBrk="1" hangingPunct="1">
              <a:buFontTx/>
              <a:buNone/>
            </a:pPr>
            <a:r>
              <a:rPr lang="en-US" sz="3600">
                <a:latin typeface="Arial" charset="0"/>
              </a:rPr>
              <a:t>Two categories of Parallelism :</a:t>
            </a:r>
          </a:p>
          <a:p>
            <a:pPr eaLnBrk="1" hangingPunct="1"/>
            <a:r>
              <a:rPr lang="en-US" sz="3600">
                <a:latin typeface="Arial" charset="0"/>
              </a:rPr>
              <a:t>Grammatical Parallelism (syntax)</a:t>
            </a:r>
          </a:p>
          <a:p>
            <a:pPr eaLnBrk="1" hangingPunct="1"/>
            <a:r>
              <a:rPr lang="en-US" sz="3600">
                <a:latin typeface="Arial" charset="0"/>
              </a:rPr>
              <a:t>Semantic Parallelism (meaning of words)</a:t>
            </a:r>
          </a:p>
        </p:txBody>
      </p:sp>
      <p:sp>
        <p:nvSpPr>
          <p:cNvPr id="350213" name="Text Box 5"/>
          <p:cNvSpPr txBox="1">
            <a:spLocks noChangeArrowheads="1"/>
          </p:cNvSpPr>
          <p:nvPr/>
        </p:nvSpPr>
        <p:spPr bwMode="auto">
          <a:xfrm>
            <a:off x="914400" y="1657350"/>
            <a:ext cx="7467600" cy="4400550"/>
          </a:xfrm>
          <a:prstGeom prst="rect">
            <a:avLst/>
          </a:prstGeom>
          <a:solidFill>
            <a:srgbClr val="CC99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那是，他要在他的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怒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中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责备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他们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烈怒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中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惊吓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他们。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				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（诗 </a:t>
            </a: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:5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）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文字上的平行：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1" u="sng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责备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与</a:t>
            </a:r>
            <a:r>
              <a:rPr kumimoji="0" lang="zh-CN" altLang="en-US" sz="2800" b="0" i="1" u="sng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惊吓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1" u="sng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怒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与</a:t>
            </a:r>
            <a:r>
              <a:rPr kumimoji="0" lang="zh-CN" altLang="en-US" sz="2800" b="0" i="1" u="sng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烈怒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在意思上平行。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文法上的平行：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动词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--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宾语 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--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介词短语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33CC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介词短语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--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动词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–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宾语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0214" name="Text Box 6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-104" charset="-128"/>
                <a:cs typeface="Arial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27270870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0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0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0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50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0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3000"/>
                                        <p:tgtEl>
                                          <p:spTgt spid="350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211" grpId="0"/>
      <p:bldP spid="350212" grpId="0" build="p"/>
      <p:bldP spid="350213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76200"/>
            <a:ext cx="8001000" cy="838200"/>
          </a:xfrm>
          <a:solidFill>
            <a:srgbClr val="000000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rgbClr val="FFFFFF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066800"/>
            <a:ext cx="8686800" cy="5410200"/>
          </a:xfrm>
        </p:spPr>
        <p:txBody>
          <a:bodyPr/>
          <a:lstStyle/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多注意结构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将诗篇总结成一句话（扩充 </a:t>
            </a:r>
            <a:r>
              <a:rPr lang="en-US" sz="2800" b="1">
                <a:solidFill>
                  <a:srgbClr val="100D00"/>
                </a:solidFill>
                <a:latin typeface="Arial" charset="0"/>
              </a:rPr>
              <a:t>387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页）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考量题目及处方标记里的背景资料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</a:t>
            </a: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latin typeface="Arial" charset="0"/>
              </a:rPr>
              <a:t>用林赛（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386</a:t>
            </a:r>
            <a:r>
              <a:rPr lang="zh-CN" altLang="en-US" sz="2800" b="1">
                <a:latin typeface="Arial" charset="0"/>
              </a:rPr>
              <a:t>页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</a:t>
            </a:r>
            <a:r>
              <a:rPr lang="zh-CN" altLang="en-US" sz="2800" b="1">
                <a:latin typeface="Arial" charset="0"/>
              </a:rPr>
              <a:t>）的方式将诗篇分类</a:t>
            </a:r>
            <a:endParaRPr lang="en-US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运用新约的启示来正确地诗篇中未完整的神学              （如诗 </a:t>
            </a:r>
            <a:r>
              <a:rPr lang="en-US" altLang="zh-CN" sz="2800" b="1">
                <a:solidFill>
                  <a:srgbClr val="100D00"/>
                </a:solidFill>
                <a:latin typeface="Arial" charset="0"/>
              </a:rPr>
              <a:t>51</a:t>
            </a:r>
            <a:r>
              <a:rPr lang="en-US" sz="2800" b="1">
                <a:solidFill>
                  <a:srgbClr val="100D00"/>
                </a:solidFill>
                <a:latin typeface="Arial" charset="0"/>
              </a:rPr>
              <a:t>:11)</a:t>
            </a: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将比喻和对句重新表达成日常的用语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使用新约中的引述及引语，但不要用旧约作者所不会了解的部份再度融入诗篇中（如诗篇十六篇十节在使徒行传二章二十五至三十一节中被扩充）</a:t>
            </a:r>
            <a:endParaRPr lang="en-US" sz="2800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100D00"/>
                </a:solidFill>
                <a:ea typeface="+mn-ea"/>
                <a:cs typeface="Arial" charset="0"/>
              </a:rPr>
              <a:t>391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9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229600" cy="8382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14400"/>
            <a:ext cx="8839200" cy="1290638"/>
          </a:xfrm>
        </p:spPr>
        <p:txBody>
          <a:bodyPr/>
          <a:lstStyle/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慢慢读</a:t>
            </a:r>
            <a:r>
              <a:rPr lang="ko-KR" altLang="en-US" sz="2800" b="1" dirty="0">
                <a:solidFill>
                  <a:srgbClr val="100D00"/>
                </a:solidFill>
                <a:latin typeface="Arial" charset="0"/>
              </a:rPr>
              <a:t>诗篇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 (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即使是在我们这个强调速读的时代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)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画出该诗篇的情绪主线。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391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8305800" y="376238"/>
            <a:ext cx="812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14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055688" y="2060575"/>
            <a:ext cx="175881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诗篇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举例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100D00"/>
              </a:solidFill>
              <a:effectLst/>
              <a:uLnTx/>
              <a:uFillTx/>
              <a:latin typeface="Arial" pitchFamily="-105" charset="0"/>
              <a:ea typeface="Arial" pitchFamily="-105" charset="0"/>
              <a:cs typeface="Arial" pitchFamily="-105" charset="0"/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258888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77:1-3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3262313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77:4-9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5264150" y="6064250"/>
            <a:ext cx="971550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77:10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164388" y="6064250"/>
            <a:ext cx="14001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77:11-20</a:t>
            </a: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1116013" y="2636838"/>
            <a:ext cx="21371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是高起还是低起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?</a:t>
            </a:r>
          </a:p>
        </p:txBody>
      </p:sp>
      <p:sp>
        <p:nvSpPr>
          <p:cNvPr id="2" name="Freeform 1"/>
          <p:cNvSpPr/>
          <p:nvPr/>
        </p:nvSpPr>
        <p:spPr>
          <a:xfrm>
            <a:off x="1462088" y="4521200"/>
            <a:ext cx="1892300" cy="347663"/>
          </a:xfrm>
          <a:custGeom>
            <a:avLst/>
            <a:gdLst>
              <a:gd name="connsiteX0" fmla="*/ 0 w 1892895"/>
              <a:gd name="connsiteY0" fmla="*/ 83871 h 347468"/>
              <a:gd name="connsiteX1" fmla="*/ 107823 w 1892895"/>
              <a:gd name="connsiteY1" fmla="*/ 59908 h 347468"/>
              <a:gd name="connsiteX2" fmla="*/ 191686 w 1892895"/>
              <a:gd name="connsiteY2" fmla="*/ 35945 h 347468"/>
              <a:gd name="connsiteX3" fmla="*/ 275548 w 1892895"/>
              <a:gd name="connsiteY3" fmla="*/ 0 h 347468"/>
              <a:gd name="connsiteX4" fmla="*/ 323470 w 1892895"/>
              <a:gd name="connsiteY4" fmla="*/ 11982 h 347468"/>
              <a:gd name="connsiteX5" fmla="*/ 347430 w 1892895"/>
              <a:gd name="connsiteY5" fmla="*/ 47927 h 347468"/>
              <a:gd name="connsiteX6" fmla="*/ 407332 w 1892895"/>
              <a:gd name="connsiteY6" fmla="*/ 107835 h 347468"/>
              <a:gd name="connsiteX7" fmla="*/ 479214 w 1892895"/>
              <a:gd name="connsiteY7" fmla="*/ 167743 h 347468"/>
              <a:gd name="connsiteX8" fmla="*/ 539116 w 1892895"/>
              <a:gd name="connsiteY8" fmla="*/ 275578 h 347468"/>
              <a:gd name="connsiteX9" fmla="*/ 563077 w 1892895"/>
              <a:gd name="connsiteY9" fmla="*/ 311523 h 347468"/>
              <a:gd name="connsiteX10" fmla="*/ 634959 w 1892895"/>
              <a:gd name="connsiteY10" fmla="*/ 347468 h 347468"/>
              <a:gd name="connsiteX11" fmla="*/ 802684 w 1892895"/>
              <a:gd name="connsiteY11" fmla="*/ 323505 h 347468"/>
              <a:gd name="connsiteX12" fmla="*/ 850605 w 1892895"/>
              <a:gd name="connsiteY12" fmla="*/ 263596 h 347468"/>
              <a:gd name="connsiteX13" fmla="*/ 874566 w 1892895"/>
              <a:gd name="connsiteY13" fmla="*/ 215670 h 347468"/>
              <a:gd name="connsiteX14" fmla="*/ 898526 w 1892895"/>
              <a:gd name="connsiteY14" fmla="*/ 191706 h 347468"/>
              <a:gd name="connsiteX15" fmla="*/ 1006350 w 1892895"/>
              <a:gd name="connsiteY15" fmla="*/ 131798 h 347468"/>
              <a:gd name="connsiteX16" fmla="*/ 1221996 w 1892895"/>
              <a:gd name="connsiteY16" fmla="*/ 143780 h 347468"/>
              <a:gd name="connsiteX17" fmla="*/ 1293878 w 1892895"/>
              <a:gd name="connsiteY17" fmla="*/ 167743 h 347468"/>
              <a:gd name="connsiteX18" fmla="*/ 1365760 w 1892895"/>
              <a:gd name="connsiteY18" fmla="*/ 179725 h 347468"/>
              <a:gd name="connsiteX19" fmla="*/ 1449622 w 1892895"/>
              <a:gd name="connsiteY19" fmla="*/ 251615 h 347468"/>
              <a:gd name="connsiteX20" fmla="*/ 1485563 w 1892895"/>
              <a:gd name="connsiteY20" fmla="*/ 299541 h 347468"/>
              <a:gd name="connsiteX21" fmla="*/ 1557445 w 1892895"/>
              <a:gd name="connsiteY21" fmla="*/ 323505 h 347468"/>
              <a:gd name="connsiteX22" fmla="*/ 1892895 w 1892895"/>
              <a:gd name="connsiteY22" fmla="*/ 323505 h 347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2895" h="347468">
                <a:moveTo>
                  <a:pt x="0" y="83871"/>
                </a:moveTo>
                <a:cubicBezTo>
                  <a:pt x="129736" y="62247"/>
                  <a:pt x="25236" y="83506"/>
                  <a:pt x="107823" y="59908"/>
                </a:cubicBezTo>
                <a:cubicBezTo>
                  <a:pt x="125744" y="54787"/>
                  <a:pt x="172531" y="45524"/>
                  <a:pt x="191686" y="35945"/>
                </a:cubicBezTo>
                <a:cubicBezTo>
                  <a:pt x="274420" y="-5426"/>
                  <a:pt x="175816" y="24937"/>
                  <a:pt x="275548" y="0"/>
                </a:cubicBezTo>
                <a:cubicBezTo>
                  <a:pt x="291522" y="3994"/>
                  <a:pt x="309770" y="2848"/>
                  <a:pt x="323470" y="11982"/>
                </a:cubicBezTo>
                <a:cubicBezTo>
                  <a:pt x="335451" y="19970"/>
                  <a:pt x="337948" y="37090"/>
                  <a:pt x="347430" y="47927"/>
                </a:cubicBezTo>
                <a:cubicBezTo>
                  <a:pt x="366025" y="69180"/>
                  <a:pt x="387365" y="87866"/>
                  <a:pt x="407332" y="107835"/>
                </a:cubicBezTo>
                <a:cubicBezTo>
                  <a:pt x="453455" y="153963"/>
                  <a:pt x="429175" y="134380"/>
                  <a:pt x="479214" y="167743"/>
                </a:cubicBezTo>
                <a:cubicBezTo>
                  <a:pt x="500302" y="231009"/>
                  <a:pt x="484190" y="193180"/>
                  <a:pt x="539116" y="275578"/>
                </a:cubicBezTo>
                <a:cubicBezTo>
                  <a:pt x="547103" y="287560"/>
                  <a:pt x="549416" y="306969"/>
                  <a:pt x="563077" y="311523"/>
                </a:cubicBezTo>
                <a:cubicBezTo>
                  <a:pt x="612678" y="328059"/>
                  <a:pt x="588511" y="316499"/>
                  <a:pt x="634959" y="347468"/>
                </a:cubicBezTo>
                <a:cubicBezTo>
                  <a:pt x="690867" y="339480"/>
                  <a:pt x="747710" y="336442"/>
                  <a:pt x="802684" y="323505"/>
                </a:cubicBezTo>
                <a:cubicBezTo>
                  <a:pt x="845573" y="313412"/>
                  <a:pt x="837195" y="294890"/>
                  <a:pt x="850605" y="263596"/>
                </a:cubicBezTo>
                <a:cubicBezTo>
                  <a:pt x="857640" y="247179"/>
                  <a:pt x="864659" y="230532"/>
                  <a:pt x="874566" y="215670"/>
                </a:cubicBezTo>
                <a:cubicBezTo>
                  <a:pt x="880831" y="206271"/>
                  <a:pt x="889490" y="198484"/>
                  <a:pt x="898526" y="191706"/>
                </a:cubicBezTo>
                <a:cubicBezTo>
                  <a:pt x="964435" y="142268"/>
                  <a:pt x="950315" y="150478"/>
                  <a:pt x="1006350" y="131798"/>
                </a:cubicBezTo>
                <a:cubicBezTo>
                  <a:pt x="1078232" y="135792"/>
                  <a:pt x="1150559" y="134849"/>
                  <a:pt x="1221996" y="143780"/>
                </a:cubicBezTo>
                <a:cubicBezTo>
                  <a:pt x="1247058" y="146913"/>
                  <a:pt x="1268965" y="163590"/>
                  <a:pt x="1293878" y="167743"/>
                </a:cubicBezTo>
                <a:lnTo>
                  <a:pt x="1365760" y="179725"/>
                </a:lnTo>
                <a:cubicBezTo>
                  <a:pt x="1403638" y="208137"/>
                  <a:pt x="1419586" y="216569"/>
                  <a:pt x="1449622" y="251615"/>
                </a:cubicBezTo>
                <a:cubicBezTo>
                  <a:pt x="1462617" y="266777"/>
                  <a:pt x="1468949" y="288464"/>
                  <a:pt x="1485563" y="299541"/>
                </a:cubicBezTo>
                <a:cubicBezTo>
                  <a:pt x="1506577" y="313552"/>
                  <a:pt x="1532188" y="323505"/>
                  <a:pt x="1557445" y="323505"/>
                </a:cubicBezTo>
                <a:lnTo>
                  <a:pt x="1892895" y="323505"/>
                </a:ln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354388" y="4856163"/>
            <a:ext cx="1881187" cy="682625"/>
          </a:xfrm>
          <a:custGeom>
            <a:avLst/>
            <a:gdLst>
              <a:gd name="connsiteX0" fmla="*/ 0 w 1880915"/>
              <a:gd name="connsiteY0" fmla="*/ 0 h 682954"/>
              <a:gd name="connsiteX1" fmla="*/ 191686 w 1880915"/>
              <a:gd name="connsiteY1" fmla="*/ 35945 h 682954"/>
              <a:gd name="connsiteX2" fmla="*/ 227627 w 1880915"/>
              <a:gd name="connsiteY2" fmla="*/ 107835 h 682954"/>
              <a:gd name="connsiteX3" fmla="*/ 263568 w 1880915"/>
              <a:gd name="connsiteY3" fmla="*/ 143780 h 682954"/>
              <a:gd name="connsiteX4" fmla="*/ 287529 w 1880915"/>
              <a:gd name="connsiteY4" fmla="*/ 179725 h 682954"/>
              <a:gd name="connsiteX5" fmla="*/ 299509 w 1880915"/>
              <a:gd name="connsiteY5" fmla="*/ 227651 h 682954"/>
              <a:gd name="connsiteX6" fmla="*/ 347430 w 1880915"/>
              <a:gd name="connsiteY6" fmla="*/ 239633 h 682954"/>
              <a:gd name="connsiteX7" fmla="*/ 670900 w 1880915"/>
              <a:gd name="connsiteY7" fmla="*/ 251615 h 682954"/>
              <a:gd name="connsiteX8" fmla="*/ 658919 w 1880915"/>
              <a:gd name="connsiteY8" fmla="*/ 431340 h 682954"/>
              <a:gd name="connsiteX9" fmla="*/ 670900 w 1880915"/>
              <a:gd name="connsiteY9" fmla="*/ 551156 h 682954"/>
              <a:gd name="connsiteX10" fmla="*/ 730801 w 1880915"/>
              <a:gd name="connsiteY10" fmla="*/ 599083 h 682954"/>
              <a:gd name="connsiteX11" fmla="*/ 802683 w 1880915"/>
              <a:gd name="connsiteY11" fmla="*/ 658991 h 682954"/>
              <a:gd name="connsiteX12" fmla="*/ 850605 w 1880915"/>
              <a:gd name="connsiteY12" fmla="*/ 670973 h 682954"/>
              <a:gd name="connsiteX13" fmla="*/ 886546 w 1880915"/>
              <a:gd name="connsiteY13" fmla="*/ 682954 h 682954"/>
              <a:gd name="connsiteX14" fmla="*/ 958428 w 1880915"/>
              <a:gd name="connsiteY14" fmla="*/ 670973 h 682954"/>
              <a:gd name="connsiteX15" fmla="*/ 1054271 w 1880915"/>
              <a:gd name="connsiteY15" fmla="*/ 623046 h 682954"/>
              <a:gd name="connsiteX16" fmla="*/ 1545465 w 1880915"/>
              <a:gd name="connsiteY16" fmla="*/ 611064 h 682954"/>
              <a:gd name="connsiteX17" fmla="*/ 1880915 w 1880915"/>
              <a:gd name="connsiteY17" fmla="*/ 587101 h 68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0915" h="682954">
                <a:moveTo>
                  <a:pt x="0" y="0"/>
                </a:moveTo>
                <a:cubicBezTo>
                  <a:pt x="48907" y="4447"/>
                  <a:pt x="141680" y="222"/>
                  <a:pt x="191686" y="35945"/>
                </a:cubicBezTo>
                <a:cubicBezTo>
                  <a:pt x="227670" y="61651"/>
                  <a:pt x="206691" y="76428"/>
                  <a:pt x="227627" y="107835"/>
                </a:cubicBezTo>
                <a:cubicBezTo>
                  <a:pt x="237025" y="121933"/>
                  <a:pt x="252722" y="130763"/>
                  <a:pt x="263568" y="143780"/>
                </a:cubicBezTo>
                <a:cubicBezTo>
                  <a:pt x="272786" y="154843"/>
                  <a:pt x="279542" y="167743"/>
                  <a:pt x="287529" y="179725"/>
                </a:cubicBezTo>
                <a:cubicBezTo>
                  <a:pt x="291522" y="195700"/>
                  <a:pt x="287866" y="216006"/>
                  <a:pt x="299509" y="227651"/>
                </a:cubicBezTo>
                <a:cubicBezTo>
                  <a:pt x="311151" y="239294"/>
                  <a:pt x="330999" y="238573"/>
                  <a:pt x="347430" y="239633"/>
                </a:cubicBezTo>
                <a:cubicBezTo>
                  <a:pt x="455103" y="246581"/>
                  <a:pt x="563077" y="247621"/>
                  <a:pt x="670900" y="251615"/>
                </a:cubicBezTo>
                <a:cubicBezTo>
                  <a:pt x="666906" y="311523"/>
                  <a:pt x="658919" y="371299"/>
                  <a:pt x="658919" y="431340"/>
                </a:cubicBezTo>
                <a:cubicBezTo>
                  <a:pt x="658919" y="471478"/>
                  <a:pt x="661876" y="512046"/>
                  <a:pt x="670900" y="551156"/>
                </a:cubicBezTo>
                <a:cubicBezTo>
                  <a:pt x="681437" y="596821"/>
                  <a:pt x="699115" y="583238"/>
                  <a:pt x="730801" y="599083"/>
                </a:cubicBezTo>
                <a:cubicBezTo>
                  <a:pt x="899262" y="683323"/>
                  <a:pt x="617210" y="552995"/>
                  <a:pt x="802683" y="658991"/>
                </a:cubicBezTo>
                <a:cubicBezTo>
                  <a:pt x="816979" y="667161"/>
                  <a:pt x="834773" y="666449"/>
                  <a:pt x="850605" y="670973"/>
                </a:cubicBezTo>
                <a:cubicBezTo>
                  <a:pt x="862747" y="674443"/>
                  <a:pt x="874566" y="678960"/>
                  <a:pt x="886546" y="682954"/>
                </a:cubicBezTo>
                <a:cubicBezTo>
                  <a:pt x="910507" y="678960"/>
                  <a:pt x="935684" y="679503"/>
                  <a:pt x="958428" y="670973"/>
                </a:cubicBezTo>
                <a:cubicBezTo>
                  <a:pt x="1042246" y="639538"/>
                  <a:pt x="877767" y="627352"/>
                  <a:pt x="1054271" y="623046"/>
                </a:cubicBezTo>
                <a:lnTo>
                  <a:pt x="1545465" y="611064"/>
                </a:lnTo>
                <a:cubicBezTo>
                  <a:pt x="1700694" y="559316"/>
                  <a:pt x="1592090" y="587101"/>
                  <a:pt x="1880915" y="587101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5211763" y="5445125"/>
            <a:ext cx="1868487" cy="527050"/>
          </a:xfrm>
          <a:custGeom>
            <a:avLst/>
            <a:gdLst>
              <a:gd name="connsiteX0" fmla="*/ 0 w 1868934"/>
              <a:gd name="connsiteY0" fmla="*/ 11981 h 527192"/>
              <a:gd name="connsiteX1" fmla="*/ 119804 w 1868934"/>
              <a:gd name="connsiteY1" fmla="*/ 0 h 527192"/>
              <a:gd name="connsiteX2" fmla="*/ 407332 w 1868934"/>
              <a:gd name="connsiteY2" fmla="*/ 23963 h 527192"/>
              <a:gd name="connsiteX3" fmla="*/ 455253 w 1868934"/>
              <a:gd name="connsiteY3" fmla="*/ 35944 h 527192"/>
              <a:gd name="connsiteX4" fmla="*/ 467234 w 1868934"/>
              <a:gd name="connsiteY4" fmla="*/ 71889 h 527192"/>
              <a:gd name="connsiteX5" fmla="*/ 491194 w 1868934"/>
              <a:gd name="connsiteY5" fmla="*/ 287559 h 527192"/>
              <a:gd name="connsiteX6" fmla="*/ 527135 w 1868934"/>
              <a:gd name="connsiteY6" fmla="*/ 395394 h 527192"/>
              <a:gd name="connsiteX7" fmla="*/ 599017 w 1868934"/>
              <a:gd name="connsiteY7" fmla="*/ 443321 h 527192"/>
              <a:gd name="connsiteX8" fmla="*/ 706841 w 1868934"/>
              <a:gd name="connsiteY8" fmla="*/ 467284 h 527192"/>
              <a:gd name="connsiteX9" fmla="*/ 1198035 w 1868934"/>
              <a:gd name="connsiteY9" fmla="*/ 467284 h 527192"/>
              <a:gd name="connsiteX10" fmla="*/ 1293878 w 1868934"/>
              <a:gd name="connsiteY10" fmla="*/ 491247 h 527192"/>
              <a:gd name="connsiteX11" fmla="*/ 1389720 w 1868934"/>
              <a:gd name="connsiteY11" fmla="*/ 515211 h 527192"/>
              <a:gd name="connsiteX12" fmla="*/ 1437642 w 1868934"/>
              <a:gd name="connsiteY12" fmla="*/ 527192 h 527192"/>
              <a:gd name="connsiteX13" fmla="*/ 1785072 w 1868934"/>
              <a:gd name="connsiteY13" fmla="*/ 515211 h 527192"/>
              <a:gd name="connsiteX14" fmla="*/ 1797052 w 1868934"/>
              <a:gd name="connsiteY14" fmla="*/ 479266 h 527192"/>
              <a:gd name="connsiteX15" fmla="*/ 1868934 w 1868934"/>
              <a:gd name="connsiteY15" fmla="*/ 467284 h 52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68934" h="527192">
                <a:moveTo>
                  <a:pt x="0" y="11981"/>
                </a:moveTo>
                <a:cubicBezTo>
                  <a:pt x="39935" y="7987"/>
                  <a:pt x="79670" y="0"/>
                  <a:pt x="119804" y="0"/>
                </a:cubicBezTo>
                <a:cubicBezTo>
                  <a:pt x="222498" y="0"/>
                  <a:pt x="310732" y="4641"/>
                  <a:pt x="407332" y="23963"/>
                </a:cubicBezTo>
                <a:cubicBezTo>
                  <a:pt x="423478" y="27192"/>
                  <a:pt x="439279" y="31950"/>
                  <a:pt x="455253" y="35944"/>
                </a:cubicBezTo>
                <a:cubicBezTo>
                  <a:pt x="459247" y="47926"/>
                  <a:pt x="465448" y="59386"/>
                  <a:pt x="467234" y="71889"/>
                </a:cubicBezTo>
                <a:cubicBezTo>
                  <a:pt x="477462" y="143494"/>
                  <a:pt x="468323" y="218938"/>
                  <a:pt x="491194" y="287559"/>
                </a:cubicBezTo>
                <a:cubicBezTo>
                  <a:pt x="503174" y="323504"/>
                  <a:pt x="495611" y="374375"/>
                  <a:pt x="527135" y="395394"/>
                </a:cubicBezTo>
                <a:cubicBezTo>
                  <a:pt x="551096" y="411370"/>
                  <a:pt x="571079" y="436336"/>
                  <a:pt x="599017" y="443321"/>
                </a:cubicBezTo>
                <a:cubicBezTo>
                  <a:pt x="666694" y="460241"/>
                  <a:pt x="630793" y="452072"/>
                  <a:pt x="706841" y="467284"/>
                </a:cubicBezTo>
                <a:cubicBezTo>
                  <a:pt x="950166" y="452074"/>
                  <a:pt x="909598" y="448052"/>
                  <a:pt x="1198035" y="467284"/>
                </a:cubicBezTo>
                <a:cubicBezTo>
                  <a:pt x="1249739" y="470731"/>
                  <a:pt x="1251382" y="479656"/>
                  <a:pt x="1293878" y="491247"/>
                </a:cubicBezTo>
                <a:cubicBezTo>
                  <a:pt x="1325648" y="499913"/>
                  <a:pt x="1357773" y="507223"/>
                  <a:pt x="1389720" y="515211"/>
                </a:cubicBezTo>
                <a:lnTo>
                  <a:pt x="1437642" y="527192"/>
                </a:lnTo>
                <a:cubicBezTo>
                  <a:pt x="1553452" y="523198"/>
                  <a:pt x="1670210" y="530527"/>
                  <a:pt x="1785072" y="515211"/>
                </a:cubicBezTo>
                <a:cubicBezTo>
                  <a:pt x="1797591" y="513542"/>
                  <a:pt x="1788122" y="488197"/>
                  <a:pt x="1797052" y="479266"/>
                </a:cubicBezTo>
                <a:cubicBezTo>
                  <a:pt x="1812821" y="463495"/>
                  <a:pt x="1850283" y="467284"/>
                  <a:pt x="1868934" y="467284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7080250" y="2349500"/>
            <a:ext cx="2181225" cy="3533775"/>
          </a:xfrm>
          <a:custGeom>
            <a:avLst/>
            <a:gdLst>
              <a:gd name="connsiteX0" fmla="*/ 0 w 2180423"/>
              <a:gd name="connsiteY0" fmla="*/ 3534634 h 3534634"/>
              <a:gd name="connsiteX1" fmla="*/ 23961 w 2180423"/>
              <a:gd name="connsiteY1" fmla="*/ 3474726 h 3534634"/>
              <a:gd name="connsiteX2" fmla="*/ 47922 w 2180423"/>
              <a:gd name="connsiteY2" fmla="*/ 3438781 h 3534634"/>
              <a:gd name="connsiteX3" fmla="*/ 95843 w 2180423"/>
              <a:gd name="connsiteY3" fmla="*/ 3330946 h 3534634"/>
              <a:gd name="connsiteX4" fmla="*/ 107823 w 2180423"/>
              <a:gd name="connsiteY4" fmla="*/ 3283020 h 3534634"/>
              <a:gd name="connsiteX5" fmla="*/ 143764 w 2180423"/>
              <a:gd name="connsiteY5" fmla="*/ 3223111 h 3534634"/>
              <a:gd name="connsiteX6" fmla="*/ 179705 w 2180423"/>
              <a:gd name="connsiteY6" fmla="*/ 3151221 h 3534634"/>
              <a:gd name="connsiteX7" fmla="*/ 215646 w 2180423"/>
              <a:gd name="connsiteY7" fmla="*/ 2983478 h 3534634"/>
              <a:gd name="connsiteX8" fmla="*/ 263568 w 2180423"/>
              <a:gd name="connsiteY8" fmla="*/ 2839698 h 3534634"/>
              <a:gd name="connsiteX9" fmla="*/ 323470 w 2180423"/>
              <a:gd name="connsiteY9" fmla="*/ 2659974 h 3534634"/>
              <a:gd name="connsiteX10" fmla="*/ 335450 w 2180423"/>
              <a:gd name="connsiteY10" fmla="*/ 2612047 h 3534634"/>
              <a:gd name="connsiteX11" fmla="*/ 383371 w 2180423"/>
              <a:gd name="connsiteY11" fmla="*/ 2552139 h 3534634"/>
              <a:gd name="connsiteX12" fmla="*/ 431293 w 2180423"/>
              <a:gd name="connsiteY12" fmla="*/ 2456285 h 3534634"/>
              <a:gd name="connsiteX13" fmla="*/ 455253 w 2180423"/>
              <a:gd name="connsiteY13" fmla="*/ 2408359 h 3534634"/>
              <a:gd name="connsiteX14" fmla="*/ 479214 w 2180423"/>
              <a:gd name="connsiteY14" fmla="*/ 2372414 h 3534634"/>
              <a:gd name="connsiteX15" fmla="*/ 515155 w 2180423"/>
              <a:gd name="connsiteY15" fmla="*/ 2288542 h 3534634"/>
              <a:gd name="connsiteX16" fmla="*/ 551096 w 2180423"/>
              <a:gd name="connsiteY16" fmla="*/ 2024946 h 3534634"/>
              <a:gd name="connsiteX17" fmla="*/ 575057 w 2180423"/>
              <a:gd name="connsiteY17" fmla="*/ 1953056 h 3534634"/>
              <a:gd name="connsiteX18" fmla="*/ 622978 w 2180423"/>
              <a:gd name="connsiteY18" fmla="*/ 1869184 h 3534634"/>
              <a:gd name="connsiteX19" fmla="*/ 646939 w 2180423"/>
              <a:gd name="connsiteY19" fmla="*/ 1821258 h 3534634"/>
              <a:gd name="connsiteX20" fmla="*/ 682880 w 2180423"/>
              <a:gd name="connsiteY20" fmla="*/ 1773331 h 3534634"/>
              <a:gd name="connsiteX21" fmla="*/ 706841 w 2180423"/>
              <a:gd name="connsiteY21" fmla="*/ 1737386 h 3534634"/>
              <a:gd name="connsiteX22" fmla="*/ 730801 w 2180423"/>
              <a:gd name="connsiteY22" fmla="*/ 1653515 h 3534634"/>
              <a:gd name="connsiteX23" fmla="*/ 742782 w 2180423"/>
              <a:gd name="connsiteY23" fmla="*/ 1605588 h 3534634"/>
              <a:gd name="connsiteX24" fmla="*/ 766742 w 2180423"/>
              <a:gd name="connsiteY24" fmla="*/ 1533698 h 3534634"/>
              <a:gd name="connsiteX25" fmla="*/ 778723 w 2180423"/>
              <a:gd name="connsiteY25" fmla="*/ 1485771 h 3534634"/>
              <a:gd name="connsiteX26" fmla="*/ 814664 w 2180423"/>
              <a:gd name="connsiteY26" fmla="*/ 1449826 h 3534634"/>
              <a:gd name="connsiteX27" fmla="*/ 850605 w 2180423"/>
              <a:gd name="connsiteY27" fmla="*/ 1353973 h 3534634"/>
              <a:gd name="connsiteX28" fmla="*/ 862585 w 2180423"/>
              <a:gd name="connsiteY28" fmla="*/ 1306047 h 3534634"/>
              <a:gd name="connsiteX29" fmla="*/ 910507 w 2180423"/>
              <a:gd name="connsiteY29" fmla="*/ 1186230 h 3534634"/>
              <a:gd name="connsiteX30" fmla="*/ 946448 w 2180423"/>
              <a:gd name="connsiteY30" fmla="*/ 1078395 h 3534634"/>
              <a:gd name="connsiteX31" fmla="*/ 958428 w 2180423"/>
              <a:gd name="connsiteY31" fmla="*/ 1042450 h 3534634"/>
              <a:gd name="connsiteX32" fmla="*/ 994369 w 2180423"/>
              <a:gd name="connsiteY32" fmla="*/ 994523 h 3534634"/>
              <a:gd name="connsiteX33" fmla="*/ 1030310 w 2180423"/>
              <a:gd name="connsiteY33" fmla="*/ 910652 h 3534634"/>
              <a:gd name="connsiteX34" fmla="*/ 1066251 w 2180423"/>
              <a:gd name="connsiteY34" fmla="*/ 826780 h 3534634"/>
              <a:gd name="connsiteX35" fmla="*/ 1102192 w 2180423"/>
              <a:gd name="connsiteY35" fmla="*/ 718945 h 3534634"/>
              <a:gd name="connsiteX36" fmla="*/ 1174074 w 2180423"/>
              <a:gd name="connsiteY36" fmla="*/ 706964 h 3534634"/>
              <a:gd name="connsiteX37" fmla="*/ 1210015 w 2180423"/>
              <a:gd name="connsiteY37" fmla="*/ 694982 h 3534634"/>
              <a:gd name="connsiteX38" fmla="*/ 1269917 w 2180423"/>
              <a:gd name="connsiteY38" fmla="*/ 623092 h 3534634"/>
              <a:gd name="connsiteX39" fmla="*/ 1365760 w 2180423"/>
              <a:gd name="connsiteY39" fmla="*/ 599129 h 3534634"/>
              <a:gd name="connsiteX40" fmla="*/ 1401701 w 2180423"/>
              <a:gd name="connsiteY40" fmla="*/ 587147 h 3534634"/>
              <a:gd name="connsiteX41" fmla="*/ 1497544 w 2180423"/>
              <a:gd name="connsiteY41" fmla="*/ 563184 h 3534634"/>
              <a:gd name="connsiteX42" fmla="*/ 1569426 w 2180423"/>
              <a:gd name="connsiteY42" fmla="*/ 491294 h 3534634"/>
              <a:gd name="connsiteX43" fmla="*/ 1605367 w 2180423"/>
              <a:gd name="connsiteY43" fmla="*/ 431386 h 3534634"/>
              <a:gd name="connsiteX44" fmla="*/ 1629327 w 2180423"/>
              <a:gd name="connsiteY44" fmla="*/ 407422 h 3534634"/>
              <a:gd name="connsiteX45" fmla="*/ 1665268 w 2180423"/>
              <a:gd name="connsiteY45" fmla="*/ 359496 h 3534634"/>
              <a:gd name="connsiteX46" fmla="*/ 1737151 w 2180423"/>
              <a:gd name="connsiteY46" fmla="*/ 299587 h 3534634"/>
              <a:gd name="connsiteX47" fmla="*/ 1761111 w 2180423"/>
              <a:gd name="connsiteY47" fmla="*/ 263642 h 3534634"/>
              <a:gd name="connsiteX48" fmla="*/ 1832993 w 2180423"/>
              <a:gd name="connsiteY48" fmla="*/ 203734 h 3534634"/>
              <a:gd name="connsiteX49" fmla="*/ 1844974 w 2180423"/>
              <a:gd name="connsiteY49" fmla="*/ 167789 h 3534634"/>
              <a:gd name="connsiteX50" fmla="*/ 1880915 w 2180423"/>
              <a:gd name="connsiteY50" fmla="*/ 155808 h 3534634"/>
              <a:gd name="connsiteX51" fmla="*/ 1916856 w 2180423"/>
              <a:gd name="connsiteY51" fmla="*/ 131844 h 3534634"/>
              <a:gd name="connsiteX52" fmla="*/ 1988738 w 2180423"/>
              <a:gd name="connsiteY52" fmla="*/ 107881 h 3534634"/>
              <a:gd name="connsiteX53" fmla="*/ 2036659 w 2180423"/>
              <a:gd name="connsiteY53" fmla="*/ 83918 h 3534634"/>
              <a:gd name="connsiteX54" fmla="*/ 2096561 w 2180423"/>
              <a:gd name="connsiteY54" fmla="*/ 35991 h 3534634"/>
              <a:gd name="connsiteX55" fmla="*/ 2132502 w 2180423"/>
              <a:gd name="connsiteY55" fmla="*/ 24009 h 3534634"/>
              <a:gd name="connsiteX56" fmla="*/ 2180423 w 2180423"/>
              <a:gd name="connsiteY56" fmla="*/ 46 h 353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80423" h="3534634">
                <a:moveTo>
                  <a:pt x="0" y="3534634"/>
                </a:moveTo>
                <a:cubicBezTo>
                  <a:pt x="7987" y="3514665"/>
                  <a:pt x="14343" y="3493963"/>
                  <a:pt x="23961" y="3474726"/>
                </a:cubicBezTo>
                <a:cubicBezTo>
                  <a:pt x="30400" y="3461846"/>
                  <a:pt x="42866" y="3452264"/>
                  <a:pt x="47922" y="3438781"/>
                </a:cubicBezTo>
                <a:cubicBezTo>
                  <a:pt x="91637" y="3322195"/>
                  <a:pt x="20406" y="3431541"/>
                  <a:pt x="95843" y="3330946"/>
                </a:cubicBezTo>
                <a:cubicBezTo>
                  <a:pt x="99836" y="3314971"/>
                  <a:pt x="101136" y="3298068"/>
                  <a:pt x="107823" y="3283020"/>
                </a:cubicBezTo>
                <a:cubicBezTo>
                  <a:pt x="117280" y="3261739"/>
                  <a:pt x="132614" y="3243556"/>
                  <a:pt x="143764" y="3223111"/>
                </a:cubicBezTo>
                <a:cubicBezTo>
                  <a:pt x="156592" y="3199590"/>
                  <a:pt x="167725" y="3175184"/>
                  <a:pt x="179705" y="3151221"/>
                </a:cubicBezTo>
                <a:cubicBezTo>
                  <a:pt x="191685" y="3095307"/>
                  <a:pt x="200781" y="3038696"/>
                  <a:pt x="215646" y="2983478"/>
                </a:cubicBezTo>
                <a:cubicBezTo>
                  <a:pt x="228778" y="2934696"/>
                  <a:pt x="263568" y="2839698"/>
                  <a:pt x="263568" y="2839698"/>
                </a:cubicBezTo>
                <a:cubicBezTo>
                  <a:pt x="285688" y="2706961"/>
                  <a:pt x="259733" y="2825706"/>
                  <a:pt x="323470" y="2659974"/>
                </a:cubicBezTo>
                <a:cubicBezTo>
                  <a:pt x="329381" y="2644604"/>
                  <a:pt x="327454" y="2626442"/>
                  <a:pt x="335450" y="2612047"/>
                </a:cubicBezTo>
                <a:cubicBezTo>
                  <a:pt x="347868" y="2589692"/>
                  <a:pt x="369970" y="2573918"/>
                  <a:pt x="383371" y="2552139"/>
                </a:cubicBezTo>
                <a:cubicBezTo>
                  <a:pt x="402091" y="2521715"/>
                  <a:pt x="415319" y="2488236"/>
                  <a:pt x="431293" y="2456285"/>
                </a:cubicBezTo>
                <a:cubicBezTo>
                  <a:pt x="439280" y="2440310"/>
                  <a:pt x="445346" y="2423220"/>
                  <a:pt x="455253" y="2408359"/>
                </a:cubicBezTo>
                <a:cubicBezTo>
                  <a:pt x="463240" y="2396377"/>
                  <a:pt x="472775" y="2385294"/>
                  <a:pt x="479214" y="2372414"/>
                </a:cubicBezTo>
                <a:cubicBezTo>
                  <a:pt x="492815" y="2345208"/>
                  <a:pt x="503175" y="2316499"/>
                  <a:pt x="515155" y="2288542"/>
                </a:cubicBezTo>
                <a:cubicBezTo>
                  <a:pt x="525350" y="2176378"/>
                  <a:pt x="525142" y="2135259"/>
                  <a:pt x="551096" y="2024946"/>
                </a:cubicBezTo>
                <a:cubicBezTo>
                  <a:pt x="556881" y="2000358"/>
                  <a:pt x="564473" y="1975991"/>
                  <a:pt x="575057" y="1953056"/>
                </a:cubicBezTo>
                <a:cubicBezTo>
                  <a:pt x="588549" y="1923820"/>
                  <a:pt x="607561" y="1897452"/>
                  <a:pt x="622978" y="1869184"/>
                </a:cubicBezTo>
                <a:cubicBezTo>
                  <a:pt x="631530" y="1853504"/>
                  <a:pt x="637474" y="1836404"/>
                  <a:pt x="646939" y="1821258"/>
                </a:cubicBezTo>
                <a:cubicBezTo>
                  <a:pt x="657522" y="1804324"/>
                  <a:pt x="671274" y="1789581"/>
                  <a:pt x="682880" y="1773331"/>
                </a:cubicBezTo>
                <a:cubicBezTo>
                  <a:pt x="691249" y="1761613"/>
                  <a:pt x="698854" y="1749368"/>
                  <a:pt x="706841" y="1737386"/>
                </a:cubicBezTo>
                <a:cubicBezTo>
                  <a:pt x="744280" y="1587607"/>
                  <a:pt x="696437" y="1773799"/>
                  <a:pt x="730801" y="1653515"/>
                </a:cubicBezTo>
                <a:cubicBezTo>
                  <a:pt x="735325" y="1637681"/>
                  <a:pt x="738051" y="1621361"/>
                  <a:pt x="742782" y="1605588"/>
                </a:cubicBezTo>
                <a:cubicBezTo>
                  <a:pt x="750039" y="1581394"/>
                  <a:pt x="760616" y="1558203"/>
                  <a:pt x="766742" y="1533698"/>
                </a:cubicBezTo>
                <a:cubicBezTo>
                  <a:pt x="770736" y="1517722"/>
                  <a:pt x="770554" y="1500069"/>
                  <a:pt x="778723" y="1485771"/>
                </a:cubicBezTo>
                <a:cubicBezTo>
                  <a:pt x="787129" y="1471059"/>
                  <a:pt x="802684" y="1461808"/>
                  <a:pt x="814664" y="1449826"/>
                </a:cubicBezTo>
                <a:cubicBezTo>
                  <a:pt x="845415" y="1326808"/>
                  <a:pt x="803619" y="1479283"/>
                  <a:pt x="850605" y="1353973"/>
                </a:cubicBezTo>
                <a:cubicBezTo>
                  <a:pt x="856386" y="1338554"/>
                  <a:pt x="857854" y="1321820"/>
                  <a:pt x="862585" y="1306047"/>
                </a:cubicBezTo>
                <a:cubicBezTo>
                  <a:pt x="884791" y="1232019"/>
                  <a:pt x="880485" y="1246280"/>
                  <a:pt x="910507" y="1186230"/>
                </a:cubicBezTo>
                <a:cubicBezTo>
                  <a:pt x="930581" y="1105920"/>
                  <a:pt x="912612" y="1168635"/>
                  <a:pt x="946448" y="1078395"/>
                </a:cubicBezTo>
                <a:cubicBezTo>
                  <a:pt x="950882" y="1066569"/>
                  <a:pt x="952163" y="1053416"/>
                  <a:pt x="958428" y="1042450"/>
                </a:cubicBezTo>
                <a:cubicBezTo>
                  <a:pt x="968334" y="1025112"/>
                  <a:pt x="982389" y="1010499"/>
                  <a:pt x="994369" y="994523"/>
                </a:cubicBezTo>
                <a:cubicBezTo>
                  <a:pt x="1028764" y="856926"/>
                  <a:pt x="980668" y="1026497"/>
                  <a:pt x="1030310" y="910652"/>
                </a:cubicBezTo>
                <a:cubicBezTo>
                  <a:pt x="1076727" y="802333"/>
                  <a:pt x="1006096" y="917021"/>
                  <a:pt x="1066251" y="826780"/>
                </a:cubicBezTo>
                <a:cubicBezTo>
                  <a:pt x="1069115" y="809592"/>
                  <a:pt x="1071562" y="734261"/>
                  <a:pt x="1102192" y="718945"/>
                </a:cubicBezTo>
                <a:cubicBezTo>
                  <a:pt x="1123918" y="708081"/>
                  <a:pt x="1150113" y="710958"/>
                  <a:pt x="1174074" y="706964"/>
                </a:cubicBezTo>
                <a:cubicBezTo>
                  <a:pt x="1186054" y="702970"/>
                  <a:pt x="1200154" y="702872"/>
                  <a:pt x="1210015" y="694982"/>
                </a:cubicBezTo>
                <a:cubicBezTo>
                  <a:pt x="1320501" y="606584"/>
                  <a:pt x="1133042" y="714351"/>
                  <a:pt x="1269917" y="623092"/>
                </a:cubicBezTo>
                <a:cubicBezTo>
                  <a:pt x="1286346" y="612138"/>
                  <a:pt x="1356087" y="601548"/>
                  <a:pt x="1365760" y="599129"/>
                </a:cubicBezTo>
                <a:cubicBezTo>
                  <a:pt x="1378011" y="596066"/>
                  <a:pt x="1389450" y="590210"/>
                  <a:pt x="1401701" y="587147"/>
                </a:cubicBezTo>
                <a:lnTo>
                  <a:pt x="1497544" y="563184"/>
                </a:lnTo>
                <a:cubicBezTo>
                  <a:pt x="1521505" y="539221"/>
                  <a:pt x="1547969" y="517523"/>
                  <a:pt x="1569426" y="491294"/>
                </a:cubicBezTo>
                <a:cubicBezTo>
                  <a:pt x="1584171" y="473270"/>
                  <a:pt x="1591833" y="450337"/>
                  <a:pt x="1605367" y="431386"/>
                </a:cubicBezTo>
                <a:cubicBezTo>
                  <a:pt x="1611932" y="422194"/>
                  <a:pt x="1622096" y="416100"/>
                  <a:pt x="1629327" y="407422"/>
                </a:cubicBezTo>
                <a:cubicBezTo>
                  <a:pt x="1642110" y="392081"/>
                  <a:pt x="1652485" y="374837"/>
                  <a:pt x="1665268" y="359496"/>
                </a:cubicBezTo>
                <a:cubicBezTo>
                  <a:pt x="1686425" y="334105"/>
                  <a:pt x="1710107" y="319872"/>
                  <a:pt x="1737151" y="299587"/>
                </a:cubicBezTo>
                <a:cubicBezTo>
                  <a:pt x="1745138" y="287605"/>
                  <a:pt x="1751893" y="274705"/>
                  <a:pt x="1761111" y="263642"/>
                </a:cubicBezTo>
                <a:cubicBezTo>
                  <a:pt x="1789935" y="229050"/>
                  <a:pt x="1797656" y="227295"/>
                  <a:pt x="1832993" y="203734"/>
                </a:cubicBezTo>
                <a:cubicBezTo>
                  <a:pt x="1836987" y="191752"/>
                  <a:pt x="1836044" y="176720"/>
                  <a:pt x="1844974" y="167789"/>
                </a:cubicBezTo>
                <a:cubicBezTo>
                  <a:pt x="1853903" y="158859"/>
                  <a:pt x="1869620" y="161456"/>
                  <a:pt x="1880915" y="155808"/>
                </a:cubicBezTo>
                <a:cubicBezTo>
                  <a:pt x="1893794" y="149368"/>
                  <a:pt x="1903698" y="137693"/>
                  <a:pt x="1916856" y="131844"/>
                </a:cubicBezTo>
                <a:cubicBezTo>
                  <a:pt x="1939936" y="121585"/>
                  <a:pt x="1966148" y="119177"/>
                  <a:pt x="1988738" y="107881"/>
                </a:cubicBezTo>
                <a:lnTo>
                  <a:pt x="2036659" y="83918"/>
                </a:lnTo>
                <a:cubicBezTo>
                  <a:pt x="2058946" y="61629"/>
                  <a:pt x="2066333" y="51107"/>
                  <a:pt x="2096561" y="35991"/>
                </a:cubicBezTo>
                <a:cubicBezTo>
                  <a:pt x="2107856" y="30343"/>
                  <a:pt x="2121207" y="29657"/>
                  <a:pt x="2132502" y="24009"/>
                </a:cubicBezTo>
                <a:cubicBezTo>
                  <a:pt x="2184853" y="-2169"/>
                  <a:pt x="2150414" y="46"/>
                  <a:pt x="2180423" y="46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27419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7730" name="Picture 2" descr="5019"/>
          <p:cNvPicPr>
            <a:picLocks noChangeAspect="1" noChangeArrowheads="1"/>
          </p:cNvPicPr>
          <p:nvPr/>
        </p:nvPicPr>
        <p:blipFill>
          <a:blip r:embed="rId3"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9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1" name="Rectangle 3"/>
          <p:cNvSpPr>
            <a:spLocks noChangeArrowheads="1"/>
          </p:cNvSpPr>
          <p:nvPr/>
        </p:nvSpPr>
        <p:spPr bwMode="auto">
          <a:xfrm>
            <a:off x="457200" y="2103438"/>
            <a:ext cx="8229600" cy="3916362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/>
          <a:lstStyle/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Char char="u"/>
              <a:tabLst/>
              <a:defRPr/>
            </a:pPr>
            <a:r>
              <a:rPr kumimoji="0" lang="zh-CN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祷告和敬拜“组成对拜偶像式的生活的解药”</a:t>
            </a:r>
            <a:endParaRPr kumimoji="0" lang="en-US" altLang="ja-JP" sz="4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Char char="u"/>
              <a:tabLst/>
              <a:defRPr/>
            </a:pP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</a:rPr>
              <a:t>~ </a:t>
            </a: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何博士（</a:t>
            </a:r>
            <a:r>
              <a:rPr kumimoji="0" lang="en-US" altLang="ja-JP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</a:rPr>
              <a:t>Dr. Ho Chiao Ek</a:t>
            </a: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）</a:t>
            </a:r>
            <a:endParaRPr kumimoji="0" lang="en-US" altLang="ja-JP" sz="2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（东亚神学院）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</p:txBody>
      </p:sp>
      <p:sp>
        <p:nvSpPr>
          <p:cNvPr id="114692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诗篇的相关性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23067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2" descr="100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2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838200" y="1176338"/>
            <a:ext cx="7543800" cy="550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53882" dir="2700000" algn="ctr" rotWithShape="0">
              <a:srgbClr val="100D00">
                <a:alpha val="74997"/>
              </a:srgbClr>
            </a:outerShdw>
          </a:effectLst>
        </p:spPr>
        <p:txBody>
          <a:bodyPr>
            <a:spAutoFit/>
          </a:bodyPr>
          <a:lstStyle/>
          <a:p>
            <a:pPr algn="ctr"/>
            <a:r>
              <a:rPr lang="en-US" sz="3200" b="1"/>
              <a:t>(</a:t>
            </a:r>
            <a:r>
              <a:rPr lang="zh-CN" altLang="en-US" sz="3200" b="1"/>
              <a:t>诗篇 </a:t>
            </a:r>
            <a:r>
              <a:rPr lang="en-US" altLang="zh-CN" sz="3200" b="1"/>
              <a:t>113</a:t>
            </a:r>
            <a:r>
              <a:rPr lang="zh-CN" altLang="en-US" sz="3200" b="1"/>
              <a:t>篇</a:t>
            </a:r>
            <a:r>
              <a:rPr lang="en-US" altLang="ja-JP" sz="3200" b="1"/>
              <a:t>)</a:t>
            </a:r>
          </a:p>
          <a:p>
            <a:pPr algn="ctr"/>
            <a:endParaRPr lang="en-US" sz="3200" b="1"/>
          </a:p>
          <a:p>
            <a:pPr algn="ctr"/>
            <a:r>
              <a:rPr lang="zh-CN" altLang="en-US" sz="3200" b="1"/>
              <a:t>从太阳出来之地</a:t>
            </a:r>
            <a:endParaRPr lang="en-US" altLang="zh-CN" sz="3200" b="1"/>
          </a:p>
          <a:p>
            <a:pPr algn="ctr"/>
            <a:r>
              <a:rPr lang="zh-CN" altLang="en-US" sz="3200" b="1"/>
              <a:t>直到日落处的那边</a:t>
            </a:r>
            <a:endParaRPr lang="en-US" altLang="zh-CN" sz="3200" b="1"/>
          </a:p>
          <a:p>
            <a:pPr algn="ctr"/>
            <a:r>
              <a:rPr lang="zh-CN" altLang="en-US" sz="3200" b="1"/>
              <a:t>主的名当赞美的。（重复）</a:t>
            </a:r>
            <a:endParaRPr lang="en-US" altLang="ja-JP" sz="3200" b="1"/>
          </a:p>
          <a:p>
            <a:pPr algn="ctr"/>
            <a:r>
              <a:rPr lang="zh-CN" altLang="en-US" sz="3200" b="1"/>
              <a:t>赞美主名，</a:t>
            </a:r>
            <a:endParaRPr lang="en-US" altLang="zh-CN" sz="3200" b="1"/>
          </a:p>
          <a:p>
            <a:pPr algn="ctr"/>
            <a:r>
              <a:rPr lang="zh-CN" altLang="en-US" sz="3200" b="1"/>
              <a:t>神的儿女要赞美，</a:t>
            </a:r>
            <a:endParaRPr lang="en-US" altLang="zh-CN" sz="3200" b="1"/>
          </a:p>
          <a:p>
            <a:pPr algn="ctr"/>
            <a:r>
              <a:rPr lang="zh-CN" altLang="en-US" sz="3200" b="1"/>
              <a:t>赞美主的圣名。</a:t>
            </a:r>
            <a:endParaRPr lang="en-US" altLang="zh-CN" sz="3200" b="1"/>
          </a:p>
          <a:p>
            <a:pPr algn="ctr"/>
            <a:r>
              <a:rPr lang="zh-CN" altLang="en-US" sz="3200" b="1"/>
              <a:t>赞美主圣名，</a:t>
            </a:r>
            <a:endParaRPr lang="en-US" altLang="zh-CN" sz="3200" b="1"/>
          </a:p>
          <a:p>
            <a:pPr algn="ctr"/>
            <a:r>
              <a:rPr lang="zh-CN" altLang="en-US" sz="3200" b="1"/>
              <a:t>从今时直到永远，</a:t>
            </a:r>
            <a:endParaRPr lang="en-US" altLang="zh-CN" sz="3200" b="1"/>
          </a:p>
          <a:p>
            <a:pPr algn="ctr"/>
            <a:r>
              <a:rPr lang="zh-CN" altLang="en-US" sz="3200" b="1"/>
              <a:t>赞美主的圣名。</a:t>
            </a:r>
            <a:endParaRPr lang="en-US" sz="3200" b="1"/>
          </a:p>
        </p:txBody>
      </p:sp>
      <p:sp>
        <p:nvSpPr>
          <p:cNvPr id="121860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从太阳出来之地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randomBar dir="vert"/>
  </p:transition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592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60325"/>
            <a:ext cx="9144000" cy="735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5286107"/>
            <a:ext cx="9144000" cy="1571894"/>
          </a:xfrm>
          <a:ln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zh-CN" alt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 </a:t>
            </a:r>
            <a:r>
              <a:rPr 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46:10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36774"/>
            <a:ext cx="9144000" cy="1571894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你们要住手，要知道我是　神</a:t>
            </a:r>
            <a:r>
              <a:rPr 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.”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04800"/>
            <a:ext cx="8229600" cy="1143000"/>
          </a:xfrm>
          <a:effectLst>
            <a:outerShdw blurRad="63500" dist="35921" dir="2700000" algn="ctr" rotWithShape="0">
              <a:srgbClr val="FFFFFF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chemeClr val="tx1"/>
                </a:solidFill>
                <a:latin typeface="Arial" charset="0"/>
                <a:cs typeface="宋体" charset="0"/>
              </a:rPr>
              <a:t>信息声明</a:t>
            </a:r>
            <a:endParaRPr lang="en-US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30363"/>
            <a:ext cx="8686800" cy="4922837"/>
          </a:xfrm>
          <a:effectLst>
            <a:outerShdw blurRad="63500" dist="35921" dir="2700000" algn="ctr" rotWithShape="0">
              <a:srgbClr val="FFFFFF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4000" b="1">
                <a:latin typeface="Arial" charset="0"/>
              </a:rPr>
              <a:t>	</a:t>
            </a:r>
            <a:r>
              <a:rPr lang="zh-CN" altLang="en-US" sz="4000" b="1">
                <a:latin typeface="Arial" charset="0"/>
                <a:cs typeface="宋体" charset="0"/>
              </a:rPr>
              <a:t>因着神和他所行的事：供应智慧、庇护、对弥赛亚以及他自己话语的成就，我们赞美祈求上帝，好叫人能以信靠与感恩的心在神面前谦卑。</a:t>
            </a:r>
            <a:endParaRPr lang="en-US" sz="40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12294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777875" cy="8223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380,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383</a:t>
            </a:r>
          </a:p>
        </p:txBody>
      </p:sp>
    </p:spTree>
    <p:extLst>
      <p:ext uri="{BB962C8B-B14F-4D97-AF65-F5344CB8AC3E}">
        <p14:creationId xmlns:p14="http://schemas.microsoft.com/office/powerpoint/2010/main" val="3236921362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CG Table 2013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22"/>
            <a:ext cx="9144000" cy="6829778"/>
          </a:xfrm>
          <a:prstGeom prst="rect">
            <a:avLst/>
          </a:prstGeom>
        </p:spPr>
      </p:pic>
      <p:sp>
        <p:nvSpPr>
          <p:cNvPr id="361477" name="Rectangle 5"/>
          <p:cNvSpPr>
            <a:spLocks noGrp="1" noChangeArrowheads="1"/>
          </p:cNvSpPr>
          <p:nvPr>
            <p:ph type="title"/>
          </p:nvPr>
        </p:nvSpPr>
        <p:spPr>
          <a:xfrm>
            <a:off x="-71438" y="5174370"/>
            <a:ext cx="9251951" cy="1759830"/>
          </a:xfrm>
          <a:solidFill>
            <a:srgbClr val="000000"/>
          </a:solidFill>
        </p:spPr>
        <p:txBody>
          <a:bodyPr/>
          <a:lstStyle/>
          <a:p>
            <a:pPr eaLnBrk="1" hangingPunct="1">
              <a:defRPr/>
            </a:pPr>
            <a:r>
              <a:rPr lang="en-US" sz="4000" b="1" dirty="0">
                <a:cs typeface="+mj-cs"/>
              </a:rPr>
              <a:t>Prayer at our Singapore Bible College Apt. Friday 3 Aug 7-9 PM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8411882" y="0"/>
            <a:ext cx="732118" cy="48857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667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ＭＳ Ｐゴシック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3447329330"/>
      </p:ext>
    </p:extLst>
  </p:cSld>
  <p:clrMapOvr>
    <a:masterClrMapping/>
  </p:clrMapOvr>
  <p:transition/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574800" y="0"/>
            <a:ext cx="9070975" cy="1143000"/>
          </a:xfrm>
        </p:spPr>
        <p:txBody>
          <a:bodyPr/>
          <a:lstStyle/>
          <a:p>
            <a:pPr algn="r"/>
            <a:r>
              <a:rPr lang="en-US" dirty="0">
                <a:solidFill>
                  <a:schemeClr val="tx1"/>
                </a:solidFill>
              </a:rPr>
              <a:t>Black</a:t>
            </a:r>
          </a:p>
        </p:txBody>
      </p:sp>
    </p:spTree>
    <p:extLst>
      <p:ext uri="{BB962C8B-B14F-4D97-AF65-F5344CB8AC3E}">
        <p14:creationId xmlns:p14="http://schemas.microsoft.com/office/powerpoint/2010/main" val="2574828116"/>
      </p:ext>
    </p:extLst>
  </p:cSld>
  <p:clrMapOvr>
    <a:masterClrMapping/>
  </p:clrMapOvr>
  <p:transition/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1722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sz="2800" b="1" dirty="0">
                <a:solidFill>
                  <a:srgbClr val="FFFFFF"/>
                </a:solidFill>
                <a:latin typeface="Arial" charset="0"/>
                <a:ea typeface="ＭＳ Ｐゴシック" charset="0"/>
              </a:rPr>
              <a:t>OT Preaching link at </a:t>
            </a:r>
            <a:r>
              <a:rPr lang="en-US" sz="2800" b="1" dirty="0" err="1">
                <a:solidFill>
                  <a:srgbClr val="FFFFFF"/>
                </a:solidFill>
                <a:latin typeface="Arial" charset="0"/>
                <a:ea typeface="ＭＳ Ｐゴシック" charset="0"/>
              </a:rPr>
              <a:t>BibleStudyDownloads.org</a:t>
            </a:r>
            <a:endParaRPr lang="en-US" sz="1050" b="1" dirty="0">
              <a:solidFill>
                <a:srgbClr val="FFFFFF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99331" name="Rectangle 1026"/>
          <p:cNvSpPr txBox="1">
            <a:spLocks noChangeArrowheads="1"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Get this presentation and script for free!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pic>
        <p:nvPicPr>
          <p:cNvPr id="8" name="Picture 7" descr="Screen Shot 2016-02-02 at 5.41.18 PM.pn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841"/>
          <a:stretch/>
        </p:blipFill>
        <p:spPr>
          <a:xfrm>
            <a:off x="-44173" y="636981"/>
            <a:ext cx="9232347" cy="5650045"/>
          </a:xfrm>
          <a:prstGeom prst="rect">
            <a:avLst/>
          </a:prstGeom>
        </p:spPr>
      </p:pic>
      <p:pic>
        <p:nvPicPr>
          <p:cNvPr id="9" name="Picture 8" descr="Screen Shot 2016-02-02 at 5.42.03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223" y="2222340"/>
            <a:ext cx="6153212" cy="3483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29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" presetClass="entr" presetSubtype="2" fill="remove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</a:t>
            </a:r>
          </a:p>
        </p:txBody>
      </p:sp>
    </p:spTree>
    <p:extLst>
      <p:ext uri="{BB962C8B-B14F-4D97-AF65-F5344CB8AC3E}">
        <p14:creationId xmlns:p14="http://schemas.microsoft.com/office/powerpoint/2010/main" val="1277164181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250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0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48748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8F8F8"/>
                </a:solidFill>
                <a:latin typeface="Arial" charset="0"/>
              </a:rPr>
              <a:t>赞美诗</a:t>
            </a:r>
            <a:endParaRPr lang="en-US" altLang="ja-JP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8F8F8"/>
                </a:solidFill>
                <a:latin typeface="Arial" charset="0"/>
              </a:rPr>
              <a:t>诅咒的</a:t>
            </a:r>
            <a:endParaRPr lang="en-US" altLang="ja-JP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F8F8F8"/>
                </a:solidFill>
                <a:latin typeface="Arial" charset="0"/>
              </a:rPr>
              <a:t>智慧的</a:t>
            </a:r>
            <a:endParaRPr lang="en-US" altLang="ja-JP" b="1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History</a:t>
            </a:r>
          </a:p>
        </p:txBody>
      </p:sp>
      <p:sp>
        <p:nvSpPr>
          <p:cNvPr id="360452" name="Text Box 4"/>
          <p:cNvSpPr txBox="1">
            <a:spLocks noChangeArrowheads="1"/>
          </p:cNvSpPr>
          <p:nvPr/>
        </p:nvSpPr>
        <p:spPr bwMode="auto">
          <a:xfrm>
            <a:off x="304800" y="3163888"/>
            <a:ext cx="8610600" cy="3008312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不从恶人的计谋</a:t>
            </a:r>
            <a:r>
              <a:rPr lang="en-US" altLang="zh-CN" sz="2800" b="1" i="1">
                <a:solidFill>
                  <a:srgbClr val="0033CC"/>
                </a:solidFill>
              </a:rPr>
              <a:t>…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b="1" i="1">
                <a:solidFill>
                  <a:srgbClr val="0033CC"/>
                </a:solidFill>
              </a:rPr>
              <a:t>	…</a:t>
            </a:r>
            <a:r>
              <a:rPr lang="zh-CN" altLang="en-US" sz="2800" b="1" i="1">
                <a:solidFill>
                  <a:srgbClr val="0033CC"/>
                </a:solidFill>
              </a:rPr>
              <a:t>这人便为有福！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b="1" i="1">
                <a:solidFill>
                  <a:srgbClr val="0033CC"/>
                </a:solidFill>
              </a:rPr>
              <a:t>					</a:t>
            </a:r>
            <a:r>
              <a:rPr lang="zh-CN" altLang="en-US" sz="2800" b="1" i="1">
                <a:solidFill>
                  <a:srgbClr val="0033CC"/>
                </a:solidFill>
              </a:rPr>
              <a:t>（诗 </a:t>
            </a:r>
            <a:r>
              <a:rPr lang="en-US" altLang="zh-CN" sz="2800" b="1" i="1">
                <a:solidFill>
                  <a:srgbClr val="0033CC"/>
                </a:solidFill>
              </a:rPr>
              <a:t>1</a:t>
            </a:r>
            <a:r>
              <a:rPr lang="en-US" sz="2800" b="1" i="1">
                <a:solidFill>
                  <a:srgbClr val="0033CC"/>
                </a:solidFill>
              </a:rPr>
              <a:t>:1</a:t>
            </a:r>
            <a:r>
              <a:rPr lang="zh-CN" altLang="en-US" sz="2800" b="1" i="1">
                <a:solidFill>
                  <a:srgbClr val="0033CC"/>
                </a:solidFill>
              </a:rPr>
              <a:t>，</a:t>
            </a:r>
            <a:r>
              <a:rPr lang="en-US" altLang="zh-CN" sz="2800" b="1" i="1">
                <a:solidFill>
                  <a:srgbClr val="0033CC"/>
                </a:solidFill>
              </a:rPr>
              <a:t>2</a:t>
            </a:r>
            <a:r>
              <a:rPr lang="zh-CN" altLang="en-US" sz="2800" b="1" i="1">
                <a:solidFill>
                  <a:srgbClr val="0033CC"/>
                </a:solidFill>
              </a:rPr>
              <a:t>）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endParaRPr lang="en-US" sz="2800" b="1" i="1">
              <a:solidFill>
                <a:srgbClr val="0033CC"/>
              </a:solidFill>
            </a:endParaRPr>
          </a:p>
        </p:txBody>
      </p:sp>
      <p:sp>
        <p:nvSpPr>
          <p:cNvPr id="30925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60455" name="Text Box 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+mn-ea"/>
                <a:cs typeface="Arial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33706052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0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0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60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0452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689" name="Picture 5" descr="Mountain Scene 1346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02" name="Text Box 2"/>
          <p:cNvSpPr txBox="1">
            <a:spLocks noChangeArrowheads="1"/>
          </p:cNvSpPr>
          <p:nvPr/>
        </p:nvSpPr>
        <p:spPr bwMode="auto">
          <a:xfrm>
            <a:off x="533400" y="735013"/>
            <a:ext cx="8382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sz="3600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Emblematic:  2</a:t>
            </a:r>
            <a:r>
              <a:rPr lang="en-US" sz="3600" b="1" baseline="30000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nd</a:t>
            </a:r>
            <a:r>
              <a:rPr lang="en-US" sz="3600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line reproduces the 1</a:t>
            </a:r>
            <a:r>
              <a:rPr lang="en-US" sz="3600" b="1" baseline="30000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st</a:t>
            </a:r>
            <a:r>
              <a:rPr lang="en-US" sz="3600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line by metaphorical comparison  </a:t>
            </a:r>
          </a:p>
        </p:txBody>
      </p:sp>
      <p:sp>
        <p:nvSpPr>
          <p:cNvPr id="204803" name="Text Box 3"/>
          <p:cNvSpPr txBox="1">
            <a:spLocks noChangeArrowheads="1"/>
          </p:cNvSpPr>
          <p:nvPr/>
        </p:nvSpPr>
        <p:spPr bwMode="auto">
          <a:xfrm>
            <a:off x="611560" y="3140968"/>
            <a:ext cx="7696200" cy="228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ja-JP" altLang="en-US" dirty="0"/>
              <a:t>诗篇</a:t>
            </a:r>
            <a:r>
              <a:rPr lang="en-US" dirty="0"/>
              <a:t> 1:4                                               “Not so the wicked!                           They are like chaff                              that the wind blows away.”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1522482880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4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03" grpId="0" autoUpdateAnimBg="0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5" descr="snymtn10"/>
          <p:cNvPicPr>
            <a:picLocks noChangeAspect="1" noChangeArrowheads="1"/>
          </p:cNvPicPr>
          <p:nvPr/>
        </p:nvPicPr>
        <p:blipFill>
          <a:blip r:embed="rId2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391</a:t>
            </a:r>
          </a:p>
        </p:txBody>
      </p:sp>
      <p:sp>
        <p:nvSpPr>
          <p:cNvPr id="36147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因为耶和华看顾义人的道路，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恶人的道路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却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必灭亡。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5061640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autoUpdateAnimBg="0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</a:t>
            </a:r>
          </a:p>
        </p:txBody>
      </p:sp>
    </p:spTree>
    <p:extLst>
      <p:ext uri="{BB962C8B-B14F-4D97-AF65-F5344CB8AC3E}">
        <p14:creationId xmlns:p14="http://schemas.microsoft.com/office/powerpoint/2010/main" val="148918181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/>
          <p:cNvPicPr>
            <a:picLocks noChangeAspect="1" noChangeArrowheads="1"/>
          </p:cNvPicPr>
          <p:nvPr/>
        </p:nvPicPr>
        <p:blipFill>
          <a:blip r:embed="rId3" cstate="screen">
            <a:lum bright="28000" contrast="-3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06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2514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6600" b="1">
                <a:solidFill>
                  <a:srgbClr val="B12143"/>
                </a:solidFill>
                <a:latin typeface="Arial Black" charset="0"/>
              </a:rPr>
              <a:t>诗篇：</a:t>
            </a:r>
            <a:endParaRPr lang="en-US" sz="6600" b="1">
              <a:solidFill>
                <a:srgbClr val="B12143"/>
              </a:solidFill>
              <a:latin typeface="Arial Black" charset="0"/>
            </a:endParaRPr>
          </a:p>
        </p:txBody>
      </p:sp>
      <p:sp>
        <p:nvSpPr>
          <p:cNvPr id="140292" name="Rectangle 4"/>
          <p:cNvSpPr>
            <a:spLocks noChangeArrowheads="1"/>
          </p:cNvSpPr>
          <p:nvPr/>
        </p:nvSpPr>
        <p:spPr bwMode="auto">
          <a:xfrm>
            <a:off x="1219200" y="3962400"/>
            <a:ext cx="6858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algn="ctr">
              <a:spcBef>
                <a:spcPct val="20000"/>
              </a:spcBef>
            </a:pPr>
            <a:r>
              <a:rPr lang="zh-CN" altLang="en-US" sz="3000" b="1">
                <a:solidFill>
                  <a:srgbClr val="B12143"/>
                </a:solidFill>
                <a:latin typeface="Arial Black" charset="0"/>
              </a:rPr>
              <a:t>适宜所有时代的敬拜诗歌</a:t>
            </a:r>
            <a:endParaRPr lang="en-GB" sz="3000" b="1">
              <a:solidFill>
                <a:srgbClr val="B12143"/>
              </a:solidFill>
              <a:latin typeface="Arial Black" charset="0"/>
            </a:endParaRPr>
          </a:p>
        </p:txBody>
      </p:sp>
    </p:spTree>
  </p:cSld>
  <p:clrMapOvr>
    <a:masterClrMapping/>
  </p:clrMapOvr>
  <p:transition>
    <p:fade/>
  </p:transition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7" y="0"/>
            <a:ext cx="9139943" cy="6858000"/>
          </a:xfrm>
          <a:prstGeom prst="rect">
            <a:avLst/>
          </a:prstGeom>
        </p:spPr>
      </p:pic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1" y="1783770"/>
            <a:ext cx="9139942" cy="1282402"/>
          </a:xfrm>
        </p:spPr>
        <p:txBody>
          <a:bodyPr wrap="square">
            <a:spAutoFit/>
          </a:bodyPr>
          <a:lstStyle/>
          <a:p>
            <a:pPr eaLnBrk="1" hangingPunct="1"/>
            <a:br>
              <a:rPr lang="en-US" sz="2800" kern="1200" baseline="30000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  <a:latin typeface="Arial" charset="0"/>
                <a:ea typeface="ＭＳ Ｐゴシック" charset="0"/>
                <a:cs typeface="+mn-cs"/>
              </a:rPr>
            </a:br>
            <a:r>
              <a:rPr lang="ko-KR" altLang="en-US" sz="8800" kern="1200" baseline="30000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  <a:latin typeface="Arial" charset="0"/>
                <a:ea typeface="ＭＳ Ｐゴシック" charset="0"/>
                <a:cs typeface="+mn-cs"/>
              </a:rPr>
              <a:t>诗篇</a:t>
            </a:r>
            <a:r>
              <a:rPr lang="en-US" altLang="ko-KR" sz="8800" kern="1200" baseline="30000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  <a:latin typeface="Arial" charset="0"/>
                <a:ea typeface="ＭＳ Ｐゴシック" charset="0"/>
                <a:cs typeface="+mn-cs"/>
              </a:rPr>
              <a:t> </a:t>
            </a:r>
            <a:r>
              <a:rPr lang="en-US" sz="8800" kern="1200" baseline="30000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  <a:latin typeface="Arial" charset="0"/>
                <a:ea typeface="ＭＳ Ｐゴシック" charset="0"/>
                <a:cs typeface="+mn-cs"/>
              </a:rPr>
              <a:t>2 </a:t>
            </a:r>
            <a:endParaRPr lang="en-US" sz="5400" kern="1200" baseline="30000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  <a:latin typeface="Arial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2089488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7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2:1-2 (</a:t>
            </a:r>
            <a:r>
              <a:rPr lang="en-US" sz="3600" b="1" dirty="0">
                <a:solidFill>
                  <a:srgbClr val="FFFFFF"/>
                </a:solidFill>
              </a:rPr>
              <a:t>CNV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sp>
        <p:nvSpPr>
          <p:cNvPr id="5" name="Rectangle 4"/>
          <p:cNvSpPr/>
          <p:nvPr/>
        </p:nvSpPr>
        <p:spPr>
          <a:xfrm>
            <a:off x="1" y="352305"/>
            <a:ext cx="9143999" cy="347787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列国为甚么骚动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？ 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万民为甚么空谋妄想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？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2 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世上的君王起来，首领聚在一起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敌对耶和华和他所膏立的，说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</a:t>
            </a:r>
          </a:p>
        </p:txBody>
      </p:sp>
    </p:spTree>
    <p:extLst>
      <p:ext uri="{BB962C8B-B14F-4D97-AF65-F5344CB8AC3E}">
        <p14:creationId xmlns:p14="http://schemas.microsoft.com/office/powerpoint/2010/main" val="4126367535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2:3-5 (CNV)</a:t>
            </a:r>
          </a:p>
        </p:txBody>
      </p:sp>
      <p:sp>
        <p:nvSpPr>
          <p:cNvPr id="5" name="Rectangle 4"/>
          <p:cNvSpPr/>
          <p:nvPr/>
        </p:nvSpPr>
        <p:spPr>
          <a:xfrm>
            <a:off x="375775" y="177691"/>
            <a:ext cx="8610601" cy="5509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3“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我们来挣断他们给我们的束缚，摆脱他们的绳索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！”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4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那坐在天上的必发笑，主必讥笑他们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5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那时，他必在烈怒中对他们讲话，在震怒中使他们惊慌，说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</a:t>
            </a:r>
          </a:p>
        </p:txBody>
      </p:sp>
    </p:spTree>
    <p:extLst>
      <p:ext uri="{BB962C8B-B14F-4D97-AF65-F5344CB8AC3E}">
        <p14:creationId xmlns:p14="http://schemas.microsoft.com/office/powerpoint/2010/main" val="746804531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2:6-7 (CNV)</a:t>
            </a:r>
          </a:p>
        </p:txBody>
      </p:sp>
      <p:sp>
        <p:nvSpPr>
          <p:cNvPr id="5" name="Rectangle 4"/>
          <p:cNvSpPr/>
          <p:nvPr/>
        </p:nvSpPr>
        <p:spPr>
          <a:xfrm>
            <a:off x="-4057" y="494330"/>
            <a:ext cx="9144000" cy="415498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“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我已经在锡安我的圣山上，立了我的君王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。”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7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受膏者说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：“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我要宣告耶和华的谕旨：耶和华对我说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：‘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你是我的儿子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我今日生了你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1278729625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6211669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2:8-10 (CNV)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0"/>
            <a:ext cx="9144000" cy="618630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8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你求我，我就把列国赐给你作产业，把全地都归属于你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9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你必用铁杖击打他们，好像打碎陶器一样粉碎他们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。’”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10   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现在，君王啊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 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你们要谨慎。地上的审判官啊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 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你们应当听劝告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3874131279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2:11-12 (CNV)</a:t>
            </a:r>
          </a:p>
        </p:txBody>
      </p:sp>
      <p:sp>
        <p:nvSpPr>
          <p:cNvPr id="5" name="Rectangle 4"/>
          <p:cNvSpPr/>
          <p:nvPr/>
        </p:nvSpPr>
        <p:spPr>
          <a:xfrm>
            <a:off x="-14318" y="297700"/>
            <a:ext cx="9139943" cy="415498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11   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你们要以敬畏的态度事奉耶和华，又应当存战兢的心而欢呼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12   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你们要用嘴亲吻子，否则他一</a:t>
            </a:r>
            <a:b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发怒，你们就在路上灭亡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因为他的怒气快要发作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凡是投靠他的，都是有福的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2992539776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8536" y="1878990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723900" y="124664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52400" y="4343400"/>
            <a:ext cx="8763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10:1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耶和华啊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！你为甚么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远远地站着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？</a:t>
            </a:r>
            <a:endParaRPr lang="en-US" altLang="zh-CN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在患难的时候，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你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为甚么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隐藏起来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呢？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4035305"/>
      </p:ext>
    </p:extLst>
  </p:cSld>
  <p:clrMapOvr>
    <a:masterClrMapping/>
  </p:clrMapOvr>
  <p:transition spd="med">
    <p:randomBar dir="vert"/>
  </p:transition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4785" name="Picture 5" descr="Fire &amp; Ice 083"/>
          <p:cNvPicPr>
            <a:picLocks noChangeAspect="1" noChangeArrowheads="1"/>
          </p:cNvPicPr>
          <p:nvPr/>
        </p:nvPicPr>
        <p:blipFill>
          <a:blip r:embed="rId2" cstate="screen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58" name="Text Box 2"/>
          <p:cNvSpPr txBox="1">
            <a:spLocks noChangeArrowheads="1"/>
          </p:cNvSpPr>
          <p:nvPr/>
        </p:nvSpPr>
        <p:spPr bwMode="auto">
          <a:xfrm>
            <a:off x="609600" y="719138"/>
            <a:ext cx="8382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en-US" dirty="0"/>
              <a:t>Synthetic Formal: 2nd line develops the thought of the 1st line  </a:t>
            </a:r>
          </a:p>
        </p:txBody>
      </p:sp>
      <p:sp>
        <p:nvSpPr>
          <p:cNvPr id="224259" name="Text Box 3"/>
          <p:cNvSpPr txBox="1">
            <a:spLocks noChangeArrowheads="1"/>
          </p:cNvSpPr>
          <p:nvPr/>
        </p:nvSpPr>
        <p:spPr bwMode="auto">
          <a:xfrm>
            <a:off x="0" y="2374900"/>
            <a:ext cx="8991600" cy="173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ja-JP" altLang="en-US" dirty="0"/>
              <a:t>诗篇</a:t>
            </a:r>
            <a:r>
              <a:rPr lang="en-US" dirty="0"/>
              <a:t> 2:6                                                  </a:t>
            </a:r>
            <a:r>
              <a:rPr lang="en-US" altLang="ja-JP" dirty="0"/>
              <a:t>"</a:t>
            </a:r>
            <a:r>
              <a:rPr lang="en-US" dirty="0"/>
              <a:t>I have installed my King on Zion, </a:t>
            </a:r>
            <a:br>
              <a:rPr lang="en-US" dirty="0"/>
            </a:br>
            <a:r>
              <a:rPr lang="en-US" dirty="0"/>
              <a:t>my holy hill.</a:t>
            </a:r>
            <a:r>
              <a:rPr lang="en-US" altLang="ja-JP" dirty="0"/>
              <a:t>"</a:t>
            </a:r>
            <a:endParaRPr lang="en-US" dirty="0"/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4264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1840038760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4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259" grpId="0" autoUpdateAnimBg="0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</a:t>
            </a:r>
          </a:p>
        </p:txBody>
      </p:sp>
    </p:spTree>
    <p:extLst>
      <p:ext uri="{BB962C8B-B14F-4D97-AF65-F5344CB8AC3E}">
        <p14:creationId xmlns:p14="http://schemas.microsoft.com/office/powerpoint/2010/main" val="2703727254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</a:t>
            </a:r>
          </a:p>
        </p:txBody>
      </p:sp>
    </p:spTree>
    <p:extLst>
      <p:ext uri="{BB962C8B-B14F-4D97-AF65-F5344CB8AC3E}">
        <p14:creationId xmlns:p14="http://schemas.microsoft.com/office/powerpoint/2010/main" val="317262735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2"/>
          <p:cNvPicPr>
            <a:picLocks noChangeAspect="1" noChangeArrowheads="1"/>
          </p:cNvPicPr>
          <p:nvPr/>
        </p:nvPicPr>
        <p:blipFill>
          <a:blip r:embed="rId3" cstate="screen">
            <a:lum bright="40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5267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b="1">
                <a:solidFill>
                  <a:schemeClr val="accent1"/>
                </a:solidFill>
                <a:latin typeface="Arial" charset="0"/>
                <a:cs typeface="宋体" charset="0"/>
              </a:rPr>
              <a:t>概述</a:t>
            </a:r>
            <a:endParaRPr lang="en-US" sz="5400" b="1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952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3886200"/>
          </a:xfrm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介绍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诗篇在旧约时代占有什么样的地位？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以色列人如何藉由诗篇来敬拜神？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诗篇对今日的基督徒有何切身的关联？</a:t>
            </a:r>
            <a:endParaRPr lang="en-GB" b="1" dirty="0">
              <a:solidFill>
                <a:srgbClr val="B12143"/>
              </a:solidFill>
              <a:latin typeface="Arial" charset="0"/>
            </a:endParaRPr>
          </a:p>
        </p:txBody>
      </p:sp>
      <p:sp>
        <p:nvSpPr>
          <p:cNvPr id="395269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952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8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0" dur="500" fill="hold"/>
                                        <p:tgtEl>
                                          <p:spTgt spid="3952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</a:t>
            </a:r>
          </a:p>
        </p:txBody>
      </p:sp>
    </p:spTree>
    <p:extLst>
      <p:ext uri="{BB962C8B-B14F-4D97-AF65-F5344CB8AC3E}">
        <p14:creationId xmlns:p14="http://schemas.microsoft.com/office/powerpoint/2010/main" val="2664305878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</a:t>
            </a:r>
          </a:p>
        </p:txBody>
      </p:sp>
    </p:spTree>
    <p:extLst>
      <p:ext uri="{BB962C8B-B14F-4D97-AF65-F5344CB8AC3E}">
        <p14:creationId xmlns:p14="http://schemas.microsoft.com/office/powerpoint/2010/main" val="222634099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3761" name="Picture 5" descr="Mountain Scene 0362"/>
          <p:cNvPicPr>
            <a:picLocks noChangeAspect="1" noChangeArrowheads="1"/>
          </p:cNvPicPr>
          <p:nvPr/>
        </p:nvPicPr>
        <p:blipFill>
          <a:blip r:embed="rId2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0" name="Text Box 2"/>
          <p:cNvSpPr txBox="1">
            <a:spLocks noChangeArrowheads="1"/>
          </p:cNvSpPr>
          <p:nvPr/>
        </p:nvSpPr>
        <p:spPr bwMode="auto">
          <a:xfrm>
            <a:off x="609600" y="684213"/>
            <a:ext cx="8382000" cy="175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en-US" dirty="0"/>
              <a:t>Synthetic (Incomplete without Compensation): lines of different length with only some terms parallel  </a:t>
            </a:r>
          </a:p>
        </p:txBody>
      </p:sp>
      <p:sp>
        <p:nvSpPr>
          <p:cNvPr id="201731" name="Text Box 3"/>
          <p:cNvSpPr txBox="1">
            <a:spLocks noChangeArrowheads="1"/>
          </p:cNvSpPr>
          <p:nvPr/>
        </p:nvSpPr>
        <p:spPr bwMode="auto">
          <a:xfrm>
            <a:off x="0" y="2679700"/>
            <a:ext cx="9144000" cy="25853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ja-JP" altLang="en-US" dirty="0"/>
              <a:t>诗篇</a:t>
            </a:r>
            <a:r>
              <a:rPr lang="en-US" dirty="0"/>
              <a:t> 6:1</a:t>
            </a:r>
          </a:p>
          <a:p>
            <a:r>
              <a:rPr lang="en-US" altLang="ja-JP" dirty="0"/>
              <a:t>"</a:t>
            </a:r>
            <a:r>
              <a:rPr lang="en-US" dirty="0"/>
              <a:t>O L</a:t>
            </a:r>
            <a:r>
              <a:rPr lang="en-US" sz="3200" dirty="0"/>
              <a:t>ORD</a:t>
            </a:r>
            <a:r>
              <a:rPr lang="en-US" dirty="0"/>
              <a:t>, do not rebuke me in Your anger </a:t>
            </a:r>
            <a:br>
              <a:rPr lang="en-US" dirty="0"/>
            </a:br>
            <a:r>
              <a:rPr lang="en-US" dirty="0"/>
              <a:t>or discipline me in Your wrath.</a:t>
            </a:r>
            <a:r>
              <a:rPr lang="en-US" altLang="ja-JP" dirty="0"/>
              <a:t>"</a:t>
            </a:r>
            <a:endParaRPr lang="en-US" dirty="0"/>
          </a:p>
        </p:txBody>
      </p:sp>
      <p:sp>
        <p:nvSpPr>
          <p:cNvPr id="201732" name="Text Box 4"/>
          <p:cNvSpPr txBox="1">
            <a:spLocks noChangeArrowheads="1"/>
          </p:cNvSpPr>
          <p:nvPr/>
        </p:nvSpPr>
        <p:spPr bwMode="auto">
          <a:xfrm>
            <a:off x="84264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391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622005783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1731" grpId="0" autoUpdateAnimBg="0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5025" name="Picture 2" descr="Israel 040"/>
          <p:cNvPicPr>
            <a:picLocks noChangeAspect="1" noChangeArrowheads="1"/>
          </p:cNvPicPr>
          <p:nvPr/>
        </p:nvPicPr>
        <p:blipFill>
          <a:blip r:embed="rId2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751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5" name="Text Box 3"/>
          <p:cNvSpPr txBox="1">
            <a:spLocks noChangeArrowheads="1"/>
          </p:cNvSpPr>
          <p:nvPr/>
        </p:nvSpPr>
        <p:spPr bwMode="auto">
          <a:xfrm>
            <a:off x="381000" y="1295400"/>
            <a:ext cx="8305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latin typeface="Arial"/>
                <a:ea typeface="Times New Roman" charset="0"/>
                <a:cs typeface="Arial"/>
              </a:defRPr>
            </a:lvl1pPr>
          </a:lstStyle>
          <a:p>
            <a:pPr algn="ctr"/>
            <a:r>
              <a:rPr lang="zh-CN" altLang="en-US" dirty="0"/>
              <a:t>故意夸大、言过其实以达到强调的目的</a:t>
            </a:r>
          </a:p>
        </p:txBody>
      </p:sp>
      <p:sp>
        <p:nvSpPr>
          <p:cNvPr id="212996" name="Text Box 4"/>
          <p:cNvSpPr txBox="1">
            <a:spLocks noChangeArrowheads="1"/>
          </p:cNvSpPr>
          <p:nvPr/>
        </p:nvSpPr>
        <p:spPr bwMode="auto">
          <a:xfrm>
            <a:off x="457200" y="212725"/>
            <a:ext cx="82296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夸张法 </a:t>
            </a:r>
            <a:r>
              <a:rPr lang="en-US" sz="2400" dirty="0"/>
              <a:t>Hyperbole</a:t>
            </a:r>
            <a:endParaRPr lang="en-US" dirty="0"/>
          </a:p>
        </p:txBody>
      </p:sp>
      <p:sp>
        <p:nvSpPr>
          <p:cNvPr id="212997" name="Text Box 5"/>
          <p:cNvSpPr txBox="1">
            <a:spLocks noChangeArrowheads="1"/>
          </p:cNvSpPr>
          <p:nvPr/>
        </p:nvSpPr>
        <p:spPr bwMode="auto">
          <a:xfrm>
            <a:off x="0" y="3505200"/>
            <a:ext cx="91440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诗篇 </a:t>
            </a:r>
            <a:r>
              <a:rPr lang="en-US" dirty="0"/>
              <a:t>6:6                                                     </a:t>
            </a:r>
            <a:r>
              <a:rPr lang="en-US" i="1" dirty="0"/>
              <a:t>“</a:t>
            </a:r>
            <a:r>
              <a:rPr lang="zh-CN" altLang="en-US" i="1" dirty="0"/>
              <a:t>我因悲叹而疲惫，</a:t>
            </a:r>
          </a:p>
          <a:p>
            <a:r>
              <a:rPr lang="zh-CN" altLang="en-US" i="1" dirty="0"/>
              <a:t>我夜夜流泪，把床漂起，</a:t>
            </a:r>
          </a:p>
          <a:p>
            <a:r>
              <a:rPr lang="zh-CN" altLang="en-US" i="1" dirty="0"/>
              <a:t>把床榻浸透。</a:t>
            </a:r>
            <a:r>
              <a:rPr lang="en-US" i="1" dirty="0"/>
              <a:t>”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"/>
                <a:cs typeface="Arial"/>
              </a:rPr>
              <a:t>392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"/>
                <a:cs typeface="Arial"/>
              </a:rPr>
              <a:t>P 15</a:t>
            </a:r>
          </a:p>
        </p:txBody>
      </p:sp>
    </p:spTree>
    <p:extLst>
      <p:ext uri="{BB962C8B-B14F-4D97-AF65-F5344CB8AC3E}">
        <p14:creationId xmlns:p14="http://schemas.microsoft.com/office/powerpoint/2010/main" val="3021350613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2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2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995" grpId="0" autoUpdateAnimBg="0"/>
      <p:bldP spid="212997" grpId="0" autoUpdateAnimBg="0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</a:t>
            </a:r>
          </a:p>
        </p:txBody>
      </p:sp>
    </p:spTree>
    <p:extLst>
      <p:ext uri="{BB962C8B-B14F-4D97-AF65-F5344CB8AC3E}">
        <p14:creationId xmlns:p14="http://schemas.microsoft.com/office/powerpoint/2010/main" val="3246653115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</a:t>
            </a:r>
          </a:p>
        </p:txBody>
      </p:sp>
    </p:spTree>
    <p:extLst>
      <p:ext uri="{BB962C8B-B14F-4D97-AF65-F5344CB8AC3E}">
        <p14:creationId xmlns:p14="http://schemas.microsoft.com/office/powerpoint/2010/main" val="1421451042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</a:t>
            </a:r>
          </a:p>
        </p:txBody>
      </p:sp>
    </p:spTree>
    <p:extLst>
      <p:ext uri="{BB962C8B-B14F-4D97-AF65-F5344CB8AC3E}">
        <p14:creationId xmlns:p14="http://schemas.microsoft.com/office/powerpoint/2010/main" val="1504276979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>
            <a:normAutofit/>
          </a:bodyPr>
          <a:lstStyle/>
          <a:p>
            <a:r>
              <a:rPr lang="zh-CN" altLang="en-US" sz="3200" u="sng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9:1-2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耶和华啊！我要全心称谢你，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我要述说你一切奇妙的作为。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en-US" altLang="zh-CN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2</a:t>
            </a: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我要因你快乐欢欣；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至高者啊！我要歌颂你的名。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86343810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 9:3-4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我的仇敌转身退后的时候，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就在你的面前绊倒、灭亡。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因为你为我伸了冤，辨了屈；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你坐在宝座上，施行公义的审判。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3946193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 9:7-8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耶和华却永远坐着为王，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为了施行审判，他已经设立宝座。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他必以公义审判世界，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按正直判断万民。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77801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3" descr="trust-by-schmollmolch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91440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33515" y="116632"/>
            <a:ext cx="9103783" cy="1470025"/>
          </a:xfrm>
          <a:ln>
            <a:miter lim="800000"/>
            <a:headEnd/>
            <a:tailEnd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txBody>
          <a:bodyPr/>
          <a:lstStyle/>
          <a:p>
            <a:pPr>
              <a:defRPr/>
            </a:pPr>
            <a:r>
              <a:rPr lang="en-US" sz="8000" b="1" dirty="0">
                <a:solidFill>
                  <a:schemeClr val="bg1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What is Poetry?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-36512" y="1700808"/>
            <a:ext cx="9109012" cy="1752600"/>
          </a:xfrm>
          <a:ln>
            <a:miter lim="800000"/>
            <a:headEnd/>
            <a:tailEnd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txBody>
          <a:bodyPr/>
          <a:lstStyle/>
          <a:p>
            <a:pPr>
              <a:defRPr/>
            </a:pPr>
            <a:r>
              <a:rPr lang="en-US" sz="3600" b="1" dirty="0">
                <a:solidFill>
                  <a:schemeClr val="bg1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In the next 30 seconds define poetry to the person next to you</a:t>
            </a:r>
          </a:p>
        </p:txBody>
      </p:sp>
    </p:spTree>
  </p:cSld>
  <p:clrMapOvr>
    <a:masterClrMapping/>
  </p:clrMapOvr>
  <p:transition/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 9:9-10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耶和华要给受欺压的人作保障，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作患难时的避难所。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认识你名的人必倚靠你；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耶和华啊！你从未撇弃寻求你的人。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7160280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 9:19-20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耶和华啊！求你起来，不要让世人</a:t>
            </a:r>
            <a:br>
              <a:rPr lang="en-US" altLang="zh-CN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得胜；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愿列国都在你面前受审判。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耶和华啊！求你使他们惊惧，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愿列国都知道自己不过是人。</a:t>
            </a:r>
            <a:br>
              <a:rPr lang="en-US" altLang="zh-CN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br>
              <a:rPr lang="en-US" altLang="zh-CN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细拉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3504464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</a:t>
            </a:r>
          </a:p>
        </p:txBody>
      </p:sp>
    </p:spTree>
    <p:extLst>
      <p:ext uri="{BB962C8B-B14F-4D97-AF65-F5344CB8AC3E}">
        <p14:creationId xmlns:p14="http://schemas.microsoft.com/office/powerpoint/2010/main" val="1035867280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</a:t>
            </a:r>
          </a:p>
        </p:txBody>
      </p:sp>
    </p:spTree>
    <p:extLst>
      <p:ext uri="{BB962C8B-B14F-4D97-AF65-F5344CB8AC3E}">
        <p14:creationId xmlns:p14="http://schemas.microsoft.com/office/powerpoint/2010/main" val="1663776118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13806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</a:t>
            </a:r>
          </a:p>
        </p:txBody>
      </p:sp>
    </p:spTree>
    <p:extLst>
      <p:ext uri="{BB962C8B-B14F-4D97-AF65-F5344CB8AC3E}">
        <p14:creationId xmlns:p14="http://schemas.microsoft.com/office/powerpoint/2010/main" val="69818116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</a:t>
            </a:r>
          </a:p>
        </p:txBody>
      </p:sp>
    </p:spTree>
    <p:extLst>
      <p:ext uri="{BB962C8B-B14F-4D97-AF65-F5344CB8AC3E}">
        <p14:creationId xmlns:p14="http://schemas.microsoft.com/office/powerpoint/2010/main" val="2435285781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</a:t>
            </a:r>
          </a:p>
        </p:txBody>
      </p:sp>
    </p:spTree>
    <p:extLst>
      <p:ext uri="{BB962C8B-B14F-4D97-AF65-F5344CB8AC3E}">
        <p14:creationId xmlns:p14="http://schemas.microsoft.com/office/powerpoint/2010/main" val="20317117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15</a:t>
            </a:r>
          </a:p>
        </p:txBody>
      </p:sp>
    </p:spTree>
    <p:extLst>
      <p:ext uri="{BB962C8B-B14F-4D97-AF65-F5344CB8AC3E}">
        <p14:creationId xmlns:p14="http://schemas.microsoft.com/office/powerpoint/2010/main" val="3313250720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16</a:t>
            </a:r>
          </a:p>
        </p:txBody>
      </p:sp>
    </p:spTree>
    <p:extLst>
      <p:ext uri="{BB962C8B-B14F-4D97-AF65-F5344CB8AC3E}">
        <p14:creationId xmlns:p14="http://schemas.microsoft.com/office/powerpoint/2010/main" val="619852002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17</a:t>
            </a:r>
          </a:p>
        </p:txBody>
      </p:sp>
    </p:spTree>
    <p:extLst>
      <p:ext uri="{BB962C8B-B14F-4D97-AF65-F5344CB8AC3E}">
        <p14:creationId xmlns:p14="http://schemas.microsoft.com/office/powerpoint/2010/main" val="97385893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3826" name="Picture 2"/>
          <p:cNvPicPr>
            <a:picLocks noChangeAspect="1" noChangeArrowheads="1"/>
          </p:cNvPicPr>
          <p:nvPr/>
        </p:nvPicPr>
        <p:blipFill>
          <a:blip r:embed="rId3" cstate="screen">
            <a:lum bright="-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668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64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85800" y="3160713"/>
            <a:ext cx="8458200" cy="2554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742950" indent="-7429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Font typeface="Arial" charset="0"/>
              <a:buAutoNum type="arabicPeriod"/>
            </a:pPr>
            <a:r>
              <a:rPr 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Stress Patterns (not rhymes)</a:t>
            </a:r>
          </a:p>
          <a:p>
            <a:pPr eaLnBrk="1" hangingPunct="1">
              <a:buFont typeface="Arial" charset="0"/>
              <a:buAutoNum type="arabicPeriod"/>
            </a:pPr>
            <a:r>
              <a:rPr 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Evocative language</a:t>
            </a:r>
          </a:p>
          <a:p>
            <a:pPr eaLnBrk="1" hangingPunct="1">
              <a:buFont typeface="Arial" charset="0"/>
              <a:buAutoNum type="arabicPeriod"/>
            </a:pPr>
            <a:r>
              <a:rPr 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Acrostic Arrangement</a:t>
            </a:r>
          </a:p>
          <a:p>
            <a:pPr eaLnBrk="1" hangingPunct="1">
              <a:buFont typeface="Arial" charset="0"/>
              <a:buAutoNum type="arabicPeriod"/>
            </a:pPr>
            <a:r>
              <a:rPr 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Thought Rhyme</a:t>
            </a:r>
          </a:p>
        </p:txBody>
      </p:sp>
      <p:sp>
        <p:nvSpPr>
          <p:cNvPr id="333830" name="TextBox 6"/>
          <p:cNvSpPr txBox="1">
            <a:spLocks noChangeArrowheads="1"/>
          </p:cNvSpPr>
          <p:nvPr/>
        </p:nvSpPr>
        <p:spPr bwMode="auto">
          <a:xfrm>
            <a:off x="-258763" y="579438"/>
            <a:ext cx="1841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/>
          </a:p>
        </p:txBody>
      </p:sp>
      <p:sp>
        <p:nvSpPr>
          <p:cNvPr id="333831" name="Rectangle 3"/>
          <p:cNvSpPr txBox="1">
            <a:spLocks noChangeArrowheads="1"/>
          </p:cNvSpPr>
          <p:nvPr/>
        </p:nvSpPr>
        <p:spPr bwMode="auto">
          <a:xfrm>
            <a:off x="457200" y="17526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zh-CN" altLang="en-US" sz="7200" b="1">
                <a:solidFill>
                  <a:schemeClr val="bg1"/>
                </a:solidFill>
                <a:cs typeface="Arial" charset="0"/>
              </a:rPr>
              <a:t>希伯来诗的特徵</a:t>
            </a:r>
            <a:endParaRPr lang="en-GB" sz="7200" b="1">
              <a:solidFill>
                <a:schemeClr val="bg1"/>
              </a:solidFill>
              <a:cs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18</a:t>
            </a:r>
          </a:p>
        </p:txBody>
      </p:sp>
    </p:spTree>
    <p:extLst>
      <p:ext uri="{BB962C8B-B14F-4D97-AF65-F5344CB8AC3E}">
        <p14:creationId xmlns:p14="http://schemas.microsoft.com/office/powerpoint/2010/main" val="1686807919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501675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一起诵读</a:t>
            </a:r>
            <a:r>
              <a:rPr lang="en-US" sz="40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: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耶和华我的力量啊！我爱你。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耶和华是我的岩石、我的山寨、我的救主、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我的　神、我的盘石、我所投靠的、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我的盾牌、我救恩的角、我的高台。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59607732"/>
      </p:ext>
    </p:extLst>
  </p:cSld>
  <p:clrMapOvr>
    <a:masterClrMapping/>
  </p:clrMapOvr>
  <p:transition spd="slow">
    <p:cut/>
  </p:transition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1700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他从高处伸手抓住我，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把我从大水中拉上来。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他救我脱离我的强敌，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脱离那些恨我的人，因为他们比我强盛。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23524585"/>
      </p:ext>
    </p:extLst>
  </p:cSld>
  <p:clrMapOvr>
    <a:masterClrMapping/>
  </p:clrMapOvr>
  <p:transition spd="slow">
    <p:cut/>
  </p:transition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255454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 在我遭难的日子，他们来攻击我，</a:t>
            </a:r>
          </a:p>
          <a:p>
            <a:pPr marL="919163" indent="-919163" defTabSz="457200"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但耶和华是我的支持。</a:t>
            </a:r>
          </a:p>
          <a:p>
            <a:pPr marL="919163" indent="-919163" defTabSz="457200"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他又领我出去，到那宽阔之地；</a:t>
            </a:r>
          </a:p>
          <a:p>
            <a:pPr marL="919163" indent="-919163" defTabSz="457200"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他搭救我，因为他喜悦我。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86949914"/>
      </p:ext>
    </p:extLst>
  </p:cSld>
  <p:clrMapOvr>
    <a:masterClrMapping/>
  </p:clrMapOvr>
  <p:transition spd="slow">
    <p:cut/>
  </p:transition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193899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耶和华按着我的公义报答我，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照着我手中的清洁回报我。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因为我谨守了耶和华的道</a:t>
            </a:r>
            <a:r>
              <a:rPr 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;</a:t>
            </a:r>
          </a:p>
        </p:txBody>
      </p:sp>
    </p:spTree>
    <p:extLst>
      <p:ext uri="{BB962C8B-B14F-4D97-AF65-F5344CB8AC3E}">
        <p14:creationId xmlns:p14="http://schemas.microsoft.com/office/powerpoint/2010/main" val="2171968075"/>
      </p:ext>
    </p:extLst>
  </p:cSld>
  <p:clrMapOvr>
    <a:masterClrMapping/>
  </p:clrMapOvr>
  <p:transition spd="slow">
    <p:cut/>
  </p:transition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1700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未曾作恶离开我的　神。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因为他的一切典章常摆在我面前，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他的律例，我未曾丢弃。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我在他面前作完全的人，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我也谨慎自己，脱离我的罪孽。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21387267"/>
      </p:ext>
    </p:extLst>
  </p:cSld>
  <p:clrMapOvr>
    <a:masterClrMapping/>
  </p:clrMapOvr>
  <p:transition spd="slow">
    <p:cut/>
  </p:transition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193899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所以耶和华按着我的公义，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照着我在他眼前手中的清洁回报我。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45492235"/>
      </p:ext>
    </p:extLst>
  </p:cSld>
  <p:clrMapOvr>
    <a:masterClrMapping/>
  </p:clrMapOvr>
  <p:transition spd="slow">
    <p:cut/>
  </p:transition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78565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 这位　神，他的道路是完全的；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耶和华的话是炼净的；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凡是投靠他的，他都作他们的盾牌。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除了耶和华，谁是　神呢？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除了我们的　神，谁是盘石呢？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16711672"/>
      </p:ext>
    </p:extLst>
  </p:cSld>
  <p:clrMapOvr>
    <a:masterClrMapping/>
  </p:clrMapOvr>
  <p:transition spd="slow">
    <p:cut/>
  </p:transition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1700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你把你救恩的盾牌赐给我，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你的右手扶持我，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你的温柔使我昌大。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你使我脚底下的路径宽阔，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我的两膝没有动摇。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82616752"/>
      </p:ext>
    </p:extLst>
  </p:cSld>
  <p:clrMapOvr>
    <a:masterClrMapping/>
  </p:clrMapOvr>
  <p:transition spd="slow">
    <p:cut/>
  </p:transition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52404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耶和华是永活的，我的盘石是应当称颂的，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拯救我的　神是应当被尊为至高的。</a:t>
            </a:r>
            <a:r>
              <a:rPr 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!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 </a:t>
            </a:r>
          </a:p>
          <a:p>
            <a:pPr marL="919163" indent="-919163" algn="r" defTabSz="457200">
              <a:tabLst>
                <a:tab pos="452438" algn="l"/>
              </a:tabLst>
              <a:defRPr/>
            </a:pPr>
            <a:r>
              <a:rPr 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(</a:t>
            </a:r>
            <a:r>
              <a:rPr lang="zh-CN" alt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诗篇</a:t>
            </a:r>
            <a:r>
              <a:rPr 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 18 </a:t>
            </a:r>
            <a:r>
              <a:rPr lang="zh-CN" alt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的部分</a:t>
            </a:r>
            <a:r>
              <a:rPr lang="en-US" altLang="zh-CN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CNV</a:t>
            </a:r>
            <a:r>
              <a:rPr 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)</a:t>
            </a:r>
            <a:endParaRPr lang="en-US" sz="23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77207516"/>
      </p:ext>
    </p:extLst>
  </p:cSld>
  <p:clrMapOvr>
    <a:masterClrMapping/>
  </p:clrMapOvr>
  <p:transition spd="slow">
    <p:cut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5874" name="Picture 4" descr="parallelism-steven-milner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143000"/>
            <a:ext cx="9220200" cy="2362200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The Key: </a:t>
            </a:r>
            <a:br>
              <a:rPr 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</a:br>
            <a:r>
              <a:rPr lang="zh-CN" alt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希伯来文的对句法</a:t>
            </a: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</p:spTree>
  </p:cSld>
  <p:clrMapOvr>
    <a:masterClrMapping/>
  </p:clrMapOvr>
  <p:transition spd="med">
    <p:randomBar dir="vert"/>
  </p:transition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19</a:t>
            </a:r>
          </a:p>
        </p:txBody>
      </p:sp>
    </p:spTree>
    <p:extLst>
      <p:ext uri="{BB962C8B-B14F-4D97-AF65-F5344CB8AC3E}">
        <p14:creationId xmlns:p14="http://schemas.microsoft.com/office/powerpoint/2010/main" val="1703216111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68891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诸天述说　神的荣耀，穹苍传扬他的作为。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 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天天发出言语，夜夜传出知识。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7423950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68891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没有话语，没有言词，人也听不到它们的声音。</a:t>
            </a:r>
            <a:endParaRPr lang="en-US" sz="3200" b="1" dirty="0">
              <a:solidFill>
                <a:srgbClr val="BBE0E3">
                  <a:lumMod val="75000"/>
                </a:srgbClr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它们的声音传遍全地，它们的言语传到地极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7173874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68891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神在它们中间为太阳安设帐幕。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3200" b="1" dirty="0">
              <a:solidFill>
                <a:srgbClr val="BBE0E3">
                  <a:lumMod val="75000"/>
                </a:srgbClr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太阳如同新郎出洞房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4568004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68891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又像勇士欢欢喜喜地跑路。</a:t>
            </a:r>
            <a:endParaRPr lang="en-US" altLang="zh-CN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3200" b="1" dirty="0">
              <a:solidFill>
                <a:srgbClr val="BBE0E3">
                  <a:lumMod val="75000"/>
                </a:srgbClr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它从天的这边出来，绕行到天的那边；没有甚么可以隐藏，得不到它的温暖。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1519559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2257" name="Picture 4" descr="05740048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5511"/>
          <a:stretch>
            <a:fillRect/>
          </a:stretch>
        </p:blipFill>
        <p:spPr bwMode="auto">
          <a:xfrm>
            <a:off x="0" y="0"/>
            <a:ext cx="9144000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0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19:2   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“天天发出言语，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夜夜传出知识。”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/>
                <a:cs typeface="Arial"/>
              </a:rPr>
              <a:t>390</a:t>
            </a:r>
          </a:p>
        </p:txBody>
      </p:sp>
      <p:sp>
        <p:nvSpPr>
          <p:cNvPr id="352260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143727720"/>
      </p:ext>
    </p:extLst>
  </p:cSld>
  <p:clrMapOvr>
    <a:masterClrMapping/>
  </p:clrMapOvr>
  <p:transition spd="med">
    <p:randomBar dir="vert"/>
  </p:transition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F27E0E6-3B1B-4F5D-84A0-E6B7234C9611}"/>
              </a:ext>
            </a:extLst>
          </p:cNvPr>
          <p:cNvSpPr txBox="1"/>
          <p:nvPr/>
        </p:nvSpPr>
        <p:spPr>
          <a:xfrm>
            <a:off x="822869" y="0"/>
            <a:ext cx="7733207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 </a:t>
            </a:r>
            <a:endParaRPr kumimoji="0" lang="en-GB" sz="48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耶和华的律法是完全的，能使人心苏醒；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耶和华的法度是坚定的，能使愚人有智慧。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5991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2718E52-B3DB-41E2-9FFE-68E45F36EA4E}"/>
              </a:ext>
            </a:extLst>
          </p:cNvPr>
          <p:cNvSpPr txBox="1"/>
          <p:nvPr/>
        </p:nvSpPr>
        <p:spPr>
          <a:xfrm>
            <a:off x="616888" y="0"/>
            <a:ext cx="8145179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4800" b="1">
                <a:solidFill>
                  <a:srgbClr val="FFDCA2"/>
                </a:solidFill>
                <a:latin typeface="Calibri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</a:t>
            </a:r>
            <a:endParaRPr kumimoji="0" lang="en-GB" sz="40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耶和华的训词是正直的，能使人心快乐；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耶和华的命令是清洁的，能使人的眼睛明亮。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0826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C9BDAB7-E2F8-41E8-AAFB-E2489A008EAB}"/>
              </a:ext>
            </a:extLst>
          </p:cNvPr>
          <p:cNvSpPr txBox="1"/>
          <p:nvPr/>
        </p:nvSpPr>
        <p:spPr>
          <a:xfrm>
            <a:off x="1066525" y="0"/>
            <a:ext cx="7245893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</a:t>
            </a:r>
            <a:endParaRPr kumimoji="0" lang="en-GB" sz="48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耶和华的话语是洁净的，能坚立到永远；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耶和华的典章是真实的，完全公义；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3215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6CE4633-840F-434C-B029-BA70784B63EA}"/>
              </a:ext>
            </a:extLst>
          </p:cNvPr>
          <p:cNvSpPr txBox="1"/>
          <p:nvPr/>
        </p:nvSpPr>
        <p:spPr>
          <a:xfrm>
            <a:off x="1266901" y="0"/>
            <a:ext cx="6845144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</a:t>
            </a:r>
            <a:endParaRPr kumimoji="0" lang="en-GB" sz="40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都比金子宝贵，比大量的精金更宝贵；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比蜜甘甜，比蜂房滴下来的蜜更甘甜；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0280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parallelism2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3195638"/>
            <a:ext cx="4876800" cy="3662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  <p:pic>
        <p:nvPicPr>
          <p:cNvPr id="6" name="Picture 5" descr="parallelism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791200" cy="386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3810000"/>
            <a:ext cx="4267200" cy="3048000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对句法</a:t>
            </a:r>
            <a:br>
              <a:rPr lang="en-US" altLang="zh-CN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</a:br>
            <a:r>
              <a:rPr lang="zh-CN" alt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是什么</a:t>
            </a:r>
            <a:r>
              <a:rPr 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?</a:t>
            </a:r>
            <a:endParaRPr lang="en-US" sz="3200" dirty="0">
              <a:latin typeface="Arial" charset="0"/>
              <a:ea typeface="ＭＳ Ｐゴシック" charset="0"/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16F9771-2856-40EC-B632-468125C1FC24}"/>
              </a:ext>
            </a:extLst>
          </p:cNvPr>
          <p:cNvSpPr txBox="1"/>
          <p:nvPr/>
        </p:nvSpPr>
        <p:spPr>
          <a:xfrm>
            <a:off x="1371096" y="0"/>
            <a:ext cx="6636752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 </a:t>
            </a:r>
            <a:endParaRPr kumimoji="0" lang="en-GB" sz="40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并且你的仆人也借着这些得到警戒，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谨守这些就得着大赏赐。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0385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20</a:t>
            </a:r>
          </a:p>
        </p:txBody>
      </p:sp>
    </p:spTree>
    <p:extLst>
      <p:ext uri="{BB962C8B-B14F-4D97-AF65-F5344CB8AC3E}">
        <p14:creationId xmlns:p14="http://schemas.microsoft.com/office/powerpoint/2010/main" val="1725153631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21</a:t>
            </a:r>
          </a:p>
        </p:txBody>
      </p:sp>
    </p:spTree>
    <p:extLst>
      <p:ext uri="{BB962C8B-B14F-4D97-AF65-F5344CB8AC3E}">
        <p14:creationId xmlns:p14="http://schemas.microsoft.com/office/powerpoint/2010/main" val="1436881087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465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2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赞美诗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诅咒的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智慧的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sz="3600" b="1" dirty="0">
                <a:solidFill>
                  <a:srgbClr val="F8F8F8"/>
                </a:solidFill>
                <a:latin typeface="Arial" charset="0"/>
              </a:rPr>
              <a:t>皇室的</a:t>
            </a:r>
            <a:endParaRPr lang="en-US" sz="3600" b="1" dirty="0">
              <a:solidFill>
                <a:srgbClr val="F8F8F8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History</a:t>
            </a:r>
          </a:p>
        </p:txBody>
      </p:sp>
      <p:sp>
        <p:nvSpPr>
          <p:cNvPr id="318467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2502" name="Text Box 6"/>
          <p:cNvSpPr txBox="1">
            <a:spLocks noChangeArrowheads="1"/>
          </p:cNvSpPr>
          <p:nvPr/>
        </p:nvSpPr>
        <p:spPr bwMode="auto">
          <a:xfrm>
            <a:off x="990600" y="3886200"/>
            <a:ext cx="7239000" cy="2074414"/>
          </a:xfrm>
          <a:prstGeom prst="rect">
            <a:avLst/>
          </a:prstGeom>
          <a:solidFill>
            <a:srgbClr val="E7ECF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耶和华啊，王必因你的能力喜乐；</a:t>
            </a: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因你的救恩，他的快乐何其大！</a:t>
            </a:r>
            <a:endParaRPr lang="en-US" altLang="zh-CN" sz="2800" b="1" i="1" dirty="0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endParaRPr lang="zh-CN" altLang="en-US" sz="2800" b="1" i="1" dirty="0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					（诗 </a:t>
            </a:r>
            <a:r>
              <a:rPr lang="en-US" altLang="zh-CN" sz="2800" b="1" i="1" dirty="0">
                <a:solidFill>
                  <a:srgbClr val="0033CC"/>
                </a:solidFill>
              </a:rPr>
              <a:t>21:1</a:t>
            </a:r>
            <a:r>
              <a:rPr lang="zh-CN" altLang="en-US" sz="2800" b="1" i="1" dirty="0">
                <a:solidFill>
                  <a:srgbClr val="0033CC"/>
                </a:solidFill>
              </a:rPr>
              <a:t>）</a:t>
            </a:r>
          </a:p>
        </p:txBody>
      </p:sp>
      <p:sp>
        <p:nvSpPr>
          <p:cNvPr id="318470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 dirty="0">
              <a:latin typeface="Arial" charset="0"/>
            </a:endParaRPr>
          </a:p>
        </p:txBody>
      </p:sp>
      <p:sp>
        <p:nvSpPr>
          <p:cNvPr id="362505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15761059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2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2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000" tmFilter="0, 0; .2, .5; .8, .5; 1, 0"/>
                                        <p:tgtEl>
                                          <p:spTgt spid="3624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000" autoRev="1" fill="hold"/>
                                        <p:tgtEl>
                                          <p:spTgt spid="3624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000" tmFilter="0, 0; .2, .5; .8, .5; 1, 0"/>
                                        <p:tgtEl>
                                          <p:spTgt spid="362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000" autoRev="1" fill="hold"/>
                                        <p:tgtEl>
                                          <p:spTgt spid="362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2000" tmFilter="0, 0; .2, .5; .8, .5; 1, 0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1000" autoRev="1" fill="hold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0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2502" grpId="0" animBg="1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22</a:t>
            </a:r>
          </a:p>
        </p:txBody>
      </p:sp>
    </p:spTree>
    <p:extLst>
      <p:ext uri="{BB962C8B-B14F-4D97-AF65-F5344CB8AC3E}">
        <p14:creationId xmlns:p14="http://schemas.microsoft.com/office/powerpoint/2010/main" val="107160668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2561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256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981200"/>
            <a:ext cx="2743200" cy="4525963"/>
          </a:xfrm>
        </p:spPr>
        <p:txBody>
          <a:bodyPr/>
          <a:lstStyle/>
          <a:p>
            <a:pPr eaLnBrk="1" hangingPunct="1"/>
            <a:r>
              <a:rPr lang="en-US" b="1">
                <a:solidFill>
                  <a:srgbClr val="FFFF66"/>
                </a:solidFill>
                <a:latin typeface="Arial" charset="0"/>
              </a:rPr>
              <a:t>Messianic</a:t>
            </a:r>
          </a:p>
          <a:p>
            <a:pPr eaLnBrk="1" hangingPunct="1"/>
            <a:r>
              <a:rPr lang="en-US">
                <a:solidFill>
                  <a:srgbClr val="FFFF66"/>
                </a:solidFill>
                <a:latin typeface="Arial" charset="0"/>
              </a:rPr>
              <a:t>Lament</a:t>
            </a:r>
          </a:p>
          <a:p>
            <a:pPr eaLnBrk="1" hangingPunct="1"/>
            <a:r>
              <a:rPr lang="en-US">
                <a:solidFill>
                  <a:srgbClr val="FFFF66"/>
                </a:solidFill>
                <a:latin typeface="Arial" charset="0"/>
              </a:rPr>
              <a:t>Imprecatory</a:t>
            </a:r>
          </a:p>
          <a:p>
            <a:pPr eaLnBrk="1" hangingPunct="1"/>
            <a:r>
              <a:rPr lang="en-US">
                <a:solidFill>
                  <a:srgbClr val="FFFF66"/>
                </a:solidFill>
                <a:latin typeface="Arial" charset="0"/>
              </a:rPr>
              <a:t>History</a:t>
            </a:r>
          </a:p>
        </p:txBody>
      </p:sp>
      <p:sp>
        <p:nvSpPr>
          <p:cNvPr id="322563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4549" name="Text Box 5"/>
          <p:cNvSpPr txBox="1">
            <a:spLocks noChangeArrowheads="1"/>
          </p:cNvSpPr>
          <p:nvPr/>
        </p:nvSpPr>
        <p:spPr bwMode="auto">
          <a:xfrm>
            <a:off x="762000" y="2697163"/>
            <a:ext cx="7543800" cy="22288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My God, my God, why have you forsaken me?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  Why are you so far from saving me,</a:t>
            </a:r>
            <a:br>
              <a:rPr lang="en-US" sz="2800" i="1">
                <a:solidFill>
                  <a:srgbClr val="FFFF66"/>
                </a:solidFill>
              </a:rPr>
            </a:br>
            <a:r>
              <a:rPr lang="en-US" sz="2800" i="1">
                <a:solidFill>
                  <a:srgbClr val="FFFF66"/>
                </a:solidFill>
              </a:rPr>
              <a:t>	so far from the words of my groaning?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						(Ps. 22:1)</a:t>
            </a:r>
          </a:p>
        </p:txBody>
      </p:sp>
      <p:sp>
        <p:nvSpPr>
          <p:cNvPr id="322565" name="Text Box 6"/>
          <p:cNvSpPr txBox="1">
            <a:spLocks noChangeArrowheads="1"/>
          </p:cNvSpPr>
          <p:nvPr/>
        </p:nvSpPr>
        <p:spPr bwMode="auto">
          <a:xfrm>
            <a:off x="2590800" y="593725"/>
            <a:ext cx="41148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4000" dirty="0">
                <a:solidFill>
                  <a:srgbClr val="000000"/>
                </a:solidFill>
              </a:rPr>
              <a:t>诗篇的类型</a:t>
            </a:r>
            <a:endParaRPr lang="en-US" sz="4000" dirty="0">
              <a:solidFill>
                <a:srgbClr val="000000"/>
              </a:solidFill>
            </a:endParaRPr>
          </a:p>
        </p:txBody>
      </p:sp>
      <p:sp>
        <p:nvSpPr>
          <p:cNvPr id="322566" name="Rectangle 7"/>
          <p:cNvSpPr>
            <a:spLocks noGrp="1" noChangeArrowheads="1"/>
          </p:cNvSpPr>
          <p:nvPr>
            <p:ph type="title"/>
          </p:nvPr>
        </p:nvSpPr>
        <p:spPr>
          <a:xfrm>
            <a:off x="533400" y="3810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 dirty="0">
              <a:latin typeface="Arial" charset="0"/>
            </a:endParaRPr>
          </a:p>
        </p:txBody>
      </p:sp>
      <p:sp>
        <p:nvSpPr>
          <p:cNvPr id="364552" name="Text Box 8"/>
          <p:cNvSpPr txBox="1">
            <a:spLocks noChangeArrowheads="1"/>
          </p:cNvSpPr>
          <p:nvPr/>
        </p:nvSpPr>
        <p:spPr bwMode="auto">
          <a:xfrm>
            <a:off x="8153400" y="1524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8153400" y="528638"/>
            <a:ext cx="812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P 41</a:t>
            </a:r>
          </a:p>
        </p:txBody>
      </p:sp>
    </p:spTree>
    <p:extLst>
      <p:ext uri="{BB962C8B-B14F-4D97-AF65-F5344CB8AC3E}">
        <p14:creationId xmlns:p14="http://schemas.microsoft.com/office/powerpoint/2010/main" val="14224110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-107462588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4549" grpId="0" animBg="1" autoUpdateAnimBg="0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23</a:t>
            </a:r>
          </a:p>
        </p:txBody>
      </p:sp>
    </p:spTree>
    <p:extLst>
      <p:ext uri="{BB962C8B-B14F-4D97-AF65-F5344CB8AC3E}">
        <p14:creationId xmlns:p14="http://schemas.microsoft.com/office/powerpoint/2010/main" val="2509395501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22" name="Picture 2" descr="Israel 007"/>
          <p:cNvPicPr>
            <a:picLocks noChangeAspect="1" noChangeArrowheads="1"/>
          </p:cNvPicPr>
          <p:nvPr/>
        </p:nvPicPr>
        <p:blipFill>
          <a:blip r:embed="rId3" cstate="screen">
            <a:lum bright="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622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457200"/>
            <a:ext cx="7772400" cy="701675"/>
          </a:xfrm>
          <a:solidFill>
            <a:srgbClr val="006600"/>
          </a:solidFill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l" eaLnBrk="1" hangingPunct="1">
              <a:spcBef>
                <a:spcPct val="50000"/>
              </a:spcBef>
            </a:pPr>
            <a:r>
              <a:rPr lang="zh-CN" altLang="en-US" sz="4000" b="1" dirty="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rPr>
              <a:t>你是什么样的动物？</a:t>
            </a:r>
            <a:endParaRPr lang="en-US" sz="4000" b="1" dirty="0">
              <a:solidFill>
                <a:schemeClr val="bg1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4007816"/>
      </p:ext>
    </p:extLst>
  </p:cSld>
  <p:clrMapOvr>
    <a:masterClrMapping/>
  </p:clrMapOvr>
  <p:transition spd="med">
    <p:randomBar dir="vert"/>
  </p:transition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耶和华是我的牧人，我必不会缺乏。（本节在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《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马索拉文本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》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包括细字标题）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他使我躺卧在青草地上，领我到安静的水边。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他使我的灵魂苏醒；为了自己的名，他引导我走义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路。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我虽然行过死荫的山谷，也不怕遭受伤害，因为你与我同在；你的杖你的竿都安慰我。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在我敌人面前，你为我摆设筵席；你用油膏了我的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头，使我的杯满溢。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我一生的日子，必有恩惠慈爱紧随着我；我也要住在耶和华的殿中，直到永远。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2734362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218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3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3219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762000"/>
            <a:ext cx="7772400" cy="1143000"/>
          </a:xfrm>
        </p:spPr>
        <p:txBody>
          <a:bodyPr/>
          <a:lstStyle/>
          <a:p>
            <a:r>
              <a:rPr lang="zh-CN" altLang="en-US" dirty="0">
                <a:solidFill>
                  <a:schemeClr val="bg2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我们是样</a:t>
            </a:r>
            <a:endParaRPr lang="en-US" dirty="0">
              <a:solidFill>
                <a:schemeClr val="bg2"/>
              </a:solidFill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69405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5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2" name="Text Box 2"/>
          <p:cNvSpPr txBox="1">
            <a:spLocks noChangeArrowheads="1"/>
          </p:cNvSpPr>
          <p:nvPr/>
        </p:nvSpPr>
        <p:spPr bwMode="auto">
          <a:xfrm>
            <a:off x="685800" y="1031875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8547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8548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1148953704"/>
      </p:ext>
    </p:extLst>
  </p:cSld>
  <p:clrMapOvr>
    <a:masterClrMapping/>
  </p:clrMapOvr>
  <p:transition spd="med">
    <p:randomBar dir="vert"/>
  </p:transition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266" name="Content Placeholder 3" descr="Pine Tree by Green River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  <p:sp>
        <p:nvSpPr>
          <p:cNvPr id="4098" name="Title 1"/>
          <p:cNvSpPr>
            <a:spLocks noGrp="1"/>
          </p:cNvSpPr>
          <p:nvPr>
            <p:ph type="title"/>
          </p:nvPr>
        </p:nvSpPr>
        <p:spPr>
          <a:xfrm>
            <a:off x="457200" y="2057400"/>
            <a:ext cx="4876800" cy="2819400"/>
          </a:xfrm>
        </p:spPr>
        <p:txBody>
          <a:bodyPr/>
          <a:lstStyle/>
          <a:p>
            <a:r>
              <a:rPr lang="zh-CN" alt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Snell Roundhand Black" charset="0"/>
                <a:ea typeface="ＭＳ Ｐゴシック" charset="0"/>
                <a:cs typeface="Snell Roundhand Black" charset="0"/>
              </a:rPr>
              <a:t>领我到安静的水边</a:t>
            </a: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808080"/>
                </a:outerShdw>
              </a:effectLst>
              <a:latin typeface="Snell Roundhand Black" charset="0"/>
              <a:ea typeface="ＭＳ Ｐゴシック" charset="0"/>
              <a:cs typeface="Snell Roundhand Black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3885443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耶和华是我的牧人，我必不会缺乏。（本节在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《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马索拉文本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》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包括细字标题）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他使我躺卧在青草地上，领我到安静的水边。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他使我的灵魂苏醒；为了自己的名，他引导我走义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路。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我虽然行过死荫的山谷，也不怕遭受伤害，因为你与我同在；你的杖你的竿都安慰我。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在我敌人面前，你为我摆设筵席；你用油膏了我的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头，使我的杯满溢。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我一生的日子，必有恩惠慈爱紧随着我；我也要住在耶和华的殿中，直到永远。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969021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1066800" y="4884738"/>
            <a:ext cx="7924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3.	(3b)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圣洁的指引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来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神的名誉。</a:t>
            </a:r>
          </a:p>
        </p:txBody>
      </p:sp>
      <p:sp>
        <p:nvSpPr>
          <p:cNvPr id="18" name="TextBox 17"/>
          <p:cNvSpPr txBox="1">
            <a:spLocks noChangeArrowheads="1"/>
          </p:cNvSpPr>
          <p:nvPr/>
        </p:nvSpPr>
        <p:spPr bwMode="auto">
          <a:xfrm>
            <a:off x="685800" y="1981200"/>
            <a:ext cx="84582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A.	(1-3)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耶和华满足大卫的方法是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他的需要。</a:t>
            </a: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1066800" y="2903538"/>
            <a:ext cx="79248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1.	(1-2)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了有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质量的物质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食物</a:t>
            </a:r>
            <a:r>
              <a:rPr kumimoji="0" lang="zh-TW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，休息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以及水来满足大卫。</a:t>
            </a:r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1066800" y="3894138"/>
            <a:ext cx="7924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2.	(3a)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属灵更新来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建立大卫的灵魂。</a:t>
            </a:r>
          </a:p>
        </p:txBody>
      </p:sp>
      <p:sp>
        <p:nvSpPr>
          <p:cNvPr id="439299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0"/>
            <a:ext cx="8229600" cy="9906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134151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439302" name="Line 6"/>
          <p:cNvSpPr>
            <a:spLocks noChangeShapeType="1"/>
          </p:cNvSpPr>
          <p:nvPr/>
        </p:nvSpPr>
        <p:spPr bwMode="auto">
          <a:xfrm flipH="1">
            <a:off x="3635375" y="5300663"/>
            <a:ext cx="2520950" cy="576262"/>
          </a:xfrm>
          <a:prstGeom prst="line">
            <a:avLst/>
          </a:prstGeom>
          <a:noFill/>
          <a:ln w="9525">
            <a:solidFill>
              <a:srgbClr val="FFF69B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3" name="Line 7"/>
          <p:cNvSpPr>
            <a:spLocks noChangeShapeType="1"/>
          </p:cNvSpPr>
          <p:nvPr/>
        </p:nvSpPr>
        <p:spPr bwMode="auto">
          <a:xfrm>
            <a:off x="4572000" y="1628775"/>
            <a:ext cx="287338" cy="424815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4" name="Line 8"/>
          <p:cNvSpPr>
            <a:spLocks noChangeShapeType="1"/>
          </p:cNvSpPr>
          <p:nvPr/>
        </p:nvSpPr>
        <p:spPr bwMode="auto">
          <a:xfrm>
            <a:off x="2916238" y="1557338"/>
            <a:ext cx="2592387" cy="431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5" name="Line 9"/>
          <p:cNvSpPr>
            <a:spLocks noChangeShapeType="1"/>
          </p:cNvSpPr>
          <p:nvPr/>
        </p:nvSpPr>
        <p:spPr bwMode="auto">
          <a:xfrm>
            <a:off x="3635375" y="3284538"/>
            <a:ext cx="0" cy="685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6" name="Line 10"/>
          <p:cNvSpPr>
            <a:spLocks noChangeShapeType="1"/>
          </p:cNvSpPr>
          <p:nvPr/>
        </p:nvSpPr>
        <p:spPr bwMode="auto">
          <a:xfrm flipH="1">
            <a:off x="3492500" y="4365625"/>
            <a:ext cx="76200" cy="685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Line 6"/>
          <p:cNvSpPr>
            <a:spLocks noChangeShapeType="1"/>
          </p:cNvSpPr>
          <p:nvPr/>
        </p:nvSpPr>
        <p:spPr bwMode="auto">
          <a:xfrm>
            <a:off x="3779838" y="1557338"/>
            <a:ext cx="2305050" cy="3384550"/>
          </a:xfrm>
          <a:prstGeom prst="line">
            <a:avLst/>
          </a:prstGeom>
          <a:noFill/>
          <a:ln w="9525">
            <a:solidFill>
              <a:srgbClr val="FFF69B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8796" name="Text Box 12"/>
          <p:cNvSpPr txBox="1">
            <a:spLocks noChangeArrowheads="1"/>
          </p:cNvSpPr>
          <p:nvPr/>
        </p:nvSpPr>
        <p:spPr bwMode="auto">
          <a:xfrm>
            <a:off x="0" y="1066800"/>
            <a:ext cx="92202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I. (1-4)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大卫对神的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及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</a:t>
            </a: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[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好似牧羊人和羊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]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安慰而非惧怕。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533400" y="5799138"/>
            <a:ext cx="84582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B.	(4)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大卫对耶和华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他的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是在困境中仍能不惧怕。</a:t>
            </a: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 flipH="1">
            <a:off x="3708400" y="2420938"/>
            <a:ext cx="1727200" cy="503237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35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39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39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39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39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39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7" grpId="0"/>
      <p:bldP spid="16" grpId="0"/>
      <p:bldP spid="439302" grpId="0" animBg="1"/>
      <p:bldP spid="439303" grpId="0" animBg="1"/>
      <p:bldP spid="439304" grpId="0" animBg="1"/>
      <p:bldP spid="439305" grpId="0" animBg="1"/>
      <p:bldP spid="439306" grpId="0" animBg="1"/>
      <p:bldP spid="2" grpId="0" animBg="1"/>
      <p:bldP spid="118796" grpId="0"/>
      <p:bldP spid="13" grpId="0"/>
      <p:bldP spid="19" grpId="0" animBg="1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Banquet_of_Ahasuerus_Aert_de_Gelder_c1680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4000" y="1905000"/>
            <a:ext cx="3810000" cy="3673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0825" y="274638"/>
            <a:ext cx="864235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algn="l" eaLnBrk="1" hangingPunct="1">
              <a:defRPr/>
            </a:pP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TW" altLang="en-US" sz="3600" dirty="0">
                <a:solidFill>
                  <a:schemeClr val="bg1"/>
                </a:solidFill>
              </a:rPr>
              <a:t>在我敌人面前，你为我摆设筵席</a:t>
            </a: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第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5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节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430084" name="Picture 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2133600"/>
            <a:ext cx="3962400" cy="3419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2672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304800" y="5627688"/>
            <a:ext cx="3505200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羊</a:t>
            </a: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096000" y="5627688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得胜</a:t>
            </a:r>
            <a:r>
              <a:rPr kumimoji="0" lang="zh-TW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筵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席</a:t>
            </a:r>
          </a:p>
        </p:txBody>
      </p:sp>
    </p:spTree>
    <p:extLst>
      <p:ext uri="{BB962C8B-B14F-4D97-AF65-F5344CB8AC3E}">
        <p14:creationId xmlns:p14="http://schemas.microsoft.com/office/powerpoint/2010/main" val="3816021964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430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90" grpId="0" animBg="1"/>
      <p:bldP spid="9" grpId="0"/>
      <p:bldP spid="12" grpId="0"/>
      <p:bldP spid="13" grpId="0"/>
    </p:bld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banquet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56188" y="2362200"/>
            <a:ext cx="4087812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323850" y="274638"/>
            <a:ext cx="849630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algn="l" eaLnBrk="1" hangingPunct="1">
              <a:defRPr/>
            </a:pP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TW" altLang="en-US" sz="3600" dirty="0">
                <a:solidFill>
                  <a:schemeClr val="bg1"/>
                </a:solidFill>
              </a:rPr>
              <a:t>在我敌人面前，你为我摆设筵席</a:t>
            </a: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第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5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节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0386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01600" y="5410200"/>
            <a:ext cx="3505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绿草地上的</a:t>
            </a:r>
            <a:r>
              <a:rPr kumimoji="0" lang="ja-JP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“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筵席</a:t>
            </a:r>
            <a:r>
              <a:rPr kumimoji="0" lang="ja-JP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”</a:t>
            </a:r>
            <a:endParaRPr kumimoji="0" lang="zh-CN" altLang="en-US" sz="3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5727700" y="5410200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字面上的筵席</a:t>
            </a:r>
          </a:p>
        </p:txBody>
      </p:sp>
      <p:pic>
        <p:nvPicPr>
          <p:cNvPr id="10" name="Picture 2" descr="Landscape 080"/>
          <p:cNvPicPr>
            <a:picLocks noChangeAspect="1" noChangeArrowheads="1"/>
          </p:cNvPicPr>
          <p:nvPr/>
        </p:nvPicPr>
        <p:blipFill>
          <a:blip r:embed="rId4" cstate="screen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" y="2362200"/>
            <a:ext cx="35814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653469603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90" grpId="0" animBg="1"/>
      <p:bldP spid="9" grpId="0"/>
      <p:bldP spid="12" grpId="0"/>
      <p:bldP spid="13" grpId="0"/>
    </p:bld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0290" name="Rectangle 3"/>
          <p:cNvSpPr>
            <a:spLocks noGrp="1" noChangeArrowheads="1"/>
          </p:cNvSpPr>
          <p:nvPr>
            <p:ph type="title" idx="4294967295"/>
          </p:nvPr>
        </p:nvSpPr>
        <p:spPr>
          <a:solidFill>
            <a:schemeClr val="tx2"/>
          </a:solidFill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诗篇 </a:t>
            </a:r>
            <a:r>
              <a:rPr lang="en-US" altLang="zh-CN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23 </a:t>
            </a:r>
            <a:r>
              <a:rPr lang="zh-CN" altLang="en-US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篇 释经大纲</a:t>
            </a:r>
            <a:endParaRPr lang="zh-CN" altLang="en-US">
              <a:ea typeface="ＭＳ Ｐゴシック" pitchFamily="34" charset="-128"/>
              <a:cs typeface="Arial" charset="0"/>
            </a:endParaRPr>
          </a:p>
        </p:txBody>
      </p:sp>
      <p:sp>
        <p:nvSpPr>
          <p:cNvPr id="447492" name="Text Box 4"/>
          <p:cNvSpPr txBox="1">
            <a:spLocks noChangeArrowheads="1"/>
          </p:cNvSpPr>
          <p:nvPr/>
        </p:nvSpPr>
        <p:spPr bwMode="auto">
          <a:xfrm>
            <a:off x="-534988" y="1587500"/>
            <a:ext cx="9463088" cy="52629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II. (5)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神对大卫的好处以提升他并在他敌人面前摆设得胜的筵席。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   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A.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上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耶和华保守并提升大卫如同在降伏的敌人面前摆设得胜的筵席。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B. 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中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耶和华荣誉大卫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.</a:t>
            </a: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C.	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下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耶和华所供应的福气远远超过大卫所能受用的。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0292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188" y="2420938"/>
            <a:ext cx="8320087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在我敌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人面前，你为我摆设筵席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1560" y="3933056"/>
            <a:ext cx="6748462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你用油膏了我的头”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11560" y="5085184"/>
            <a:ext cx="6748462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使我的福杯漫溢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5332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build="p"/>
      <p:bldP spid="2" grpId="0"/>
      <p:bldP spid="7" grpId="0"/>
      <p:bldP spid="8" grpId="0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2" descr="Landscape 00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 23 </a:t>
            </a:r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篇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563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 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耶和华是我的牧者，我必不致缺乏。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他使我躺卧在青草地上，领我在可安歇的水边。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他使我的灵魂苏醒，为自己的名引导我走义路。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我虽然行过死荫的幽谷，也不怕遭害，因为你与我同在；你的杖，你的竿，都安慰我。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在我敌人面前，你为我摆设筵席；你用油膏了我的头，使我的福杯满溢。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我一生一世必有恩惠慈爱随着我；我且要住在耶和华的殿中，直到永远。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0230315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有什么永远住在</a:t>
            </a:r>
            <a:br>
              <a:rPr 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</a:br>
            <a:r>
              <a:rPr lang="ja-JP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CN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主的殿里</a:t>
            </a:r>
            <a:r>
              <a:rPr lang="ja-JP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?</a:t>
            </a:r>
            <a:endParaRPr lang="en-US" b="1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2418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pic>
        <p:nvPicPr>
          <p:cNvPr id="7" name="Picture 6" descr="SETTING-UP-THE-TABERNACLE.jp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9200" y="2286000"/>
            <a:ext cx="41148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9" descr="heaveny mansion.jpg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2286000"/>
            <a:ext cx="41148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0" y="5410200"/>
            <a:ext cx="406717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住在天堂般的房子里</a:t>
            </a: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096000" y="5410200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圣殿敬拜</a:t>
            </a:r>
          </a:p>
        </p:txBody>
      </p:sp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7391924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  <p:bldP spid="13" grpId="0"/>
      <p:bldP spid="430090" grpId="0" animBg="1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9539" name="Rectangle 3"/>
          <p:cNvSpPr>
            <a:spLocks noGrp="1" noChangeArrowheads="1"/>
          </p:cNvSpPr>
          <p:nvPr>
            <p:ph type="title" idx="4294967295"/>
          </p:nvPr>
        </p:nvSpPr>
        <p:spPr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449540" name="Text Box 4"/>
          <p:cNvSpPr txBox="1">
            <a:spLocks noChangeArrowheads="1"/>
          </p:cNvSpPr>
          <p:nvPr/>
        </p:nvSpPr>
        <p:spPr bwMode="auto">
          <a:xfrm>
            <a:off x="-547688" y="1600200"/>
            <a:ext cx="9463088" cy="267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三，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(6)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大卫对神对他不断的好处的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是将自己剩余的生命献上与耶和华一同在殿里。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(6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上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大卫对耶和华将会对他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彰显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美好满有信心。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B.	(6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下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大卫的回应是将自己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献上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与耶和华一同在殿里。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436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6918327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-227013" y="0"/>
            <a:ext cx="9371013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851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274638"/>
            <a:ext cx="8434387" cy="11430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448516" name="Text Box 4"/>
          <p:cNvSpPr txBox="1">
            <a:spLocks noChangeArrowheads="1"/>
          </p:cNvSpPr>
          <p:nvPr/>
        </p:nvSpPr>
        <p:spPr bwMode="auto">
          <a:xfrm>
            <a:off x="-706438" y="2971800"/>
            <a:ext cx="9698038" cy="304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(1-4)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大卫对神的</a:t>
            </a:r>
            <a:r>
              <a:rPr kumimoji="0" lang="zh-CN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供应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及</a:t>
            </a:r>
            <a:r>
              <a:rPr kumimoji="0" lang="zh-CN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保守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回应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 [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如同牧人对待他的羊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]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是得着安慰而非惧怕。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(5)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神显示他对大卫的好的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方法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是提升他如同在敌人面前摆设得胜的筵席。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(6)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大卫对神对他不断的好处的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是将自己剩余的生命献上与耶和华一同在殿里。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8484" name="Text Box 5"/>
          <p:cNvSpPr txBox="1">
            <a:spLocks noChangeArrowheads="1"/>
          </p:cNvSpPr>
          <p:nvPr/>
        </p:nvSpPr>
        <p:spPr bwMode="auto">
          <a:xfrm>
            <a:off x="8531225" y="76200"/>
            <a:ext cx="5365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448520" name="Text Box 8"/>
          <p:cNvSpPr txBox="1">
            <a:spLocks noChangeArrowheads="1"/>
          </p:cNvSpPr>
          <p:nvPr/>
        </p:nvSpPr>
        <p:spPr bwMode="auto">
          <a:xfrm>
            <a:off x="304800" y="1676400"/>
            <a:ext cx="8763000" cy="860425"/>
          </a:xfrm>
          <a:prstGeom prst="rect">
            <a:avLst/>
          </a:prstGeom>
          <a:gradFill rotWithShape="0">
            <a:gsLst>
              <a:gs pos="0">
                <a:srgbClr val="0A5C14"/>
              </a:gs>
              <a:gs pos="100000">
                <a:srgbClr val="0A5C14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ln w="38100">
            <a:solidFill>
              <a:schemeClr val="tx2"/>
            </a:solidFill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marL="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sng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释经思想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: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大卫对神所给予他的好处即供应及提升的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是毫无惧怕的将他剩余的生命在帐幕中奉献给神。</a:t>
            </a:r>
            <a:endParaRPr kumimoji="0" lang="en-US" altLang="zh-CN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7677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485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4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16" grpId="0"/>
      <p:bldP spid="44852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0066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18653" y="-7614"/>
            <a:ext cx="9162651" cy="1012616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ko-KR" altLang="en-US" sz="4800" b="1" dirty="0" err="1">
                <a:effectLst>
                  <a:glow rad="101600">
                    <a:schemeClr val="tx1">
                      <a:alpha val="99000"/>
                    </a:schemeClr>
                  </a:glow>
                </a:effectLst>
              </a:rPr>
              <a:t>主题</a:t>
            </a:r>
            <a:endParaRPr lang="en-US" sz="4800" b="1" dirty="0">
              <a:effectLst>
                <a:glow rad="101600">
                  <a:schemeClr val="tx1">
                    <a:alpha val="99000"/>
                  </a:schemeClr>
                </a:glow>
              </a:effectLst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136280"/>
            <a:ext cx="9144000" cy="3562356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lvl="0" defTabSz="457200">
              <a:defRPr/>
            </a:pPr>
            <a:r>
              <a:rPr lang="ko-KR" altLang="en-US" sz="48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赞美与祈求神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866549" y="44450"/>
            <a:ext cx="117251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380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279200" y="5920006"/>
            <a:ext cx="7512021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lvl="0" algn="r" defTabSz="45720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5828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1000" y="3309938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我们来挣断他们给我们的束缚，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摆脱他们的绳索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685800" y="1031875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0727432"/>
      </p:ext>
    </p:extLst>
  </p:cSld>
  <p:clrMapOvr>
    <a:masterClrMapping/>
  </p:clrMapOvr>
  <p:transition spd="med">
    <p:randomBar dir="vert"/>
  </p:transition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2" descr="Landscape 080"/>
          <p:cNvPicPr>
            <a:picLocks noChangeAspect="1" noChangeArrowheads="1"/>
          </p:cNvPicPr>
          <p:nvPr/>
        </p:nvPicPr>
        <p:blipFill rotWithShape="1">
          <a:blip r:embed="rId3" cstate="screen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851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44624"/>
            <a:ext cx="8434387" cy="11430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ja-JP" altLang="en-US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 23 Purpose &amp; Outlines</a:t>
            </a:r>
            <a:endParaRPr lang="en-US" dirty="0"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29028" name="Text Box 5"/>
          <p:cNvSpPr txBox="1">
            <a:spLocks noChangeArrowheads="1"/>
          </p:cNvSpPr>
          <p:nvPr/>
        </p:nvSpPr>
        <p:spPr bwMode="auto">
          <a:xfrm>
            <a:off x="8531225" y="76200"/>
            <a:ext cx="536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46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448520" name="Text Box 8"/>
          <p:cNvSpPr txBox="1">
            <a:spLocks noChangeArrowheads="1"/>
          </p:cNvSpPr>
          <p:nvPr/>
        </p:nvSpPr>
        <p:spPr bwMode="auto">
          <a:xfrm>
            <a:off x="35496" y="2636912"/>
            <a:ext cx="4104456" cy="4149079"/>
          </a:xfrm>
          <a:prstGeom prst="rect">
            <a:avLst/>
          </a:prstGeom>
          <a:gradFill flip="none" rotWithShape="1">
            <a:gsLst>
              <a:gs pos="0">
                <a:srgbClr val="660066"/>
              </a:gs>
              <a:gs pos="100000">
                <a:schemeClr val="tx1"/>
              </a:gs>
            </a:gsLst>
            <a:path path="rect">
              <a:fillToRect l="50000" t="50000" r="50000" b="50000"/>
            </a:path>
            <a:tileRect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Exegetical Idea: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The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response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 of David to God</a:t>
            </a:r>
            <a:r>
              <a:rPr kumimoji="0" lang="mr-I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s goodness shown in providing for and exalting him was to fearlessly commune with God at the tabernacle the rest of his life.</a:t>
            </a: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611560" y="1251917"/>
            <a:ext cx="7632848" cy="1384995"/>
          </a:xfrm>
          <a:prstGeom prst="rect">
            <a:avLst/>
          </a:prstGeom>
          <a:gradFill flip="none" rotWithShape="1">
            <a:gsLst>
              <a:gs pos="0">
                <a:srgbClr val="008000"/>
              </a:gs>
              <a:gs pos="100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Desired Listener Response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: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The listeners will worship God without fear.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6660232" y="2636912"/>
            <a:ext cx="2232248" cy="4149080"/>
          </a:xfrm>
          <a:prstGeom prst="rect">
            <a:avLst/>
          </a:prstGeom>
          <a:gradFill flip="none" rotWithShape="1">
            <a:gsLst>
              <a:gs pos="0">
                <a:srgbClr val="000090"/>
              </a:gs>
              <a:gs pos="100000">
                <a:schemeClr val="tx1"/>
              </a:gs>
            </a:gsLst>
            <a:path path="rect">
              <a:fillToRect l="50000" t="50000" r="50000" b="50000"/>
            </a:path>
            <a:tileRect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Main Idea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: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God</a:t>
            </a:r>
            <a:r>
              <a:rPr kumimoji="0" lang="mr-I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s good to you, so publicly worship Him without fear.</a:t>
            </a:r>
          </a:p>
        </p:txBody>
      </p:sp>
    </p:spTree>
    <p:extLst>
      <p:ext uri="{BB962C8B-B14F-4D97-AF65-F5344CB8AC3E}">
        <p14:creationId xmlns:p14="http://schemas.microsoft.com/office/powerpoint/2010/main" val="676800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4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20" grpId="0" animBg="1"/>
      <p:bldP spid="7" grpId="0" animBg="1"/>
      <p:bldP spid="8" grpId="0" animBg="1"/>
    </p:bld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24</a:t>
            </a:r>
          </a:p>
        </p:txBody>
      </p:sp>
    </p:spTree>
    <p:extLst>
      <p:ext uri="{BB962C8B-B14F-4D97-AF65-F5344CB8AC3E}">
        <p14:creationId xmlns:p14="http://schemas.microsoft.com/office/powerpoint/2010/main" val="3409886371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7467600" cy="1143000"/>
          </a:xfrm>
          <a:noFill/>
        </p:spPr>
        <p:txBody>
          <a:bodyPr/>
          <a:lstStyle/>
          <a:p>
            <a:pPr eaLnBrk="1" hangingPunct="1"/>
            <a:r>
              <a:rPr lang="zh-CN" altLang="en-US" dirty="0">
                <a:latin typeface="Arial" charset="0"/>
              </a:rPr>
              <a:t>第一天</a:t>
            </a:r>
            <a:r>
              <a:rPr lang="en-US" dirty="0">
                <a:latin typeface="Arial" charset="0"/>
              </a:rPr>
              <a:t>: </a:t>
            </a:r>
            <a:r>
              <a:rPr lang="zh-CN" altLang="en-US" dirty="0">
                <a:latin typeface="Arial" charset="0"/>
              </a:rPr>
              <a:t>诗篇 </a:t>
            </a:r>
            <a:r>
              <a:rPr lang="en-US" dirty="0">
                <a:latin typeface="Arial" charset="0"/>
              </a:rPr>
              <a:t>24</a:t>
            </a:r>
            <a:endParaRPr lang="en-GB" dirty="0">
              <a:latin typeface="Arial" charset="0"/>
            </a:endParaRPr>
          </a:p>
        </p:txBody>
      </p:sp>
      <p:sp>
        <p:nvSpPr>
          <p:cNvPr id="3317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6172200" cy="5638800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en-US" b="1" dirty="0">
                <a:latin typeface="Arial" charset="0"/>
              </a:rPr>
              <a:t>“</a:t>
            </a:r>
            <a:r>
              <a:rPr lang="zh-CN" altLang="en-US" b="1" dirty="0">
                <a:latin typeface="Arial" charset="0"/>
              </a:rPr>
              <a:t>地和地上所充满的，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世界和住在世上的，都是属于耶和华的</a:t>
            </a:r>
            <a:r>
              <a:rPr lang="en-US" b="1" dirty="0">
                <a:latin typeface="Arial" charset="0"/>
              </a:rPr>
              <a:t>…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endParaRPr lang="en-US" sz="1800" b="1" dirty="0">
              <a:latin typeface="Arial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谁能登上耶和华的山？</a:t>
            </a:r>
            <a:r>
              <a:rPr lang="en-US" b="1" dirty="0">
                <a:latin typeface="Arial" charset="0"/>
              </a:rPr>
              <a:t>…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endParaRPr lang="en-US" sz="2000" b="1" dirty="0">
              <a:latin typeface="Arial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抬起你们的头来</a:t>
            </a:r>
            <a:r>
              <a:rPr lang="en-US" b="1" dirty="0">
                <a:latin typeface="Arial" charset="0"/>
              </a:rPr>
              <a:t>… </a:t>
            </a:r>
            <a:r>
              <a:rPr lang="zh-CN" altLang="en-US" b="1" dirty="0">
                <a:latin typeface="Arial" charset="0"/>
              </a:rPr>
              <a:t>好让荣耀的王进来。那荣耀的王是谁呢？</a:t>
            </a:r>
            <a:r>
              <a:rPr lang="en-US" b="1" dirty="0">
                <a:latin typeface="Arial" charset="0"/>
              </a:rPr>
              <a:t> </a:t>
            </a:r>
            <a:r>
              <a:rPr lang="zh-CN" altLang="en-US" b="1" dirty="0">
                <a:latin typeface="Arial" charset="0"/>
              </a:rPr>
              <a:t>万军之耶和华，他就是那荣耀的王。</a:t>
            </a:r>
            <a:r>
              <a:rPr lang="en-US" b="1" dirty="0">
                <a:latin typeface="Arial" charset="0"/>
              </a:rPr>
              <a:t>”</a:t>
            </a:r>
            <a:endParaRPr lang="en-GB" b="1" dirty="0">
              <a:latin typeface="Arial" charset="0"/>
            </a:endParaRPr>
          </a:p>
        </p:txBody>
      </p:sp>
      <p:pic>
        <p:nvPicPr>
          <p:cNvPr id="423939" name="Picture 4" descr="metal-trumpet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72363" y="0"/>
            <a:ext cx="16716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1781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388b</a:t>
            </a:r>
          </a:p>
        </p:txBody>
      </p:sp>
    </p:spTree>
    <p:extLst>
      <p:ext uri="{BB962C8B-B14F-4D97-AF65-F5344CB8AC3E}">
        <p14:creationId xmlns:p14="http://schemas.microsoft.com/office/powerpoint/2010/main" val="14219928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1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17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17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317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779" grpId="0" build="p"/>
    </p:bld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87412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The earth is the Lord</a:t>
            </a:r>
            <a:r>
              <a:rPr lang="fr-FR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'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s, 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for He made it: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Come, let us adore Him.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Worship the Lord in the beauty of holiness: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Come, let us adore Him.</a:t>
            </a:r>
          </a:p>
        </p:txBody>
      </p:sp>
    </p:spTree>
    <p:extLst>
      <p:ext uri="{BB962C8B-B14F-4D97-AF65-F5344CB8AC3E}">
        <p14:creationId xmlns:p14="http://schemas.microsoft.com/office/powerpoint/2010/main" val="88101914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428624" y="3190597"/>
            <a:ext cx="833437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The mercy of the Lord is everlasting: </a:t>
            </a: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Come, let us adore Him. </a:t>
            </a: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Lord, open our lips. </a:t>
            </a: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And our mouths shall proclaim your praise.</a:t>
            </a:r>
          </a:p>
        </p:txBody>
      </p:sp>
    </p:spTree>
    <p:extLst>
      <p:ext uri="{BB962C8B-B14F-4D97-AF65-F5344CB8AC3E}">
        <p14:creationId xmlns:p14="http://schemas.microsoft.com/office/powerpoint/2010/main" val="474577922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25</a:t>
            </a:r>
          </a:p>
        </p:txBody>
      </p:sp>
    </p:spTree>
    <p:extLst>
      <p:ext uri="{BB962C8B-B14F-4D97-AF65-F5344CB8AC3E}">
        <p14:creationId xmlns:p14="http://schemas.microsoft.com/office/powerpoint/2010/main" val="1409782672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26</a:t>
            </a:r>
          </a:p>
        </p:txBody>
      </p:sp>
    </p:spTree>
    <p:extLst>
      <p:ext uri="{BB962C8B-B14F-4D97-AF65-F5344CB8AC3E}">
        <p14:creationId xmlns:p14="http://schemas.microsoft.com/office/powerpoint/2010/main" val="2942474288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27</a:t>
            </a:r>
          </a:p>
        </p:txBody>
      </p:sp>
    </p:spTree>
    <p:extLst>
      <p:ext uri="{BB962C8B-B14F-4D97-AF65-F5344CB8AC3E}">
        <p14:creationId xmlns:p14="http://schemas.microsoft.com/office/powerpoint/2010/main" val="2478655874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4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耶和华是我的亮光，是我的救恩，我还怕谁呢？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耶和华是我性命的避难所，我还惧谁呢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  <p:sp>
        <p:nvSpPr>
          <p:cNvPr id="117763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7764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877055445"/>
      </p:ext>
    </p:extLst>
  </p:cSld>
  <p:clrMapOvr>
    <a:masterClrMapping/>
  </p:clrMapOvr>
  <p:transition spd="med">
    <p:randomBar dir="vert"/>
  </p:transition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9906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0"/>
            <a:ext cx="9601200" cy="695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7" name="Text Box 3"/>
          <p:cNvSpPr txBox="1">
            <a:spLocks noChangeArrowheads="1"/>
          </p:cNvSpPr>
          <p:nvPr/>
        </p:nvSpPr>
        <p:spPr bwMode="auto">
          <a:xfrm>
            <a:off x="381000" y="1295400"/>
            <a:ext cx="8305800" cy="701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是</a:t>
            </a:r>
            <a:r>
              <a:rPr lang="zh-CN" altLang="en-US" sz="4000" b="1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乙 		</a:t>
            </a:r>
          </a:p>
        </p:txBody>
      </p:sp>
      <p:sp>
        <p:nvSpPr>
          <p:cNvPr id="210948" name="Text Box 4"/>
          <p:cNvSpPr txBox="1">
            <a:spLocks noChangeArrowheads="1"/>
          </p:cNvSpPr>
          <p:nvPr/>
        </p:nvSpPr>
        <p:spPr bwMode="auto">
          <a:xfrm>
            <a:off x="457200" y="212725"/>
            <a:ext cx="8229600" cy="762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暗喻、隐喻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r>
              <a:rPr lang="en-US" altLang="zh-CN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Metaphor</a:t>
            </a:r>
          </a:p>
        </p:txBody>
      </p:sp>
      <p:sp>
        <p:nvSpPr>
          <p:cNvPr id="210949" name="Text Box 5"/>
          <p:cNvSpPr txBox="1">
            <a:spLocks noChangeArrowheads="1"/>
          </p:cNvSpPr>
          <p:nvPr/>
        </p:nvSpPr>
        <p:spPr bwMode="auto">
          <a:xfrm>
            <a:off x="251520" y="4149080"/>
            <a:ext cx="8496944" cy="255454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耶 和 华 是 我 的 岩 石 ， 我 的 山 寨 ， 我 的 救 主 ， 我 的 神 ， 我 的 磐 石 ， 我 所 投 靠 的 。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诗篇18：2 </a:t>
            </a:r>
            <a:endParaRPr lang="en-US" altLang="zh-CN" sz="4000" b="1" i="1" dirty="0">
              <a:solidFill>
                <a:srgbClr val="FFFFFF"/>
              </a:solidFill>
              <a:effectLst>
                <a:glow rad="177800">
                  <a:srgbClr val="000000"/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6145312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0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0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1000" y="3309938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他们给我们的束缚，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685800" y="1031875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6209611"/>
      </p:ext>
    </p:extLst>
  </p:cSld>
  <p:clrMapOvr>
    <a:masterClrMapping/>
  </p:clrMapOvr>
  <p:transition spd="med">
    <p:randomBar dir="vert"/>
  </p:transition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259632" y="332656"/>
            <a:ext cx="684076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读圣经</a:t>
            </a:r>
            <a:endParaRPr lang="en-US" altLang="zh-CN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诗篇 </a:t>
            </a:r>
            <a:r>
              <a:rPr lang="en-SG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27:1-6 </a:t>
            </a:r>
          </a:p>
          <a:p>
            <a:pPr algn="ctr"/>
            <a:r>
              <a:rPr lang="en-SG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(</a:t>
            </a:r>
            <a:r>
              <a:rPr lang="en-US" altLang="zh-CN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CNV</a:t>
            </a:r>
            <a:r>
              <a:rPr lang="en-SG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528918900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39552" y="0"/>
            <a:ext cx="7992888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耶和华是我的亮光，是我的救恩，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我还怕谁呢？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耶和华是我性命的避难所，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我还惧谁呢？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3642848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95536" y="0"/>
            <a:ext cx="874846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那些作恶的，就是我的敌人、我的仇敌，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他们逼近我，要吃我肉的时候，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就绊跌仆倒。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532984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-22897"/>
            <a:ext cx="91440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虽有军兵扎营攻击我，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我的心也不害怕；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虽然发动战争攻击我，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我仍旧安稳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3966369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0"/>
            <a:ext cx="91440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有一件事我求过耶和华，我还要寻求；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我要一生一世住在耶和华的殿里，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瞻仰他的荣美，在他的殿中求问。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6159744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24675"/>
            <a:ext cx="91440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因为在我遭难的日子，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他必把我藏在他的帐棚里，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把我隐藏在他帐幕的隐密处，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又把我高举在盘石上。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1048842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1231" y="0"/>
            <a:ext cx="9122769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现在，我可以抬起头来，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高过我四周的仇敌；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我要在他的帐幕里，献上欢呼的祭；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我要歌唱，颂赞耶和华。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5890198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free-wallpaper-13.jpg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"/>
            <a:ext cx="9268922" cy="6823732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25246" y="156160"/>
            <a:ext cx="6327274" cy="5970004"/>
          </a:xfrm>
        </p:spPr>
        <p:txBody>
          <a:bodyPr/>
          <a:lstStyle/>
          <a:p>
            <a:pPr marL="203200" indent="0">
              <a:buNone/>
            </a:pPr>
            <a:r>
              <a:rPr lang="zh-CN" altLang="en-US" sz="2800" b="1">
                <a:solidFill>
                  <a:srgbClr val="FF0000"/>
                </a:solidFill>
                <a:latin typeface="Arial"/>
                <a:cs typeface="Arial"/>
              </a:rPr>
              <a:t>诗篇</a:t>
            </a:r>
            <a:r>
              <a:rPr lang="en-SG" sz="2800" b="1">
                <a:solidFill>
                  <a:srgbClr val="FF0000"/>
                </a:solidFill>
                <a:latin typeface="Arial"/>
                <a:cs typeface="Arial"/>
              </a:rPr>
              <a:t> 27:4-5 (CNV)</a:t>
            </a:r>
            <a:endParaRPr lang="en-SG" sz="2800" b="1" dirty="0">
              <a:solidFill>
                <a:srgbClr val="FF0000"/>
              </a:solidFill>
              <a:latin typeface="Arial"/>
              <a:cs typeface="Arial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有一件事我求过耶和华，我还要寻求；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我要一生一世住在耶和华的殿里，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瞻仰他的荣美，在他的殿中求问。</a:t>
            </a:r>
            <a:endParaRPr lang="en-SG" sz="2800" dirty="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因为在我遭难的日子，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他必把我藏在他的帐棚里，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把我隐藏在他帐幕的隐密处，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又把我高举在盘石上。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4993926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28</a:t>
            </a:r>
          </a:p>
        </p:txBody>
      </p:sp>
    </p:spTree>
    <p:extLst>
      <p:ext uri="{BB962C8B-B14F-4D97-AF65-F5344CB8AC3E}">
        <p14:creationId xmlns:p14="http://schemas.microsoft.com/office/powerpoint/2010/main" val="317654937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29</a:t>
            </a:r>
          </a:p>
        </p:txBody>
      </p:sp>
    </p:spTree>
    <p:extLst>
      <p:ext uri="{BB962C8B-B14F-4D97-AF65-F5344CB8AC3E}">
        <p14:creationId xmlns:p14="http://schemas.microsoft.com/office/powerpoint/2010/main" val="98354438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1000" y="3309938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685800" y="1031875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6309259"/>
      </p:ext>
    </p:extLst>
  </p:cSld>
  <p:clrMapOvr>
    <a:masterClrMapping/>
  </p:clrMapOvr>
  <p:transition spd="med">
    <p:randomBar dir="vert"/>
  </p:transition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8DC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457200"/>
            <a:ext cx="5791200" cy="1143000"/>
          </a:xfrm>
          <a:noFill/>
        </p:spPr>
        <p:txBody>
          <a:bodyPr/>
          <a:lstStyle/>
          <a:p>
            <a:pPr algn="l" eaLnBrk="1" hangingPunct="1"/>
            <a:r>
              <a:rPr lang="en-US" sz="4000" b="1" dirty="0">
                <a:latin typeface="Arial" charset="0"/>
              </a:rPr>
              <a:t>Feast of Tabernacles: </a:t>
            </a:r>
            <a:br>
              <a:rPr lang="en-US" sz="4000" b="1" dirty="0">
                <a:latin typeface="Arial" charset="0"/>
              </a:rPr>
            </a:br>
            <a:r>
              <a:rPr lang="zh-CN" altLang="en-US" sz="4000" b="1" dirty="0">
                <a:latin typeface="Arial" charset="0"/>
              </a:rPr>
              <a:t>诗篇 </a:t>
            </a:r>
            <a:r>
              <a:rPr lang="en-US" sz="4000" b="1" dirty="0">
                <a:latin typeface="Arial" charset="0"/>
              </a:rPr>
              <a:t>29</a:t>
            </a:r>
            <a:endParaRPr lang="en-GB" sz="4000" b="1" dirty="0">
              <a:latin typeface="Arial" charset="0"/>
            </a:endParaRPr>
          </a:p>
        </p:txBody>
      </p:sp>
      <p:sp>
        <p:nvSpPr>
          <p:cNvPr id="3338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51520" y="2287413"/>
            <a:ext cx="5904656" cy="4525963"/>
          </a:xfrm>
        </p:spPr>
        <p:txBody>
          <a:bodyPr/>
          <a:lstStyle/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en-US" b="1" dirty="0">
                <a:latin typeface="Arial" charset="0"/>
              </a:rPr>
              <a:t>“</a:t>
            </a:r>
            <a:r>
              <a:rPr lang="zh-CN" altLang="en-US" b="1" dirty="0">
                <a:latin typeface="Arial" charset="0"/>
              </a:rPr>
              <a:t>神的众子啊！要归给耶和华，</a:t>
            </a: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你们要把荣耀和能力归给耶和华。</a:t>
            </a:r>
            <a:endParaRPr lang="en-US" b="1" dirty="0">
              <a:latin typeface="Arial" charset="0"/>
            </a:endParaRP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en-US" b="1" dirty="0">
                <a:latin typeface="Arial" charset="0"/>
              </a:rPr>
              <a:t>	</a:t>
            </a: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要把耶和华的名的荣耀归给他，</a:t>
            </a: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endParaRPr lang="zh-CN" altLang="en-US" b="1" dirty="0">
              <a:latin typeface="Arial" charset="0"/>
            </a:endParaRP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要以圣洁的装束敬拜耶和华</a:t>
            </a:r>
            <a:r>
              <a:rPr lang="en-US" b="1" dirty="0">
                <a:latin typeface="Arial" charset="0"/>
              </a:rPr>
              <a:t>…”</a:t>
            </a:r>
            <a:endParaRPr lang="en-GB" b="1" dirty="0">
              <a:latin typeface="Arial" charset="0"/>
            </a:endParaRPr>
          </a:p>
        </p:txBody>
      </p:sp>
      <p:grpSp>
        <p:nvGrpSpPr>
          <p:cNvPr id="425988" name="Group 4"/>
          <p:cNvGrpSpPr>
            <a:grpSpLocks/>
          </p:cNvGrpSpPr>
          <p:nvPr/>
        </p:nvGrpSpPr>
        <p:grpSpPr bwMode="auto">
          <a:xfrm>
            <a:off x="6172200" y="0"/>
            <a:ext cx="2971800" cy="6858000"/>
            <a:chOff x="0" y="0"/>
            <a:chExt cx="1872" cy="4320"/>
          </a:xfrm>
        </p:grpSpPr>
        <p:pic>
          <p:nvPicPr>
            <p:cNvPr id="425990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26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5991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17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5992" name="Picture 7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08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5993" name="Picture 8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3833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388b</a:t>
            </a:r>
          </a:p>
        </p:txBody>
      </p:sp>
    </p:spTree>
    <p:extLst>
      <p:ext uri="{BB962C8B-B14F-4D97-AF65-F5344CB8AC3E}">
        <p14:creationId xmlns:p14="http://schemas.microsoft.com/office/powerpoint/2010/main" val="390190866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3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33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33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3338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338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2737" name="Picture 5" descr="Mountain Scene 0395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Text Box 2"/>
          <p:cNvSpPr txBox="1">
            <a:spLocks noChangeArrowheads="1"/>
          </p:cNvSpPr>
          <p:nvPr/>
        </p:nvSpPr>
        <p:spPr bwMode="auto">
          <a:xfrm>
            <a:off x="304800" y="457200"/>
            <a:ext cx="8458200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en-US" dirty="0"/>
              <a:t>Synthetic Climatic:  2nd line repeats the first, but omits the last term</a:t>
            </a:r>
          </a:p>
        </p:txBody>
      </p:sp>
      <p:sp>
        <p:nvSpPr>
          <p:cNvPr id="206851" name="Text Box 3"/>
          <p:cNvSpPr txBox="1">
            <a:spLocks noChangeArrowheads="1"/>
          </p:cNvSpPr>
          <p:nvPr/>
        </p:nvSpPr>
        <p:spPr bwMode="auto">
          <a:xfrm>
            <a:off x="152400" y="1852613"/>
            <a:ext cx="8991600" cy="45243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ja-JP" altLang="en-US" dirty="0"/>
              <a:t>诗篇</a:t>
            </a:r>
            <a:r>
              <a:rPr lang="en-US" dirty="0"/>
              <a:t> 29:1-2</a:t>
            </a:r>
          </a:p>
          <a:p>
            <a:r>
              <a:rPr lang="en-US" dirty="0"/>
              <a:t>“Ascribe to the L</a:t>
            </a:r>
            <a:r>
              <a:rPr lang="en-US" sz="3200" dirty="0"/>
              <a:t>ORD</a:t>
            </a:r>
            <a:r>
              <a:rPr lang="en-US" dirty="0"/>
              <a:t>, O mighty ones, ascribe to the L</a:t>
            </a:r>
            <a:r>
              <a:rPr lang="en-US" sz="3200" dirty="0"/>
              <a:t>ORD</a:t>
            </a:r>
            <a:r>
              <a:rPr lang="en-US" dirty="0"/>
              <a:t> glory and strength.</a:t>
            </a:r>
          </a:p>
          <a:p>
            <a:r>
              <a:rPr lang="en-US" dirty="0"/>
              <a:t>Ascribe to the L</a:t>
            </a:r>
            <a:r>
              <a:rPr lang="en-US" sz="3200" dirty="0"/>
              <a:t>ORD</a:t>
            </a:r>
            <a:r>
              <a:rPr lang="en-US" dirty="0"/>
              <a:t> the glory               due his name;                                                        worship the L</a:t>
            </a:r>
            <a:r>
              <a:rPr lang="en-US" sz="3200" dirty="0"/>
              <a:t>ORD</a:t>
            </a:r>
            <a:r>
              <a:rPr lang="en-US" dirty="0"/>
              <a:t> in the splendor             of his holiness.”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629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627654641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68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68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851" grpId="0" build="p" autoUpdateAnimBg="0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592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60325"/>
            <a:ext cx="9144000" cy="735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5286107"/>
            <a:ext cx="9144000" cy="1571894"/>
          </a:xfrm>
          <a:ln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zh-CN" alt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 </a:t>
            </a:r>
            <a:r>
              <a:rPr 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46:10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36774"/>
            <a:ext cx="9144000" cy="1571894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你们要住手，要知道我是　神</a:t>
            </a:r>
            <a:r>
              <a:rPr 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.”</a:t>
            </a:r>
          </a:p>
        </p:txBody>
      </p:sp>
    </p:spTree>
    <p:extLst>
      <p:ext uri="{BB962C8B-B14F-4D97-AF65-F5344CB8AC3E}">
        <p14:creationId xmlns:p14="http://schemas.microsoft.com/office/powerpoint/2010/main" val="1229986462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30</a:t>
            </a:r>
          </a:p>
        </p:txBody>
      </p:sp>
    </p:spTree>
    <p:extLst>
      <p:ext uri="{BB962C8B-B14F-4D97-AF65-F5344CB8AC3E}">
        <p14:creationId xmlns:p14="http://schemas.microsoft.com/office/powerpoint/2010/main" val="1787726153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31</a:t>
            </a:r>
          </a:p>
        </p:txBody>
      </p:sp>
    </p:spTree>
    <p:extLst>
      <p:ext uri="{BB962C8B-B14F-4D97-AF65-F5344CB8AC3E}">
        <p14:creationId xmlns:p14="http://schemas.microsoft.com/office/powerpoint/2010/main" val="473256660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32</a:t>
            </a:r>
          </a:p>
        </p:txBody>
      </p:sp>
    </p:spTree>
    <p:extLst>
      <p:ext uri="{BB962C8B-B14F-4D97-AF65-F5344CB8AC3E}">
        <p14:creationId xmlns:p14="http://schemas.microsoft.com/office/powerpoint/2010/main" val="7182067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1" name="Rectangle 4"/>
          <p:cNvSpPr>
            <a:spLocks noChangeArrowheads="1"/>
          </p:cNvSpPr>
          <p:nvPr/>
        </p:nvSpPr>
        <p:spPr bwMode="auto">
          <a:xfrm>
            <a:off x="838200" y="1752600"/>
            <a:ext cx="7543800" cy="368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 dirty="0">
                <a:solidFill>
                  <a:srgbClr val="FFFFFF"/>
                </a:solidFill>
              </a:rPr>
              <a:t>心里没有诡诈，</a:t>
            </a:r>
          </a:p>
          <a:p>
            <a:pPr algn="ctr"/>
            <a:endParaRPr lang="zh-CN" altLang="en-US" sz="4000" b="1" dirty="0">
              <a:solidFill>
                <a:srgbClr val="FFFFFF"/>
              </a:solidFill>
            </a:endParaRPr>
          </a:p>
          <a:p>
            <a:pPr algn="ctr"/>
            <a:r>
              <a:rPr lang="zh-CN" altLang="en-US" sz="4000" b="1" dirty="0">
                <a:solidFill>
                  <a:srgbClr val="FFFFFF"/>
                </a:solidFill>
              </a:rPr>
              <a:t>耶和华不算为有罪的，这人是有福的</a:t>
            </a:r>
            <a:r>
              <a:rPr lang="en-US" sz="4000" b="1" dirty="0">
                <a:solidFill>
                  <a:srgbClr val="FFFFFF"/>
                </a:solidFill>
              </a:rPr>
              <a:t>…</a:t>
            </a:r>
          </a:p>
          <a:p>
            <a:pPr algn="ctr"/>
            <a:endParaRPr lang="en-US" sz="4000" b="1" dirty="0">
              <a:solidFill>
                <a:srgbClr val="FFFFFF"/>
              </a:solidFill>
            </a:endParaRP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诗篇 </a:t>
            </a:r>
            <a:r>
              <a:rPr lang="en-US" sz="3600" b="1" dirty="0">
                <a:solidFill>
                  <a:srgbClr val="FFFFFF"/>
                </a:solidFill>
              </a:rPr>
              <a:t>32:2</a:t>
            </a:r>
          </a:p>
        </p:txBody>
      </p:sp>
      <p:sp>
        <p:nvSpPr>
          <p:cNvPr id="128005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zh-CN" altLang="en-US" dirty="0">
                <a:latin typeface="Tahoma" charset="0"/>
                <a:cs typeface="Arial" charset="0"/>
              </a:rPr>
              <a:t>祝福</a:t>
            </a:r>
            <a:endParaRPr lang="en-US" dirty="0"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199737"/>
      </p:ext>
    </p:extLst>
  </p:cSld>
  <p:clrMapOvr>
    <a:masterClrMapping/>
  </p:clrMapOvr>
  <p:transition spd="slow"/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225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26523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E7ECFD"/>
                </a:solidFill>
                <a:latin typeface="Arial" charset="0"/>
              </a:rPr>
              <a:t>赞美诗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E7ECFD"/>
                </a:solidFill>
                <a:latin typeface="Arial" charset="0"/>
              </a:rPr>
              <a:t>诅咒的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History</a:t>
            </a:r>
          </a:p>
        </p:txBody>
      </p:sp>
      <p:sp>
        <p:nvSpPr>
          <p:cNvPr id="308227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58405" name="Text Box 5"/>
          <p:cNvSpPr txBox="1">
            <a:spLocks noChangeArrowheads="1"/>
          </p:cNvSpPr>
          <p:nvPr/>
        </p:nvSpPr>
        <p:spPr bwMode="auto">
          <a:xfrm>
            <a:off x="1066800" y="2420938"/>
            <a:ext cx="7315200" cy="4401205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6826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我向你陈明我的罪，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	不隐瞒我的恶。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我说：“我要向耶和华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	承认我的过犯。”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你就赦免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	我的罪恶。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			      		（诗 </a:t>
            </a:r>
            <a:r>
              <a:rPr lang="en-US" altLang="zh-CN" sz="2800" i="1" dirty="0">
                <a:solidFill>
                  <a:srgbClr val="0033CC"/>
                </a:solidFill>
              </a:rPr>
              <a:t>32:5</a:t>
            </a:r>
            <a:r>
              <a:rPr lang="zh-CN" altLang="en-US" sz="2800" i="1" dirty="0">
                <a:solidFill>
                  <a:srgbClr val="0033CC"/>
                </a:solidFill>
              </a:rPr>
              <a:t>）</a:t>
            </a:r>
          </a:p>
        </p:txBody>
      </p:sp>
      <p:sp>
        <p:nvSpPr>
          <p:cNvPr id="308229" name="Rectangle 7"/>
          <p:cNvSpPr>
            <a:spLocks noGrp="1" noChangeArrowheads="1"/>
          </p:cNvSpPr>
          <p:nvPr>
            <p:ph type="title"/>
          </p:nvPr>
        </p:nvSpPr>
        <p:spPr>
          <a:xfrm>
            <a:off x="381000" y="2286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 dirty="0">
              <a:latin typeface="Arial" charset="0"/>
            </a:endParaRPr>
          </a:p>
        </p:txBody>
      </p:sp>
      <p:sp>
        <p:nvSpPr>
          <p:cNvPr id="358408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386308494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05" grpId="0" animBg="1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33</a:t>
            </a:r>
          </a:p>
        </p:txBody>
      </p:sp>
    </p:spTree>
    <p:extLst>
      <p:ext uri="{BB962C8B-B14F-4D97-AF65-F5344CB8AC3E}">
        <p14:creationId xmlns:p14="http://schemas.microsoft.com/office/powerpoint/2010/main" val="2155360405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3" name="Rectangle 2"/>
          <p:cNvSpPr>
            <a:spLocks noChangeArrowheads="1"/>
          </p:cNvSpPr>
          <p:nvPr/>
        </p:nvSpPr>
        <p:spPr bwMode="auto">
          <a:xfrm>
            <a:off x="1339078" y="1882010"/>
            <a:ext cx="6364242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sz="3200" b="1" dirty="0">
                <a:solidFill>
                  <a:srgbClr val="FFFFFF"/>
                </a:solidFill>
                <a:sym typeface="Symbol" charset="0"/>
              </a:rPr>
              <a:t>“</a:t>
            </a:r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义人哪！你们要靠着耶和华欢呼；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正直人赞美主是合宜的。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你们要弹琴称谢耶和华，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用十弦瑟歌颂他。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你们要向他唱新歌，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在欢呼声中巧妙地弹奏。</a:t>
            </a:r>
            <a:r>
              <a:rPr lang="en-US" sz="3200" b="1" dirty="0">
                <a:solidFill>
                  <a:srgbClr val="FFFFFF"/>
                </a:solidFill>
                <a:sym typeface="Symbol" charset="0"/>
              </a:rPr>
              <a:t>.”</a:t>
            </a:r>
          </a:p>
          <a:p>
            <a:pPr algn="ctr"/>
            <a:endParaRPr lang="en-US" sz="32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诗篇 </a:t>
            </a:r>
            <a:r>
              <a:rPr lang="en-US" sz="3200" b="1" dirty="0">
                <a:solidFill>
                  <a:srgbClr val="FFFFFF"/>
                </a:solidFill>
                <a:sym typeface="Symbol" charset="0"/>
              </a:rPr>
              <a:t>33:1-3</a:t>
            </a:r>
          </a:p>
          <a:p>
            <a:pPr algn="ctr" eaLnBrk="0" hangingPunct="0"/>
            <a:endParaRPr lang="en-US" sz="3200" b="1" dirty="0">
              <a:solidFill>
                <a:srgbClr val="FFFFFF"/>
              </a:solidFill>
              <a:latin typeface="Times New Roman" charset="0"/>
              <a:cs typeface="Times New Roman" charset="0"/>
              <a:sym typeface="Symbol" charset="0"/>
            </a:endParaRPr>
          </a:p>
        </p:txBody>
      </p:sp>
      <p:sp>
        <p:nvSpPr>
          <p:cNvPr id="133123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>
                <a:latin typeface="Tahoma" charset="0"/>
                <a:cs typeface="Arial" charset="0"/>
              </a:rPr>
              <a:t>Descriptive Praise</a:t>
            </a:r>
          </a:p>
        </p:txBody>
      </p:sp>
    </p:spTree>
    <p:extLst>
      <p:ext uri="{BB962C8B-B14F-4D97-AF65-F5344CB8AC3E}">
        <p14:creationId xmlns:p14="http://schemas.microsoft.com/office/powerpoint/2010/main" val="3984018663"/>
      </p:ext>
    </p:extLst>
  </p:cSld>
  <p:clrMapOvr>
    <a:masterClrMapping/>
  </p:clrMapOvr>
  <p:transition spd="slow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8536" y="1878990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723900" y="124664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52400" y="4343400"/>
            <a:ext cx="8763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10:1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耶和华啊！你为甚么远远地站着？</a:t>
            </a:r>
            <a:endParaRPr lang="en-US" altLang="zh-CN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在患难的时候，你为甚么隐藏起来呢？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937750836"/>
      </p:ext>
    </p:extLst>
  </p:cSld>
  <p:clrMapOvr>
    <a:masterClrMapping/>
  </p:clrMapOvr>
  <p:transition spd="med">
    <p:randomBar dir="vert"/>
  </p:transition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34</a:t>
            </a:r>
          </a:p>
        </p:txBody>
      </p:sp>
    </p:spTree>
    <p:extLst>
      <p:ext uri="{BB962C8B-B14F-4D97-AF65-F5344CB8AC3E}">
        <p14:creationId xmlns:p14="http://schemas.microsoft.com/office/powerpoint/2010/main" val="2654425754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01" name="Picture 4"/>
          <p:cNvPicPr>
            <a:picLocks noChangeAspect="1" noChangeArrowheads="1"/>
          </p:cNvPicPr>
          <p:nvPr/>
        </p:nvPicPr>
        <p:blipFill>
          <a:blip r:embed="rId2">
            <a:lum bright="-12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8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     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我要时常称颂耶和华，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赞美他的话必常在我口中。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.”</a:t>
            </a:r>
          </a:p>
        </p:txBody>
      </p:sp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6356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2716675226"/>
      </p:ext>
    </p:extLst>
  </p:cSld>
  <p:clrMapOvr>
    <a:masterClrMapping/>
  </p:clrMapOvr>
  <p:transition spd="med">
    <p:randomBar dir="vert"/>
  </p:transition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3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zh-CN" altLang="en-US" sz="40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诗篇 </a:t>
            </a:r>
            <a:r>
              <a:rPr lang="en-US" sz="40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34</a:t>
            </a:r>
          </a:p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 </a:t>
            </a:r>
          </a:p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 1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我要时常称颂耶和华，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赞美他的话必常在我口中。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2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我的心要因耶和华夸耀，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困苦的人听见了就喜乐。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3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你们要跟我一起尊耶和华为大，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我们来一同高举他的名。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4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我曾求问耶和华，他应允了我，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救我脱离一切恐惧。</a:t>
            </a:r>
            <a:endParaRPr lang="en-US" sz="2800" b="1" dirty="0">
              <a:solidFill>
                <a:srgbClr val="0D0D0D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622863"/>
      </p:ext>
    </p:extLst>
  </p:cSld>
  <p:clrMapOvr>
    <a:masterClrMapping/>
  </p:clrMapOvr>
  <p:transition/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5 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人仰望他，就有光彩，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他们的脸必不蒙羞。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6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我这困苦人呼求，耶和华就垂听，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拯救我脱离一切患难。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7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耶和华的使者，在敬畏他的人周围扎营，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搭救他们。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8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你们要亲自体验，就知道耶和华是美善的；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投靠他的人，都是有福的。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9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耶和华的圣民哪！你们要敬畏他，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因为敬畏他的一无所缺。</a:t>
            </a:r>
            <a:endParaRPr lang="en-US" sz="2800" b="1" dirty="0">
              <a:solidFill>
                <a:srgbClr val="0D0D0D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0764989"/>
      </p:ext>
    </p:extLst>
  </p:cSld>
  <p:clrMapOvr>
    <a:masterClrMapping/>
  </p:clrMapOvr>
  <p:transition/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</a:rPr>
              <a:t>10 </a:t>
            </a:r>
            <a:r>
              <a:rPr lang="zh-CN" altLang="en-US" sz="2800" b="1" dirty="0">
                <a:solidFill>
                  <a:srgbClr val="0D0D0D"/>
                </a:solidFill>
              </a:rPr>
              <a:t>少壮狮子有时还缺食挨饿，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但寻求耶和华的，甚么好处都不缺。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</a:rPr>
              <a:t>11 </a:t>
            </a:r>
            <a:r>
              <a:rPr lang="zh-CN" altLang="en-US" sz="2800" b="1" dirty="0">
                <a:solidFill>
                  <a:srgbClr val="0D0D0D"/>
                </a:solidFill>
              </a:rPr>
              <a:t>孩子们！你们要来听我；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我要教导你们敬畏耶和华。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</a:rPr>
              <a:t>12 </a:t>
            </a:r>
            <a:r>
              <a:rPr lang="zh-CN" altLang="en-US" sz="2800" b="1" dirty="0">
                <a:solidFill>
                  <a:srgbClr val="0D0D0D"/>
                </a:solidFill>
              </a:rPr>
              <a:t>谁喜爱生命，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爱慕长寿，享受美福，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</a:rPr>
              <a:t>13 </a:t>
            </a:r>
            <a:r>
              <a:rPr lang="zh-CN" altLang="en-US" sz="2800" b="1" dirty="0">
                <a:solidFill>
                  <a:srgbClr val="0D0D0D"/>
                </a:solidFill>
              </a:rPr>
              <a:t>就应谨守舌头，不出恶言，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嘴唇不说欺诈的话。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</a:rPr>
              <a:t>14 </a:t>
            </a:r>
            <a:r>
              <a:rPr lang="zh-CN" altLang="en-US" sz="2800" b="1" dirty="0">
                <a:solidFill>
                  <a:srgbClr val="0D0D0D"/>
                </a:solidFill>
              </a:rPr>
              <a:t>也要离恶行善，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寻找并追求和睦。</a:t>
            </a:r>
            <a:endParaRPr lang="en-US" sz="2800" b="1" dirty="0">
              <a:solidFill>
                <a:srgbClr val="0D0D0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5433595"/>
      </p:ext>
    </p:extLst>
  </p:cSld>
  <p:clrMapOvr>
    <a:masterClrMapping/>
  </p:clrMapOvr>
  <p:transition/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 15 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耶和华的眼睛看顾义人，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他的耳朵垂听他们的呼求。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16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耶和华的脸敌对作恶的人，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要把他们的名从世上除掉。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17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义人哀求，耶和华就垂听，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搭救他们脱离一切患难，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18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耶和华亲近心中破碎的人，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拯救灵里痛悔的人，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19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义人虽有许多苦难，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但耶和华搭救他脱离这一切。</a:t>
            </a:r>
            <a:endParaRPr lang="en-US" sz="2800" b="1" dirty="0">
              <a:solidFill>
                <a:srgbClr val="0D0D0D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084595"/>
      </p:ext>
    </p:extLst>
  </p:cSld>
  <p:clrMapOvr>
    <a:masterClrMapping/>
  </p:clrMapOvr>
  <p:transition/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5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20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耶和华保全他一身的骨头，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连一根也不容折断。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21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恶人必被恶害死；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憎恨义人的，必被定罪。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22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耶和华救赎他仆人的性命；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凡是投靠他的，必不被定罪。</a:t>
            </a:r>
            <a:endParaRPr lang="en-US" sz="2800" b="1" dirty="0">
              <a:solidFill>
                <a:srgbClr val="0D0D0D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4834845"/>
      </p:ext>
    </p:extLst>
  </p:cSld>
  <p:clrMapOvr>
    <a:masterClrMapping/>
  </p:clrMapOvr>
  <p:transition/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25940" y="0"/>
            <a:ext cx="9144000" cy="5151120"/>
            <a:chOff x="-25940" y="0"/>
            <a:chExt cx="9144000" cy="5151120"/>
          </a:xfrm>
        </p:grpSpPr>
        <p:pic>
          <p:nvPicPr>
            <p:cNvPr id="2" name="Picture 1" descr="Ps 34:18.p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5940" y="0"/>
              <a:ext cx="9144000" cy="5151120"/>
            </a:xfrm>
            <a:prstGeom prst="rect">
              <a:avLst/>
            </a:prstGeom>
          </p:spPr>
        </p:pic>
        <p:sp>
          <p:nvSpPr>
            <p:cNvPr id="3" name="Rectangle 2"/>
            <p:cNvSpPr/>
            <p:nvPr/>
          </p:nvSpPr>
          <p:spPr bwMode="auto">
            <a:xfrm>
              <a:off x="899592" y="3933056"/>
              <a:ext cx="7344816" cy="463846"/>
            </a:xfrm>
            <a:prstGeom prst="rect">
              <a:avLst/>
            </a:prstGeom>
            <a:solidFill>
              <a:srgbClr val="F22C2C"/>
            </a:solidFill>
            <a:ln w="9525" cap="flat" cmpd="sng" algn="ctr">
              <a:noFill/>
              <a:prstDash val="solid"/>
              <a:round/>
              <a:headEnd type="none" w="med" len="med"/>
              <a:tailEnd type="stealth" w="lg" len="lg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-112" charset="0"/>
                <a:ea typeface="ＭＳ Ｐゴシック" charset="0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2699792" y="4365104"/>
              <a:ext cx="3600400" cy="432048"/>
            </a:xfrm>
            <a:prstGeom prst="rect">
              <a:avLst/>
            </a:prstGeom>
            <a:solidFill>
              <a:srgbClr val="F22C2C"/>
            </a:solidFill>
            <a:ln w="9525" cap="flat" cmpd="sng" algn="ctr">
              <a:noFill/>
              <a:prstDash val="solid"/>
              <a:round/>
              <a:headEnd type="none" w="med" len="med"/>
              <a:tailEnd type="stealth" w="lg" len="lg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-112" charset="0"/>
                <a:ea typeface="ＭＳ Ｐゴシック" charset="0"/>
              </a:endParaRPr>
            </a:p>
          </p:txBody>
        </p:sp>
      </p:grpSp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25940" y="5151120"/>
            <a:ext cx="91440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lvl="0" algn="ctr" eaLnBrk="1" hangingPunct="1">
              <a:spcBef>
                <a:spcPct val="50000"/>
              </a:spcBef>
              <a:defRPr/>
            </a:pPr>
            <a:r>
              <a:rPr lang="zh-CN" altLang="en-US" sz="3200" b="1" dirty="0">
                <a:solidFill>
                  <a:srgbClr val="FFFFFF"/>
                </a:solidFill>
                <a:cs typeface="Times New Roman" charset="0"/>
              </a:rPr>
              <a:t>祂安慰悲痛欲绝的人，</a:t>
            </a:r>
          </a:p>
          <a:p>
            <a:pPr lvl="0" algn="ctr" eaLnBrk="1" hangingPunct="1">
              <a:spcBef>
                <a:spcPct val="50000"/>
              </a:spcBef>
              <a:defRPr/>
            </a:pPr>
            <a:r>
              <a:rPr lang="zh-CN" altLang="en-US" sz="3200" b="1" dirty="0">
                <a:solidFill>
                  <a:srgbClr val="FFFFFF"/>
                </a:solidFill>
                <a:cs typeface="Times New Roman" charset="0"/>
              </a:rPr>
              <a:t>拯救心灵破碎的人。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</a:br>
            <a:r>
              <a:rPr kumimoji="0" lang="ja-JP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诗篇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 34:18</a:t>
            </a:r>
          </a:p>
        </p:txBody>
      </p:sp>
    </p:spTree>
    <p:extLst>
      <p:ext uri="{BB962C8B-B14F-4D97-AF65-F5344CB8AC3E}">
        <p14:creationId xmlns:p14="http://schemas.microsoft.com/office/powerpoint/2010/main" val="36711635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35</a:t>
            </a:r>
          </a:p>
        </p:txBody>
      </p:sp>
    </p:spTree>
    <p:extLst>
      <p:ext uri="{BB962C8B-B14F-4D97-AF65-F5344CB8AC3E}">
        <p14:creationId xmlns:p14="http://schemas.microsoft.com/office/powerpoint/2010/main" val="2429739541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36</a:t>
            </a:r>
          </a:p>
        </p:txBody>
      </p:sp>
    </p:spTree>
    <p:extLst>
      <p:ext uri="{BB962C8B-B14F-4D97-AF65-F5344CB8AC3E}">
        <p14:creationId xmlns:p14="http://schemas.microsoft.com/office/powerpoint/2010/main" val="130200458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8536" y="1878990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i="1" u="sng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723900" y="124664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52400" y="4343400"/>
            <a:ext cx="8763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10:1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耶和华啊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！你为甚么远远地站着？</a:t>
            </a:r>
            <a:endParaRPr lang="en-US" altLang="zh-CN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在患难的时候，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你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为甚么隐藏起来呢？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23299892"/>
      </p:ext>
    </p:extLst>
  </p:cSld>
  <p:clrMapOvr>
    <a:masterClrMapping/>
  </p:clrMapOvr>
  <p:transition spd="med">
    <p:randomBar dir="vert"/>
  </p:transition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37</a:t>
            </a:r>
          </a:p>
        </p:txBody>
      </p:sp>
    </p:spTree>
    <p:extLst>
      <p:ext uri="{BB962C8B-B14F-4D97-AF65-F5344CB8AC3E}">
        <p14:creationId xmlns:p14="http://schemas.microsoft.com/office/powerpoint/2010/main" val="140744154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9469"/>
            <a:ext cx="9144000" cy="829727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t"/>
          <a:lstStyle/>
          <a:p>
            <a:pPr>
              <a:defRPr/>
            </a:pPr>
            <a:r>
              <a:rPr lang="en-US" sz="36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Rest in the L</a:t>
            </a:r>
            <a:r>
              <a:rPr lang="en-US" sz="32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ORD</a:t>
            </a:r>
            <a:endParaRPr lang="en-US" sz="36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2"/>
            <a:ext cx="9144000" cy="58864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51520" y="1268760"/>
            <a:ext cx="4608512" cy="504056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>
              <a:defRPr/>
            </a:pP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"Be still in the presence of the L</a:t>
            </a:r>
            <a:r>
              <a:rPr 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ORD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, and wait patiently for him to act. Don’t worry about evil people who prosper or fret about their wicked schemes" </a:t>
            </a:r>
            <a:b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</a:b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</a:t>
            </a:r>
            <a:r>
              <a:rPr lang="ja-JP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37:7 NLT).</a:t>
            </a:r>
          </a:p>
        </p:txBody>
      </p:sp>
    </p:spTree>
    <p:extLst>
      <p:ext uri="{BB962C8B-B14F-4D97-AF65-F5344CB8AC3E}">
        <p14:creationId xmlns:p14="http://schemas.microsoft.com/office/powerpoint/2010/main" val="1878292213"/>
      </p:ext>
    </p:extLst>
  </p:cSld>
  <p:clrMapOvr>
    <a:masterClrMapping/>
  </p:clrMapOvr>
  <p:transition/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593" name="Picture 5" descr="Clouds &amp; Sky 0645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610" name="Text Box 2"/>
          <p:cNvSpPr txBox="1">
            <a:spLocks noChangeArrowheads="1"/>
          </p:cNvSpPr>
          <p:nvPr/>
        </p:nvSpPr>
        <p:spPr bwMode="auto">
          <a:xfrm>
            <a:off x="685800" y="835025"/>
            <a:ext cx="7696200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en-US" dirty="0"/>
              <a:t>Antithetic:  2nd line offers a contrast of thought to the 1st</a:t>
            </a:r>
          </a:p>
        </p:txBody>
      </p:sp>
      <p:sp>
        <p:nvSpPr>
          <p:cNvPr id="196611" name="Text Box 3"/>
          <p:cNvSpPr txBox="1">
            <a:spLocks noChangeArrowheads="1"/>
          </p:cNvSpPr>
          <p:nvPr/>
        </p:nvSpPr>
        <p:spPr bwMode="auto">
          <a:xfrm>
            <a:off x="685800" y="2282825"/>
            <a:ext cx="7696200" cy="228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pPr algn="ctr"/>
            <a:r>
              <a:rPr lang="ja-JP" altLang="en-US" dirty="0"/>
              <a:t>诗篇</a:t>
            </a:r>
            <a:r>
              <a:rPr lang="en-US" dirty="0"/>
              <a:t> 37:9                                            “For evil men will be cut off,                 but those who hope in the L</a:t>
            </a:r>
            <a:r>
              <a:rPr lang="en-US" sz="3200" dirty="0"/>
              <a:t>ORD</a:t>
            </a:r>
            <a:r>
              <a:rPr lang="en-US" dirty="0"/>
              <a:t>      will inherit the land.”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/>
                <a:cs typeface="Arial"/>
              </a:rPr>
              <a:t>391</a:t>
            </a:r>
          </a:p>
        </p:txBody>
      </p:sp>
      <p:sp>
        <p:nvSpPr>
          <p:cNvPr id="36659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2121361838"/>
      </p:ext>
    </p:extLst>
  </p:cSld>
  <p:clrMapOvr>
    <a:masterClrMapping/>
  </p:clrMapOvr>
  <p:transition spd="med">
    <p:randomBar dir="vert"/>
  </p:transition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38</a:t>
            </a:r>
          </a:p>
        </p:txBody>
      </p:sp>
    </p:spTree>
    <p:extLst>
      <p:ext uri="{BB962C8B-B14F-4D97-AF65-F5344CB8AC3E}">
        <p14:creationId xmlns:p14="http://schemas.microsoft.com/office/powerpoint/2010/main" val="2774788405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39</a:t>
            </a:r>
          </a:p>
        </p:txBody>
      </p:sp>
    </p:spTree>
    <p:extLst>
      <p:ext uri="{BB962C8B-B14F-4D97-AF65-F5344CB8AC3E}">
        <p14:creationId xmlns:p14="http://schemas.microsoft.com/office/powerpoint/2010/main" val="3112922514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40</a:t>
            </a:r>
          </a:p>
        </p:txBody>
      </p:sp>
    </p:spTree>
    <p:extLst>
      <p:ext uri="{BB962C8B-B14F-4D97-AF65-F5344CB8AC3E}">
        <p14:creationId xmlns:p14="http://schemas.microsoft.com/office/powerpoint/2010/main" val="1307548275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40:1-3, 7-10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成人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1 </a:t>
            </a:r>
            <a:r>
              <a:rPr lang="zh-CN" altLang="en-US" b="1" dirty="0">
                <a:latin typeface="Arial"/>
                <a:cs typeface="Arial"/>
              </a:rPr>
              <a:t>我曾切切等候耶和华；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他转向我，听了我的呼求。</a:t>
            </a:r>
          </a:p>
          <a:p>
            <a:pPr>
              <a:buFontTx/>
              <a:buNone/>
            </a:pPr>
            <a:r>
              <a:rPr lang="en-US" altLang="zh-CN" b="1" dirty="0">
                <a:latin typeface="Arial"/>
                <a:cs typeface="Arial"/>
              </a:rPr>
              <a:t>2 </a:t>
            </a:r>
            <a:r>
              <a:rPr lang="zh-CN" altLang="en-US" b="1" dirty="0">
                <a:latin typeface="Arial"/>
                <a:cs typeface="Arial"/>
              </a:rPr>
              <a:t>他把我从荒芜的坑里，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从泥沼中拉上来；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他使我的脚站在盘石上，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又使我的脚步稳定。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7771572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40:1-3, 7-10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年轻人与孩子们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endParaRPr lang="en-US" b="1" dirty="0">
              <a:latin typeface="Arial"/>
              <a:cs typeface="Arial"/>
            </a:endParaRP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 3 </a:t>
            </a:r>
            <a:r>
              <a:rPr lang="zh-CN" altLang="en-US" b="1" dirty="0">
                <a:latin typeface="Arial"/>
                <a:cs typeface="Arial"/>
              </a:rPr>
              <a:t>他使我口唱新歌，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赞美我们的　神；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许多人看见了，就必惧怕，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并且要倚靠耶和华。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2313079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40:1-3, 7-10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女生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7 </a:t>
            </a:r>
            <a:r>
              <a:rPr lang="zh-CN" altLang="en-US" b="1" dirty="0">
                <a:latin typeface="Arial"/>
                <a:cs typeface="Arial"/>
              </a:rPr>
              <a:t>那时我说：“看哪！我来了，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经卷上已经记载我的事；</a:t>
            </a:r>
          </a:p>
          <a:p>
            <a:pPr>
              <a:buFontTx/>
              <a:buNone/>
            </a:pPr>
            <a:r>
              <a:rPr lang="en-US" altLang="zh-CN" b="1" dirty="0">
                <a:latin typeface="Arial"/>
                <a:cs typeface="Arial"/>
              </a:rPr>
              <a:t>8 </a:t>
            </a:r>
            <a:r>
              <a:rPr lang="zh-CN" altLang="en-US" b="1" dirty="0">
                <a:latin typeface="Arial"/>
                <a:cs typeface="Arial"/>
              </a:rPr>
              <a:t>我的　神啊！我乐意遵行你的旨意；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你的律法常在我的心里。</a:t>
            </a:r>
            <a:r>
              <a:rPr lang="ja-JP" altLang="en-US" b="1" dirty="0">
                <a:latin typeface="Arial"/>
                <a:cs typeface="Arial"/>
              </a:rPr>
              <a:t>”</a:t>
            </a:r>
            <a:endParaRPr lang="en-US" b="1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1234961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40:1-3, 7-10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男生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endParaRPr lang="en-US" b="1" dirty="0">
              <a:latin typeface="Arial"/>
              <a:cs typeface="Arial"/>
            </a:endParaRP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9 </a:t>
            </a:r>
            <a:r>
              <a:rPr lang="zh-CN" altLang="en-US" b="1" dirty="0">
                <a:latin typeface="Arial"/>
                <a:cs typeface="Arial"/>
              </a:rPr>
              <a:t>我要在大会中传扬公义的福音；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我必不禁止我的嘴唇；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耶和华啊！这是你知道的。</a:t>
            </a:r>
            <a:endParaRPr lang="en-US" b="1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6589400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8536" y="1878990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723900" y="124664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52400" y="4343400"/>
            <a:ext cx="8763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10:1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耶和华啊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！你为甚么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远远地站着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？</a:t>
            </a:r>
            <a:endParaRPr lang="en-US" altLang="zh-CN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在患难的时候，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你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为甚么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隐藏起来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呢？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81778952"/>
      </p:ext>
    </p:extLst>
  </p:cSld>
  <p:clrMapOvr>
    <a:masterClrMapping/>
  </p:clrMapOvr>
  <p:transition spd="med">
    <p:randomBar dir="vert"/>
  </p:transition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40:1-4, 7-10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全部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10	</a:t>
            </a:r>
            <a:r>
              <a:rPr lang="zh-CN" altLang="en-US" b="1" dirty="0">
                <a:latin typeface="Arial"/>
                <a:cs typeface="Arial"/>
              </a:rPr>
              <a:t>我没有把你的公义隐藏在心里；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我已经述说了你的信实和救恩；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在大会中，我没有隐瞒你的慈爱和诚实。</a:t>
            </a:r>
            <a:endParaRPr lang="en-US" b="1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8702490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41</a:t>
            </a:r>
          </a:p>
        </p:txBody>
      </p:sp>
    </p:spTree>
    <p:extLst>
      <p:ext uri="{BB962C8B-B14F-4D97-AF65-F5344CB8AC3E}">
        <p14:creationId xmlns:p14="http://schemas.microsoft.com/office/powerpoint/2010/main" val="1207140223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42</a:t>
            </a:r>
          </a:p>
        </p:txBody>
      </p:sp>
    </p:spTree>
    <p:extLst>
      <p:ext uri="{BB962C8B-B14F-4D97-AF65-F5344CB8AC3E}">
        <p14:creationId xmlns:p14="http://schemas.microsoft.com/office/powerpoint/2010/main" val="761542496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 descr="Green marble"/>
          <p:cNvSpPr>
            <a:spLocks noChangeArrowheads="1"/>
          </p:cNvSpPr>
          <p:nvPr/>
        </p:nvSpPr>
        <p:spPr bwMode="auto">
          <a:xfrm>
            <a:off x="5562600" y="0"/>
            <a:ext cx="35814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/>
              <a:ea typeface="ＭＳ Ｐゴシック"/>
              <a:cs typeface="MS PGothic" charset="0"/>
            </a:endParaRPr>
          </a:p>
        </p:txBody>
      </p:sp>
      <p:pic>
        <p:nvPicPr>
          <p:cNvPr id="377859" name="Picture 3" descr="deer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8388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900" name="Text Box 4"/>
          <p:cNvSpPr txBox="1">
            <a:spLocks noChangeArrowheads="1"/>
          </p:cNvSpPr>
          <p:nvPr/>
        </p:nvSpPr>
        <p:spPr bwMode="auto">
          <a:xfrm>
            <a:off x="381000" y="1295400"/>
            <a:ext cx="8305800" cy="701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象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乙</a:t>
            </a:r>
            <a:r>
              <a:rPr lang="en-US" altLang="zh-CN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/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如同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乙 			</a:t>
            </a:r>
          </a:p>
        </p:txBody>
      </p:sp>
      <p:sp>
        <p:nvSpPr>
          <p:cNvPr id="208901" name="Text Box 5"/>
          <p:cNvSpPr txBox="1">
            <a:spLocks noChangeArrowheads="1"/>
          </p:cNvSpPr>
          <p:nvPr/>
        </p:nvSpPr>
        <p:spPr bwMode="auto">
          <a:xfrm>
            <a:off x="457200" y="212725"/>
            <a:ext cx="8229600" cy="762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明喻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r>
              <a:rPr lang="en-US" altLang="zh-CN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Simile</a:t>
            </a:r>
            <a:endParaRPr lang="en-US" altLang="zh-CN" sz="4400" b="1" dirty="0">
              <a:solidFill>
                <a:srgbClr val="FFFFFF"/>
              </a:solidFill>
              <a:effectLst>
                <a:glow rad="190500">
                  <a:srgbClr val="000000">
                    <a:alpha val="99000"/>
                  </a:srgbClr>
                </a:glow>
              </a:effectLst>
              <a:latin typeface="Arial"/>
              <a:ea typeface="宋体" charset="0"/>
              <a:cs typeface="Arial"/>
            </a:endParaRPr>
          </a:p>
        </p:txBody>
      </p:sp>
      <p:sp>
        <p:nvSpPr>
          <p:cNvPr id="208902" name="Text Box 6"/>
          <p:cNvSpPr txBox="1">
            <a:spLocks noChangeArrowheads="1"/>
          </p:cNvSpPr>
          <p:nvPr/>
        </p:nvSpPr>
        <p:spPr bwMode="auto">
          <a:xfrm>
            <a:off x="304800" y="4556125"/>
            <a:ext cx="8458200" cy="16160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神 啊 ， 我 的 心 切 慕 你 ， 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如 鹿 切 慕 溪 水 。</a:t>
            </a:r>
            <a:r>
              <a:rPr lang="zh-CN" altLang="uz-Cyrl-UZ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诗篇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42：1</a:t>
            </a: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endParaRPr lang="en-US" altLang="zh-CN" sz="4000" b="1" i="1" dirty="0">
              <a:solidFill>
                <a:srgbClr val="FFFFFF"/>
              </a:solidFill>
              <a:effectLst>
                <a:glow rad="190500">
                  <a:srgbClr val="000000">
                    <a:alpha val="99000"/>
                  </a:srgbClr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2638929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8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8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3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95103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b="1" dirty="0">
                <a:solidFill>
                  <a:srgbClr val="FFFF66"/>
                </a:solidFill>
                <a:latin typeface="Arial" charset="0"/>
              </a:rPr>
              <a:t>哀悼的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FFF66"/>
                </a:solidFill>
                <a:latin typeface="Arial" charset="0"/>
              </a:rPr>
              <a:t>诅咒的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FFF66"/>
                </a:solidFill>
                <a:latin typeface="Arial" charset="0"/>
              </a:rPr>
              <a:t>历史性的</a:t>
            </a:r>
          </a:p>
          <a:p>
            <a:pPr eaLnBrk="1" hangingPunct="1">
              <a:lnSpc>
                <a:spcPct val="90000"/>
              </a:lnSpc>
            </a:pPr>
            <a:endParaRPr lang="en-US" dirty="0">
              <a:solidFill>
                <a:srgbClr val="FFFF66"/>
              </a:solidFill>
              <a:latin typeface="Arial" charset="0"/>
            </a:endParaRPr>
          </a:p>
        </p:txBody>
      </p:sp>
      <p:sp>
        <p:nvSpPr>
          <p:cNvPr id="310275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6597" name="Text Box 5"/>
          <p:cNvSpPr txBox="1">
            <a:spLocks noChangeArrowheads="1"/>
          </p:cNvSpPr>
          <p:nvPr/>
        </p:nvSpPr>
        <p:spPr bwMode="auto">
          <a:xfrm>
            <a:off x="1524000" y="1676400"/>
            <a:ext cx="6400800" cy="28336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i="1" dirty="0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 dirty="0">
                <a:solidFill>
                  <a:srgbClr val="FFFF66"/>
                </a:solidFill>
              </a:rPr>
              <a:t>“</a:t>
            </a:r>
            <a:r>
              <a:rPr lang="zh-CN" altLang="en-US" sz="2800" i="1" dirty="0">
                <a:solidFill>
                  <a:srgbClr val="FFFF66"/>
                </a:solidFill>
              </a:rPr>
              <a:t>我的心哪！你为甚么沮丧呢？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为甚么在我里面不安呢？</a:t>
            </a:r>
            <a:r>
              <a:rPr lang="en-US" sz="2800" i="1" dirty="0">
                <a:solidFill>
                  <a:srgbClr val="FFFF66"/>
                </a:solidFill>
              </a:rPr>
              <a:t>” 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i="1" dirty="0">
                <a:solidFill>
                  <a:srgbClr val="FFFF66"/>
                </a:solidFill>
              </a:rPr>
              <a:t>				(</a:t>
            </a:r>
            <a:r>
              <a:rPr lang="zh-CN" altLang="en-US" sz="2800" i="1" dirty="0">
                <a:solidFill>
                  <a:srgbClr val="FFFF66"/>
                </a:solidFill>
              </a:rPr>
              <a:t>诗篇 </a:t>
            </a:r>
            <a:r>
              <a:rPr lang="en-US" sz="2800" i="1" dirty="0">
                <a:solidFill>
                  <a:srgbClr val="FFFF66"/>
                </a:solidFill>
              </a:rPr>
              <a:t>42:5)</a:t>
            </a:r>
          </a:p>
        </p:txBody>
      </p:sp>
      <p:sp>
        <p:nvSpPr>
          <p:cNvPr id="310277" name="Text Box 6"/>
          <p:cNvSpPr txBox="1">
            <a:spLocks noChangeArrowheads="1"/>
          </p:cNvSpPr>
          <p:nvPr/>
        </p:nvSpPr>
        <p:spPr bwMode="auto">
          <a:xfrm>
            <a:off x="2590800" y="609600"/>
            <a:ext cx="41148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4000" dirty="0">
                <a:solidFill>
                  <a:srgbClr val="000000"/>
                </a:solidFill>
              </a:rPr>
              <a:t>诗篇的类别 </a:t>
            </a:r>
            <a:endParaRPr lang="en-US" sz="4000" dirty="0">
              <a:solidFill>
                <a:srgbClr val="000000"/>
              </a:solidFill>
            </a:endParaRPr>
          </a:p>
        </p:txBody>
      </p:sp>
      <p:sp>
        <p:nvSpPr>
          <p:cNvPr id="310278" name="Rectangle 7"/>
          <p:cNvSpPr>
            <a:spLocks noGrp="1" noChangeArrowheads="1"/>
          </p:cNvSpPr>
          <p:nvPr>
            <p:ph type="title"/>
          </p:nvPr>
        </p:nvSpPr>
        <p:spPr>
          <a:xfrm>
            <a:off x="533400" y="388937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诗篇的类别 </a:t>
            </a:r>
            <a:endParaRPr lang="en-US" dirty="0">
              <a:latin typeface="Arial" charset="0"/>
            </a:endParaRPr>
          </a:p>
        </p:txBody>
      </p:sp>
      <p:sp>
        <p:nvSpPr>
          <p:cNvPr id="366600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126463638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6597" grpId="0" animBg="1"/>
    </p:bld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43</a:t>
            </a:r>
          </a:p>
        </p:txBody>
      </p:sp>
    </p:spTree>
    <p:extLst>
      <p:ext uri="{BB962C8B-B14F-4D97-AF65-F5344CB8AC3E}">
        <p14:creationId xmlns:p14="http://schemas.microsoft.com/office/powerpoint/2010/main" val="2544742361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69" name="Rectangle 4"/>
          <p:cNvSpPr>
            <a:spLocks noChangeArrowheads="1"/>
          </p:cNvSpPr>
          <p:nvPr/>
        </p:nvSpPr>
        <p:spPr bwMode="auto">
          <a:xfrm>
            <a:off x="990600" y="1752600"/>
            <a:ext cx="7239000" cy="3108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 dirty="0">
                <a:solidFill>
                  <a:srgbClr val="FFFFFF"/>
                </a:solidFill>
                <a:sym typeface="Symbol" charset="0"/>
              </a:rPr>
              <a:t>神啊！求你为我伸冤，</a:t>
            </a:r>
          </a:p>
          <a:p>
            <a:pPr algn="ctr"/>
            <a:r>
              <a:rPr lang="zh-CN" altLang="en-US" sz="4000" b="1" dirty="0">
                <a:solidFill>
                  <a:srgbClr val="FFFFFF"/>
                </a:solidFill>
                <a:sym typeface="Symbol" charset="0"/>
              </a:rPr>
              <a:t>为我的案件向不敬虔的国申辩；</a:t>
            </a:r>
          </a:p>
          <a:p>
            <a:pPr algn="ctr"/>
            <a:r>
              <a:rPr lang="zh-CN" altLang="en-US" sz="4000" b="1" dirty="0">
                <a:solidFill>
                  <a:srgbClr val="FFFFFF"/>
                </a:solidFill>
                <a:sym typeface="Symbol" charset="0"/>
              </a:rPr>
              <a:t>求你救我脱离诡诈和不义的人</a:t>
            </a:r>
            <a:endParaRPr lang="en-US" altLang="zh-CN" sz="40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endParaRPr lang="en-US" sz="40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sym typeface="Symbol" charset="0"/>
              </a:rPr>
              <a:t>43:1</a:t>
            </a:r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latin typeface="Tahoma" charset="0"/>
                <a:cs typeface="Arial" charset="0"/>
              </a:rPr>
              <a:t>Petition</a:t>
            </a:r>
          </a:p>
        </p:txBody>
      </p:sp>
    </p:spTree>
    <p:extLst>
      <p:ext uri="{BB962C8B-B14F-4D97-AF65-F5344CB8AC3E}">
        <p14:creationId xmlns:p14="http://schemas.microsoft.com/office/powerpoint/2010/main" val="3032823610"/>
      </p:ext>
    </p:extLst>
  </p:cSld>
  <p:clrMapOvr>
    <a:masterClrMapping/>
  </p:clrMapOvr>
  <p:transition spd="slow"/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49" name="Rectangle 4"/>
          <p:cNvSpPr>
            <a:spLocks noChangeArrowheads="1"/>
          </p:cNvSpPr>
          <p:nvPr/>
        </p:nvSpPr>
        <p:spPr bwMode="auto">
          <a:xfrm>
            <a:off x="609600" y="1412875"/>
            <a:ext cx="8077200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我的心哪！你为甚么沮丧呢？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为甚么在我里面不安呢？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应当等候　神；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因为我还要称赞他，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他是我面前的救助、我的　神。</a:t>
            </a:r>
            <a:endParaRPr lang="en-US" altLang="zh-CN" sz="36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endParaRPr lang="en-US" sz="36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sym typeface="Symbol" charset="0"/>
              </a:rPr>
              <a:t>43:5</a:t>
            </a:r>
          </a:p>
        </p:txBody>
      </p:sp>
      <p:sp>
        <p:nvSpPr>
          <p:cNvPr id="131077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latin typeface="Tahoma" charset="0"/>
                <a:cs typeface="Arial" charset="0"/>
              </a:rPr>
              <a:t>Song of Trust</a:t>
            </a:r>
          </a:p>
        </p:txBody>
      </p:sp>
    </p:spTree>
    <p:extLst>
      <p:ext uri="{BB962C8B-B14F-4D97-AF65-F5344CB8AC3E}">
        <p14:creationId xmlns:p14="http://schemas.microsoft.com/office/powerpoint/2010/main" val="2677165541"/>
      </p:ext>
    </p:extLst>
  </p:cSld>
  <p:clrMapOvr>
    <a:overrideClrMapping bg1="dk2" tx1="lt1" bg2="dk1" tx2="lt2" accent1="accent1" accent2="accent2" accent3="accent3" accent4="accent4" accent5="accent5" accent6="accent6" hlink="hlink" folHlink="folHlink"/>
  </p:clrMapOvr>
  <p:transition spd="slow"/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44</a:t>
            </a:r>
          </a:p>
        </p:txBody>
      </p:sp>
    </p:spTree>
    <p:extLst>
      <p:ext uri="{BB962C8B-B14F-4D97-AF65-F5344CB8AC3E}">
        <p14:creationId xmlns:p14="http://schemas.microsoft.com/office/powerpoint/2010/main" val="3117105607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45</a:t>
            </a:r>
          </a:p>
        </p:txBody>
      </p:sp>
    </p:spTree>
    <p:extLst>
      <p:ext uri="{BB962C8B-B14F-4D97-AF65-F5344CB8AC3E}">
        <p14:creationId xmlns:p14="http://schemas.microsoft.com/office/powerpoint/2010/main" val="129118949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 descr="05740048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5511"/>
          <a:stretch>
            <a:fillRect/>
          </a:stretch>
        </p:blipFill>
        <p:spPr bwMode="auto">
          <a:xfrm>
            <a:off x="0" y="0"/>
            <a:ext cx="9144000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0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19:2   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天天发出言语，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夜夜传出知识。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1571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3510704214"/>
      </p:ext>
    </p:extLst>
  </p:cSld>
  <p:clrMapOvr>
    <a:masterClrMapping/>
  </p:clrMapOvr>
  <p:transition spd="med">
    <p:randomBar dir="vert"/>
  </p:transition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46</a:t>
            </a:r>
          </a:p>
        </p:txBody>
      </p:sp>
    </p:spTree>
    <p:extLst>
      <p:ext uri="{BB962C8B-B14F-4D97-AF65-F5344CB8AC3E}">
        <p14:creationId xmlns:p14="http://schemas.microsoft.com/office/powerpoint/2010/main" val="228711721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6945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60326"/>
            <a:ext cx="9144000" cy="7359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5286114"/>
            <a:ext cx="9144000" cy="1571895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ko-KR" altLang="en-US" sz="5400" dirty="0" err="1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altLang="ko-KR" sz="5400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46:10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36781"/>
            <a:ext cx="9144000" cy="1571895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lvl="0" defTabSz="457200">
              <a:defRPr/>
            </a:pPr>
            <a:r>
              <a:rPr lang="ko-KR" altLang="en-US" sz="40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你们要住手，要知道我是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神</a:t>
            </a:r>
            <a:endParaRPr lang="ko-KR" altLang="en-US" sz="40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9359985"/>
      </p:ext>
    </p:extLst>
  </p:cSld>
  <p:clrMapOvr>
    <a:masterClrMapping/>
  </p:clrMapOvr>
  <p:transition spd="slow"/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47</a:t>
            </a:r>
          </a:p>
        </p:txBody>
      </p:sp>
    </p:spTree>
    <p:extLst>
      <p:ext uri="{BB962C8B-B14F-4D97-AF65-F5344CB8AC3E}">
        <p14:creationId xmlns:p14="http://schemas.microsoft.com/office/powerpoint/2010/main" val="854198475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465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2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 sz="3600" b="1" dirty="0">
                <a:solidFill>
                  <a:srgbClr val="F8F8F8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预言弥赛亚的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哀悼的</a:t>
            </a:r>
            <a:endParaRPr lang="en-US" dirty="0">
              <a:solidFill>
                <a:srgbClr val="F8F8F8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诅咒的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历史性的</a:t>
            </a:r>
            <a:endParaRPr lang="en-US" dirty="0">
              <a:solidFill>
                <a:srgbClr val="F8F8F8"/>
              </a:solidFill>
              <a:latin typeface="Arial" charset="0"/>
            </a:endParaRPr>
          </a:p>
        </p:txBody>
      </p:sp>
      <p:sp>
        <p:nvSpPr>
          <p:cNvPr id="318467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2501" name="Text Box 5"/>
          <p:cNvSpPr txBox="1">
            <a:spLocks noChangeArrowheads="1"/>
          </p:cNvSpPr>
          <p:nvPr/>
        </p:nvSpPr>
        <p:spPr bwMode="auto">
          <a:xfrm>
            <a:off x="914400" y="1655763"/>
            <a:ext cx="7239000" cy="1471172"/>
          </a:xfrm>
          <a:prstGeom prst="rect">
            <a:avLst/>
          </a:prstGeom>
          <a:solidFill>
            <a:srgbClr val="E7ECF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因为　神是全地的王，</a:t>
            </a: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你们要用诗歌歌颂他。</a:t>
            </a:r>
            <a:r>
              <a:rPr lang="en-US" sz="2800" b="1" i="1" dirty="0">
                <a:solidFill>
                  <a:srgbClr val="0033CC"/>
                </a:solidFill>
              </a:rPr>
              <a:t>								(</a:t>
            </a:r>
            <a:r>
              <a:rPr lang="zh-CN" altLang="en-US" sz="2800" b="1" i="1" dirty="0">
                <a:solidFill>
                  <a:srgbClr val="0033CC"/>
                </a:solidFill>
              </a:rPr>
              <a:t>诗篇 </a:t>
            </a:r>
            <a:r>
              <a:rPr lang="en-US" sz="2800" b="1" i="1" dirty="0">
                <a:solidFill>
                  <a:srgbClr val="0033CC"/>
                </a:solidFill>
              </a:rPr>
              <a:t>47:7)</a:t>
            </a:r>
          </a:p>
        </p:txBody>
      </p:sp>
      <p:sp>
        <p:nvSpPr>
          <p:cNvPr id="318470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诗篇的类别 </a:t>
            </a:r>
            <a:endParaRPr lang="en-US" dirty="0">
              <a:latin typeface="Arial" charset="0"/>
            </a:endParaRPr>
          </a:p>
        </p:txBody>
      </p:sp>
      <p:sp>
        <p:nvSpPr>
          <p:cNvPr id="362505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339279833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2501" grpId="0" animBg="1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Women-Back1.jpg">
            <a:extLst>
              <a:ext uri="{FF2B5EF4-FFF2-40B4-BE49-F238E27FC236}">
                <a16:creationId xmlns:a16="http://schemas.microsoft.com/office/drawing/2014/main" id="{2941F454-C734-402A-99BC-D517F4BD145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-1"/>
            <a:ext cx="9139237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394550" y="1628508"/>
            <a:ext cx="6463450" cy="4206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r>
              <a:rPr lang="en-SG" sz="3200" b="1" i="1" baseline="300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 </a:t>
            </a:r>
          </a:p>
        </p:txBody>
      </p:sp>
      <p:sp>
        <p:nvSpPr>
          <p:cNvPr id="2" name="Rectangle 1"/>
          <p:cNvSpPr/>
          <p:nvPr/>
        </p:nvSpPr>
        <p:spPr>
          <a:xfrm>
            <a:off x="9922" y="220762"/>
            <a:ext cx="8760778" cy="53860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600" b="1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诗篇</a:t>
            </a:r>
            <a:r>
              <a:rPr lang="en-US" sz="3600" b="1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 47 </a:t>
            </a:r>
            <a:r>
              <a:rPr lang="en-US" sz="3200" b="1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NLT</a:t>
            </a:r>
            <a:endParaRPr lang="en-US" sz="3600" b="1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en-US" sz="2800" b="1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i="1" dirty="0"/>
              <a:t>可拉后裔的诗，交给乐长。</a:t>
            </a:r>
            <a:endParaRPr lang="en-US" altLang="zh-CN" sz="2800" i="1" dirty="0"/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en-SG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万民啊，你们要鼓掌，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向上帝高声欢呼！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2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因为至高者耶和华当受敬畏，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祂是普天下的大君王。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3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祂使列国降服于我们，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让列邦伏在我们脚下。</a:t>
            </a:r>
            <a:endParaRPr 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1423260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1" descr="Women-Back1.jpg">
            <a:extLst>
              <a:ext uri="{FF2B5EF4-FFF2-40B4-BE49-F238E27FC236}">
                <a16:creationId xmlns:a16="http://schemas.microsoft.com/office/drawing/2014/main" id="{1CCE00B6-9103-8443-8B03-FDBD944EFBE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-1"/>
            <a:ext cx="9139237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394550" y="1628508"/>
            <a:ext cx="6463450" cy="4206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r>
              <a:rPr lang="en-SG" sz="3200" b="1" i="1" baseline="300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 </a:t>
            </a:r>
          </a:p>
        </p:txBody>
      </p:sp>
      <p:sp>
        <p:nvSpPr>
          <p:cNvPr id="2" name="Rectangle 1"/>
          <p:cNvSpPr/>
          <p:nvPr/>
        </p:nvSpPr>
        <p:spPr>
          <a:xfrm>
            <a:off x="310091" y="247345"/>
            <a:ext cx="8608724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祂为我们选定产业，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就是祂所爱的雅各引以为荣的产业。（细拉）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5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在欢呼声中，上帝登上宝座；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在号角声中，耶和华登上宝座。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6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要颂赞，颂赞上帝！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要颂赞，颂赞我们的君王！</a:t>
            </a:r>
            <a:endParaRPr 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4522774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1" descr="Women-Back1.jpg">
            <a:extLst>
              <a:ext uri="{FF2B5EF4-FFF2-40B4-BE49-F238E27FC236}">
                <a16:creationId xmlns:a16="http://schemas.microsoft.com/office/drawing/2014/main" id="{541E5605-F619-5642-B53A-C7E77278AF9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-1"/>
            <a:ext cx="9139237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394550" y="1628508"/>
            <a:ext cx="6463450" cy="4206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r>
              <a:rPr lang="en-SG" sz="3200" b="1" i="1" baseline="300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 </a:t>
            </a:r>
          </a:p>
        </p:txBody>
      </p:sp>
      <p:sp>
        <p:nvSpPr>
          <p:cNvPr id="2" name="Rectangle 1"/>
          <p:cNvSpPr/>
          <p:nvPr/>
        </p:nvSpPr>
        <p:spPr>
          <a:xfrm>
            <a:off x="236259" y="252138"/>
            <a:ext cx="8693186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因为上帝是普天下的君王，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要向祂唱赞美的乐章。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8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祂坐在圣洁的宝座上治理列国。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9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列邦的首领聚集在一起，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要做亚伯拉罕之上帝的子民，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因为上帝是主宰天下的君王，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祂至高无上。</a:t>
            </a:r>
            <a:endParaRPr 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2041946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48</a:t>
            </a:r>
          </a:p>
        </p:txBody>
      </p:sp>
    </p:spTree>
    <p:extLst>
      <p:ext uri="{BB962C8B-B14F-4D97-AF65-F5344CB8AC3E}">
        <p14:creationId xmlns:p14="http://schemas.microsoft.com/office/powerpoint/2010/main" val="4185654904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49</a:t>
            </a:r>
          </a:p>
        </p:txBody>
      </p:sp>
    </p:spTree>
    <p:extLst>
      <p:ext uri="{BB962C8B-B14F-4D97-AF65-F5344CB8AC3E}">
        <p14:creationId xmlns:p14="http://schemas.microsoft.com/office/powerpoint/2010/main" val="439659845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50</a:t>
            </a:r>
          </a:p>
        </p:txBody>
      </p:sp>
    </p:spTree>
    <p:extLst>
      <p:ext uri="{BB962C8B-B14F-4D97-AF65-F5344CB8AC3E}">
        <p14:creationId xmlns:p14="http://schemas.microsoft.com/office/powerpoint/2010/main" val="329353799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7" name="Picture 3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6740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19:2   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天天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发出言语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夜夜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传出知识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1312563"/>
      </p:ext>
    </p:extLst>
  </p:cSld>
  <p:clrMapOvr>
    <a:masterClrMapping/>
  </p:clrMapOvr>
  <p:transition spd="med">
    <p:randomBar dir="vert"/>
  </p:transition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51</a:t>
            </a:r>
          </a:p>
        </p:txBody>
      </p:sp>
    </p:spTree>
    <p:extLst>
      <p:ext uri="{BB962C8B-B14F-4D97-AF65-F5344CB8AC3E}">
        <p14:creationId xmlns:p14="http://schemas.microsoft.com/office/powerpoint/2010/main" val="585703222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4000" dirty="0">
                <a:latin typeface="Arial"/>
                <a:cs typeface="Arial"/>
              </a:rPr>
              <a:t>读圣经</a:t>
            </a:r>
            <a:r>
              <a:rPr lang="en-US" sz="4000" dirty="0">
                <a:latin typeface="Arial"/>
                <a:cs typeface="Arial"/>
              </a:rPr>
              <a:t>: </a:t>
            </a:r>
            <a:r>
              <a:rPr lang="zh-CN" altLang="en-US" sz="4000" dirty="0">
                <a:latin typeface="Arial"/>
                <a:cs typeface="Arial"/>
              </a:rPr>
              <a:t>诗篇</a:t>
            </a:r>
            <a:r>
              <a:rPr lang="en-US" sz="4000" dirty="0">
                <a:latin typeface="Arial"/>
                <a:cs typeface="Arial"/>
              </a:rPr>
              <a:t>51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marL="609600" indent="-609600">
              <a:buFontTx/>
              <a:buNone/>
            </a:pPr>
            <a:r>
              <a:rPr lang="zh-CN" altLang="en-US" sz="2800" dirty="0">
                <a:latin typeface="Arial"/>
                <a:cs typeface="Arial"/>
              </a:rPr>
              <a:t>成人</a:t>
            </a:r>
            <a:r>
              <a:rPr lang="en-US" sz="2800" dirty="0">
                <a:latin typeface="Arial"/>
                <a:cs typeface="Arial"/>
              </a:rPr>
              <a:t>:</a:t>
            </a:r>
          </a:p>
          <a:p>
            <a:pPr marL="609600" indent="-609600">
              <a:buFontTx/>
              <a:buAutoNum type="arabicPlain"/>
            </a:pPr>
            <a:r>
              <a:rPr lang="zh-CN" altLang="en-US" sz="2800" dirty="0">
                <a:latin typeface="Arial"/>
                <a:cs typeface="Arial"/>
              </a:rPr>
              <a:t>神啊！求你按着你的慈爱恩待我，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照着你丰盛的怜悯涂抹我的过犯。</a:t>
            </a:r>
          </a:p>
          <a:p>
            <a:pPr marL="0" indent="0">
              <a:buNone/>
            </a:pPr>
            <a:r>
              <a:rPr lang="en-US" altLang="zh-CN" sz="2800" dirty="0">
                <a:latin typeface="Arial"/>
                <a:cs typeface="Arial"/>
              </a:rPr>
              <a:t>2 </a:t>
            </a:r>
            <a:r>
              <a:rPr lang="zh-CN" altLang="en-US" sz="2800" dirty="0">
                <a:latin typeface="Arial"/>
                <a:cs typeface="Arial"/>
              </a:rPr>
              <a:t>求你彻底洗净我的罪孽，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洁除我的罪。</a:t>
            </a:r>
          </a:p>
          <a:p>
            <a:pPr marL="0" indent="0">
              <a:buNone/>
            </a:pPr>
            <a:r>
              <a:rPr lang="en-US" altLang="zh-CN" sz="2800" dirty="0">
                <a:latin typeface="Arial"/>
                <a:cs typeface="Arial"/>
              </a:rPr>
              <a:t>3 </a:t>
            </a:r>
            <a:r>
              <a:rPr lang="zh-CN" altLang="en-US" sz="2800" dirty="0">
                <a:latin typeface="Arial"/>
                <a:cs typeface="Arial"/>
              </a:rPr>
              <a:t>因为我知道我的过犯；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我的罪常在我面前。</a:t>
            </a:r>
            <a:endParaRPr lang="en-US" sz="28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8243571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4000" dirty="0">
                <a:latin typeface="Arial"/>
                <a:cs typeface="Arial"/>
              </a:rPr>
              <a:t>读圣经</a:t>
            </a:r>
            <a:r>
              <a:rPr lang="en-US" sz="4000" dirty="0">
                <a:latin typeface="Arial"/>
                <a:cs typeface="Arial"/>
              </a:rPr>
              <a:t>: </a:t>
            </a:r>
            <a:r>
              <a:rPr lang="zh-CN" altLang="en-US" sz="4000" dirty="0">
                <a:latin typeface="Arial"/>
                <a:cs typeface="Arial"/>
              </a:rPr>
              <a:t>诗篇 </a:t>
            </a:r>
            <a:r>
              <a:rPr lang="en-US" sz="4000" dirty="0">
                <a:latin typeface="Arial"/>
                <a:cs typeface="Arial"/>
              </a:rPr>
              <a:t>51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女生</a:t>
            </a:r>
            <a:r>
              <a:rPr lang="en-US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r>
              <a:rPr lang="en-US" dirty="0">
                <a:latin typeface="Arial"/>
                <a:cs typeface="Arial"/>
              </a:rPr>
              <a:t>4	</a:t>
            </a:r>
            <a:r>
              <a:rPr lang="zh-CN" altLang="en-US" dirty="0">
                <a:latin typeface="Arial"/>
                <a:cs typeface="Arial"/>
              </a:rPr>
              <a:t>我得罪了你，唯独得罪你；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我行了你眼中看为恶的事，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因此，你宣判的时候，显为公义；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你审判的时候，显为清正。</a:t>
            </a:r>
          </a:p>
          <a:p>
            <a:pPr>
              <a:buFontTx/>
              <a:buNone/>
            </a:pPr>
            <a:r>
              <a:rPr lang="en-US" altLang="zh-CN" dirty="0">
                <a:latin typeface="Arial"/>
                <a:cs typeface="Arial"/>
              </a:rPr>
              <a:t>5 </a:t>
            </a:r>
            <a:r>
              <a:rPr lang="zh-CN" altLang="en-US" dirty="0">
                <a:latin typeface="Arial"/>
                <a:cs typeface="Arial"/>
              </a:rPr>
              <a:t>看哪，我是在罪孽里生的；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我母亲在罪中怀了我。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5381232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4000" dirty="0">
                <a:latin typeface="Arial"/>
                <a:cs typeface="Arial"/>
              </a:rPr>
              <a:t>读圣经</a:t>
            </a:r>
            <a:r>
              <a:rPr lang="en-US" sz="4000" dirty="0">
                <a:latin typeface="Arial"/>
                <a:cs typeface="Arial"/>
              </a:rPr>
              <a:t>: </a:t>
            </a:r>
            <a:r>
              <a:rPr lang="zh-CN" altLang="en-US" sz="4000" dirty="0">
                <a:latin typeface="Arial"/>
                <a:cs typeface="Arial"/>
              </a:rPr>
              <a:t>诗篇 </a:t>
            </a:r>
            <a:r>
              <a:rPr lang="en-US" sz="4000" dirty="0">
                <a:latin typeface="Arial"/>
                <a:cs typeface="Arial"/>
              </a:rPr>
              <a:t>51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marL="609600" indent="-609600"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男生</a:t>
            </a:r>
            <a:r>
              <a:rPr lang="en-US" dirty="0">
                <a:latin typeface="Arial"/>
                <a:cs typeface="Arial"/>
              </a:rPr>
              <a:t>:</a:t>
            </a:r>
            <a:endParaRPr lang="en-US" sz="2800" dirty="0">
              <a:latin typeface="Arial"/>
              <a:cs typeface="Arial"/>
            </a:endParaRPr>
          </a:p>
          <a:p>
            <a:pPr marL="609600" indent="-609600">
              <a:buFontTx/>
              <a:buAutoNum type="arabicPlain" startAt="10"/>
            </a:pPr>
            <a:r>
              <a:rPr lang="zh-CN" altLang="en-US" sz="2800" dirty="0">
                <a:latin typeface="Arial"/>
                <a:cs typeface="Arial"/>
              </a:rPr>
              <a:t>神啊！求你为我造一颗清洁的心，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求你使我里面重新有坚定的灵。</a:t>
            </a:r>
          </a:p>
          <a:p>
            <a:pPr marL="0" indent="0">
              <a:buNone/>
            </a:pPr>
            <a:r>
              <a:rPr lang="en-US" altLang="zh-CN" sz="2800" dirty="0">
                <a:latin typeface="Arial"/>
                <a:cs typeface="Arial"/>
              </a:rPr>
              <a:t>11 </a:t>
            </a:r>
            <a:r>
              <a:rPr lang="zh-CN" altLang="en-US" sz="2800" dirty="0">
                <a:latin typeface="Arial"/>
                <a:cs typeface="Arial"/>
              </a:rPr>
              <a:t>不要把我从你面前丢弃，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不要从我身上收回你的圣灵。</a:t>
            </a:r>
          </a:p>
          <a:p>
            <a:pPr marL="0" indent="0">
              <a:buNone/>
            </a:pPr>
            <a:r>
              <a:rPr lang="en-US" altLang="zh-CN" sz="2800" dirty="0">
                <a:latin typeface="Arial"/>
                <a:cs typeface="Arial"/>
              </a:rPr>
              <a:t>12 </a:t>
            </a:r>
            <a:r>
              <a:rPr lang="zh-CN" altLang="en-US" sz="2800" dirty="0">
                <a:latin typeface="Arial"/>
                <a:cs typeface="Arial"/>
              </a:rPr>
              <a:t>求你使我重得你救恩的喜乐，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重新有乐意的灵支持我。</a:t>
            </a:r>
            <a:endParaRPr lang="en-US" sz="28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3774177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4000" dirty="0">
                <a:latin typeface="Arial"/>
                <a:cs typeface="Arial"/>
              </a:rPr>
              <a:t>读圣经</a:t>
            </a:r>
            <a:r>
              <a:rPr lang="en-US" sz="4000" dirty="0">
                <a:latin typeface="Arial"/>
                <a:cs typeface="Arial"/>
              </a:rPr>
              <a:t>: </a:t>
            </a:r>
            <a:r>
              <a:rPr lang="zh-CN" altLang="en-US" sz="4000" dirty="0">
                <a:latin typeface="Arial"/>
                <a:cs typeface="Arial"/>
              </a:rPr>
              <a:t>诗篇</a:t>
            </a:r>
            <a:r>
              <a:rPr lang="en-US" sz="4000" dirty="0">
                <a:latin typeface="Arial"/>
                <a:cs typeface="Arial"/>
              </a:rPr>
              <a:t>51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全部</a:t>
            </a:r>
            <a:r>
              <a:rPr lang="en-US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endParaRPr lang="en-US" dirty="0">
              <a:latin typeface="Arial"/>
              <a:cs typeface="Arial"/>
            </a:endParaRPr>
          </a:p>
          <a:p>
            <a:pPr>
              <a:buFontTx/>
              <a:buNone/>
            </a:pPr>
            <a:r>
              <a:rPr lang="en-US" dirty="0">
                <a:latin typeface="Arial"/>
                <a:cs typeface="Arial"/>
              </a:rPr>
              <a:t>17	</a:t>
            </a:r>
            <a:r>
              <a:rPr lang="zh-CN" altLang="en-US" dirty="0">
                <a:latin typeface="Arial"/>
                <a:cs typeface="Arial"/>
              </a:rPr>
              <a:t>神所要的祭，就是破碎的灵；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　神啊！破碎痛悔的心，你必不轻看。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6433834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52</a:t>
            </a:r>
          </a:p>
        </p:txBody>
      </p:sp>
    </p:spTree>
    <p:extLst>
      <p:ext uri="{BB962C8B-B14F-4D97-AF65-F5344CB8AC3E}">
        <p14:creationId xmlns:p14="http://schemas.microsoft.com/office/powerpoint/2010/main" val="2588214703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3" name="Rectangle 4"/>
          <p:cNvSpPr>
            <a:spLocks noChangeArrowheads="1"/>
          </p:cNvSpPr>
          <p:nvPr/>
        </p:nvSpPr>
        <p:spPr bwMode="auto">
          <a:xfrm>
            <a:off x="533400" y="1752600"/>
            <a:ext cx="8229600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勇士啊！你为甚么以作恶自夸呢？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　神的慈爱是常存的。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你图谋毁灭，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你的舌头锋利像剃刀，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常弄诡诈。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你喜爱作恶过于行善，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喜爱撒谎过于说实话。</a:t>
            </a:r>
            <a:r>
              <a:rPr lang="en-US" sz="3200" b="1" dirty="0">
                <a:solidFill>
                  <a:srgbClr val="FFFFFF"/>
                </a:solidFill>
              </a:rPr>
              <a:t> 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诗篇 </a:t>
            </a:r>
            <a:r>
              <a:rPr lang="en-US" sz="3200" b="1" dirty="0">
                <a:solidFill>
                  <a:srgbClr val="FFFFFF"/>
                </a:solidFill>
              </a:rPr>
              <a:t>52:1-3</a:t>
            </a:r>
          </a:p>
        </p:txBody>
      </p:sp>
      <p:sp>
        <p:nvSpPr>
          <p:cNvPr id="126981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latin typeface="Tahoma" charset="0"/>
                <a:cs typeface="Arial" charset="0"/>
              </a:rPr>
              <a:t>Rebuke</a:t>
            </a:r>
          </a:p>
        </p:txBody>
      </p:sp>
    </p:spTree>
    <p:extLst>
      <p:ext uri="{BB962C8B-B14F-4D97-AF65-F5344CB8AC3E}">
        <p14:creationId xmlns:p14="http://schemas.microsoft.com/office/powerpoint/2010/main" val="508319659"/>
      </p:ext>
    </p:extLst>
  </p:cSld>
  <p:clrMapOvr>
    <a:masterClrMapping/>
  </p:clrMapOvr>
  <p:transition spd="slow"/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53</a:t>
            </a:r>
          </a:p>
        </p:txBody>
      </p:sp>
    </p:spTree>
    <p:extLst>
      <p:ext uri="{BB962C8B-B14F-4D97-AF65-F5344CB8AC3E}">
        <p14:creationId xmlns:p14="http://schemas.microsoft.com/office/powerpoint/2010/main" val="3320963331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54</a:t>
            </a:r>
          </a:p>
        </p:txBody>
      </p:sp>
    </p:spTree>
    <p:extLst>
      <p:ext uri="{BB962C8B-B14F-4D97-AF65-F5344CB8AC3E}">
        <p14:creationId xmlns:p14="http://schemas.microsoft.com/office/powerpoint/2010/main" val="1859997600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55</a:t>
            </a:r>
          </a:p>
        </p:txBody>
      </p:sp>
    </p:spTree>
    <p:extLst>
      <p:ext uri="{BB962C8B-B14F-4D97-AF65-F5344CB8AC3E}">
        <p14:creationId xmlns:p14="http://schemas.microsoft.com/office/powerpoint/2010/main" val="405887466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4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耶和华是我的亮光，是我的救恩，我还怕谁呢？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耶和华是我性命的避难所，我还惧谁呢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  <p:sp>
        <p:nvSpPr>
          <p:cNvPr id="117763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7764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3197511326"/>
      </p:ext>
    </p:extLst>
  </p:cSld>
  <p:clrMapOvr>
    <a:masterClrMapping/>
  </p:clrMapOvr>
  <p:transition spd="med">
    <p:randomBar dir="vert"/>
  </p:transition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4002" name="Picture 2" descr="tongue poster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189538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3" name="Rectangle 3"/>
          <p:cNvSpPr>
            <a:spLocks noChangeArrowheads="1"/>
          </p:cNvSpPr>
          <p:nvPr/>
        </p:nvSpPr>
        <p:spPr bwMode="auto">
          <a:xfrm>
            <a:off x="4572000" y="0"/>
            <a:ext cx="4686300" cy="70294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/>
              <a:ea typeface="ＭＳ Ｐゴシック"/>
              <a:cs typeface="MS PGothic" charset="0"/>
            </a:endParaRPr>
          </a:p>
        </p:txBody>
      </p:sp>
      <p:sp>
        <p:nvSpPr>
          <p:cNvPr id="215044" name="Text Box 4"/>
          <p:cNvSpPr txBox="1">
            <a:spLocks noChangeArrowheads="1"/>
          </p:cNvSpPr>
          <p:nvPr/>
        </p:nvSpPr>
        <p:spPr bwMode="auto">
          <a:xfrm>
            <a:off x="0" y="1295400"/>
            <a:ext cx="9144000" cy="16160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将人的特征、行为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加于固定物或动物之上</a:t>
            </a:r>
          </a:p>
        </p:txBody>
      </p:sp>
      <p:sp>
        <p:nvSpPr>
          <p:cNvPr id="215045" name="Text Box 5"/>
          <p:cNvSpPr txBox="1">
            <a:spLocks noChangeArrowheads="1"/>
          </p:cNvSpPr>
          <p:nvPr/>
        </p:nvSpPr>
        <p:spPr bwMode="auto">
          <a:xfrm>
            <a:off x="461169" y="212725"/>
            <a:ext cx="8229600" cy="707886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拟人法 </a:t>
            </a:r>
            <a:r>
              <a:rPr lang="en-US" altLang="zh-CN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Personification</a:t>
            </a:r>
          </a:p>
        </p:txBody>
      </p:sp>
      <p:sp>
        <p:nvSpPr>
          <p:cNvPr id="215046" name="Text Box 6"/>
          <p:cNvSpPr txBox="1">
            <a:spLocks noChangeArrowheads="1"/>
          </p:cNvSpPr>
          <p:nvPr/>
        </p:nvSpPr>
        <p:spPr bwMode="auto">
          <a:xfrm>
            <a:off x="0" y="3886200"/>
            <a:ext cx="9144000" cy="2225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赛55</a:t>
            </a:r>
            <a:r>
              <a:rPr lang="en-US" altLang="zh-CN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: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12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altLang="zh-CN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	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大山小山必在你们面前发声歌唱，田野的树木也都拍掌</a:t>
            </a:r>
          </a:p>
        </p:txBody>
      </p:sp>
    </p:spTree>
    <p:extLst>
      <p:ext uri="{BB962C8B-B14F-4D97-AF65-F5344CB8AC3E}">
        <p14:creationId xmlns:p14="http://schemas.microsoft.com/office/powerpoint/2010/main" val="3537067790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5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56</a:t>
            </a:r>
          </a:p>
        </p:txBody>
      </p:sp>
    </p:spTree>
    <p:extLst>
      <p:ext uri="{BB962C8B-B14F-4D97-AF65-F5344CB8AC3E}">
        <p14:creationId xmlns:p14="http://schemas.microsoft.com/office/powerpoint/2010/main" val="706791069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57</a:t>
            </a:r>
          </a:p>
        </p:txBody>
      </p:sp>
    </p:spTree>
    <p:extLst>
      <p:ext uri="{BB962C8B-B14F-4D97-AF65-F5344CB8AC3E}">
        <p14:creationId xmlns:p14="http://schemas.microsoft.com/office/powerpoint/2010/main" val="2495053249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58</a:t>
            </a:r>
          </a:p>
        </p:txBody>
      </p:sp>
    </p:spTree>
    <p:extLst>
      <p:ext uri="{BB962C8B-B14F-4D97-AF65-F5344CB8AC3E}">
        <p14:creationId xmlns:p14="http://schemas.microsoft.com/office/powerpoint/2010/main" val="2240797553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59</a:t>
            </a:r>
          </a:p>
        </p:txBody>
      </p:sp>
    </p:spTree>
    <p:extLst>
      <p:ext uri="{BB962C8B-B14F-4D97-AF65-F5344CB8AC3E}">
        <p14:creationId xmlns:p14="http://schemas.microsoft.com/office/powerpoint/2010/main" val="3364675023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60</a:t>
            </a:r>
          </a:p>
        </p:txBody>
      </p:sp>
    </p:spTree>
    <p:extLst>
      <p:ext uri="{BB962C8B-B14F-4D97-AF65-F5344CB8AC3E}">
        <p14:creationId xmlns:p14="http://schemas.microsoft.com/office/powerpoint/2010/main" val="883421707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61</a:t>
            </a:r>
          </a:p>
        </p:txBody>
      </p:sp>
    </p:spTree>
    <p:extLst>
      <p:ext uri="{BB962C8B-B14F-4D97-AF65-F5344CB8AC3E}">
        <p14:creationId xmlns:p14="http://schemas.microsoft.com/office/powerpoint/2010/main" val="2025851173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62</a:t>
            </a:r>
          </a:p>
        </p:txBody>
      </p:sp>
    </p:spTree>
    <p:extLst>
      <p:ext uri="{BB962C8B-B14F-4D97-AF65-F5344CB8AC3E}">
        <p14:creationId xmlns:p14="http://schemas.microsoft.com/office/powerpoint/2010/main" val="2423180747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9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9477"/>
            <a:ext cx="9144000" cy="829727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36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cs typeface="Arial"/>
              </a:rPr>
              <a:t>诗篇</a:t>
            </a:r>
            <a:r>
              <a:rPr lang="en-US" altLang="zh-CN" sz="36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cs typeface="Arial"/>
              </a:rPr>
              <a:t> </a:t>
            </a:r>
            <a:r>
              <a:rPr lang="en-US" sz="36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62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51520" y="1268760"/>
            <a:ext cx="4608512" cy="504056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lvl="0">
              <a:defRPr/>
            </a:pPr>
            <a:r>
              <a:rPr lang="ko-KR" altLang="en-US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大卫的诗，交给诗班长，照耶杜顿的做法</a:t>
            </a:r>
            <a:r>
              <a:rPr lang="ko-KR" altLang="en-US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3228088473"/>
      </p:ext>
    </p:extLst>
  </p:cSld>
  <p:clrMapOvr>
    <a:masterClrMapping/>
  </p:clrMapOvr>
  <p:transition/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F2D3C9-4ED2-AF4E-B09B-63E2D8191CA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48055" y="628400"/>
            <a:ext cx="8847102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诗篇 </a:t>
            </a:r>
            <a:r>
              <a:rPr lang="en-US" sz="40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62:1-12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20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1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唯独等候　神，我的心才有安息；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我的拯救从他而来。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2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唯独他是我的盘石，我的拯救；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他是我的保障，我必不至动摇。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00730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4" descr="Mountain Scene 0030"/>
          <p:cNvPicPr>
            <a:picLocks noChangeAspect="1" noChangeArrowheads="1"/>
          </p:cNvPicPr>
          <p:nvPr/>
        </p:nvPicPr>
        <p:blipFill>
          <a:blip r:embed="rId2" cstate="screen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8788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是我的亮光，是我的救恩，我还怕谁呢？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是我性命的避难所，我还惧谁呢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91945200"/>
      </p:ext>
    </p:extLst>
  </p:cSld>
  <p:clrMapOvr>
    <a:masterClrMapping/>
  </p:clrMapOvr>
  <p:transition spd="med">
    <p:randomBar dir="vert"/>
  </p:transition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F1FD3F5-AE70-E44F-9CA6-A66F3706AD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62814" y="1143000"/>
            <a:ext cx="898118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你们大家攻击一个人，要把他杀害，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如同拆毁倾斜的墙，将倒的壁，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要到几时呢？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72074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F1FD3F5-AE70-E44F-9CA6-A66F3706AD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54347" y="1120676"/>
            <a:ext cx="898118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4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他们彼此商议，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务要把他从尊位上拉下来；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他们喜爱谎话；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他们口虽祝福，心却咒诅。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962472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01FC438-5F0F-6744-8835-31F7B682CC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62162" y="914400"/>
            <a:ext cx="896490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5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唯独等候　神，我的心才有安息；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因为我的盼望是从他而来的。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6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唯独他是我的盘石，我的拯救；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他是我的保障，我必不至动摇。</a:t>
            </a:r>
          </a:p>
        </p:txBody>
      </p:sp>
    </p:spTree>
    <p:extLst>
      <p:ext uri="{BB962C8B-B14F-4D97-AF65-F5344CB8AC3E}">
        <p14:creationId xmlns:p14="http://schemas.microsoft.com/office/powerpoint/2010/main" val="37416963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01FC438-5F0F-6744-8835-31F7B682CC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79095" y="1066800"/>
            <a:ext cx="8964905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7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我的拯救，我的荣耀，都在于　神；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我坚固的盘石，我的避难所，都在于　神。</a:t>
            </a:r>
            <a:endParaRPr lang="en-US" altLang="zh-CN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8 </a:t>
            </a:r>
            <a:r>
              <a:rPr lang="ko-KR" altLang="en-US" sz="3600" b="1" dirty="0" err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众民哪！你们要常常倚靠他</a:t>
            </a:r>
            <a:r>
              <a:rPr lang="ko-KR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ko-KR" altLang="en-US" sz="3600" b="1" dirty="0" err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在他面前倾心吐意</a:t>
            </a:r>
            <a:r>
              <a:rPr lang="ko-KR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ko-KR" altLang="en-US" sz="3600" b="1" dirty="0" err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因为</a:t>
            </a:r>
            <a:r>
              <a:rPr lang="ko-KR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　</a:t>
            </a:r>
            <a:r>
              <a:rPr lang="ko-KR" altLang="en-US" sz="3600" b="1" dirty="0" err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神是我们的避难所</a:t>
            </a:r>
            <a:r>
              <a:rPr lang="ko-KR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2931202959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99F893D-6864-7248-8382-C8963D80D5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0" y="1008791"/>
            <a:ext cx="917926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9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卑贱的人真是虚空，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高贵的人也是虚假，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放在天平上就必升起；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他们加在一起比空气还轻。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64860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D4263CB-E105-A245-85EB-FD3ECE1593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59896" y="1345802"/>
            <a:ext cx="862420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10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不要倚靠藉强暴得来的财物，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也不要妄想倚靠抢夺回来的钱财；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如果财宝加增，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你的心也不要倚靠它。</a:t>
            </a:r>
          </a:p>
        </p:txBody>
      </p:sp>
    </p:spTree>
    <p:extLst>
      <p:ext uri="{BB962C8B-B14F-4D97-AF65-F5344CB8AC3E}">
        <p14:creationId xmlns:p14="http://schemas.microsoft.com/office/powerpoint/2010/main" val="2642402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D4263CB-E105-A245-85EB-FD3ECE1593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59896" y="1295400"/>
            <a:ext cx="862420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11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　神说了一次，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我两次听过这事：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能力都属于　神。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40058520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4E7506E-51D9-7C4B-97F0-AE51D61625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46532" y="1219200"/>
            <a:ext cx="899746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12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 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主啊！慈爱也属于你，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你必照各人所作的报应各人。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33340989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400"/>
            <a:ext cx="9144000" cy="2401888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63</a:t>
            </a:r>
          </a:p>
        </p:txBody>
      </p:sp>
    </p:spTree>
    <p:extLst>
      <p:ext uri="{BB962C8B-B14F-4D97-AF65-F5344CB8AC3E}">
        <p14:creationId xmlns:p14="http://schemas.microsoft.com/office/powerpoint/2010/main" val="31927811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0" y="762000"/>
            <a:ext cx="5029200" cy="609600"/>
          </a:xfrm>
          <a:effectLst>
            <a:outerShdw blurRad="63500" dist="38099" dir="2700000" algn="ctr" rotWithShape="0">
              <a:srgbClr val="333399">
                <a:alpha val="74998"/>
              </a:srgbClr>
            </a:outerShdw>
          </a:effectLst>
        </p:spPr>
        <p:txBody>
          <a:bodyPr/>
          <a:lstStyle/>
          <a:p>
            <a:pPr algn="r"/>
            <a:r>
              <a:rPr lang="zh-CN" altLang="en-US" sz="4000" b="1" dirty="0">
                <a:solidFill>
                  <a:schemeClr val="bg1"/>
                </a:solidFill>
              </a:rPr>
              <a:t>诗篇 </a:t>
            </a:r>
            <a:r>
              <a:rPr lang="en-US" sz="4000" b="1" dirty="0">
                <a:solidFill>
                  <a:schemeClr val="bg1"/>
                </a:solidFill>
              </a:rPr>
              <a:t>63:1-8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1752600"/>
            <a:ext cx="7162800" cy="47244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0" indent="0"/>
            <a:r>
              <a:rPr lang="zh-CN" altLang="en-US" b="1" dirty="0">
                <a:solidFill>
                  <a:schemeClr val="bg1"/>
                </a:solidFill>
              </a:rPr>
              <a:t>大家一起</a:t>
            </a:r>
            <a:r>
              <a:rPr lang="en-US" b="1" dirty="0">
                <a:solidFill>
                  <a:schemeClr val="bg1"/>
                </a:solidFill>
              </a:rPr>
              <a:t>:</a:t>
            </a:r>
          </a:p>
          <a:p>
            <a:pPr marL="114300" lvl="1" indent="0"/>
            <a:endParaRPr lang="en-US" b="1" dirty="0">
              <a:solidFill>
                <a:schemeClr val="bg1"/>
              </a:solidFill>
            </a:endParaRP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神啊！你是我的　神，我要切切寻求你；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在干旱、疲乏、无水之地，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我的心，我的身，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都渴想你，切慕你。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09383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关键节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485598" y="1602007"/>
            <a:ext cx="8267732" cy="273132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你们要赞美耶和华。</a:t>
            </a:r>
          </a:p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在正直人的议会中和大会里，</a:t>
            </a:r>
          </a:p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我要全心称谢耶和华。</a:t>
            </a: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 </a:t>
            </a:r>
          </a:p>
          <a:p>
            <a:pPr defTabSz="457200"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111:1).</a:t>
            </a:r>
            <a:endParaRPr lang="en-US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72802" y="65344"/>
            <a:ext cx="6981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380</a:t>
            </a:r>
          </a:p>
        </p:txBody>
      </p:sp>
    </p:spTree>
    <p:extLst>
      <p:ext uri="{BB962C8B-B14F-4D97-AF65-F5344CB8AC3E}">
        <p14:creationId xmlns:p14="http://schemas.microsoft.com/office/powerpoint/2010/main" val="152675012"/>
      </p:ext>
    </p:ext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4" descr="Clouds &amp; Sky 0876"/>
          <p:cNvPicPr>
            <a:picLocks noChangeAspect="1" noChangeArrowheads="1"/>
          </p:cNvPicPr>
          <p:nvPr/>
        </p:nvPicPr>
        <p:blipFill>
          <a:blip r:embed="rId2" cstate="screen">
            <a:lum bright="-6000" contrast="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1" name="Text Box 12"/>
          <p:cNvSpPr txBox="1">
            <a:spLocks noChangeArrowheads="1"/>
          </p:cNvSpPr>
          <p:nvPr/>
        </p:nvSpPr>
        <p:spPr bwMode="auto">
          <a:xfrm>
            <a:off x="83629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9812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我的亮光，是我的救恩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，我还怕谁呢？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我性命的避难所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893740772"/>
      </p:ext>
    </p:extLst>
  </p:cSld>
  <p:clrMapOvr>
    <a:masterClrMapping/>
  </p:clrMapOvr>
  <p:transition spd="med">
    <p:randomBar dir="vert"/>
  </p:transition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0" y="762000"/>
            <a:ext cx="5029200" cy="609600"/>
          </a:xfrm>
          <a:effectLst>
            <a:outerShdw blurRad="63500" dist="38099" dir="2700000" algn="ctr" rotWithShape="0">
              <a:srgbClr val="333399">
                <a:alpha val="74998"/>
              </a:srgbClr>
            </a:outerShdw>
          </a:effectLst>
        </p:spPr>
        <p:txBody>
          <a:bodyPr/>
          <a:lstStyle/>
          <a:p>
            <a:pPr algn="r"/>
            <a:r>
              <a:rPr lang="zh-CN" altLang="en-US" sz="4000" b="1" dirty="0">
                <a:solidFill>
                  <a:schemeClr val="bg1"/>
                </a:solidFill>
              </a:rPr>
              <a:t>诗篇 </a:t>
            </a:r>
            <a:r>
              <a:rPr lang="en-US" sz="4000" b="1" dirty="0">
                <a:solidFill>
                  <a:schemeClr val="bg1"/>
                </a:solidFill>
              </a:rPr>
              <a:t>63:2-8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1752600"/>
            <a:ext cx="7162800" cy="47244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0" indent="0">
              <a:lnSpc>
                <a:spcPct val="90000"/>
              </a:lnSpc>
            </a:pPr>
            <a:r>
              <a:rPr lang="zh-CN" altLang="en-US" b="1" dirty="0">
                <a:solidFill>
                  <a:srgbClr val="FF9999"/>
                </a:solidFill>
              </a:rPr>
              <a:t>女生</a:t>
            </a:r>
            <a:r>
              <a:rPr lang="en-US" b="1" dirty="0">
                <a:solidFill>
                  <a:srgbClr val="FF9999"/>
                </a:solidFill>
              </a:rPr>
              <a:t>:</a:t>
            </a:r>
          </a:p>
          <a:p>
            <a:pPr marL="114300" lvl="1" indent="0">
              <a:lnSpc>
                <a:spcPct val="9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因你的慈爱比生命更好，</a:t>
            </a:r>
          </a:p>
          <a:p>
            <a:pPr marL="114300" lvl="1" indent="0">
              <a:lnSpc>
                <a:spcPct val="9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我的嘴唇要颂赞你。</a:t>
            </a:r>
            <a:endParaRPr lang="en-US" altLang="zh-CN" b="1" dirty="0">
              <a:solidFill>
                <a:schemeClr val="bg1"/>
              </a:solidFill>
            </a:endParaRPr>
          </a:p>
          <a:p>
            <a:pPr marL="114300" lvl="1" indent="0">
              <a:lnSpc>
                <a:spcPct val="90000"/>
              </a:lnSpc>
            </a:pPr>
            <a:endParaRPr lang="en-US" b="1" dirty="0">
              <a:solidFill>
                <a:schemeClr val="bg1"/>
              </a:solidFill>
            </a:endParaRPr>
          </a:p>
          <a:p>
            <a:pPr marL="0" indent="0">
              <a:lnSpc>
                <a:spcPct val="90000"/>
              </a:lnSpc>
            </a:pPr>
            <a:r>
              <a:rPr lang="zh-CN" altLang="en-US" b="1" dirty="0">
                <a:solidFill>
                  <a:srgbClr val="990000"/>
                </a:solidFill>
              </a:rPr>
              <a:t>男生</a:t>
            </a:r>
            <a:r>
              <a:rPr lang="en-US" b="1" dirty="0">
                <a:solidFill>
                  <a:srgbClr val="990000"/>
                </a:solidFill>
              </a:rPr>
              <a:t>:</a:t>
            </a:r>
          </a:p>
          <a:p>
            <a:pPr marL="114300" lvl="1" indent="0">
              <a:lnSpc>
                <a:spcPct val="9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我要一生称颂你，</a:t>
            </a:r>
          </a:p>
          <a:p>
            <a:pPr marL="114300" lvl="1" indent="0">
              <a:lnSpc>
                <a:spcPct val="9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我要奉你的名举手祷告。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79332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0" y="762000"/>
            <a:ext cx="5029200" cy="609600"/>
          </a:xfrm>
          <a:effectLst>
            <a:outerShdw blurRad="63500" dist="38099" dir="2700000" algn="ctr" rotWithShape="0">
              <a:srgbClr val="333399">
                <a:alpha val="74998"/>
              </a:srgbClr>
            </a:outerShdw>
          </a:effectLst>
        </p:spPr>
        <p:txBody>
          <a:bodyPr/>
          <a:lstStyle/>
          <a:p>
            <a:pPr algn="r"/>
            <a:r>
              <a:rPr lang="zh-CN" altLang="en-US" sz="4000" b="1" dirty="0">
                <a:solidFill>
                  <a:schemeClr val="bg1"/>
                </a:solidFill>
              </a:rPr>
              <a:t>诗篇 </a:t>
            </a:r>
            <a:r>
              <a:rPr lang="en-US" sz="4000" b="1" dirty="0">
                <a:solidFill>
                  <a:schemeClr val="bg1"/>
                </a:solidFill>
              </a:rPr>
              <a:t>63:2-8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1752600"/>
            <a:ext cx="7162800" cy="47244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0" indent="0"/>
            <a:r>
              <a:rPr lang="zh-CN" altLang="en-US" b="1" dirty="0">
                <a:solidFill>
                  <a:schemeClr val="bg1"/>
                </a:solidFill>
              </a:rPr>
              <a:t>大家一起</a:t>
            </a:r>
            <a:r>
              <a:rPr lang="en-US" b="1" dirty="0">
                <a:solidFill>
                  <a:schemeClr val="bg1"/>
                </a:solidFill>
              </a:rPr>
              <a:t>:</a:t>
            </a:r>
          </a:p>
          <a:p>
            <a:pPr marL="114300" lvl="1" indent="0"/>
            <a:endParaRPr lang="en-US" b="1" dirty="0">
              <a:solidFill>
                <a:schemeClr val="bg1"/>
              </a:solidFill>
            </a:endParaRP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我在床上记念你，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我整夜默想你。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因为你帮助了我，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我要在你翅膀的荫下欢呼。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130982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00" y="1752600"/>
            <a:ext cx="5867400" cy="39624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762000" lvl="1" indent="-590550"/>
            <a:endParaRPr lang="en-US" sz="3600" b="1" dirty="0">
              <a:solidFill>
                <a:schemeClr val="bg1"/>
              </a:solidFill>
            </a:endParaRPr>
          </a:p>
          <a:p>
            <a:pPr marL="762000" lvl="1" indent="-590550"/>
            <a:r>
              <a:rPr lang="ja-JP" altLang="en-US" sz="3600" b="1" i="1" dirty="0">
                <a:solidFill>
                  <a:schemeClr val="bg1"/>
                </a:solidFill>
              </a:rPr>
              <a:t>主领</a:t>
            </a:r>
            <a:r>
              <a:rPr lang="en-US" sz="3600" b="1" i="1" dirty="0">
                <a:solidFill>
                  <a:schemeClr val="bg1"/>
                </a:solidFill>
              </a:rPr>
              <a:t>:	</a:t>
            </a:r>
          </a:p>
          <a:p>
            <a:pPr marL="762000" lvl="1" indent="-590550"/>
            <a:r>
              <a:rPr lang="en-US" sz="3600" b="1" i="1" dirty="0">
                <a:solidFill>
                  <a:schemeClr val="bg1"/>
                </a:solidFill>
              </a:rPr>
              <a:t>	This is God</a:t>
            </a:r>
            <a:r>
              <a:rPr lang="ja-JP" altLang="en-US" sz="3600" b="1" i="1" dirty="0">
                <a:solidFill>
                  <a:schemeClr val="bg1"/>
                </a:solidFill>
              </a:rPr>
              <a:t>’</a:t>
            </a:r>
            <a:r>
              <a:rPr lang="en-US" sz="3600" b="1" i="1" dirty="0">
                <a:solidFill>
                  <a:schemeClr val="bg1"/>
                </a:solidFill>
              </a:rPr>
              <a:t>s Word.</a:t>
            </a:r>
          </a:p>
          <a:p>
            <a:pPr marL="762000" lvl="1" indent="-590550"/>
            <a:endParaRPr lang="en-US" sz="3600" b="1" dirty="0">
              <a:solidFill>
                <a:schemeClr val="bg1"/>
              </a:solidFill>
            </a:endParaRPr>
          </a:p>
          <a:p>
            <a:pPr marL="762000" lvl="1" indent="-590550"/>
            <a:r>
              <a:rPr lang="en-US" sz="3600" b="1" dirty="0">
                <a:solidFill>
                  <a:schemeClr val="bg1"/>
                </a:solidFill>
              </a:rPr>
              <a:t>People:</a:t>
            </a:r>
          </a:p>
          <a:p>
            <a:pPr marL="762000" lvl="1" indent="-590550"/>
            <a:r>
              <a:rPr lang="en-US" sz="3600" b="1" dirty="0">
                <a:solidFill>
                  <a:schemeClr val="bg1"/>
                </a:solidFill>
              </a:rPr>
              <a:t>	Thanks be to God!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title"/>
          </p:nvPr>
        </p:nvSpPr>
        <p:spPr>
          <a:xfrm>
            <a:off x="3810000" y="762000"/>
            <a:ext cx="5029200" cy="609600"/>
          </a:xfrm>
          <a:noFill/>
          <a:ln/>
          <a:effectLst>
            <a:outerShdw blurRad="63500" dist="38099" dir="2700000" algn="ctr" rotWithShape="0">
              <a:srgbClr val="333399">
                <a:alpha val="74998"/>
              </a:srgbClr>
            </a:outerShdw>
          </a:effectLst>
        </p:spPr>
        <p:txBody>
          <a:bodyPr/>
          <a:lstStyle/>
          <a:p>
            <a:pPr algn="r"/>
            <a:r>
              <a:rPr lang="en-US" sz="4000" b="1" dirty="0">
                <a:solidFill>
                  <a:schemeClr val="bg1"/>
                </a:solidFill>
              </a:rPr>
              <a:t>Response</a:t>
            </a:r>
          </a:p>
        </p:txBody>
      </p:sp>
    </p:spTree>
    <p:extLst>
      <p:ext uri="{BB962C8B-B14F-4D97-AF65-F5344CB8AC3E}">
        <p14:creationId xmlns:p14="http://schemas.microsoft.com/office/powerpoint/2010/main" val="606101146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64</a:t>
            </a:r>
          </a:p>
        </p:txBody>
      </p:sp>
    </p:spTree>
    <p:extLst>
      <p:ext uri="{BB962C8B-B14F-4D97-AF65-F5344CB8AC3E}">
        <p14:creationId xmlns:p14="http://schemas.microsoft.com/office/powerpoint/2010/main" val="1631800575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65</a:t>
            </a:r>
          </a:p>
        </p:txBody>
      </p:sp>
    </p:spTree>
    <p:extLst>
      <p:ext uri="{BB962C8B-B14F-4D97-AF65-F5344CB8AC3E}">
        <p14:creationId xmlns:p14="http://schemas.microsoft.com/office/powerpoint/2010/main" val="1792445055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66</a:t>
            </a:r>
          </a:p>
        </p:txBody>
      </p:sp>
    </p:spTree>
    <p:extLst>
      <p:ext uri="{BB962C8B-B14F-4D97-AF65-F5344CB8AC3E}">
        <p14:creationId xmlns:p14="http://schemas.microsoft.com/office/powerpoint/2010/main" val="959069135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67</a:t>
            </a:r>
          </a:p>
        </p:txBody>
      </p:sp>
    </p:spTree>
    <p:extLst>
      <p:ext uri="{BB962C8B-B14F-4D97-AF65-F5344CB8AC3E}">
        <p14:creationId xmlns:p14="http://schemas.microsoft.com/office/powerpoint/2010/main" val="2579623571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68</a:t>
            </a:r>
          </a:p>
        </p:txBody>
      </p:sp>
    </p:spTree>
    <p:extLst>
      <p:ext uri="{BB962C8B-B14F-4D97-AF65-F5344CB8AC3E}">
        <p14:creationId xmlns:p14="http://schemas.microsoft.com/office/powerpoint/2010/main" val="2516780424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72221" y="0"/>
            <a:ext cx="5675586" cy="6858000"/>
          </a:xfrm>
          <a:prstGeom prst="rect">
            <a:avLst/>
          </a:prstGeom>
        </p:spPr>
      </p:pic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>
          <a:xfrm>
            <a:off x="467544" y="188640"/>
            <a:ext cx="8229600" cy="72008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en-US" dirty="0">
                <a:solidFill>
                  <a:srgbClr val="FFFFFF"/>
                </a:solidFill>
                <a:latin typeface="Arial" charset="0"/>
              </a:rPr>
              <a:t>Processions: </a:t>
            </a:r>
            <a:r>
              <a:rPr lang="ja-JP" altLang="en-US" dirty="0">
                <a:solidFill>
                  <a:srgbClr val="FFFFFF"/>
                </a:solidFill>
                <a:latin typeface="Arial" charset="0"/>
              </a:rPr>
              <a:t>诗篇</a:t>
            </a:r>
            <a:r>
              <a:rPr lang="en-US" dirty="0">
                <a:solidFill>
                  <a:srgbClr val="FFFFFF"/>
                </a:solidFill>
                <a:latin typeface="Arial" charset="0"/>
              </a:rPr>
              <a:t> 68</a:t>
            </a:r>
            <a:endParaRPr lang="en-GB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512" y="1556792"/>
            <a:ext cx="3263280" cy="5301208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en-US" b="1" dirty="0">
                <a:solidFill>
                  <a:srgbClr val="FFFFFF"/>
                </a:solidFill>
                <a:latin typeface="Arial" charset="0"/>
              </a:rPr>
              <a:t>“Your procession has come into view, O God, the procession of my God and King into the sanctuary…”</a:t>
            </a:r>
            <a:endParaRPr lang="en-GB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491880" y="6453336"/>
            <a:ext cx="5652120" cy="404664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ＭＳ Ｐゴシック" charset="0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9pPr>
          </a:lstStyle>
          <a:p>
            <a:pPr eaLnBrk="1" hangingPunct="1"/>
            <a:r>
              <a:rPr lang="en-US" sz="2000" b="1" dirty="0">
                <a:solidFill>
                  <a:srgbClr val="FFFFFF"/>
                </a:solidFill>
              </a:rPr>
              <a:t>David and the Ark — </a:t>
            </a:r>
            <a:r>
              <a:rPr lang="en-US" sz="2000" b="1" dirty="0" err="1">
                <a:solidFill>
                  <a:srgbClr val="FFFFFF"/>
                </a:solidFill>
              </a:rPr>
              <a:t>Ademollo</a:t>
            </a:r>
            <a:r>
              <a:rPr lang="en-US" sz="2000" b="1" dirty="0">
                <a:solidFill>
                  <a:srgbClr val="FFFFFF"/>
                </a:solidFill>
              </a:rPr>
              <a:t> — c. 1816</a:t>
            </a:r>
            <a:endParaRPr lang="en-GB" sz="20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272778"/>
      </p:ext>
    </p:extLst>
  </p:cSld>
  <p:clrMapOvr>
    <a:masterClrMapping/>
  </p:clrMapOvr>
  <p:transition>
    <p:fade/>
  </p:transition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69</a:t>
            </a:r>
          </a:p>
        </p:txBody>
      </p:sp>
    </p:spTree>
    <p:extLst>
      <p:ext uri="{BB962C8B-B14F-4D97-AF65-F5344CB8AC3E}">
        <p14:creationId xmlns:p14="http://schemas.microsoft.com/office/powerpoint/2010/main" val="169317365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8" descr="mtn5"/>
          <p:cNvPicPr>
            <a:picLocks noChangeAspect="1" noChangeArrowheads="1"/>
          </p:cNvPicPr>
          <p:nvPr/>
        </p:nvPicPr>
        <p:blipFill>
          <a:blip r:embed="rId2">
            <a:lum bright="-12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20836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我的亮光，是我的救恩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  <a:r>
              <a:rPr lang="zh-CN" altLang="en-US" sz="36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我还怕谁呢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我性命的避难所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  <a:r>
              <a:rPr lang="zh-CN" altLang="en-US" sz="36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288404024"/>
      </p:ext>
    </p:extLst>
  </p:cSld>
  <p:clrMapOvr>
    <a:masterClrMapping/>
  </p:clrMapOvr>
  <p:transition spd="med">
    <p:randomBar dir="vert"/>
  </p:transition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pic>
          <p:nvPicPr>
            <p:cNvPr id="3" name="Picture 2" descr="Psalm 69v5.p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</p:spPr>
        </p:pic>
        <p:pic>
          <p:nvPicPr>
            <p:cNvPr id="12" name="Picture 11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16016" y="836712"/>
              <a:ext cx="2187974" cy="852494"/>
            </a:xfrm>
            <a:prstGeom prst="rect">
              <a:avLst/>
            </a:prstGeom>
          </p:spPr>
        </p:pic>
        <p:pic>
          <p:nvPicPr>
            <p:cNvPr id="16" name="Picture 15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516216" y="836712"/>
              <a:ext cx="2187974" cy="852494"/>
            </a:xfrm>
            <a:prstGeom prst="rect">
              <a:avLst/>
            </a:prstGeom>
          </p:spPr>
        </p:pic>
        <p:pic>
          <p:nvPicPr>
            <p:cNvPr id="17" name="Picture 16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8024" y="1556792"/>
              <a:ext cx="2187974" cy="852494"/>
            </a:xfrm>
            <a:prstGeom prst="rect">
              <a:avLst/>
            </a:prstGeom>
          </p:spPr>
        </p:pic>
        <p:pic>
          <p:nvPicPr>
            <p:cNvPr id="18" name="Picture 17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588224" y="1556792"/>
              <a:ext cx="2187974" cy="852494"/>
            </a:xfrm>
            <a:prstGeom prst="rect">
              <a:avLst/>
            </a:prstGeom>
          </p:spPr>
        </p:pic>
        <p:pic>
          <p:nvPicPr>
            <p:cNvPr id="19" name="Picture 18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16016" y="2132856"/>
              <a:ext cx="2187974" cy="852494"/>
            </a:xfrm>
            <a:prstGeom prst="rect">
              <a:avLst/>
            </a:prstGeom>
          </p:spPr>
        </p:pic>
        <p:pic>
          <p:nvPicPr>
            <p:cNvPr id="20" name="Picture 19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516216" y="2132856"/>
              <a:ext cx="2187974" cy="852494"/>
            </a:xfrm>
            <a:prstGeom prst="rect">
              <a:avLst/>
            </a:prstGeom>
          </p:spPr>
        </p:pic>
        <p:pic>
          <p:nvPicPr>
            <p:cNvPr id="21" name="Picture 20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16016" y="2852936"/>
              <a:ext cx="2187974" cy="852494"/>
            </a:xfrm>
            <a:prstGeom prst="rect">
              <a:avLst/>
            </a:prstGeom>
          </p:spPr>
        </p:pic>
        <p:pic>
          <p:nvPicPr>
            <p:cNvPr id="22" name="Picture 21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516216" y="2852936"/>
              <a:ext cx="2187974" cy="852494"/>
            </a:xfrm>
            <a:prstGeom prst="rect">
              <a:avLst/>
            </a:prstGeom>
          </p:spPr>
        </p:pic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44008" y="2996952"/>
            <a:ext cx="4427984" cy="720080"/>
          </a:xfrm>
          <a:noFill/>
        </p:spPr>
        <p:txBody>
          <a:bodyPr/>
          <a:lstStyle/>
          <a:p>
            <a:pPr algn="l"/>
            <a:r>
              <a:rPr lang="ja-JP" altLang="en-US" sz="3600" dirty="0"/>
              <a:t>诗篇</a:t>
            </a:r>
            <a:r>
              <a:rPr lang="en-US" sz="3600" dirty="0"/>
              <a:t> 69:5</a:t>
            </a:r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4644008" y="1628800"/>
            <a:ext cx="4427984" cy="144016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1" u="none" strike="noStrike" kern="1200" cap="none" spc="0" normalizeH="0" baseline="0" noProof="0" dirty="0">
                <a:ln>
                  <a:noFill/>
                </a:ln>
                <a:solidFill>
                  <a:srgbClr val="9DCCE4"/>
                </a:solidFill>
                <a:effectLst/>
                <a:uLnTx/>
                <a:uFillTx/>
                <a:latin typeface="Times New Roman"/>
                <a:ea typeface="Osaka"/>
                <a:cs typeface="Times New Roman"/>
              </a:rPr>
              <a:t>NOT HIDDEN FROM YOU.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4644008" y="908720"/>
            <a:ext cx="4427984" cy="72008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Osaka"/>
              </a:rPr>
              <a:t>O God, you know my folly;</a:t>
            </a: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Osaka"/>
              </a:rPr>
            </a:b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Osaka"/>
              </a:rPr>
              <a:t>the wrongs I have done are</a:t>
            </a:r>
          </a:p>
        </p:txBody>
      </p:sp>
    </p:spTree>
    <p:extLst>
      <p:ext uri="{BB962C8B-B14F-4D97-AF65-F5344CB8AC3E}">
        <p14:creationId xmlns:p14="http://schemas.microsoft.com/office/powerpoint/2010/main" val="1744905601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657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71600" y="1066800"/>
            <a:ext cx="2743200" cy="4525963"/>
          </a:xfrm>
        </p:spPr>
        <p:txBody>
          <a:bodyPr/>
          <a:lstStyle/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Hymn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Penitential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Wisdom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Royal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Messianic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Lament</a:t>
            </a:r>
          </a:p>
          <a:p>
            <a:pPr eaLnBrk="1" hangingPunct="1"/>
            <a:r>
              <a:rPr lang="en-US" sz="2400" b="1">
                <a:solidFill>
                  <a:srgbClr val="FFFF66"/>
                </a:solidFill>
                <a:latin typeface="Arial" charset="0"/>
              </a:rPr>
              <a:t>Imprecatory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History</a:t>
            </a:r>
          </a:p>
        </p:txBody>
      </p:sp>
      <p:sp>
        <p:nvSpPr>
          <p:cNvPr id="368644" name="Text Box 4"/>
          <p:cNvSpPr txBox="1">
            <a:spLocks noChangeArrowheads="1"/>
          </p:cNvSpPr>
          <p:nvPr/>
        </p:nvSpPr>
        <p:spPr bwMode="auto">
          <a:xfrm>
            <a:off x="1143000" y="4191000"/>
            <a:ext cx="7010400" cy="181588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愿他们的名字从生命册上被涂抹，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不要让他们和义人一同被记录。</a:t>
            </a:r>
            <a:endParaRPr lang="en-US" sz="2800" i="1" dirty="0">
              <a:solidFill>
                <a:srgbClr val="FFFF66"/>
              </a:solidFill>
            </a:endParaRPr>
          </a:p>
          <a:p>
            <a:pPr algn="r" eaLnBrk="1" hangingPunct="1">
              <a:spcBef>
                <a:spcPct val="50000"/>
              </a:spcBef>
            </a:pPr>
            <a:r>
              <a:rPr lang="en-US" sz="2800" i="1" dirty="0">
                <a:solidFill>
                  <a:srgbClr val="FFFF66"/>
                </a:solidFill>
              </a:rPr>
              <a:t>(</a:t>
            </a:r>
            <a:r>
              <a:rPr lang="zh-CN" altLang="en-US" sz="2800" i="1" dirty="0">
                <a:solidFill>
                  <a:srgbClr val="FFFF66"/>
                </a:solidFill>
              </a:rPr>
              <a:t>诗篇 </a:t>
            </a:r>
            <a:r>
              <a:rPr lang="en-US" sz="2800" i="1" dirty="0">
                <a:solidFill>
                  <a:srgbClr val="FFFF66"/>
                </a:solidFill>
              </a:rPr>
              <a:t>69:28)</a:t>
            </a:r>
          </a:p>
        </p:txBody>
      </p:sp>
      <p:sp>
        <p:nvSpPr>
          <p:cNvPr id="368646" name="Text Box 6"/>
          <p:cNvSpPr txBox="1">
            <a:spLocks noChangeArrowheads="1"/>
          </p:cNvSpPr>
          <p:nvPr/>
        </p:nvSpPr>
        <p:spPr bwMode="auto">
          <a:xfrm>
            <a:off x="1143000" y="1143000"/>
            <a:ext cx="7010400" cy="2590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求你把你的恼怒倾倒在他们身上，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使你的烈怒追上他们。</a:t>
            </a:r>
            <a:endParaRPr lang="en-US" altLang="zh-CN" sz="2800" i="1" dirty="0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 dirty="0">
                <a:solidFill>
                  <a:srgbClr val="FFFF66"/>
                </a:solidFill>
              </a:rPr>
              <a:t>(</a:t>
            </a:r>
            <a:r>
              <a:rPr lang="zh-CN" altLang="en-US" sz="2800" i="1" dirty="0">
                <a:solidFill>
                  <a:srgbClr val="FFFF66"/>
                </a:solidFill>
              </a:rPr>
              <a:t>诗篇</a:t>
            </a:r>
            <a:r>
              <a:rPr lang="en-US" sz="2800" i="1" dirty="0">
                <a:solidFill>
                  <a:srgbClr val="FFFF66"/>
                </a:solidFill>
              </a:rPr>
              <a:t> 69:24)</a:t>
            </a:r>
          </a:p>
        </p:txBody>
      </p:sp>
      <p:sp>
        <p:nvSpPr>
          <p:cNvPr id="326662" name="Rectangle 7"/>
          <p:cNvSpPr>
            <a:spLocks noGrp="1" noChangeArrowheads="1"/>
          </p:cNvSpPr>
          <p:nvPr>
            <p:ph type="title"/>
          </p:nvPr>
        </p:nvSpPr>
        <p:spPr>
          <a:xfrm>
            <a:off x="533400" y="762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诗篇的类别 </a:t>
            </a:r>
            <a:endParaRPr lang="en-US" dirty="0">
              <a:latin typeface="Arial" charset="0"/>
            </a:endParaRPr>
          </a:p>
        </p:txBody>
      </p:sp>
      <p:sp>
        <p:nvSpPr>
          <p:cNvPr id="368648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326664" name="TextBox 8"/>
          <p:cNvSpPr txBox="1">
            <a:spLocks noChangeArrowheads="1"/>
          </p:cNvSpPr>
          <p:nvPr/>
        </p:nvSpPr>
        <p:spPr bwMode="auto">
          <a:xfrm>
            <a:off x="609600" y="3544888"/>
            <a:ext cx="3352800" cy="646331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3600" b="1" u="sng" dirty="0">
                <a:solidFill>
                  <a:srgbClr val="FFFF66"/>
                </a:solidFill>
              </a:rPr>
              <a:t>诅咒的</a:t>
            </a:r>
          </a:p>
        </p:txBody>
      </p:sp>
      <p:sp>
        <p:nvSpPr>
          <p:cNvPr id="10" name="Text Box 8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P 47</a:t>
            </a:r>
          </a:p>
        </p:txBody>
      </p:sp>
    </p:spTree>
    <p:extLst>
      <p:ext uri="{BB962C8B-B14F-4D97-AF65-F5344CB8AC3E}">
        <p14:creationId xmlns:p14="http://schemas.microsoft.com/office/powerpoint/2010/main" val="37197926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8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8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70" decel="100000"/>
                                        <p:tgtEl>
                                          <p:spTgt spid="3686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770" decel="100000"/>
                                        <p:tgtEl>
                                          <p:spTgt spid="36864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4" dur="770" fill="hold"/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6" dur="770" fill="hold"/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9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70" decel="100000"/>
                                        <p:tgtEl>
                                          <p:spTgt spid="3686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770" decel="100000"/>
                                        <p:tgtEl>
                                          <p:spTgt spid="368644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4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4" dur="770" fill="hold"/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6" dur="770" fill="hold"/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44" grpId="0" animBg="1"/>
      <p:bldP spid="368646" grpId="0" animBg="1"/>
    </p:bld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70</a:t>
            </a:r>
          </a:p>
        </p:txBody>
      </p:sp>
    </p:spTree>
    <p:extLst>
      <p:ext uri="{BB962C8B-B14F-4D97-AF65-F5344CB8AC3E}">
        <p14:creationId xmlns:p14="http://schemas.microsoft.com/office/powerpoint/2010/main" val="1782600679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71</a:t>
            </a:r>
          </a:p>
        </p:txBody>
      </p:sp>
    </p:spTree>
    <p:extLst>
      <p:ext uri="{BB962C8B-B14F-4D97-AF65-F5344CB8AC3E}">
        <p14:creationId xmlns:p14="http://schemas.microsoft.com/office/powerpoint/2010/main" val="1740668031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72</a:t>
            </a:r>
          </a:p>
        </p:txBody>
      </p:sp>
    </p:spTree>
    <p:extLst>
      <p:ext uri="{BB962C8B-B14F-4D97-AF65-F5344CB8AC3E}">
        <p14:creationId xmlns:p14="http://schemas.microsoft.com/office/powerpoint/2010/main" val="1203216593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73</a:t>
            </a:r>
          </a:p>
        </p:txBody>
      </p:sp>
    </p:spTree>
    <p:extLst>
      <p:ext uri="{BB962C8B-B14F-4D97-AF65-F5344CB8AC3E}">
        <p14:creationId xmlns:p14="http://schemas.microsoft.com/office/powerpoint/2010/main" val="2098225880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6049" name="Picture 2" descr="tongue poster"/>
          <p:cNvPicPr>
            <a:picLocks noChangeAspect="1" noChangeArrowheads="1"/>
          </p:cNvPicPr>
          <p:nvPr/>
        </p:nvPicPr>
        <p:blipFill>
          <a:blip r:embed="rId2" cstate="screen">
            <a:lum bright="-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88473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3" name="Rectangle 3"/>
          <p:cNvSpPr>
            <a:spLocks noChangeArrowheads="1"/>
          </p:cNvSpPr>
          <p:nvPr/>
        </p:nvSpPr>
        <p:spPr bwMode="auto">
          <a:xfrm>
            <a:off x="4572000" y="0"/>
            <a:ext cx="46863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  <a:cs typeface="Arial"/>
            </a:endParaRPr>
          </a:p>
        </p:txBody>
      </p:sp>
      <p:sp>
        <p:nvSpPr>
          <p:cNvPr id="215044" name="Text Box 4"/>
          <p:cNvSpPr txBox="1">
            <a:spLocks noChangeArrowheads="1"/>
          </p:cNvSpPr>
          <p:nvPr/>
        </p:nvSpPr>
        <p:spPr bwMode="auto">
          <a:xfrm>
            <a:off x="457200" y="1295400"/>
            <a:ext cx="8763000" cy="1631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latin typeface="Arial"/>
                <a:ea typeface="Times New Roman" charset="0"/>
                <a:cs typeface="Arial"/>
              </a:defRPr>
            </a:lvl1pPr>
          </a:lstStyle>
          <a:p>
            <a:r>
              <a:rPr lang="zh-CN" altLang="en-US" dirty="0"/>
              <a:t>将人的特征、行为</a:t>
            </a:r>
          </a:p>
          <a:p>
            <a:r>
              <a:rPr lang="zh-CN" altLang="en-US" dirty="0"/>
              <a:t>加于固定物或动物之上</a:t>
            </a:r>
          </a:p>
        </p:txBody>
      </p:sp>
      <p:sp>
        <p:nvSpPr>
          <p:cNvPr id="215045" name="Text Box 5"/>
          <p:cNvSpPr txBox="1">
            <a:spLocks noChangeArrowheads="1"/>
          </p:cNvSpPr>
          <p:nvPr/>
        </p:nvSpPr>
        <p:spPr bwMode="auto">
          <a:xfrm>
            <a:off x="457200" y="212725"/>
            <a:ext cx="8229600" cy="1631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拟人法 </a:t>
            </a:r>
            <a:r>
              <a:rPr lang="en-US" dirty="0"/>
              <a:t>Personification</a:t>
            </a:r>
          </a:p>
          <a:p>
            <a:endParaRPr lang="en-US" dirty="0"/>
          </a:p>
        </p:txBody>
      </p:sp>
      <p:sp>
        <p:nvSpPr>
          <p:cNvPr id="215046" name="Text Box 6"/>
          <p:cNvSpPr txBox="1">
            <a:spLocks noChangeArrowheads="1"/>
          </p:cNvSpPr>
          <p:nvPr/>
        </p:nvSpPr>
        <p:spPr bwMode="auto">
          <a:xfrm>
            <a:off x="0" y="3706837"/>
            <a:ext cx="9144000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诗篇 </a:t>
            </a:r>
            <a:r>
              <a:rPr lang="en-US" dirty="0"/>
              <a:t>73:9                                                     </a:t>
            </a:r>
            <a:r>
              <a:rPr lang="en-US" i="1" dirty="0"/>
              <a:t>“</a:t>
            </a:r>
            <a:r>
              <a:rPr lang="zh-CN" altLang="en-US" i="1" dirty="0"/>
              <a:t>他们用口亵渎上天，</a:t>
            </a:r>
          </a:p>
          <a:p>
            <a:r>
              <a:rPr lang="zh-CN" altLang="en-US" i="1" dirty="0"/>
              <a:t>他们用舌头毁谤全地。</a:t>
            </a:r>
            <a:r>
              <a:rPr lang="en-US" i="1" dirty="0"/>
              <a:t>”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392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P 15</a:t>
            </a:r>
          </a:p>
        </p:txBody>
      </p:sp>
    </p:spTree>
    <p:extLst>
      <p:ext uri="{BB962C8B-B14F-4D97-AF65-F5344CB8AC3E}">
        <p14:creationId xmlns:p14="http://schemas.microsoft.com/office/powerpoint/2010/main" val="1200019808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5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44" grpId="0" autoUpdateAnimBg="0"/>
      <p:bldP spid="215046" grpId="0" autoUpdateAnimBg="0"/>
    </p:bld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74</a:t>
            </a:r>
          </a:p>
        </p:txBody>
      </p:sp>
    </p:spTree>
    <p:extLst>
      <p:ext uri="{BB962C8B-B14F-4D97-AF65-F5344CB8AC3E}">
        <p14:creationId xmlns:p14="http://schemas.microsoft.com/office/powerpoint/2010/main" val="1069931995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75</a:t>
            </a:r>
          </a:p>
        </p:txBody>
      </p:sp>
    </p:spTree>
    <p:extLst>
      <p:ext uri="{BB962C8B-B14F-4D97-AF65-F5344CB8AC3E}">
        <p14:creationId xmlns:p14="http://schemas.microsoft.com/office/powerpoint/2010/main" val="1087085775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76</a:t>
            </a:r>
          </a:p>
        </p:txBody>
      </p:sp>
    </p:spTree>
    <p:extLst>
      <p:ext uri="{BB962C8B-B14F-4D97-AF65-F5344CB8AC3E}">
        <p14:creationId xmlns:p14="http://schemas.microsoft.com/office/powerpoint/2010/main" val="292498583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4"/>
          <p:cNvPicPr>
            <a:picLocks noChangeAspect="1" noChangeArrowheads="1"/>
          </p:cNvPicPr>
          <p:nvPr/>
        </p:nvPicPr>
        <p:blipFill>
          <a:blip r:embed="rId2">
            <a:lum bright="-12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8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我要时常称颂耶和华，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赞美他的话必常在我口中。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6356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1959033056"/>
      </p:ext>
    </p:extLst>
  </p:cSld>
  <p:clrMapOvr>
    <a:masterClrMapping/>
  </p:clrMapOvr>
  <p:transition spd="med">
    <p:randomBar dir="vert"/>
  </p:transition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77</a:t>
            </a:r>
          </a:p>
        </p:txBody>
      </p:sp>
    </p:spTree>
    <p:extLst>
      <p:ext uri="{BB962C8B-B14F-4D97-AF65-F5344CB8AC3E}">
        <p14:creationId xmlns:p14="http://schemas.microsoft.com/office/powerpoint/2010/main" val="3919833880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229600" cy="8382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14400"/>
            <a:ext cx="8839200" cy="1290638"/>
          </a:xfrm>
        </p:spPr>
        <p:txBody>
          <a:bodyPr/>
          <a:lstStyle/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慢慢读</a:t>
            </a:r>
            <a:r>
              <a:rPr lang="ko-KR" altLang="en-US" sz="2800" b="1" dirty="0">
                <a:solidFill>
                  <a:srgbClr val="100D00"/>
                </a:solidFill>
                <a:latin typeface="Arial" charset="0"/>
              </a:rPr>
              <a:t>诗篇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 (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即使是在我们这个强调速读的时代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)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画出该诗篇的情绪主线。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391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8305800" y="376238"/>
            <a:ext cx="812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14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055688" y="2060575"/>
            <a:ext cx="175881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诗篇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举例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100D00"/>
              </a:solidFill>
              <a:effectLst/>
              <a:uLnTx/>
              <a:uFillTx/>
              <a:latin typeface="Arial" pitchFamily="-105" charset="0"/>
              <a:ea typeface="Arial" pitchFamily="-105" charset="0"/>
              <a:cs typeface="Arial" pitchFamily="-105" charset="0"/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258888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77:1-3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3262313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77:4-9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5264150" y="6064250"/>
            <a:ext cx="971550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77:10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164388" y="6064250"/>
            <a:ext cx="14001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77:11-20</a:t>
            </a: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1116013" y="2636838"/>
            <a:ext cx="21371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是高起还是低起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?</a:t>
            </a:r>
          </a:p>
        </p:txBody>
      </p:sp>
      <p:sp>
        <p:nvSpPr>
          <p:cNvPr id="2" name="Freeform 1"/>
          <p:cNvSpPr/>
          <p:nvPr/>
        </p:nvSpPr>
        <p:spPr>
          <a:xfrm>
            <a:off x="1462088" y="4521200"/>
            <a:ext cx="1892300" cy="347663"/>
          </a:xfrm>
          <a:custGeom>
            <a:avLst/>
            <a:gdLst>
              <a:gd name="connsiteX0" fmla="*/ 0 w 1892895"/>
              <a:gd name="connsiteY0" fmla="*/ 83871 h 347468"/>
              <a:gd name="connsiteX1" fmla="*/ 107823 w 1892895"/>
              <a:gd name="connsiteY1" fmla="*/ 59908 h 347468"/>
              <a:gd name="connsiteX2" fmla="*/ 191686 w 1892895"/>
              <a:gd name="connsiteY2" fmla="*/ 35945 h 347468"/>
              <a:gd name="connsiteX3" fmla="*/ 275548 w 1892895"/>
              <a:gd name="connsiteY3" fmla="*/ 0 h 347468"/>
              <a:gd name="connsiteX4" fmla="*/ 323470 w 1892895"/>
              <a:gd name="connsiteY4" fmla="*/ 11982 h 347468"/>
              <a:gd name="connsiteX5" fmla="*/ 347430 w 1892895"/>
              <a:gd name="connsiteY5" fmla="*/ 47927 h 347468"/>
              <a:gd name="connsiteX6" fmla="*/ 407332 w 1892895"/>
              <a:gd name="connsiteY6" fmla="*/ 107835 h 347468"/>
              <a:gd name="connsiteX7" fmla="*/ 479214 w 1892895"/>
              <a:gd name="connsiteY7" fmla="*/ 167743 h 347468"/>
              <a:gd name="connsiteX8" fmla="*/ 539116 w 1892895"/>
              <a:gd name="connsiteY8" fmla="*/ 275578 h 347468"/>
              <a:gd name="connsiteX9" fmla="*/ 563077 w 1892895"/>
              <a:gd name="connsiteY9" fmla="*/ 311523 h 347468"/>
              <a:gd name="connsiteX10" fmla="*/ 634959 w 1892895"/>
              <a:gd name="connsiteY10" fmla="*/ 347468 h 347468"/>
              <a:gd name="connsiteX11" fmla="*/ 802684 w 1892895"/>
              <a:gd name="connsiteY11" fmla="*/ 323505 h 347468"/>
              <a:gd name="connsiteX12" fmla="*/ 850605 w 1892895"/>
              <a:gd name="connsiteY12" fmla="*/ 263596 h 347468"/>
              <a:gd name="connsiteX13" fmla="*/ 874566 w 1892895"/>
              <a:gd name="connsiteY13" fmla="*/ 215670 h 347468"/>
              <a:gd name="connsiteX14" fmla="*/ 898526 w 1892895"/>
              <a:gd name="connsiteY14" fmla="*/ 191706 h 347468"/>
              <a:gd name="connsiteX15" fmla="*/ 1006350 w 1892895"/>
              <a:gd name="connsiteY15" fmla="*/ 131798 h 347468"/>
              <a:gd name="connsiteX16" fmla="*/ 1221996 w 1892895"/>
              <a:gd name="connsiteY16" fmla="*/ 143780 h 347468"/>
              <a:gd name="connsiteX17" fmla="*/ 1293878 w 1892895"/>
              <a:gd name="connsiteY17" fmla="*/ 167743 h 347468"/>
              <a:gd name="connsiteX18" fmla="*/ 1365760 w 1892895"/>
              <a:gd name="connsiteY18" fmla="*/ 179725 h 347468"/>
              <a:gd name="connsiteX19" fmla="*/ 1449622 w 1892895"/>
              <a:gd name="connsiteY19" fmla="*/ 251615 h 347468"/>
              <a:gd name="connsiteX20" fmla="*/ 1485563 w 1892895"/>
              <a:gd name="connsiteY20" fmla="*/ 299541 h 347468"/>
              <a:gd name="connsiteX21" fmla="*/ 1557445 w 1892895"/>
              <a:gd name="connsiteY21" fmla="*/ 323505 h 347468"/>
              <a:gd name="connsiteX22" fmla="*/ 1892895 w 1892895"/>
              <a:gd name="connsiteY22" fmla="*/ 323505 h 347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2895" h="347468">
                <a:moveTo>
                  <a:pt x="0" y="83871"/>
                </a:moveTo>
                <a:cubicBezTo>
                  <a:pt x="129736" y="62247"/>
                  <a:pt x="25236" y="83506"/>
                  <a:pt x="107823" y="59908"/>
                </a:cubicBezTo>
                <a:cubicBezTo>
                  <a:pt x="125744" y="54787"/>
                  <a:pt x="172531" y="45524"/>
                  <a:pt x="191686" y="35945"/>
                </a:cubicBezTo>
                <a:cubicBezTo>
                  <a:pt x="274420" y="-5426"/>
                  <a:pt x="175816" y="24937"/>
                  <a:pt x="275548" y="0"/>
                </a:cubicBezTo>
                <a:cubicBezTo>
                  <a:pt x="291522" y="3994"/>
                  <a:pt x="309770" y="2848"/>
                  <a:pt x="323470" y="11982"/>
                </a:cubicBezTo>
                <a:cubicBezTo>
                  <a:pt x="335451" y="19970"/>
                  <a:pt x="337948" y="37090"/>
                  <a:pt x="347430" y="47927"/>
                </a:cubicBezTo>
                <a:cubicBezTo>
                  <a:pt x="366025" y="69180"/>
                  <a:pt x="387365" y="87866"/>
                  <a:pt x="407332" y="107835"/>
                </a:cubicBezTo>
                <a:cubicBezTo>
                  <a:pt x="453455" y="153963"/>
                  <a:pt x="429175" y="134380"/>
                  <a:pt x="479214" y="167743"/>
                </a:cubicBezTo>
                <a:cubicBezTo>
                  <a:pt x="500302" y="231009"/>
                  <a:pt x="484190" y="193180"/>
                  <a:pt x="539116" y="275578"/>
                </a:cubicBezTo>
                <a:cubicBezTo>
                  <a:pt x="547103" y="287560"/>
                  <a:pt x="549416" y="306969"/>
                  <a:pt x="563077" y="311523"/>
                </a:cubicBezTo>
                <a:cubicBezTo>
                  <a:pt x="612678" y="328059"/>
                  <a:pt x="588511" y="316499"/>
                  <a:pt x="634959" y="347468"/>
                </a:cubicBezTo>
                <a:cubicBezTo>
                  <a:pt x="690867" y="339480"/>
                  <a:pt x="747710" y="336442"/>
                  <a:pt x="802684" y="323505"/>
                </a:cubicBezTo>
                <a:cubicBezTo>
                  <a:pt x="845573" y="313412"/>
                  <a:pt x="837195" y="294890"/>
                  <a:pt x="850605" y="263596"/>
                </a:cubicBezTo>
                <a:cubicBezTo>
                  <a:pt x="857640" y="247179"/>
                  <a:pt x="864659" y="230532"/>
                  <a:pt x="874566" y="215670"/>
                </a:cubicBezTo>
                <a:cubicBezTo>
                  <a:pt x="880831" y="206271"/>
                  <a:pt x="889490" y="198484"/>
                  <a:pt x="898526" y="191706"/>
                </a:cubicBezTo>
                <a:cubicBezTo>
                  <a:pt x="964435" y="142268"/>
                  <a:pt x="950315" y="150478"/>
                  <a:pt x="1006350" y="131798"/>
                </a:cubicBezTo>
                <a:cubicBezTo>
                  <a:pt x="1078232" y="135792"/>
                  <a:pt x="1150559" y="134849"/>
                  <a:pt x="1221996" y="143780"/>
                </a:cubicBezTo>
                <a:cubicBezTo>
                  <a:pt x="1247058" y="146913"/>
                  <a:pt x="1268965" y="163590"/>
                  <a:pt x="1293878" y="167743"/>
                </a:cubicBezTo>
                <a:lnTo>
                  <a:pt x="1365760" y="179725"/>
                </a:lnTo>
                <a:cubicBezTo>
                  <a:pt x="1403638" y="208137"/>
                  <a:pt x="1419586" y="216569"/>
                  <a:pt x="1449622" y="251615"/>
                </a:cubicBezTo>
                <a:cubicBezTo>
                  <a:pt x="1462617" y="266777"/>
                  <a:pt x="1468949" y="288464"/>
                  <a:pt x="1485563" y="299541"/>
                </a:cubicBezTo>
                <a:cubicBezTo>
                  <a:pt x="1506577" y="313552"/>
                  <a:pt x="1532188" y="323505"/>
                  <a:pt x="1557445" y="323505"/>
                </a:cubicBezTo>
                <a:lnTo>
                  <a:pt x="1892895" y="323505"/>
                </a:ln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354388" y="4856163"/>
            <a:ext cx="1881187" cy="682625"/>
          </a:xfrm>
          <a:custGeom>
            <a:avLst/>
            <a:gdLst>
              <a:gd name="connsiteX0" fmla="*/ 0 w 1880915"/>
              <a:gd name="connsiteY0" fmla="*/ 0 h 682954"/>
              <a:gd name="connsiteX1" fmla="*/ 191686 w 1880915"/>
              <a:gd name="connsiteY1" fmla="*/ 35945 h 682954"/>
              <a:gd name="connsiteX2" fmla="*/ 227627 w 1880915"/>
              <a:gd name="connsiteY2" fmla="*/ 107835 h 682954"/>
              <a:gd name="connsiteX3" fmla="*/ 263568 w 1880915"/>
              <a:gd name="connsiteY3" fmla="*/ 143780 h 682954"/>
              <a:gd name="connsiteX4" fmla="*/ 287529 w 1880915"/>
              <a:gd name="connsiteY4" fmla="*/ 179725 h 682954"/>
              <a:gd name="connsiteX5" fmla="*/ 299509 w 1880915"/>
              <a:gd name="connsiteY5" fmla="*/ 227651 h 682954"/>
              <a:gd name="connsiteX6" fmla="*/ 347430 w 1880915"/>
              <a:gd name="connsiteY6" fmla="*/ 239633 h 682954"/>
              <a:gd name="connsiteX7" fmla="*/ 670900 w 1880915"/>
              <a:gd name="connsiteY7" fmla="*/ 251615 h 682954"/>
              <a:gd name="connsiteX8" fmla="*/ 658919 w 1880915"/>
              <a:gd name="connsiteY8" fmla="*/ 431340 h 682954"/>
              <a:gd name="connsiteX9" fmla="*/ 670900 w 1880915"/>
              <a:gd name="connsiteY9" fmla="*/ 551156 h 682954"/>
              <a:gd name="connsiteX10" fmla="*/ 730801 w 1880915"/>
              <a:gd name="connsiteY10" fmla="*/ 599083 h 682954"/>
              <a:gd name="connsiteX11" fmla="*/ 802683 w 1880915"/>
              <a:gd name="connsiteY11" fmla="*/ 658991 h 682954"/>
              <a:gd name="connsiteX12" fmla="*/ 850605 w 1880915"/>
              <a:gd name="connsiteY12" fmla="*/ 670973 h 682954"/>
              <a:gd name="connsiteX13" fmla="*/ 886546 w 1880915"/>
              <a:gd name="connsiteY13" fmla="*/ 682954 h 682954"/>
              <a:gd name="connsiteX14" fmla="*/ 958428 w 1880915"/>
              <a:gd name="connsiteY14" fmla="*/ 670973 h 682954"/>
              <a:gd name="connsiteX15" fmla="*/ 1054271 w 1880915"/>
              <a:gd name="connsiteY15" fmla="*/ 623046 h 682954"/>
              <a:gd name="connsiteX16" fmla="*/ 1545465 w 1880915"/>
              <a:gd name="connsiteY16" fmla="*/ 611064 h 682954"/>
              <a:gd name="connsiteX17" fmla="*/ 1880915 w 1880915"/>
              <a:gd name="connsiteY17" fmla="*/ 587101 h 68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0915" h="682954">
                <a:moveTo>
                  <a:pt x="0" y="0"/>
                </a:moveTo>
                <a:cubicBezTo>
                  <a:pt x="48907" y="4447"/>
                  <a:pt x="141680" y="222"/>
                  <a:pt x="191686" y="35945"/>
                </a:cubicBezTo>
                <a:cubicBezTo>
                  <a:pt x="227670" y="61651"/>
                  <a:pt x="206691" y="76428"/>
                  <a:pt x="227627" y="107835"/>
                </a:cubicBezTo>
                <a:cubicBezTo>
                  <a:pt x="237025" y="121933"/>
                  <a:pt x="252722" y="130763"/>
                  <a:pt x="263568" y="143780"/>
                </a:cubicBezTo>
                <a:cubicBezTo>
                  <a:pt x="272786" y="154843"/>
                  <a:pt x="279542" y="167743"/>
                  <a:pt x="287529" y="179725"/>
                </a:cubicBezTo>
                <a:cubicBezTo>
                  <a:pt x="291522" y="195700"/>
                  <a:pt x="287866" y="216006"/>
                  <a:pt x="299509" y="227651"/>
                </a:cubicBezTo>
                <a:cubicBezTo>
                  <a:pt x="311151" y="239294"/>
                  <a:pt x="330999" y="238573"/>
                  <a:pt x="347430" y="239633"/>
                </a:cubicBezTo>
                <a:cubicBezTo>
                  <a:pt x="455103" y="246581"/>
                  <a:pt x="563077" y="247621"/>
                  <a:pt x="670900" y="251615"/>
                </a:cubicBezTo>
                <a:cubicBezTo>
                  <a:pt x="666906" y="311523"/>
                  <a:pt x="658919" y="371299"/>
                  <a:pt x="658919" y="431340"/>
                </a:cubicBezTo>
                <a:cubicBezTo>
                  <a:pt x="658919" y="471478"/>
                  <a:pt x="661876" y="512046"/>
                  <a:pt x="670900" y="551156"/>
                </a:cubicBezTo>
                <a:cubicBezTo>
                  <a:pt x="681437" y="596821"/>
                  <a:pt x="699115" y="583238"/>
                  <a:pt x="730801" y="599083"/>
                </a:cubicBezTo>
                <a:cubicBezTo>
                  <a:pt x="899262" y="683323"/>
                  <a:pt x="617210" y="552995"/>
                  <a:pt x="802683" y="658991"/>
                </a:cubicBezTo>
                <a:cubicBezTo>
                  <a:pt x="816979" y="667161"/>
                  <a:pt x="834773" y="666449"/>
                  <a:pt x="850605" y="670973"/>
                </a:cubicBezTo>
                <a:cubicBezTo>
                  <a:pt x="862747" y="674443"/>
                  <a:pt x="874566" y="678960"/>
                  <a:pt x="886546" y="682954"/>
                </a:cubicBezTo>
                <a:cubicBezTo>
                  <a:pt x="910507" y="678960"/>
                  <a:pt x="935684" y="679503"/>
                  <a:pt x="958428" y="670973"/>
                </a:cubicBezTo>
                <a:cubicBezTo>
                  <a:pt x="1042246" y="639538"/>
                  <a:pt x="877767" y="627352"/>
                  <a:pt x="1054271" y="623046"/>
                </a:cubicBezTo>
                <a:lnTo>
                  <a:pt x="1545465" y="611064"/>
                </a:lnTo>
                <a:cubicBezTo>
                  <a:pt x="1700694" y="559316"/>
                  <a:pt x="1592090" y="587101"/>
                  <a:pt x="1880915" y="587101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5211763" y="5445125"/>
            <a:ext cx="1868487" cy="527050"/>
          </a:xfrm>
          <a:custGeom>
            <a:avLst/>
            <a:gdLst>
              <a:gd name="connsiteX0" fmla="*/ 0 w 1868934"/>
              <a:gd name="connsiteY0" fmla="*/ 11981 h 527192"/>
              <a:gd name="connsiteX1" fmla="*/ 119804 w 1868934"/>
              <a:gd name="connsiteY1" fmla="*/ 0 h 527192"/>
              <a:gd name="connsiteX2" fmla="*/ 407332 w 1868934"/>
              <a:gd name="connsiteY2" fmla="*/ 23963 h 527192"/>
              <a:gd name="connsiteX3" fmla="*/ 455253 w 1868934"/>
              <a:gd name="connsiteY3" fmla="*/ 35944 h 527192"/>
              <a:gd name="connsiteX4" fmla="*/ 467234 w 1868934"/>
              <a:gd name="connsiteY4" fmla="*/ 71889 h 527192"/>
              <a:gd name="connsiteX5" fmla="*/ 491194 w 1868934"/>
              <a:gd name="connsiteY5" fmla="*/ 287559 h 527192"/>
              <a:gd name="connsiteX6" fmla="*/ 527135 w 1868934"/>
              <a:gd name="connsiteY6" fmla="*/ 395394 h 527192"/>
              <a:gd name="connsiteX7" fmla="*/ 599017 w 1868934"/>
              <a:gd name="connsiteY7" fmla="*/ 443321 h 527192"/>
              <a:gd name="connsiteX8" fmla="*/ 706841 w 1868934"/>
              <a:gd name="connsiteY8" fmla="*/ 467284 h 527192"/>
              <a:gd name="connsiteX9" fmla="*/ 1198035 w 1868934"/>
              <a:gd name="connsiteY9" fmla="*/ 467284 h 527192"/>
              <a:gd name="connsiteX10" fmla="*/ 1293878 w 1868934"/>
              <a:gd name="connsiteY10" fmla="*/ 491247 h 527192"/>
              <a:gd name="connsiteX11" fmla="*/ 1389720 w 1868934"/>
              <a:gd name="connsiteY11" fmla="*/ 515211 h 527192"/>
              <a:gd name="connsiteX12" fmla="*/ 1437642 w 1868934"/>
              <a:gd name="connsiteY12" fmla="*/ 527192 h 527192"/>
              <a:gd name="connsiteX13" fmla="*/ 1785072 w 1868934"/>
              <a:gd name="connsiteY13" fmla="*/ 515211 h 527192"/>
              <a:gd name="connsiteX14" fmla="*/ 1797052 w 1868934"/>
              <a:gd name="connsiteY14" fmla="*/ 479266 h 527192"/>
              <a:gd name="connsiteX15" fmla="*/ 1868934 w 1868934"/>
              <a:gd name="connsiteY15" fmla="*/ 467284 h 52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68934" h="527192">
                <a:moveTo>
                  <a:pt x="0" y="11981"/>
                </a:moveTo>
                <a:cubicBezTo>
                  <a:pt x="39935" y="7987"/>
                  <a:pt x="79670" y="0"/>
                  <a:pt x="119804" y="0"/>
                </a:cubicBezTo>
                <a:cubicBezTo>
                  <a:pt x="222498" y="0"/>
                  <a:pt x="310732" y="4641"/>
                  <a:pt x="407332" y="23963"/>
                </a:cubicBezTo>
                <a:cubicBezTo>
                  <a:pt x="423478" y="27192"/>
                  <a:pt x="439279" y="31950"/>
                  <a:pt x="455253" y="35944"/>
                </a:cubicBezTo>
                <a:cubicBezTo>
                  <a:pt x="459247" y="47926"/>
                  <a:pt x="465448" y="59386"/>
                  <a:pt x="467234" y="71889"/>
                </a:cubicBezTo>
                <a:cubicBezTo>
                  <a:pt x="477462" y="143494"/>
                  <a:pt x="468323" y="218938"/>
                  <a:pt x="491194" y="287559"/>
                </a:cubicBezTo>
                <a:cubicBezTo>
                  <a:pt x="503174" y="323504"/>
                  <a:pt x="495611" y="374375"/>
                  <a:pt x="527135" y="395394"/>
                </a:cubicBezTo>
                <a:cubicBezTo>
                  <a:pt x="551096" y="411370"/>
                  <a:pt x="571079" y="436336"/>
                  <a:pt x="599017" y="443321"/>
                </a:cubicBezTo>
                <a:cubicBezTo>
                  <a:pt x="666694" y="460241"/>
                  <a:pt x="630793" y="452072"/>
                  <a:pt x="706841" y="467284"/>
                </a:cubicBezTo>
                <a:cubicBezTo>
                  <a:pt x="950166" y="452074"/>
                  <a:pt x="909598" y="448052"/>
                  <a:pt x="1198035" y="467284"/>
                </a:cubicBezTo>
                <a:cubicBezTo>
                  <a:pt x="1249739" y="470731"/>
                  <a:pt x="1251382" y="479656"/>
                  <a:pt x="1293878" y="491247"/>
                </a:cubicBezTo>
                <a:cubicBezTo>
                  <a:pt x="1325648" y="499913"/>
                  <a:pt x="1357773" y="507223"/>
                  <a:pt x="1389720" y="515211"/>
                </a:cubicBezTo>
                <a:lnTo>
                  <a:pt x="1437642" y="527192"/>
                </a:lnTo>
                <a:cubicBezTo>
                  <a:pt x="1553452" y="523198"/>
                  <a:pt x="1670210" y="530527"/>
                  <a:pt x="1785072" y="515211"/>
                </a:cubicBezTo>
                <a:cubicBezTo>
                  <a:pt x="1797591" y="513542"/>
                  <a:pt x="1788122" y="488197"/>
                  <a:pt x="1797052" y="479266"/>
                </a:cubicBezTo>
                <a:cubicBezTo>
                  <a:pt x="1812821" y="463495"/>
                  <a:pt x="1850283" y="467284"/>
                  <a:pt x="1868934" y="467284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7080250" y="2349500"/>
            <a:ext cx="2181225" cy="3533775"/>
          </a:xfrm>
          <a:custGeom>
            <a:avLst/>
            <a:gdLst>
              <a:gd name="connsiteX0" fmla="*/ 0 w 2180423"/>
              <a:gd name="connsiteY0" fmla="*/ 3534634 h 3534634"/>
              <a:gd name="connsiteX1" fmla="*/ 23961 w 2180423"/>
              <a:gd name="connsiteY1" fmla="*/ 3474726 h 3534634"/>
              <a:gd name="connsiteX2" fmla="*/ 47922 w 2180423"/>
              <a:gd name="connsiteY2" fmla="*/ 3438781 h 3534634"/>
              <a:gd name="connsiteX3" fmla="*/ 95843 w 2180423"/>
              <a:gd name="connsiteY3" fmla="*/ 3330946 h 3534634"/>
              <a:gd name="connsiteX4" fmla="*/ 107823 w 2180423"/>
              <a:gd name="connsiteY4" fmla="*/ 3283020 h 3534634"/>
              <a:gd name="connsiteX5" fmla="*/ 143764 w 2180423"/>
              <a:gd name="connsiteY5" fmla="*/ 3223111 h 3534634"/>
              <a:gd name="connsiteX6" fmla="*/ 179705 w 2180423"/>
              <a:gd name="connsiteY6" fmla="*/ 3151221 h 3534634"/>
              <a:gd name="connsiteX7" fmla="*/ 215646 w 2180423"/>
              <a:gd name="connsiteY7" fmla="*/ 2983478 h 3534634"/>
              <a:gd name="connsiteX8" fmla="*/ 263568 w 2180423"/>
              <a:gd name="connsiteY8" fmla="*/ 2839698 h 3534634"/>
              <a:gd name="connsiteX9" fmla="*/ 323470 w 2180423"/>
              <a:gd name="connsiteY9" fmla="*/ 2659974 h 3534634"/>
              <a:gd name="connsiteX10" fmla="*/ 335450 w 2180423"/>
              <a:gd name="connsiteY10" fmla="*/ 2612047 h 3534634"/>
              <a:gd name="connsiteX11" fmla="*/ 383371 w 2180423"/>
              <a:gd name="connsiteY11" fmla="*/ 2552139 h 3534634"/>
              <a:gd name="connsiteX12" fmla="*/ 431293 w 2180423"/>
              <a:gd name="connsiteY12" fmla="*/ 2456285 h 3534634"/>
              <a:gd name="connsiteX13" fmla="*/ 455253 w 2180423"/>
              <a:gd name="connsiteY13" fmla="*/ 2408359 h 3534634"/>
              <a:gd name="connsiteX14" fmla="*/ 479214 w 2180423"/>
              <a:gd name="connsiteY14" fmla="*/ 2372414 h 3534634"/>
              <a:gd name="connsiteX15" fmla="*/ 515155 w 2180423"/>
              <a:gd name="connsiteY15" fmla="*/ 2288542 h 3534634"/>
              <a:gd name="connsiteX16" fmla="*/ 551096 w 2180423"/>
              <a:gd name="connsiteY16" fmla="*/ 2024946 h 3534634"/>
              <a:gd name="connsiteX17" fmla="*/ 575057 w 2180423"/>
              <a:gd name="connsiteY17" fmla="*/ 1953056 h 3534634"/>
              <a:gd name="connsiteX18" fmla="*/ 622978 w 2180423"/>
              <a:gd name="connsiteY18" fmla="*/ 1869184 h 3534634"/>
              <a:gd name="connsiteX19" fmla="*/ 646939 w 2180423"/>
              <a:gd name="connsiteY19" fmla="*/ 1821258 h 3534634"/>
              <a:gd name="connsiteX20" fmla="*/ 682880 w 2180423"/>
              <a:gd name="connsiteY20" fmla="*/ 1773331 h 3534634"/>
              <a:gd name="connsiteX21" fmla="*/ 706841 w 2180423"/>
              <a:gd name="connsiteY21" fmla="*/ 1737386 h 3534634"/>
              <a:gd name="connsiteX22" fmla="*/ 730801 w 2180423"/>
              <a:gd name="connsiteY22" fmla="*/ 1653515 h 3534634"/>
              <a:gd name="connsiteX23" fmla="*/ 742782 w 2180423"/>
              <a:gd name="connsiteY23" fmla="*/ 1605588 h 3534634"/>
              <a:gd name="connsiteX24" fmla="*/ 766742 w 2180423"/>
              <a:gd name="connsiteY24" fmla="*/ 1533698 h 3534634"/>
              <a:gd name="connsiteX25" fmla="*/ 778723 w 2180423"/>
              <a:gd name="connsiteY25" fmla="*/ 1485771 h 3534634"/>
              <a:gd name="connsiteX26" fmla="*/ 814664 w 2180423"/>
              <a:gd name="connsiteY26" fmla="*/ 1449826 h 3534634"/>
              <a:gd name="connsiteX27" fmla="*/ 850605 w 2180423"/>
              <a:gd name="connsiteY27" fmla="*/ 1353973 h 3534634"/>
              <a:gd name="connsiteX28" fmla="*/ 862585 w 2180423"/>
              <a:gd name="connsiteY28" fmla="*/ 1306047 h 3534634"/>
              <a:gd name="connsiteX29" fmla="*/ 910507 w 2180423"/>
              <a:gd name="connsiteY29" fmla="*/ 1186230 h 3534634"/>
              <a:gd name="connsiteX30" fmla="*/ 946448 w 2180423"/>
              <a:gd name="connsiteY30" fmla="*/ 1078395 h 3534634"/>
              <a:gd name="connsiteX31" fmla="*/ 958428 w 2180423"/>
              <a:gd name="connsiteY31" fmla="*/ 1042450 h 3534634"/>
              <a:gd name="connsiteX32" fmla="*/ 994369 w 2180423"/>
              <a:gd name="connsiteY32" fmla="*/ 994523 h 3534634"/>
              <a:gd name="connsiteX33" fmla="*/ 1030310 w 2180423"/>
              <a:gd name="connsiteY33" fmla="*/ 910652 h 3534634"/>
              <a:gd name="connsiteX34" fmla="*/ 1066251 w 2180423"/>
              <a:gd name="connsiteY34" fmla="*/ 826780 h 3534634"/>
              <a:gd name="connsiteX35" fmla="*/ 1102192 w 2180423"/>
              <a:gd name="connsiteY35" fmla="*/ 718945 h 3534634"/>
              <a:gd name="connsiteX36" fmla="*/ 1174074 w 2180423"/>
              <a:gd name="connsiteY36" fmla="*/ 706964 h 3534634"/>
              <a:gd name="connsiteX37" fmla="*/ 1210015 w 2180423"/>
              <a:gd name="connsiteY37" fmla="*/ 694982 h 3534634"/>
              <a:gd name="connsiteX38" fmla="*/ 1269917 w 2180423"/>
              <a:gd name="connsiteY38" fmla="*/ 623092 h 3534634"/>
              <a:gd name="connsiteX39" fmla="*/ 1365760 w 2180423"/>
              <a:gd name="connsiteY39" fmla="*/ 599129 h 3534634"/>
              <a:gd name="connsiteX40" fmla="*/ 1401701 w 2180423"/>
              <a:gd name="connsiteY40" fmla="*/ 587147 h 3534634"/>
              <a:gd name="connsiteX41" fmla="*/ 1497544 w 2180423"/>
              <a:gd name="connsiteY41" fmla="*/ 563184 h 3534634"/>
              <a:gd name="connsiteX42" fmla="*/ 1569426 w 2180423"/>
              <a:gd name="connsiteY42" fmla="*/ 491294 h 3534634"/>
              <a:gd name="connsiteX43" fmla="*/ 1605367 w 2180423"/>
              <a:gd name="connsiteY43" fmla="*/ 431386 h 3534634"/>
              <a:gd name="connsiteX44" fmla="*/ 1629327 w 2180423"/>
              <a:gd name="connsiteY44" fmla="*/ 407422 h 3534634"/>
              <a:gd name="connsiteX45" fmla="*/ 1665268 w 2180423"/>
              <a:gd name="connsiteY45" fmla="*/ 359496 h 3534634"/>
              <a:gd name="connsiteX46" fmla="*/ 1737151 w 2180423"/>
              <a:gd name="connsiteY46" fmla="*/ 299587 h 3534634"/>
              <a:gd name="connsiteX47" fmla="*/ 1761111 w 2180423"/>
              <a:gd name="connsiteY47" fmla="*/ 263642 h 3534634"/>
              <a:gd name="connsiteX48" fmla="*/ 1832993 w 2180423"/>
              <a:gd name="connsiteY48" fmla="*/ 203734 h 3534634"/>
              <a:gd name="connsiteX49" fmla="*/ 1844974 w 2180423"/>
              <a:gd name="connsiteY49" fmla="*/ 167789 h 3534634"/>
              <a:gd name="connsiteX50" fmla="*/ 1880915 w 2180423"/>
              <a:gd name="connsiteY50" fmla="*/ 155808 h 3534634"/>
              <a:gd name="connsiteX51" fmla="*/ 1916856 w 2180423"/>
              <a:gd name="connsiteY51" fmla="*/ 131844 h 3534634"/>
              <a:gd name="connsiteX52" fmla="*/ 1988738 w 2180423"/>
              <a:gd name="connsiteY52" fmla="*/ 107881 h 3534634"/>
              <a:gd name="connsiteX53" fmla="*/ 2036659 w 2180423"/>
              <a:gd name="connsiteY53" fmla="*/ 83918 h 3534634"/>
              <a:gd name="connsiteX54" fmla="*/ 2096561 w 2180423"/>
              <a:gd name="connsiteY54" fmla="*/ 35991 h 3534634"/>
              <a:gd name="connsiteX55" fmla="*/ 2132502 w 2180423"/>
              <a:gd name="connsiteY55" fmla="*/ 24009 h 3534634"/>
              <a:gd name="connsiteX56" fmla="*/ 2180423 w 2180423"/>
              <a:gd name="connsiteY56" fmla="*/ 46 h 353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80423" h="3534634">
                <a:moveTo>
                  <a:pt x="0" y="3534634"/>
                </a:moveTo>
                <a:cubicBezTo>
                  <a:pt x="7987" y="3514665"/>
                  <a:pt x="14343" y="3493963"/>
                  <a:pt x="23961" y="3474726"/>
                </a:cubicBezTo>
                <a:cubicBezTo>
                  <a:pt x="30400" y="3461846"/>
                  <a:pt x="42866" y="3452264"/>
                  <a:pt x="47922" y="3438781"/>
                </a:cubicBezTo>
                <a:cubicBezTo>
                  <a:pt x="91637" y="3322195"/>
                  <a:pt x="20406" y="3431541"/>
                  <a:pt x="95843" y="3330946"/>
                </a:cubicBezTo>
                <a:cubicBezTo>
                  <a:pt x="99836" y="3314971"/>
                  <a:pt x="101136" y="3298068"/>
                  <a:pt x="107823" y="3283020"/>
                </a:cubicBezTo>
                <a:cubicBezTo>
                  <a:pt x="117280" y="3261739"/>
                  <a:pt x="132614" y="3243556"/>
                  <a:pt x="143764" y="3223111"/>
                </a:cubicBezTo>
                <a:cubicBezTo>
                  <a:pt x="156592" y="3199590"/>
                  <a:pt x="167725" y="3175184"/>
                  <a:pt x="179705" y="3151221"/>
                </a:cubicBezTo>
                <a:cubicBezTo>
                  <a:pt x="191685" y="3095307"/>
                  <a:pt x="200781" y="3038696"/>
                  <a:pt x="215646" y="2983478"/>
                </a:cubicBezTo>
                <a:cubicBezTo>
                  <a:pt x="228778" y="2934696"/>
                  <a:pt x="263568" y="2839698"/>
                  <a:pt x="263568" y="2839698"/>
                </a:cubicBezTo>
                <a:cubicBezTo>
                  <a:pt x="285688" y="2706961"/>
                  <a:pt x="259733" y="2825706"/>
                  <a:pt x="323470" y="2659974"/>
                </a:cubicBezTo>
                <a:cubicBezTo>
                  <a:pt x="329381" y="2644604"/>
                  <a:pt x="327454" y="2626442"/>
                  <a:pt x="335450" y="2612047"/>
                </a:cubicBezTo>
                <a:cubicBezTo>
                  <a:pt x="347868" y="2589692"/>
                  <a:pt x="369970" y="2573918"/>
                  <a:pt x="383371" y="2552139"/>
                </a:cubicBezTo>
                <a:cubicBezTo>
                  <a:pt x="402091" y="2521715"/>
                  <a:pt x="415319" y="2488236"/>
                  <a:pt x="431293" y="2456285"/>
                </a:cubicBezTo>
                <a:cubicBezTo>
                  <a:pt x="439280" y="2440310"/>
                  <a:pt x="445346" y="2423220"/>
                  <a:pt x="455253" y="2408359"/>
                </a:cubicBezTo>
                <a:cubicBezTo>
                  <a:pt x="463240" y="2396377"/>
                  <a:pt x="472775" y="2385294"/>
                  <a:pt x="479214" y="2372414"/>
                </a:cubicBezTo>
                <a:cubicBezTo>
                  <a:pt x="492815" y="2345208"/>
                  <a:pt x="503175" y="2316499"/>
                  <a:pt x="515155" y="2288542"/>
                </a:cubicBezTo>
                <a:cubicBezTo>
                  <a:pt x="525350" y="2176378"/>
                  <a:pt x="525142" y="2135259"/>
                  <a:pt x="551096" y="2024946"/>
                </a:cubicBezTo>
                <a:cubicBezTo>
                  <a:pt x="556881" y="2000358"/>
                  <a:pt x="564473" y="1975991"/>
                  <a:pt x="575057" y="1953056"/>
                </a:cubicBezTo>
                <a:cubicBezTo>
                  <a:pt x="588549" y="1923820"/>
                  <a:pt x="607561" y="1897452"/>
                  <a:pt x="622978" y="1869184"/>
                </a:cubicBezTo>
                <a:cubicBezTo>
                  <a:pt x="631530" y="1853504"/>
                  <a:pt x="637474" y="1836404"/>
                  <a:pt x="646939" y="1821258"/>
                </a:cubicBezTo>
                <a:cubicBezTo>
                  <a:pt x="657522" y="1804324"/>
                  <a:pt x="671274" y="1789581"/>
                  <a:pt x="682880" y="1773331"/>
                </a:cubicBezTo>
                <a:cubicBezTo>
                  <a:pt x="691249" y="1761613"/>
                  <a:pt x="698854" y="1749368"/>
                  <a:pt x="706841" y="1737386"/>
                </a:cubicBezTo>
                <a:cubicBezTo>
                  <a:pt x="744280" y="1587607"/>
                  <a:pt x="696437" y="1773799"/>
                  <a:pt x="730801" y="1653515"/>
                </a:cubicBezTo>
                <a:cubicBezTo>
                  <a:pt x="735325" y="1637681"/>
                  <a:pt x="738051" y="1621361"/>
                  <a:pt x="742782" y="1605588"/>
                </a:cubicBezTo>
                <a:cubicBezTo>
                  <a:pt x="750039" y="1581394"/>
                  <a:pt x="760616" y="1558203"/>
                  <a:pt x="766742" y="1533698"/>
                </a:cubicBezTo>
                <a:cubicBezTo>
                  <a:pt x="770736" y="1517722"/>
                  <a:pt x="770554" y="1500069"/>
                  <a:pt x="778723" y="1485771"/>
                </a:cubicBezTo>
                <a:cubicBezTo>
                  <a:pt x="787129" y="1471059"/>
                  <a:pt x="802684" y="1461808"/>
                  <a:pt x="814664" y="1449826"/>
                </a:cubicBezTo>
                <a:cubicBezTo>
                  <a:pt x="845415" y="1326808"/>
                  <a:pt x="803619" y="1479283"/>
                  <a:pt x="850605" y="1353973"/>
                </a:cubicBezTo>
                <a:cubicBezTo>
                  <a:pt x="856386" y="1338554"/>
                  <a:pt x="857854" y="1321820"/>
                  <a:pt x="862585" y="1306047"/>
                </a:cubicBezTo>
                <a:cubicBezTo>
                  <a:pt x="884791" y="1232019"/>
                  <a:pt x="880485" y="1246280"/>
                  <a:pt x="910507" y="1186230"/>
                </a:cubicBezTo>
                <a:cubicBezTo>
                  <a:pt x="930581" y="1105920"/>
                  <a:pt x="912612" y="1168635"/>
                  <a:pt x="946448" y="1078395"/>
                </a:cubicBezTo>
                <a:cubicBezTo>
                  <a:pt x="950882" y="1066569"/>
                  <a:pt x="952163" y="1053416"/>
                  <a:pt x="958428" y="1042450"/>
                </a:cubicBezTo>
                <a:cubicBezTo>
                  <a:pt x="968334" y="1025112"/>
                  <a:pt x="982389" y="1010499"/>
                  <a:pt x="994369" y="994523"/>
                </a:cubicBezTo>
                <a:cubicBezTo>
                  <a:pt x="1028764" y="856926"/>
                  <a:pt x="980668" y="1026497"/>
                  <a:pt x="1030310" y="910652"/>
                </a:cubicBezTo>
                <a:cubicBezTo>
                  <a:pt x="1076727" y="802333"/>
                  <a:pt x="1006096" y="917021"/>
                  <a:pt x="1066251" y="826780"/>
                </a:cubicBezTo>
                <a:cubicBezTo>
                  <a:pt x="1069115" y="809592"/>
                  <a:pt x="1071562" y="734261"/>
                  <a:pt x="1102192" y="718945"/>
                </a:cubicBezTo>
                <a:cubicBezTo>
                  <a:pt x="1123918" y="708081"/>
                  <a:pt x="1150113" y="710958"/>
                  <a:pt x="1174074" y="706964"/>
                </a:cubicBezTo>
                <a:cubicBezTo>
                  <a:pt x="1186054" y="702970"/>
                  <a:pt x="1200154" y="702872"/>
                  <a:pt x="1210015" y="694982"/>
                </a:cubicBezTo>
                <a:cubicBezTo>
                  <a:pt x="1320501" y="606584"/>
                  <a:pt x="1133042" y="714351"/>
                  <a:pt x="1269917" y="623092"/>
                </a:cubicBezTo>
                <a:cubicBezTo>
                  <a:pt x="1286346" y="612138"/>
                  <a:pt x="1356087" y="601548"/>
                  <a:pt x="1365760" y="599129"/>
                </a:cubicBezTo>
                <a:cubicBezTo>
                  <a:pt x="1378011" y="596066"/>
                  <a:pt x="1389450" y="590210"/>
                  <a:pt x="1401701" y="587147"/>
                </a:cubicBezTo>
                <a:lnTo>
                  <a:pt x="1497544" y="563184"/>
                </a:lnTo>
                <a:cubicBezTo>
                  <a:pt x="1521505" y="539221"/>
                  <a:pt x="1547969" y="517523"/>
                  <a:pt x="1569426" y="491294"/>
                </a:cubicBezTo>
                <a:cubicBezTo>
                  <a:pt x="1584171" y="473270"/>
                  <a:pt x="1591833" y="450337"/>
                  <a:pt x="1605367" y="431386"/>
                </a:cubicBezTo>
                <a:cubicBezTo>
                  <a:pt x="1611932" y="422194"/>
                  <a:pt x="1622096" y="416100"/>
                  <a:pt x="1629327" y="407422"/>
                </a:cubicBezTo>
                <a:cubicBezTo>
                  <a:pt x="1642110" y="392081"/>
                  <a:pt x="1652485" y="374837"/>
                  <a:pt x="1665268" y="359496"/>
                </a:cubicBezTo>
                <a:cubicBezTo>
                  <a:pt x="1686425" y="334105"/>
                  <a:pt x="1710107" y="319872"/>
                  <a:pt x="1737151" y="299587"/>
                </a:cubicBezTo>
                <a:cubicBezTo>
                  <a:pt x="1745138" y="287605"/>
                  <a:pt x="1751893" y="274705"/>
                  <a:pt x="1761111" y="263642"/>
                </a:cubicBezTo>
                <a:cubicBezTo>
                  <a:pt x="1789935" y="229050"/>
                  <a:pt x="1797656" y="227295"/>
                  <a:pt x="1832993" y="203734"/>
                </a:cubicBezTo>
                <a:cubicBezTo>
                  <a:pt x="1836987" y="191752"/>
                  <a:pt x="1836044" y="176720"/>
                  <a:pt x="1844974" y="167789"/>
                </a:cubicBezTo>
                <a:cubicBezTo>
                  <a:pt x="1853903" y="158859"/>
                  <a:pt x="1869620" y="161456"/>
                  <a:pt x="1880915" y="155808"/>
                </a:cubicBezTo>
                <a:cubicBezTo>
                  <a:pt x="1893794" y="149368"/>
                  <a:pt x="1903698" y="137693"/>
                  <a:pt x="1916856" y="131844"/>
                </a:cubicBezTo>
                <a:cubicBezTo>
                  <a:pt x="1939936" y="121585"/>
                  <a:pt x="1966148" y="119177"/>
                  <a:pt x="1988738" y="107881"/>
                </a:cubicBezTo>
                <a:lnTo>
                  <a:pt x="2036659" y="83918"/>
                </a:lnTo>
                <a:cubicBezTo>
                  <a:pt x="2058946" y="61629"/>
                  <a:pt x="2066333" y="51107"/>
                  <a:pt x="2096561" y="35991"/>
                </a:cubicBezTo>
                <a:cubicBezTo>
                  <a:pt x="2107856" y="30343"/>
                  <a:pt x="2121207" y="29657"/>
                  <a:pt x="2132502" y="24009"/>
                </a:cubicBezTo>
                <a:cubicBezTo>
                  <a:pt x="2184853" y="-2169"/>
                  <a:pt x="2150414" y="46"/>
                  <a:pt x="2180423" y="46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4030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78</a:t>
            </a:r>
          </a:p>
        </p:txBody>
      </p:sp>
    </p:spTree>
    <p:extLst>
      <p:ext uri="{BB962C8B-B14F-4D97-AF65-F5344CB8AC3E}">
        <p14:creationId xmlns:p14="http://schemas.microsoft.com/office/powerpoint/2010/main" val="2460708860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8705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0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b="1" dirty="0">
                <a:solidFill>
                  <a:srgbClr val="FFFF00"/>
                </a:solidFill>
                <a:latin typeface="Arial" charset="0"/>
              </a:rPr>
              <a:t>历史性的</a:t>
            </a:r>
            <a:endParaRPr lang="en-US" b="1" dirty="0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328707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70693" name="Text Box 5"/>
          <p:cNvSpPr txBox="1">
            <a:spLocks noChangeArrowheads="1"/>
          </p:cNvSpPr>
          <p:nvPr/>
        </p:nvSpPr>
        <p:spPr bwMode="auto">
          <a:xfrm>
            <a:off x="914400" y="1608138"/>
            <a:ext cx="7239000" cy="380206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他在埃及地，在琐安的田野，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在他们列祖的眼前，行了奇事。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 baseline="30000" dirty="0">
                <a:solidFill>
                  <a:srgbClr val="FFFF66"/>
                </a:solidFill>
              </a:rPr>
              <a:t>13 </a:t>
            </a:r>
            <a:r>
              <a:rPr lang="zh-CN" altLang="en-US" sz="2800" i="1" dirty="0">
                <a:solidFill>
                  <a:srgbClr val="FFFF66"/>
                </a:solidFill>
              </a:rPr>
              <a:t>他把海分开，领他们走过去，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又使海水直立像一道堤坝。</a:t>
            </a:r>
            <a:r>
              <a:rPr lang="en-US" sz="2800" i="1" dirty="0">
                <a:solidFill>
                  <a:srgbClr val="FFFF66"/>
                </a:solidFill>
              </a:rPr>
              <a:t>				           (</a:t>
            </a:r>
            <a:r>
              <a:rPr lang="zh-CN" altLang="en-US" sz="2800" i="1" dirty="0">
                <a:solidFill>
                  <a:srgbClr val="FFFF66"/>
                </a:solidFill>
              </a:rPr>
              <a:t>诗篇</a:t>
            </a:r>
            <a:r>
              <a:rPr lang="en-US" sz="2800" i="1" dirty="0">
                <a:solidFill>
                  <a:srgbClr val="FFFF66"/>
                </a:solidFill>
              </a:rPr>
              <a:t> 78:12-13)</a:t>
            </a:r>
          </a:p>
        </p:txBody>
      </p:sp>
      <p:sp>
        <p:nvSpPr>
          <p:cNvPr id="328710" name="Rectangle 7"/>
          <p:cNvSpPr>
            <a:spLocks noGrp="1" noChangeArrowheads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诗篇的类别 </a:t>
            </a:r>
            <a:endParaRPr lang="en-US" dirty="0">
              <a:latin typeface="Arial" charset="0"/>
            </a:endParaRPr>
          </a:p>
        </p:txBody>
      </p:sp>
      <p:sp>
        <p:nvSpPr>
          <p:cNvPr id="370696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220730444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693" grpId="0" animBg="1"/>
    </p:bld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79</a:t>
            </a:r>
          </a:p>
        </p:txBody>
      </p:sp>
    </p:spTree>
    <p:extLst>
      <p:ext uri="{BB962C8B-B14F-4D97-AF65-F5344CB8AC3E}">
        <p14:creationId xmlns:p14="http://schemas.microsoft.com/office/powerpoint/2010/main" val="2276749128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80</a:t>
            </a:r>
          </a:p>
        </p:txBody>
      </p:sp>
    </p:spTree>
    <p:extLst>
      <p:ext uri="{BB962C8B-B14F-4D97-AF65-F5344CB8AC3E}">
        <p14:creationId xmlns:p14="http://schemas.microsoft.com/office/powerpoint/2010/main" val="1525498727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81</a:t>
            </a:r>
          </a:p>
        </p:txBody>
      </p:sp>
    </p:spTree>
    <p:extLst>
      <p:ext uri="{BB962C8B-B14F-4D97-AF65-F5344CB8AC3E}">
        <p14:creationId xmlns:p14="http://schemas.microsoft.com/office/powerpoint/2010/main" val="1951387070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82</a:t>
            </a:r>
          </a:p>
        </p:txBody>
      </p:sp>
    </p:spTree>
    <p:extLst>
      <p:ext uri="{BB962C8B-B14F-4D97-AF65-F5344CB8AC3E}">
        <p14:creationId xmlns:p14="http://schemas.microsoft.com/office/powerpoint/2010/main" val="3705694612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83</a:t>
            </a:r>
          </a:p>
        </p:txBody>
      </p:sp>
    </p:spTree>
    <p:extLst>
      <p:ext uri="{BB962C8B-B14F-4D97-AF65-F5344CB8AC3E}">
        <p14:creationId xmlns:p14="http://schemas.microsoft.com/office/powerpoint/2010/main" val="3696056170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84</a:t>
            </a:r>
          </a:p>
        </p:txBody>
      </p:sp>
    </p:spTree>
    <p:extLst>
      <p:ext uri="{BB962C8B-B14F-4D97-AF65-F5344CB8AC3E}">
        <p14:creationId xmlns:p14="http://schemas.microsoft.com/office/powerpoint/2010/main" val="417812056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4" descr="mtn2"/>
          <p:cNvPicPr>
            <a:picLocks noChangeAspect="1" noChangeArrowheads="1"/>
          </p:cNvPicPr>
          <p:nvPr/>
        </p:nvPicPr>
        <p:blipFill>
          <a:blip r:embed="rId2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7380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我要时常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称颂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他的话必常在我口中。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6892380"/>
      </p:ext>
    </p:extLst>
  </p:cSld>
  <p:clrMapOvr>
    <a:masterClrMapping/>
  </p:clrMapOvr>
  <p:transition spd="med">
    <p:randomBar dir="vert"/>
  </p:transition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85</a:t>
            </a:r>
          </a:p>
        </p:txBody>
      </p:sp>
    </p:spTree>
    <p:extLst>
      <p:ext uri="{BB962C8B-B14F-4D97-AF65-F5344CB8AC3E}">
        <p14:creationId xmlns:p14="http://schemas.microsoft.com/office/powerpoint/2010/main" val="3264950109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86</a:t>
            </a:r>
          </a:p>
        </p:txBody>
      </p:sp>
    </p:spTree>
    <p:extLst>
      <p:ext uri="{BB962C8B-B14F-4D97-AF65-F5344CB8AC3E}">
        <p14:creationId xmlns:p14="http://schemas.microsoft.com/office/powerpoint/2010/main" val="3211057065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87</a:t>
            </a:r>
          </a:p>
        </p:txBody>
      </p:sp>
    </p:spTree>
    <p:extLst>
      <p:ext uri="{BB962C8B-B14F-4D97-AF65-F5344CB8AC3E}">
        <p14:creationId xmlns:p14="http://schemas.microsoft.com/office/powerpoint/2010/main" val="4188700304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88</a:t>
            </a:r>
          </a:p>
        </p:txBody>
      </p:sp>
    </p:spTree>
    <p:extLst>
      <p:ext uri="{BB962C8B-B14F-4D97-AF65-F5344CB8AC3E}">
        <p14:creationId xmlns:p14="http://schemas.microsoft.com/office/powerpoint/2010/main" val="1826172165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89</a:t>
            </a:r>
          </a:p>
        </p:txBody>
      </p:sp>
    </p:spTree>
    <p:extLst>
      <p:ext uri="{BB962C8B-B14F-4D97-AF65-F5344CB8AC3E}">
        <p14:creationId xmlns:p14="http://schemas.microsoft.com/office/powerpoint/2010/main" val="2790523791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90</a:t>
            </a:r>
          </a:p>
        </p:txBody>
      </p:sp>
    </p:spTree>
    <p:extLst>
      <p:ext uri="{BB962C8B-B14F-4D97-AF65-F5344CB8AC3E}">
        <p14:creationId xmlns:p14="http://schemas.microsoft.com/office/powerpoint/2010/main" val="943002807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>
            <a:extLst>
              <a:ext uri="{FF2B5EF4-FFF2-40B4-BE49-F238E27FC236}">
                <a16:creationId xmlns:a16="http://schemas.microsoft.com/office/drawing/2014/main" id="{271C0531-1401-264F-996C-2FB6601407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4" y="1580594"/>
            <a:ext cx="8921997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主啊，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你是我们世世代代的居所。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2 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群山尚未诞生，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大地和世界还未形成，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从亘古到永远，你是上帝。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7746330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46812A37-F404-DA49-95BE-03DA898595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3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你叫人归回尘土，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说：“世人啊，归回尘土吧。”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4 </a:t>
            </a:r>
            <a:r>
              <a:rPr lang="ja-JP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在你眼中，</a:t>
            </a:r>
          </a:p>
          <a:p>
            <a:pPr lvl="0" defTabSz="457200" eaLnBrk="0" hangingPunct="0">
              <a:defRPr/>
            </a:pPr>
            <a:r>
              <a:rPr lang="ja-JP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千年如一日，又如夜里的一更。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155195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160E11A6-B199-4B47-BFF5-D3C0B464026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5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你像急流一般把世人冲走，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叫他们如梦消逝。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他们像清晨的嫩草，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6 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清晨还生机盎然，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傍晚就凋谢枯萎。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5354818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09198CCD-17C6-154A-9E56-7417159A54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7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你的怒气使我们灭亡，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你的愤怒使我们战抖。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8 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你知道我们的罪恶，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对我们隐秘的罪了如指掌。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170560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4" descr="mtn3"/>
          <p:cNvPicPr>
            <a:picLocks noChangeAspect="1" noChangeArrowheads="1"/>
          </p:cNvPicPr>
          <p:nvPr/>
        </p:nvPicPr>
        <p:blipFill>
          <a:blip r:embed="rId2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8404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我要时常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称颂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的话必常在我口中。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0143506"/>
      </p:ext>
    </p:extLst>
  </p:cSld>
  <p:clrMapOvr>
    <a:masterClrMapping/>
  </p:clrMapOvr>
  <p:transition spd="med">
    <p:randomBar dir="vert"/>
  </p:transition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4080A620-EC0D-A14D-A072-CB7F084061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089939"/>
            <a:ext cx="8820472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9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我们活在你的烈怒之下，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一生就像一声叹息飞逝而去。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10 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我们一生七十岁，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强壮的可活八十岁，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但人生最美好的时光也充满劳苦和愁烦，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生命转瞬即逝，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我们便如飞而去。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923993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271B51E1-EC95-5142-BCDD-507A757A1F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0" y="1580594"/>
            <a:ext cx="9139237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11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谁明白你愤怒的威力？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有谁因为明白你的烈怒而对你心存敬畏呢？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12 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求你教导我们明白人生有限，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使我们做有智慧的人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948942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0F4959B7-F2ED-E147-B552-A783522BBC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13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耶和华啊，我还要苦候多久呢？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求你怜悯你的仆人。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14 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求你在清晨以慈爱来满足我们，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使我们一生欢喜歌唱。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9482815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8DEFA579-94B5-8047-9916-B64F5AE1A1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15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你使我们先前经历了多少苦难和不幸的岁月，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求你也赐给我们多少欢乐的岁月。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16 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求你让仆人们看见你的作为，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让我们的后代看见你的威荣。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524541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6DDA9F4F-578C-154B-8F1E-29351FE007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17 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愿主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——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我们的上帝恩待我们，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使我们所做的亨通，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使我们所做的亨通。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46673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91</a:t>
            </a:r>
          </a:p>
        </p:txBody>
      </p:sp>
    </p:spTree>
    <p:extLst>
      <p:ext uri="{BB962C8B-B14F-4D97-AF65-F5344CB8AC3E}">
        <p14:creationId xmlns:p14="http://schemas.microsoft.com/office/powerpoint/2010/main" val="2030357617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92</a:t>
            </a:r>
          </a:p>
        </p:txBody>
      </p:sp>
    </p:spTree>
    <p:extLst>
      <p:ext uri="{BB962C8B-B14F-4D97-AF65-F5344CB8AC3E}">
        <p14:creationId xmlns:p14="http://schemas.microsoft.com/office/powerpoint/2010/main" val="974437009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93</a:t>
            </a:r>
          </a:p>
        </p:txBody>
      </p:sp>
    </p:spTree>
    <p:extLst>
      <p:ext uri="{BB962C8B-B14F-4D97-AF65-F5344CB8AC3E}">
        <p14:creationId xmlns:p14="http://schemas.microsoft.com/office/powerpoint/2010/main" val="1413094681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94</a:t>
            </a:r>
          </a:p>
        </p:txBody>
      </p:sp>
    </p:spTree>
    <p:extLst>
      <p:ext uri="{BB962C8B-B14F-4D97-AF65-F5344CB8AC3E}">
        <p14:creationId xmlns:p14="http://schemas.microsoft.com/office/powerpoint/2010/main" val="1499685728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95</a:t>
            </a:r>
          </a:p>
        </p:txBody>
      </p:sp>
    </p:spTree>
    <p:extLst>
      <p:ext uri="{BB962C8B-B14F-4D97-AF65-F5344CB8AC3E}">
        <p14:creationId xmlns:p14="http://schemas.microsoft.com/office/powerpoint/2010/main" val="87193393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Picture 4" descr="mtn4"/>
          <p:cNvPicPr>
            <a:picLocks noChangeAspect="1" noChangeArrowheads="1"/>
          </p:cNvPicPr>
          <p:nvPr/>
        </p:nvPicPr>
        <p:blipFill>
          <a:blip r:embed="rId2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9428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要时常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称颂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的话必常</a:t>
            </a: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在我口中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8730065"/>
      </p:ext>
    </p:extLst>
  </p:cSld>
  <p:clrMapOvr>
    <a:masterClrMapping/>
  </p:clrMapOvr>
  <p:transition spd="med">
    <p:randomBar dir="vert"/>
  </p:transition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1713" name="Picture 5" descr="Mountain Scene 1257"/>
          <p:cNvPicPr>
            <a:picLocks noChangeAspect="1" noChangeArrowheads="1"/>
          </p:cNvPicPr>
          <p:nvPr/>
        </p:nvPicPr>
        <p:blipFill>
          <a:blip r:embed="rId2">
            <a:lum bright="-12000" contrast="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54" name="Text Box 2"/>
          <p:cNvSpPr txBox="1">
            <a:spLocks noChangeArrowheads="1"/>
          </p:cNvSpPr>
          <p:nvPr/>
        </p:nvSpPr>
        <p:spPr bwMode="auto">
          <a:xfrm>
            <a:off x="683568" y="3356992"/>
            <a:ext cx="7696200" cy="173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pPr algn="ctr"/>
            <a:r>
              <a:rPr lang="ja-JP" altLang="en-US" dirty="0"/>
              <a:t>诗篇</a:t>
            </a:r>
            <a:r>
              <a:rPr lang="en-US" dirty="0"/>
              <a:t> 95:3                                            “For the L</a:t>
            </a:r>
            <a:r>
              <a:rPr lang="en-US" sz="3200" dirty="0"/>
              <a:t>ORD</a:t>
            </a:r>
            <a:r>
              <a:rPr lang="en-US" dirty="0"/>
              <a:t> is the great God,       the great King above all gods.”</a:t>
            </a:r>
          </a:p>
        </p:txBody>
      </p:sp>
      <p:sp>
        <p:nvSpPr>
          <p:cNvPr id="202755" name="Text Box 3"/>
          <p:cNvSpPr txBox="1">
            <a:spLocks noChangeArrowheads="1"/>
          </p:cNvSpPr>
          <p:nvPr/>
        </p:nvSpPr>
        <p:spPr bwMode="auto">
          <a:xfrm>
            <a:off x="685800" y="457200"/>
            <a:ext cx="7696200" cy="173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en-US" dirty="0"/>
              <a:t>Synthetic (Incomplete with Compensation): 2nd line develops the thought of the 1st line  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2445063813"/>
      </p:ext>
    </p:extLst>
  </p:cSld>
  <p:clrMapOvr>
    <a:masterClrMapping/>
  </p:clrMapOvr>
  <p:transition spd="med">
    <p:randomBar dir="vert"/>
  </p:transition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mtn&amp;moon"/>
          <p:cNvPicPr>
            <a:picLocks noChangeAspect="1" noChangeArrowheads="1"/>
          </p:cNvPicPr>
          <p:nvPr/>
        </p:nvPicPr>
        <p:blipFill>
          <a:blip r:embed="rId3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95:1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zh-CN" altLang="en-US" sz="4000" dirty="0"/>
              <a:t>来吧，我们来向耶和华歌唱，</a:t>
            </a:r>
          </a:p>
          <a:p>
            <a:pPr marL="0" indent="0">
              <a:buFontTx/>
              <a:buNone/>
            </a:pPr>
            <a:endParaRPr lang="zh-CN" altLang="en-US" sz="4000" dirty="0"/>
          </a:p>
          <a:p>
            <a:pPr marL="0" indent="0">
              <a:buFontTx/>
              <a:buNone/>
            </a:pPr>
            <a:r>
              <a:rPr lang="zh-CN" altLang="en-US" sz="4000" dirty="0"/>
              <a:t>向拯救我们的盘石欢呼。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2615519978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Waterfall1"/>
          <p:cNvPicPr>
            <a:picLocks noChangeAspect="1" noChangeArrowheads="1"/>
          </p:cNvPicPr>
          <p:nvPr/>
        </p:nvPicPr>
        <p:blipFill>
          <a:blip r:embed="rId3">
            <a:lum bright="-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9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95:2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我们要来到他面前称谢他，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用诗歌向他欢呼。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70701548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snymtn10"/>
          <p:cNvPicPr>
            <a:picLocks noChangeAspect="1" noChangeArrowheads="1"/>
          </p:cNvPicPr>
          <p:nvPr/>
        </p:nvPicPr>
        <p:blipFill>
          <a:blip r:embed="rId3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2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95:3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因为耶和华是伟大的　神，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是超越众神的大君王。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430404502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mtn2"/>
          <p:cNvPicPr>
            <a:picLocks noChangeAspect="1" noChangeArrowheads="1"/>
          </p:cNvPicPr>
          <p:nvPr/>
        </p:nvPicPr>
        <p:blipFill>
          <a:blip r:embed="rId3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4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95:4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地的深处在他手中，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山的高峰也都属他。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416641171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coast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7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95:5</a:t>
            </a:r>
          </a:p>
        </p:txBody>
      </p:sp>
      <p:sp>
        <p:nvSpPr>
          <p:cNvPr id="7172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海洋属他，因为是他创造的，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陆地也是他的手造成的。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1934385800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redflrs2"/>
          <p:cNvPicPr>
            <a:picLocks noChangeAspect="1" noChangeArrowheads="1"/>
          </p:cNvPicPr>
          <p:nvPr/>
        </p:nvPicPr>
        <p:blipFill>
          <a:blip r:embed="rId3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9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95:6</a:t>
            </a:r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来吧，我们来俯伏敬拜，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在造我们的耶和华面前跪下。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461631736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sheep"/>
          <p:cNvPicPr>
            <a:picLocks noChangeAspect="1" noChangeArrowheads="1"/>
          </p:cNvPicPr>
          <p:nvPr/>
        </p:nvPicPr>
        <p:blipFill>
          <a:blip r:embed="rId3" cstate="screen">
            <a:lum bright="-2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1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95:7</a:t>
            </a:r>
          </a:p>
        </p:txBody>
      </p:sp>
      <p:sp>
        <p:nvSpPr>
          <p:cNvPr id="9220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因为他是我们的　神，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我们是他草场上的子民，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是他手下的羊群。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如果你们今天听从他的声音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010598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96</a:t>
            </a:r>
          </a:p>
        </p:txBody>
      </p:sp>
    </p:spTree>
    <p:extLst>
      <p:ext uri="{BB962C8B-B14F-4D97-AF65-F5344CB8AC3E}">
        <p14:creationId xmlns:p14="http://schemas.microsoft.com/office/powerpoint/2010/main" val="396125410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97</a:t>
            </a:r>
          </a:p>
        </p:txBody>
      </p:sp>
    </p:spTree>
    <p:extLst>
      <p:ext uri="{BB962C8B-B14F-4D97-AF65-F5344CB8AC3E}">
        <p14:creationId xmlns:p14="http://schemas.microsoft.com/office/powerpoint/2010/main" val="122464771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Picture 5" descr="Sandymtn1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14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92515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因为耶和华看顾义人的道路，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恶人的道路却必灭亡。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DDDDDD"/>
                  </a:outerShdw>
                </a:effectLst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DDDDDD"/>
                  </a:outerShdw>
                </a:effectLst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2163820253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2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515" grpId="0" build="p" autoUpdateAnimBg="0"/>
    </p:bld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98</a:t>
            </a:r>
          </a:p>
        </p:txBody>
      </p:sp>
    </p:spTree>
    <p:extLst>
      <p:ext uri="{BB962C8B-B14F-4D97-AF65-F5344CB8AC3E}">
        <p14:creationId xmlns:p14="http://schemas.microsoft.com/office/powerpoint/2010/main" val="3208780803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578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76600" y="1570038"/>
            <a:ext cx="2743200" cy="45259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E5F8FB"/>
                </a:solidFill>
                <a:latin typeface="Arial" charset="0"/>
              </a:rPr>
              <a:t>赞美诗</a:t>
            </a:r>
            <a:endParaRPr lang="en-US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356356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  </a:t>
            </a:r>
            <a:r>
              <a:rPr lang="zh-CN" altLang="en-US" sz="2800" i="1">
                <a:solidFill>
                  <a:srgbClr val="0033CC"/>
                </a:solidFill>
              </a:rPr>
              <a:t>你们要向耶和华唱新歌！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因为他行过奇妙的事，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>
                <a:solidFill>
                  <a:srgbClr val="0033CC"/>
                </a:solidFill>
              </a:rPr>
              <a:t>  </a:t>
            </a:r>
            <a:r>
              <a:rPr lang="zh-CN" altLang="en-US" sz="2800">
                <a:solidFill>
                  <a:srgbClr val="0033CC"/>
                </a:solidFill>
              </a:rPr>
              <a:t>他的右手和圣臂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>
                <a:solidFill>
                  <a:srgbClr val="0033CC"/>
                </a:solidFill>
              </a:rPr>
              <a:t>	</a:t>
            </a:r>
            <a:r>
              <a:rPr lang="zh-CN" altLang="en-US" sz="2800">
                <a:solidFill>
                  <a:srgbClr val="0033CC"/>
                </a:solidFill>
              </a:rPr>
              <a:t>施行救恩。</a:t>
            </a:r>
            <a:endParaRPr lang="en-US" altLang="zh-CN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endParaRPr lang="en-US" sz="2800">
              <a:solidFill>
                <a:srgbClr val="0033CC"/>
              </a:solidFill>
            </a:endParaRPr>
          </a:p>
          <a:p>
            <a:pPr algn="r" eaLnBrk="1" hangingPunct="1"/>
            <a:r>
              <a:rPr lang="zh-CN" altLang="en-US" sz="2800">
                <a:solidFill>
                  <a:srgbClr val="0033CC"/>
                </a:solidFill>
              </a:rPr>
              <a:t>（诗 </a:t>
            </a:r>
            <a:r>
              <a:rPr lang="en-US" altLang="zh-CN" sz="2800">
                <a:solidFill>
                  <a:srgbClr val="0033CC"/>
                </a:solidFill>
              </a:rPr>
              <a:t>98</a:t>
            </a:r>
            <a:r>
              <a:rPr lang="en-US" sz="2800">
                <a:solidFill>
                  <a:srgbClr val="0033CC"/>
                </a:solidFill>
              </a:rPr>
              <a:t>:1</a:t>
            </a:r>
            <a:r>
              <a:rPr lang="zh-CN" altLang="en-US" sz="2800">
                <a:solidFill>
                  <a:srgbClr val="0033CC"/>
                </a:solidFill>
              </a:rPr>
              <a:t>）</a:t>
            </a:r>
            <a:endParaRPr lang="en-US" sz="2800">
              <a:solidFill>
                <a:srgbClr val="0033CC"/>
              </a:solidFill>
            </a:endParaRPr>
          </a:p>
        </p:txBody>
      </p:sp>
      <p:sp>
        <p:nvSpPr>
          <p:cNvPr id="356359" name="Text Box 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/>
                <a:cs typeface="Arial"/>
              </a:rPr>
              <a:t>388c</a:t>
            </a:r>
          </a:p>
        </p:txBody>
      </p:sp>
      <p:sp>
        <p:nvSpPr>
          <p:cNvPr id="280582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759925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356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6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356" grpId="0" animBg="1"/>
    </p:bld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626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74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570038"/>
            <a:ext cx="8839200" cy="4873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sz="2800" b="1">
                <a:solidFill>
                  <a:srgbClr val="E5F8FB"/>
                </a:solidFill>
                <a:latin typeface="Arial" charset="0"/>
              </a:rPr>
              <a:t>赞美诗的结构（描述式的赞美诗）</a:t>
            </a:r>
            <a:endParaRPr lang="en-US" sz="2800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487428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序幕：“哈利路亚”为例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赞美宣召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赞美的促成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总结：更新的赞美宣召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收尾：“哈利路亚”为例</a:t>
            </a:r>
            <a:endParaRPr lang="en-US" sz="2800" i="1">
              <a:solidFill>
                <a:srgbClr val="0033CC"/>
              </a:solidFill>
            </a:endParaRPr>
          </a:p>
        </p:txBody>
      </p:sp>
      <p:sp>
        <p:nvSpPr>
          <p:cNvPr id="272388" name="Text Box 6"/>
          <p:cNvSpPr txBox="1">
            <a:spLocks noChangeArrowheads="1"/>
          </p:cNvSpPr>
          <p:nvPr/>
        </p:nvSpPr>
        <p:spPr bwMode="auto">
          <a:xfrm>
            <a:off x="7315200" y="0"/>
            <a:ext cx="1671638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OTS, 388c</a:t>
            </a:r>
          </a:p>
          <a:p>
            <a:pPr eaLnBrk="1" hangingPunct="1"/>
            <a:r>
              <a:rPr lang="en-US" b="1">
                <a:solidFill>
                  <a:srgbClr val="FFFFFF"/>
                </a:solidFill>
              </a:rPr>
              <a:t>Ps, 30</a:t>
            </a:r>
            <a:r>
              <a:rPr lang="zh-CN" altLang="en-US" b="1">
                <a:solidFill>
                  <a:srgbClr val="FFFFFF"/>
                </a:solidFill>
              </a:rPr>
              <a:t>页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8263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779268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3000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3000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3000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6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6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7428" grpId="0" build="p" animBg="1"/>
    </p:bld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主人</a:t>
            </a:r>
            <a:r>
              <a:rPr lang="en-US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全地都要向耶和华欢呼，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要发声欢唱，要歌颂。</a:t>
            </a:r>
            <a:endParaRPr lang="en-US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116521" y="6170706"/>
            <a:ext cx="8843958" cy="5746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fontAlgn="auto">
              <a:spcAft>
                <a:spcPts val="0"/>
              </a:spcAft>
            </a:pPr>
            <a:r>
              <a:rPr lang="zh-CN" altLang="en-US" sz="2400" i="1" dirty="0">
                <a:ln w="3175" cmpd="sng"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latin typeface="Arial Black"/>
                <a:cs typeface="Arial Black"/>
              </a:rPr>
              <a:t>诗篇 </a:t>
            </a:r>
            <a:r>
              <a:rPr lang="en-US" sz="2400" i="1" dirty="0">
                <a:ln w="3175" cmpd="sng"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latin typeface="Arial Black"/>
                <a:cs typeface="Arial Black"/>
              </a:rPr>
              <a:t>98:4-9 </a:t>
            </a:r>
            <a:r>
              <a:rPr lang="en-US" altLang="zh-CN" sz="2400" i="1" dirty="0">
                <a:ln w="3175" cmpd="sng"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latin typeface="Arial Black"/>
                <a:cs typeface="Arial Black"/>
              </a:rPr>
              <a:t>CNV</a:t>
            </a:r>
            <a:endParaRPr lang="en-US" sz="2400" i="1" dirty="0">
              <a:ln w="3175" cmpd="sng">
                <a:noFill/>
              </a:ln>
              <a:solidFill>
                <a:prstClr val="white"/>
              </a:solidFill>
              <a:effectLst>
                <a:glow rad="228600">
                  <a:prstClr val="black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3218392785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会众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要弹琴歌颂耶和华，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要用琴和歌声歌颂他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1112827146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主人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要用号筒和号角的声音，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在大君王耶和华面前欢呼。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803750933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会众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愿海和海中充满的，都翻腾响闹，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愿世界和住在世上的也都发声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2941203731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主人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愿江河拍手，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愿群山一起欢呼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3221295792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021" y="2693987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大家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它们都要在耶和华面前欢呼，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因为他来是要审判全地，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他要按着公义审判世界，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凭着公正审判万民。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3880062952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99</a:t>
            </a:r>
          </a:p>
        </p:txBody>
      </p:sp>
    </p:spTree>
    <p:extLst>
      <p:ext uri="{BB962C8B-B14F-4D97-AF65-F5344CB8AC3E}">
        <p14:creationId xmlns:p14="http://schemas.microsoft.com/office/powerpoint/2010/main" val="182892648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5" descr="snymtn10"/>
          <p:cNvPicPr>
            <a:picLocks noChangeAspect="1" noChangeArrowheads="1"/>
          </p:cNvPicPr>
          <p:nvPr/>
        </p:nvPicPr>
        <p:blipFill>
          <a:blip r:embed="rId2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391</a:t>
            </a:r>
          </a:p>
        </p:txBody>
      </p:sp>
      <p:sp>
        <p:nvSpPr>
          <p:cNvPr id="36147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因为耶和华看顾义人的道路，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恶人的道路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却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必灭亡。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3266498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autoUpdateAnimBg="0"/>
    </p:bld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100</a:t>
            </a:r>
          </a:p>
        </p:txBody>
      </p:sp>
    </p:spTree>
    <p:extLst>
      <p:ext uri="{BB962C8B-B14F-4D97-AF65-F5344CB8AC3E}">
        <p14:creationId xmlns:p14="http://schemas.microsoft.com/office/powerpoint/2010/main" val="3523315040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7F7E9DD-45B3-4F47-9FD4-EC62667991AB}"/>
              </a:ext>
            </a:extLst>
          </p:cNvPr>
          <p:cNvSpPr txBox="1"/>
          <p:nvPr/>
        </p:nvSpPr>
        <p:spPr>
          <a:xfrm>
            <a:off x="0" y="484094"/>
            <a:ext cx="9144000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普世要向耶和华欢呼！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000" b="1" baseline="30000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2</a:t>
            </a:r>
            <a:r>
              <a:rPr lang="en-US" altLang="zh-CN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 </a:t>
            </a: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你们要高高兴兴地事奉耶和华，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到祂面前来欢唱。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000" b="1" baseline="30000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3</a:t>
            </a:r>
            <a:r>
              <a:rPr lang="en-US" altLang="zh-CN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 </a:t>
            </a: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要知道耶和华是上帝，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祂创造了我们，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我们属于祂，是祂的子民，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是祂草场上的羊。</a:t>
            </a:r>
            <a:endParaRPr kumimoji="0" lang="en-US" sz="2800" b="1" i="0" u="none" strike="noStrike" kern="1200" cap="none" spc="0" normalizeH="0" noProof="0" dirty="0">
              <a:ln>
                <a:noFill/>
              </a:ln>
              <a:solidFill>
                <a:prstClr val="white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F7E9DD-45B3-4F47-9FD4-EC62667991AB}"/>
              </a:ext>
            </a:extLst>
          </p:cNvPr>
          <p:cNvSpPr txBox="1"/>
          <p:nvPr/>
        </p:nvSpPr>
        <p:spPr>
          <a:xfrm>
            <a:off x="0" y="6211669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 100</a:t>
            </a:r>
          </a:p>
        </p:txBody>
      </p:sp>
    </p:spTree>
    <p:extLst>
      <p:ext uri="{BB962C8B-B14F-4D97-AF65-F5344CB8AC3E}">
        <p14:creationId xmlns:p14="http://schemas.microsoft.com/office/powerpoint/2010/main" val="2871468069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7F7E9DD-45B3-4F47-9FD4-EC62667991AB}"/>
              </a:ext>
            </a:extLst>
          </p:cNvPr>
          <p:cNvSpPr txBox="1"/>
          <p:nvPr/>
        </p:nvSpPr>
        <p:spPr>
          <a:xfrm>
            <a:off x="0" y="376518"/>
            <a:ext cx="9144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要怀着感恩的心进入祂的门，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唱着赞美的歌进入祂的院宇；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要感谢祂，称颂祂的名。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600" b="1" baseline="30000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5 </a:t>
            </a: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因为耶和华是美善的，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祂的慈爱千古不变，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祂的信实世代长存。</a:t>
            </a:r>
            <a:endParaRPr kumimoji="0" lang="en-US" sz="3600" b="1" i="0" u="none" strike="noStrike" kern="1200" cap="none" spc="0" normalizeH="0" noProof="0" dirty="0">
              <a:ln>
                <a:noFill/>
              </a:ln>
              <a:solidFill>
                <a:prstClr val="white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F7E9DD-45B3-4F47-9FD4-EC62667991AB}"/>
              </a:ext>
            </a:extLst>
          </p:cNvPr>
          <p:cNvSpPr txBox="1"/>
          <p:nvPr/>
        </p:nvSpPr>
        <p:spPr>
          <a:xfrm>
            <a:off x="0" y="6211669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 100</a:t>
            </a:r>
          </a:p>
        </p:txBody>
      </p:sp>
    </p:spTree>
    <p:extLst>
      <p:ext uri="{BB962C8B-B14F-4D97-AF65-F5344CB8AC3E}">
        <p14:creationId xmlns:p14="http://schemas.microsoft.com/office/powerpoint/2010/main" val="879706025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101</a:t>
            </a:r>
          </a:p>
        </p:txBody>
      </p:sp>
    </p:spTree>
    <p:extLst>
      <p:ext uri="{BB962C8B-B14F-4D97-AF65-F5344CB8AC3E}">
        <p14:creationId xmlns:p14="http://schemas.microsoft.com/office/powerpoint/2010/main" val="4140558990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102</a:t>
            </a:r>
          </a:p>
        </p:txBody>
      </p:sp>
    </p:spTree>
    <p:extLst>
      <p:ext uri="{BB962C8B-B14F-4D97-AF65-F5344CB8AC3E}">
        <p14:creationId xmlns:p14="http://schemas.microsoft.com/office/powerpoint/2010/main" val="663174291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4"/>
          <p:cNvSpPr>
            <a:spLocks noChangeArrowheads="1"/>
          </p:cNvSpPr>
          <p:nvPr/>
        </p:nvSpPr>
        <p:spPr bwMode="auto">
          <a:xfrm>
            <a:off x="1066800" y="1858963"/>
            <a:ext cx="6934200" cy="317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我的主，我的神，你为何允许这事发生在我身上？</a:t>
            </a:r>
            <a:endParaRPr kumimoji="0" lang="en-US" altLang="zh-CN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为甚麽远离不救我？不听我唉哼的言语？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 dirty="0">
                <a:latin typeface="Tahoma" charset="0"/>
                <a:cs typeface="宋体" charset="0"/>
              </a:rPr>
              <a:t>哀悼</a:t>
            </a:r>
            <a:endParaRPr lang="en-US" dirty="0">
              <a:latin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5508664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7" name="Rectangle 4"/>
          <p:cNvSpPr>
            <a:spLocks noChangeArrowheads="1"/>
          </p:cNvSpPr>
          <p:nvPr/>
        </p:nvSpPr>
        <p:spPr bwMode="auto">
          <a:xfrm>
            <a:off x="395288" y="1303338"/>
            <a:ext cx="82804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600" b="1" dirty="0">
                <a:solidFill>
                  <a:srgbClr val="FFFFFF"/>
                </a:solidFill>
              </a:rPr>
              <a:t>"</a:t>
            </a:r>
            <a:r>
              <a:rPr lang="zh-CN" altLang="en-US" sz="3600" b="1" dirty="0">
                <a:solidFill>
                  <a:srgbClr val="FFFFFF"/>
                </a:solidFill>
              </a:rPr>
              <a:t>耶和华啊！求你听我的祷告；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愿我的呼求达到你那里。</a:t>
            </a:r>
          </a:p>
          <a:p>
            <a:pPr algn="ctr"/>
            <a:r>
              <a:rPr lang="en-US" altLang="zh-CN" sz="3600" b="1" baseline="30000" dirty="0">
                <a:solidFill>
                  <a:srgbClr val="FFFFFF"/>
                </a:solidFill>
              </a:rPr>
              <a:t>2</a:t>
            </a:r>
            <a:r>
              <a:rPr lang="en-US" altLang="zh-CN" sz="3600" b="1" dirty="0">
                <a:solidFill>
                  <a:srgbClr val="FFFFFF"/>
                </a:solidFill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</a:rPr>
              <a:t>我在患难的日子，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求你不要向我掩面；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我呼求的时候，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求你留心听我，并且迅速应允我。</a:t>
            </a:r>
            <a:r>
              <a:rPr lang="en-US" sz="3600" b="1" dirty="0">
                <a:solidFill>
                  <a:srgbClr val="FFFFFF"/>
                </a:solidFill>
              </a:rPr>
              <a:t>"</a:t>
            </a:r>
            <a:br>
              <a:rPr lang="en-US" sz="3600" b="1" dirty="0">
                <a:solidFill>
                  <a:srgbClr val="FFFFFF"/>
                </a:solidFill>
              </a:rPr>
            </a:br>
            <a:endParaRPr lang="en-US" sz="3600" b="1" dirty="0">
              <a:solidFill>
                <a:srgbClr val="FFFFFF"/>
              </a:solidFill>
            </a:endParaRP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诗篇 </a:t>
            </a:r>
            <a:r>
              <a:rPr lang="en-US" sz="3600" b="1" dirty="0">
                <a:solidFill>
                  <a:srgbClr val="FFFFFF"/>
                </a:solidFill>
              </a:rPr>
              <a:t>102:1-2</a:t>
            </a: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3025"/>
            <a:ext cx="8229600" cy="1139825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b="1" dirty="0">
                <a:latin typeface="Tahoma" charset="0"/>
                <a:cs typeface="Arial" charset="0"/>
              </a:rPr>
              <a:t>哀悼</a:t>
            </a:r>
            <a:endParaRPr lang="en-US" b="1" dirty="0"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944552"/>
      </p:ext>
    </p:extLst>
  </p:cSld>
  <p:clrMapOvr>
    <a:masterClrMapping/>
  </p:clrMapOvr>
  <p:transition spd="slow"/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0033" name="Picture 3" descr="cry to god seeking-go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3170" name="Rectangle 4"/>
          <p:cNvSpPr>
            <a:spLocks noChangeArrowheads="1"/>
          </p:cNvSpPr>
          <p:nvPr/>
        </p:nvSpPr>
        <p:spPr bwMode="auto">
          <a:xfrm>
            <a:off x="533400" y="1447800"/>
            <a:ext cx="8305800" cy="4955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“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耶和华啊！求你听我的祷告；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愿我的呼求达到你那里。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我在患难的日子，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求你不要向我掩面；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我呼求的时候，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求你留心听我，并且迅速应允我。</a:t>
            </a:r>
            <a:r>
              <a:rPr 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”</a:t>
            </a:r>
          </a:p>
          <a:p>
            <a:pPr algn="ctr">
              <a:defRPr/>
            </a:pPr>
            <a:endParaRPr lang="en-US" sz="4000" b="1" dirty="0">
              <a:solidFill>
                <a:srgbClr val="FFFFFF"/>
              </a:solidFill>
              <a:effectLst>
                <a:glow rad="190500">
                  <a:srgbClr val="000000">
                    <a:alpha val="75000"/>
                  </a:srgbClr>
                </a:glow>
              </a:effectLst>
              <a:ea typeface="Arial" charset="0"/>
              <a:cs typeface="Arial" charset="0"/>
            </a:endParaRPr>
          </a:p>
          <a:p>
            <a:pPr algn="ctr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102:1-2</a:t>
            </a:r>
          </a:p>
        </p:txBody>
      </p:sp>
      <p:sp>
        <p:nvSpPr>
          <p:cNvPr id="12595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1139825"/>
          </a:xfrm>
        </p:spPr>
        <p:txBody>
          <a:bodyPr/>
          <a:lstStyle/>
          <a:p>
            <a:pPr eaLnBrk="1" hangingPunct="1">
              <a:defRPr/>
            </a:pPr>
            <a:r>
              <a:rPr lang="en-US" sz="4800">
                <a:latin typeface="Tahoma" charset="0"/>
                <a:cs typeface="Arial" charset="0"/>
              </a:rPr>
              <a:t>Lament to God Alone</a:t>
            </a:r>
          </a:p>
        </p:txBody>
      </p:sp>
    </p:spTree>
    <p:extLst>
      <p:ext uri="{BB962C8B-B14F-4D97-AF65-F5344CB8AC3E}">
        <p14:creationId xmlns:p14="http://schemas.microsoft.com/office/powerpoint/2010/main" val="2762520409"/>
      </p:ext>
    </p:extLst>
  </p:cSld>
  <p:clrMapOvr>
    <a:masterClrMapping/>
  </p:clrMapOvr>
  <p:transition spd="slow"/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103</a:t>
            </a:r>
          </a:p>
        </p:txBody>
      </p:sp>
    </p:spTree>
    <p:extLst>
      <p:ext uri="{BB962C8B-B14F-4D97-AF65-F5344CB8AC3E}">
        <p14:creationId xmlns:p14="http://schemas.microsoft.com/office/powerpoint/2010/main" val="2683062185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我的心啊，要称颂耶和华，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我要全心全意地称颂祂的圣名。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17768029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5" descr="snymtn2"/>
          <p:cNvPicPr>
            <a:picLocks noChangeAspect="1" noChangeArrowheads="1"/>
          </p:cNvPicPr>
          <p:nvPr/>
        </p:nvPicPr>
        <p:blipFill>
          <a:blip r:embed="rId2">
            <a:lum bright="-24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391</a:t>
            </a:r>
          </a:p>
        </p:txBody>
      </p:sp>
      <p:sp>
        <p:nvSpPr>
          <p:cNvPr id="362501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看顾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义人的道路，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恶人的道路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却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必灭亡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8373514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autoUpdateAnimBg="0"/>
    </p:bld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我的心啊，要称颂耶和华，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不要忘记祂的一切恩惠。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.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2225331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祂赦免我一切的罪恶，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医治我一切的疾病。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US" altLang="ja-JP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8129235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祂救赎我的生命脱离死亡，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以慈爱和怜悯环绕我。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3616669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祂以美物满足我的愿望，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使我如鹰一般恢复青春。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6535004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耶和华为一切受欺压的人伸张正义，主持公道。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2551126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祂让摩西明白自己的旨意，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向以色列人彰显自己的作为。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52977749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耶和华有怜悯和恩典，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不轻易发怒，充满慈爱。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8650469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祂不永久责备人，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也不永远怀怒。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110961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祂没有按我们的过犯对待我们，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也没有照我们的罪恶惩罚我们。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7111507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因为天离地有多高，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祂对敬畏祂之人的爱也多大！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2620459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5" descr="snymtn4"/>
          <p:cNvPicPr>
            <a:picLocks noChangeAspect="1" noChangeArrowheads="1"/>
          </p:cNvPicPr>
          <p:nvPr/>
        </p:nvPicPr>
        <p:blipFill>
          <a:blip r:embed="rId2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391</a:t>
            </a:r>
          </a:p>
        </p:txBody>
      </p:sp>
      <p:sp>
        <p:nvSpPr>
          <p:cNvPr id="363525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看顾</a:t>
            </a: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义人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的道路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却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必灭亡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9148439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autoUpdateAnimBg="0"/>
    </p:bld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东离西有多远，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祂叫我们的过犯离我们也多远！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21735914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耶和华怜爱敬畏祂的人，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如同慈父怜爱自己的儿女。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771466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因为祂知道我们的本源，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顾念我们不过是尘土。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4497474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世人的年日如同草芥，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如野地茂盛的花，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9223836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一经风吹，便无影无踪，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永远消逝。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8635853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耶和华永永远远爱敬畏祂的人，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以公义待他们的子子孙孙，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398791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TW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就是那些守祂的约、</a:t>
            </a:r>
          </a:p>
          <a:p>
            <a:pPr lvl="0">
              <a:defRPr/>
            </a:pPr>
            <a:r>
              <a:rPr lang="zh-TW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一心遵行祂命令的人。</a:t>
            </a:r>
            <a:endParaRPr lang="en-US" altLang="zh-TW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605079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TheStruggle-Theme-Blank.jpg">
            <a:extLst>
              <a:ext uri="{FF2B5EF4-FFF2-40B4-BE49-F238E27FC236}">
                <a16:creationId xmlns:a16="http://schemas.microsoft.com/office/drawing/2014/main" id="{2A87E780-BD72-407A-BC5D-F60C7B46B6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FE31762-7305-4AB3-B2C9-D2E6690AB8C9}"/>
              </a:ext>
            </a:extLst>
          </p:cNvPr>
          <p:cNvSpPr txBox="1"/>
          <p:nvPr/>
        </p:nvSpPr>
        <p:spPr>
          <a:xfrm>
            <a:off x="2199371" y="159026"/>
            <a:ext cx="4750018" cy="2246769"/>
          </a:xfrm>
          <a:prstGeom prst="rect">
            <a:avLst/>
          </a:prstGeom>
          <a:solidFill>
            <a:schemeClr val="bg2">
              <a:alpha val="74000"/>
            </a:schemeClr>
          </a:solidFill>
        </p:spPr>
        <p:txBody>
          <a:bodyPr wrap="non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耶和华施行公义，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为所有受欺压的人主持公道。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他向摩西指示自己的道路，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向以色列人显明自己的作为。</a:t>
            </a: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诗篇</a:t>
            </a: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 103:6-14</a:t>
            </a:r>
          </a:p>
        </p:txBody>
      </p:sp>
    </p:spTree>
    <p:extLst>
      <p:ext uri="{BB962C8B-B14F-4D97-AF65-F5344CB8AC3E}">
        <p14:creationId xmlns:p14="http://schemas.microsoft.com/office/powerpoint/2010/main" val="149935183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TheStruggle-Theme-Blank.jpg">
            <a:extLst>
              <a:ext uri="{FF2B5EF4-FFF2-40B4-BE49-F238E27FC236}">
                <a16:creationId xmlns:a16="http://schemas.microsoft.com/office/drawing/2014/main" id="{2A87E780-BD72-407A-BC5D-F60C7B46B6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FE31762-7305-4AB3-B2C9-D2E6690AB8C9}"/>
              </a:ext>
            </a:extLst>
          </p:cNvPr>
          <p:cNvSpPr txBox="1"/>
          <p:nvPr/>
        </p:nvSpPr>
        <p:spPr>
          <a:xfrm>
            <a:off x="1899609" y="159026"/>
            <a:ext cx="5349541" cy="2246769"/>
          </a:xfrm>
          <a:prstGeom prst="rect">
            <a:avLst/>
          </a:prstGeom>
          <a:solidFill>
            <a:schemeClr val="bg2">
              <a:alpha val="74000"/>
            </a:schemeClr>
          </a:solidFill>
        </p:spPr>
        <p:txBody>
          <a:bodyPr wrap="non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耶和华有怜悯，有恩典，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不轻易发怒，并且有丰盛的慈爱。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 </a:t>
            </a: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他不长久责备，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也不永远怀怒。</a:t>
            </a: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诗篇</a:t>
            </a: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 103:6-14</a:t>
            </a:r>
          </a:p>
        </p:txBody>
      </p:sp>
    </p:spTree>
    <p:extLst>
      <p:ext uri="{BB962C8B-B14F-4D97-AF65-F5344CB8AC3E}">
        <p14:creationId xmlns:p14="http://schemas.microsoft.com/office/powerpoint/2010/main" val="497929207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TheStruggle-Theme-Blank.jpg">
            <a:extLst>
              <a:ext uri="{FF2B5EF4-FFF2-40B4-BE49-F238E27FC236}">
                <a16:creationId xmlns:a16="http://schemas.microsoft.com/office/drawing/2014/main" id="{2A87E780-BD72-407A-BC5D-F60C7B46B6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FE31762-7305-4AB3-B2C9-D2E6690AB8C9}"/>
              </a:ext>
            </a:extLst>
          </p:cNvPr>
          <p:cNvSpPr txBox="1"/>
          <p:nvPr/>
        </p:nvSpPr>
        <p:spPr>
          <a:xfrm>
            <a:off x="1798135" y="172278"/>
            <a:ext cx="5472973" cy="3108543"/>
          </a:xfrm>
          <a:prstGeom prst="rect">
            <a:avLst/>
          </a:prstGeom>
          <a:solidFill>
            <a:schemeClr val="bg2">
              <a:alpha val="74000"/>
            </a:schemeClr>
          </a:solidFill>
        </p:spPr>
        <p:txBody>
          <a:bodyPr wrap="non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他没有按着我们的罪过待我们，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也没有照着我们的罪孽报应我们。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 </a:t>
            </a: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天离地有多高，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他的慈爱向敬畏他的人也有多大。</a:t>
            </a:r>
            <a:endParaRPr lang="en-GB" altLang="zh-CN" sz="2800" b="1">
              <a:solidFill>
                <a:srgbClr val="1F497D">
                  <a:lumMod val="75000"/>
                </a:srgbClr>
              </a:solidFill>
              <a:latin typeface="Arial Narrow" panose="020B0606020202030204" pitchFamily="34" charset="0"/>
              <a:cs typeface="+mn-cs"/>
            </a:endParaRP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诗篇</a:t>
            </a: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 103:6-14</a:t>
            </a: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53565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0966" y="102580"/>
            <a:ext cx="8236820" cy="799420"/>
          </a:xfrm>
          <a:solidFill>
            <a:schemeClr val="tx1"/>
          </a:solidFill>
        </p:spPr>
        <p:txBody>
          <a:bodyPr/>
          <a:lstStyle/>
          <a:p>
            <a:r>
              <a:rPr lang="ko-KR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诗篇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 国度声明</a:t>
            </a:r>
            <a:endParaRPr lang="en-US" sz="40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331175" y="1433727"/>
            <a:ext cx="8336595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r>
              <a:rPr lang="zh-CN" altLang="en-US" b="1" dirty="0">
                <a:solidFill>
                  <a:srgbClr val="FFFF00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赞美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与祈求是敬拜神圣君王的正确回应。</a:t>
            </a:r>
            <a:endParaRPr lang="en-US" sz="54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</a:endParaRPr>
          </a:p>
        </p:txBody>
      </p:sp>
      <p:sp>
        <p:nvSpPr>
          <p:cNvPr id="5" name="Text Box 24"/>
          <p:cNvSpPr txBox="1">
            <a:spLocks noChangeArrowheads="1"/>
          </p:cNvSpPr>
          <p:nvPr/>
        </p:nvSpPr>
        <p:spPr bwMode="auto">
          <a:xfrm>
            <a:off x="8431445" y="65344"/>
            <a:ext cx="6981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343</a:t>
            </a:r>
          </a:p>
        </p:txBody>
      </p:sp>
    </p:spTree>
    <p:extLst>
      <p:ext uri="{BB962C8B-B14F-4D97-AF65-F5344CB8AC3E}">
        <p14:creationId xmlns:p14="http://schemas.microsoft.com/office/powerpoint/2010/main" val="135084166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5" descr="Clouds &amp; Sky 0645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611" name="Text Box 3"/>
          <p:cNvSpPr txBox="1">
            <a:spLocks noChangeArrowheads="1"/>
          </p:cNvSpPr>
          <p:nvPr/>
        </p:nvSpPr>
        <p:spPr bwMode="auto">
          <a:xfrm>
            <a:off x="685800" y="2282825"/>
            <a:ext cx="76962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37:9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因为作恶的必被剪除，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但等候耶和华的必承受地土。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30052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391</a:t>
            </a:r>
          </a:p>
        </p:txBody>
      </p:sp>
      <p:sp>
        <p:nvSpPr>
          <p:cNvPr id="130053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586147"/>
      </p:ext>
    </p:extLst>
  </p:cSld>
  <p:clrMapOvr>
    <a:masterClrMapping/>
  </p:clrMapOvr>
  <p:transition spd="med">
    <p:randomBar dir="vert"/>
  </p:transition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TheStruggle-Theme-Blank.jpg">
            <a:extLst>
              <a:ext uri="{FF2B5EF4-FFF2-40B4-BE49-F238E27FC236}">
                <a16:creationId xmlns:a16="http://schemas.microsoft.com/office/drawing/2014/main" id="{2A87E780-BD72-407A-BC5D-F60C7B46B6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FE31762-7305-4AB3-B2C9-D2E6690AB8C9}"/>
              </a:ext>
            </a:extLst>
          </p:cNvPr>
          <p:cNvSpPr txBox="1"/>
          <p:nvPr/>
        </p:nvSpPr>
        <p:spPr>
          <a:xfrm>
            <a:off x="1840298" y="159026"/>
            <a:ext cx="5468164" cy="3970318"/>
          </a:xfrm>
          <a:prstGeom prst="rect">
            <a:avLst/>
          </a:prstGeom>
          <a:solidFill>
            <a:schemeClr val="bg2">
              <a:alpha val="74000"/>
            </a:schemeClr>
          </a:solidFill>
        </p:spPr>
        <p:txBody>
          <a:bodyPr wrap="non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东离西有多远，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他使我们的过犯离我们也有多远。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 </a:t>
            </a: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父亲怎样怜恤儿子，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耶和华也照样怜恤敬畏他的人；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 </a:t>
            </a: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因为他知道我们的本体，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记得我们不过是尘土。</a:t>
            </a:r>
            <a:endParaRPr lang="en-GB" altLang="zh-CN" sz="2800" b="1">
              <a:solidFill>
                <a:srgbClr val="1F497D">
                  <a:lumMod val="75000"/>
                </a:srgbClr>
              </a:solidFill>
              <a:latin typeface="Arial Narrow" panose="020B0606020202030204" pitchFamily="34" charset="0"/>
              <a:cs typeface="+mn-cs"/>
            </a:endParaRP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诗篇</a:t>
            </a: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 103:6-14</a:t>
            </a: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6807136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104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253599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21" name="Picture 2" descr="npo0000d2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716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3481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104:1</a:t>
            </a:r>
          </a:p>
        </p:txBody>
      </p:sp>
      <p:sp>
        <p:nvSpPr>
          <p:cNvPr id="34820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我的心哪！你要称颂耶和华；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耶和华我的　神啊！你真伟大；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你以尊荣和威严为衣服。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6370854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 descr="10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79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104:2</a:t>
            </a:r>
          </a:p>
        </p:txBody>
      </p:sp>
      <p:sp>
        <p:nvSpPr>
          <p:cNvPr id="33796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你披上亮光好象披上外袍；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展开诸天好象铺张帐幔。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0646094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8" name="Picture 11" descr="npo0000e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104:24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zh-CN" altLang="en-US" dirty="0"/>
              <a:t>耶和华啊！你所造的真是众多。</a:t>
            </a:r>
          </a:p>
          <a:p>
            <a:pPr marL="0" indent="0">
              <a:buFontTx/>
              <a:buNone/>
            </a:pPr>
            <a:endParaRPr lang="zh-CN" altLang="en-US" dirty="0"/>
          </a:p>
          <a:p>
            <a:pPr marL="0" indent="0">
              <a:buFontTx/>
              <a:buNone/>
            </a:pPr>
            <a:r>
              <a:rPr lang="zh-CN" altLang="en-US" dirty="0"/>
              <a:t>它们都是你用智慧造成的；</a:t>
            </a:r>
          </a:p>
          <a:p>
            <a:pPr marL="0" indent="0">
              <a:buFontTx/>
              <a:buNone/>
            </a:pPr>
            <a:endParaRPr lang="zh-CN" altLang="en-US" dirty="0"/>
          </a:p>
          <a:p>
            <a:pPr marL="0" indent="0">
              <a:buFontTx/>
              <a:buNone/>
            </a:pPr>
            <a:r>
              <a:rPr lang="zh-CN" altLang="en-US" dirty="0"/>
              <a:t>全地充满你所造的东西。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1848068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3" name="Picture 5" descr="10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2943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104:33</a:t>
            </a: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zh-CN" altLang="en-US" dirty="0"/>
              <a:t>我一生要向耶和华歌唱；</a:t>
            </a:r>
          </a:p>
          <a:p>
            <a:pPr marL="0" indent="0">
              <a:buFontTx/>
              <a:buNone/>
            </a:pPr>
            <a:endParaRPr lang="zh-CN" altLang="en-US" dirty="0"/>
          </a:p>
          <a:p>
            <a:pPr marL="0" indent="0">
              <a:buFontTx/>
              <a:buNone/>
            </a:pPr>
            <a:r>
              <a:rPr lang="zh-CN" altLang="en-US" dirty="0"/>
              <a:t>我还在世的时候，我要向我的　神歌颂。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8210909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105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5553184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106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983000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1" descr="ActJustly-Them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1" descr="ActJustly-Theme-Blank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017908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0615881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1" descr="ActJustly-Vers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1" descr="ActJustly-Theme-Blank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3E5BE17-4BFD-4B64-B0D4-66212BDF74BD}"/>
              </a:ext>
            </a:extLst>
          </p:cNvPr>
          <p:cNvSpPr txBox="1"/>
          <p:nvPr/>
        </p:nvSpPr>
        <p:spPr>
          <a:xfrm>
            <a:off x="1560598" y="1447800"/>
            <a:ext cx="602280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800" b="1" dirty="0">
                <a:solidFill>
                  <a:schemeClr val="bg1"/>
                </a:solidFill>
              </a:rPr>
              <a:t>那些行事公正，</a:t>
            </a:r>
          </a:p>
          <a:p>
            <a:pPr algn="ctr"/>
            <a:r>
              <a:rPr lang="zh-CN" altLang="en-US" sz="4800" b="1" dirty="0">
                <a:solidFill>
                  <a:schemeClr val="bg1"/>
                </a:solidFill>
              </a:rPr>
              <a:t>持守公义的人有福了</a:t>
            </a:r>
            <a:r>
              <a:rPr lang="zh-CN" altLang="en-US" sz="3600" dirty="0">
                <a:solidFill>
                  <a:schemeClr val="bg1"/>
                </a:solidFill>
              </a:rPr>
              <a:t>。</a:t>
            </a:r>
            <a:endParaRPr lang="en-IN" sz="3600" dirty="0">
              <a:solidFill>
                <a:schemeClr val="bg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69210C7-6811-4678-AB03-AC073619775C}"/>
              </a:ext>
            </a:extLst>
          </p:cNvPr>
          <p:cNvSpPr txBox="1"/>
          <p:nvPr/>
        </p:nvSpPr>
        <p:spPr>
          <a:xfrm>
            <a:off x="2851945" y="4593332"/>
            <a:ext cx="316785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4800" b="1" dirty="0">
                <a:solidFill>
                  <a:schemeClr val="bg1"/>
                </a:solidFill>
              </a:rPr>
              <a:t>诗篇 </a:t>
            </a:r>
            <a:r>
              <a:rPr lang="en-US" altLang="zh-CN" sz="4800" b="1" dirty="0">
                <a:solidFill>
                  <a:schemeClr val="bg1"/>
                </a:solidFill>
              </a:rPr>
              <a:t>106:3</a:t>
            </a:r>
            <a:endParaRPr lang="en-IN" sz="3600" dirty="0">
              <a:solidFill>
                <a:schemeClr val="bg1"/>
              </a:solidFill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561DD4B-BA7A-4753-9FBD-6FB1FEC30F3A}"/>
              </a:ext>
            </a:extLst>
          </p:cNvPr>
          <p:cNvCxnSpPr>
            <a:cxnSpLocks/>
          </p:cNvCxnSpPr>
          <p:nvPr/>
        </p:nvCxnSpPr>
        <p:spPr>
          <a:xfrm>
            <a:off x="3026171" y="5424329"/>
            <a:ext cx="28194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0C37029-7276-486F-9FD5-C5658DF9BAB3}"/>
              </a:ext>
            </a:extLst>
          </p:cNvPr>
          <p:cNvCxnSpPr>
            <a:cxnSpLocks/>
          </p:cNvCxnSpPr>
          <p:nvPr/>
        </p:nvCxnSpPr>
        <p:spPr>
          <a:xfrm>
            <a:off x="3026171" y="4593332"/>
            <a:ext cx="28194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0166238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3" name="Picture 5" descr="Mountain Scene 0391"/>
          <p:cNvPicPr>
            <a:picLocks noChangeAspect="1" noChangeArrowheads="1"/>
          </p:cNvPicPr>
          <p:nvPr/>
        </p:nvPicPr>
        <p:blipFill>
          <a:blip r:embed="rId2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391</a:t>
            </a:r>
          </a:p>
        </p:txBody>
      </p:sp>
      <p:sp>
        <p:nvSpPr>
          <p:cNvPr id="13107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P 14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685800" y="2282825"/>
            <a:ext cx="76962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37:9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因为作恶的必被剪除，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但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等候耶和华的必承受地土。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0342235"/>
      </p:ext>
    </p:extLst>
  </p:cSld>
  <p:clrMapOvr>
    <a:masterClrMapping/>
  </p:clrMapOvr>
  <p:transition spd="med">
    <p:randomBar dir="vert"/>
  </p:transition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107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7832786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108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3723235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109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7911911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110</a:t>
            </a:r>
          </a:p>
        </p:txBody>
      </p:sp>
    </p:spTree>
    <p:extLst>
      <p:ext uri="{BB962C8B-B14F-4D97-AF65-F5344CB8AC3E}">
        <p14:creationId xmlns:p14="http://schemas.microsoft.com/office/powerpoint/2010/main" val="1217162137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111</a:t>
            </a:r>
          </a:p>
        </p:txBody>
      </p:sp>
    </p:spTree>
    <p:extLst>
      <p:ext uri="{BB962C8B-B14F-4D97-AF65-F5344CB8AC3E}">
        <p14:creationId xmlns:p14="http://schemas.microsoft.com/office/powerpoint/2010/main" val="3168477754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关键字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485598" y="1602007"/>
            <a:ext cx="8267732" cy="273132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你们要赞美耶和华。</a:t>
            </a:r>
          </a:p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在正直人的议会中和大会里，</a:t>
            </a:r>
          </a:p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我要全心称谢耶和华。</a:t>
            </a: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”</a:t>
            </a:r>
          </a:p>
          <a:p>
            <a:pPr defTabSz="457200"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111:1).</a:t>
            </a:r>
            <a:endParaRPr lang="en-US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72802" y="65344"/>
            <a:ext cx="6981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380</a:t>
            </a:r>
          </a:p>
        </p:txBody>
      </p:sp>
    </p:spTree>
    <p:extLst>
      <p:ext uri="{BB962C8B-B14F-4D97-AF65-F5344CB8AC3E}">
        <p14:creationId xmlns:p14="http://schemas.microsoft.com/office/powerpoint/2010/main" val="2658412694"/>
      </p:ext>
    </p:extLst>
  </p:cSld>
  <p:clrMapOvr>
    <a:masterClrMapping/>
  </p:clrMapOvr>
  <p:transition/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0"/>
            <a:ext cx="9144000" cy="1143000"/>
          </a:xfrm>
          <a:gradFill rotWithShape="0">
            <a:gsLst>
              <a:gs pos="0">
                <a:srgbClr val="993437"/>
              </a:gs>
              <a:gs pos="100000">
                <a:srgbClr val="99343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藉由诗篇祈祷</a:t>
            </a:r>
            <a:endParaRPr lang="en-US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1676400"/>
            <a:ext cx="9144000" cy="21336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一人一节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用自己的话改述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不提要求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grpSp>
        <p:nvGrpSpPr>
          <p:cNvPr id="232452" name="Group 4"/>
          <p:cNvGrpSpPr>
            <a:grpSpLocks/>
          </p:cNvGrpSpPr>
          <p:nvPr/>
        </p:nvGrpSpPr>
        <p:grpSpPr bwMode="auto">
          <a:xfrm>
            <a:off x="0" y="3906838"/>
            <a:ext cx="9144000" cy="2944812"/>
            <a:chOff x="0" y="2465"/>
            <a:chExt cx="5472" cy="1855"/>
          </a:xfrm>
        </p:grpSpPr>
        <p:pic>
          <p:nvPicPr>
            <p:cNvPr id="232453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54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83283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 build="p" autoUpdateAnimBg="0"/>
    </p:bld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2" descr="Mountain Scene 060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" name="Text Box 4"/>
          <p:cNvSpPr txBox="1">
            <a:spLocks noChangeArrowheads="1"/>
          </p:cNvSpPr>
          <p:nvPr/>
        </p:nvSpPr>
        <p:spPr bwMode="auto">
          <a:xfrm>
            <a:off x="381000" y="3032125"/>
            <a:ext cx="85344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111:1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你们要赞美耶和华。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在正直人的议会中和大会里，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我要全心称谢耶和华。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331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5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960668213"/>
      </p:ext>
    </p:extLst>
  </p:cSld>
  <p:clrMapOvr>
    <a:masterClrMapping/>
  </p:clrMapOvr>
  <p:transition advTm="60000">
    <p:cover dir="rd"/>
  </p:transition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6" name="Picture 2" descr="107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Text Box 4"/>
          <p:cNvSpPr txBox="1">
            <a:spLocks noChangeArrowheads="1"/>
          </p:cNvSpPr>
          <p:nvPr/>
        </p:nvSpPr>
        <p:spPr bwMode="auto">
          <a:xfrm>
            <a:off x="609600" y="2895600"/>
            <a:ext cx="85344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111:2 </a:t>
            </a:r>
            <a:r>
              <a:rPr lang="zh-CN" alt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耶和华的作为伟大，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喜爱他作为的人都努力查究。</a:t>
            </a:r>
            <a:endParaRPr lang="en-US" sz="4000" b="1" dirty="0">
              <a:solidFill>
                <a:srgbClr val="FFFFFF"/>
              </a:solidFill>
              <a:latin typeface="Ariakl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36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祈祷</a:t>
            </a:r>
            <a:endParaRPr lang="en-US" sz="4000" b="1" dirty="0">
              <a:solidFill>
                <a:schemeClr val="bg1"/>
              </a:solidFill>
              <a:latin typeface="Ariakl"/>
              <a:ea typeface="+mj-ea"/>
              <a:cs typeface="Ariakl"/>
            </a:endParaRPr>
          </a:p>
        </p:txBody>
      </p:sp>
    </p:spTree>
    <p:extLst>
      <p:ext uri="{BB962C8B-B14F-4D97-AF65-F5344CB8AC3E}">
        <p14:creationId xmlns:p14="http://schemas.microsoft.com/office/powerpoint/2010/main" val="4120325324"/>
      </p:ext>
    </p:extLst>
  </p:cSld>
  <p:clrMapOvr>
    <a:masterClrMapping/>
  </p:clrMapOvr>
  <p:transition advTm="60000">
    <p:cover dir="rd"/>
  </p:transition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594" name="Picture 2" descr="9405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Text Box 4"/>
          <p:cNvSpPr txBox="1">
            <a:spLocks noChangeArrowheads="1"/>
          </p:cNvSpPr>
          <p:nvPr/>
        </p:nvSpPr>
        <p:spPr bwMode="auto">
          <a:xfrm>
            <a:off x="609600" y="1871663"/>
            <a:ext cx="85344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111:3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 他的作为满有尊荣和威严，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他的公义永远长存。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478966850"/>
      </p:ext>
    </p:extLst>
  </p:cSld>
  <p:clrMapOvr>
    <a:masterClrMapping/>
  </p:clrMapOvr>
  <p:transition advTm="60000">
    <p:cover dir="rd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5" descr="Sunrise &amp; Sunset 0695"/>
          <p:cNvPicPr>
            <a:picLocks noChangeAspect="1" noChangeArrowheads="1"/>
          </p:cNvPicPr>
          <p:nvPr/>
        </p:nvPicPr>
        <p:blipFill>
          <a:blip r:embed="rId2">
            <a:lum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100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391</a:t>
            </a:r>
          </a:p>
        </p:txBody>
      </p:sp>
      <p:sp>
        <p:nvSpPr>
          <p:cNvPr id="132101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P 14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685800" y="2282825"/>
            <a:ext cx="76962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37:9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作恶的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必被剪除，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但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等候耶和华的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必承受地土。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0762814"/>
      </p:ext>
    </p:extLst>
  </p:cSld>
  <p:clrMapOvr>
    <a:masterClrMapping/>
  </p:clrMapOvr>
  <p:transition spd="med">
    <p:randomBar dir="vert"/>
  </p:transition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642" name="Picture 2" descr="2yellowroses"/>
          <p:cNvPicPr>
            <a:picLocks noChangeAspect="1" noChangeArrowheads="1"/>
          </p:cNvPicPr>
          <p:nvPr/>
        </p:nvPicPr>
        <p:blipFill>
          <a:blip r:embed="rId3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Text Box 4"/>
          <p:cNvSpPr txBox="1">
            <a:spLocks noChangeArrowheads="1"/>
          </p:cNvSpPr>
          <p:nvPr/>
        </p:nvSpPr>
        <p:spPr bwMode="auto">
          <a:xfrm>
            <a:off x="533400" y="1871663"/>
            <a:ext cx="86106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111:4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他使人记念他所行的奇事；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耶和华有恩典，有怜悯。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9461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291391048"/>
      </p:ext>
    </p:extLst>
  </p:cSld>
  <p:clrMapOvr>
    <a:masterClrMapping/>
  </p:clrMapOvr>
  <p:transition advTm="60000">
    <p:cover dir="rd"/>
  </p:transition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690" name="Picture 2" descr="lillyflrs1"/>
          <p:cNvPicPr>
            <a:picLocks noChangeAspect="1" noChangeArrowheads="1"/>
          </p:cNvPicPr>
          <p:nvPr/>
        </p:nvPicPr>
        <p:blipFill>
          <a:blip r:embed="rId3">
            <a:lum bright="-12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Text Box 4"/>
          <p:cNvSpPr txBox="1">
            <a:spLocks noChangeArrowheads="1"/>
          </p:cNvSpPr>
          <p:nvPr/>
        </p:nvSpPr>
        <p:spPr bwMode="auto">
          <a:xfrm>
            <a:off x="533400" y="1871663"/>
            <a:ext cx="86106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111:5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他赐粮食给敬畏他的人；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他永远记念自己的约。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727020187"/>
      </p:ext>
    </p:extLst>
  </p:cSld>
  <p:clrMapOvr>
    <a:masterClrMapping/>
  </p:clrMapOvr>
  <p:transition advTm="60000">
    <p:cover dir="rd"/>
  </p:transition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738" name="Picture 2" descr="mtn&amp;moon"/>
          <p:cNvPicPr>
            <a:picLocks noChangeAspect="1" noChangeArrowheads="1"/>
          </p:cNvPicPr>
          <p:nvPr/>
        </p:nvPicPr>
        <p:blipFill>
          <a:blip r:embed="rId3">
            <a:lum bright="-6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6" name="Text Box 4"/>
          <p:cNvSpPr txBox="1">
            <a:spLocks noChangeArrowheads="1"/>
          </p:cNvSpPr>
          <p:nvPr/>
        </p:nvSpPr>
        <p:spPr bwMode="auto">
          <a:xfrm>
            <a:off x="4724400" y="914400"/>
            <a:ext cx="44196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4000" b="1" dirty="0">
                <a:solidFill>
                  <a:srgbClr val="FFFFFF"/>
                </a:solidFill>
              </a:rPr>
              <a:t>111:6 </a:t>
            </a:r>
            <a:r>
              <a:rPr lang="zh-CN" altLang="en-US" sz="4000" b="1" dirty="0">
                <a:solidFill>
                  <a:srgbClr val="FFFFFF"/>
                </a:solidFill>
              </a:rPr>
              <a:t>他向自己的子民彰显大能的作为，</a:t>
            </a:r>
          </a:p>
          <a:p>
            <a:pPr eaLnBrk="1" hangingPunct="1"/>
            <a:r>
              <a:rPr lang="zh-CN" altLang="en-US" sz="4000" b="1" dirty="0">
                <a:solidFill>
                  <a:srgbClr val="FFFFFF"/>
                </a:solidFill>
              </a:rPr>
              <a:t>把列国赐给他们为业。</a:t>
            </a:r>
            <a:endParaRPr lang="en-US" sz="4000" b="1" dirty="0">
              <a:solidFill>
                <a:srgbClr val="FFFFFF"/>
              </a:solidFill>
            </a:endParaRPr>
          </a:p>
        </p:txBody>
      </p:sp>
      <p:sp>
        <p:nvSpPr>
          <p:cNvPr id="2355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151539854"/>
      </p:ext>
    </p:extLst>
  </p:cSld>
  <p:clrMapOvr>
    <a:masterClrMapping/>
  </p:clrMapOvr>
  <p:transition advTm="60000">
    <p:cover dir="rd"/>
  </p:transition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786" name="Picture 2" descr="Mountain Scene 061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4" name="Text Box 4"/>
          <p:cNvSpPr txBox="1">
            <a:spLocks noChangeArrowheads="1"/>
          </p:cNvSpPr>
          <p:nvPr/>
        </p:nvSpPr>
        <p:spPr bwMode="auto">
          <a:xfrm>
            <a:off x="457200" y="1676400"/>
            <a:ext cx="8686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111:7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他手所作的都是诚实和公正；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他的训词都是可信靠的。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560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791751540"/>
      </p:ext>
    </p:extLst>
  </p:cSld>
  <p:clrMapOvr>
    <a:masterClrMapping/>
  </p:clrMapOvr>
  <p:transition advTm="60000">
    <p:cover dir="rd"/>
  </p:transition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34" name="Picture 2" descr="104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Text Box 4"/>
          <p:cNvSpPr txBox="1">
            <a:spLocks noChangeArrowheads="1"/>
          </p:cNvSpPr>
          <p:nvPr/>
        </p:nvSpPr>
        <p:spPr bwMode="auto">
          <a:xfrm>
            <a:off x="457200" y="1676400"/>
            <a:ext cx="8686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111:8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他的训词是永远确定的，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是按着信实和正直制订的。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765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596619823"/>
      </p:ext>
    </p:extLst>
  </p:cSld>
  <p:clrMapOvr>
    <a:masterClrMapping/>
  </p:clrMapOvr>
  <p:transition advTm="60000">
    <p:cover dir="rd"/>
  </p:transition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0882" name="Picture 2" descr="94040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457200" y="1981200"/>
            <a:ext cx="86868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111:9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他向自己的子民施行救赎；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他命定自己的约，直到永远；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他的名神圣可畏。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9701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462876798"/>
      </p:ext>
    </p:extLst>
  </p:cSld>
  <p:clrMapOvr>
    <a:masterClrMapping/>
  </p:clrMapOvr>
  <p:transition advTm="60000">
    <p:cover dir="rd"/>
  </p:transition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930" name="Picture 2" descr="94021"/>
          <p:cNvPicPr>
            <a:picLocks noChangeAspect="1" noChangeArrowheads="1"/>
          </p:cNvPicPr>
          <p:nvPr/>
        </p:nvPicPr>
        <p:blipFill>
          <a:blip r:embed="rId3">
            <a:lum bright="-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8" name="Text Box 4"/>
          <p:cNvSpPr txBox="1">
            <a:spLocks noChangeArrowheads="1"/>
          </p:cNvSpPr>
          <p:nvPr/>
        </p:nvSpPr>
        <p:spPr bwMode="auto">
          <a:xfrm>
            <a:off x="457200" y="2514600"/>
            <a:ext cx="86868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111:10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敬畏耶和华是智慧的开端；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凡是这样行的都是明智的。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耶和华该受赞美，直到永远。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3174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635816122"/>
      </p:ext>
    </p:extLst>
  </p:cSld>
  <p:clrMapOvr>
    <a:masterClrMapping/>
  </p:clrMapOvr>
  <p:transition advTm="60000">
    <p:cover dir="rd"/>
  </p:transition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13806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112</a:t>
            </a:r>
          </a:p>
        </p:txBody>
      </p:sp>
    </p:spTree>
    <p:extLst>
      <p:ext uri="{BB962C8B-B14F-4D97-AF65-F5344CB8AC3E}">
        <p14:creationId xmlns:p14="http://schemas.microsoft.com/office/powerpoint/2010/main" val="1377739463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113</a:t>
            </a:r>
          </a:p>
        </p:txBody>
      </p:sp>
    </p:spTree>
    <p:extLst>
      <p:ext uri="{BB962C8B-B14F-4D97-AF65-F5344CB8AC3E}">
        <p14:creationId xmlns:p14="http://schemas.microsoft.com/office/powerpoint/2010/main" val="1825645967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2" descr="100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2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9" name="Rectangle 3"/>
          <p:cNvSpPr>
            <a:spLocks noChangeArrowheads="1"/>
          </p:cNvSpPr>
          <p:nvPr/>
        </p:nvSpPr>
        <p:spPr bwMode="auto">
          <a:xfrm>
            <a:off x="838200" y="1176338"/>
            <a:ext cx="7543800" cy="550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rgbClr val="100D00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(</a:t>
            </a: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诗篇 </a:t>
            </a:r>
            <a:r>
              <a:rPr 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113 )</a:t>
            </a:r>
          </a:p>
          <a:p>
            <a:pPr algn="ctr">
              <a:defRPr/>
            </a:pPr>
            <a:endParaRPr lang="en-US" sz="3200" b="1" dirty="0">
              <a:solidFill>
                <a:srgbClr val="EAEAEA"/>
              </a:solidFill>
              <a:ea typeface="Arial" charset="0"/>
              <a:cs typeface="Arial" charset="0"/>
            </a:endParaRP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齐来敬拜讚美主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当于那旭日露曙光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日落时 仍都称讚</a:t>
            </a:r>
            <a:r>
              <a:rPr 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(2x)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当称赞祂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每个信众也要赞美主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高举圣父名字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齐来颂赞</a:t>
            </a:r>
            <a:endParaRPr lang="en-US" altLang="zh-CN" sz="3200" b="1" dirty="0">
              <a:solidFill>
                <a:srgbClr val="EAEAEA"/>
              </a:solidFill>
              <a:ea typeface="Arial" charset="0"/>
              <a:cs typeface="Arial" charset="0"/>
            </a:endParaRP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基督我主 至圣名字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天天赞颂没停</a:t>
            </a:r>
            <a:endParaRPr lang="en-US" sz="3200" b="1" dirty="0">
              <a:solidFill>
                <a:srgbClr val="EAEAEA"/>
              </a:solidFill>
              <a:ea typeface="Arial" charset="0"/>
              <a:cs typeface="Arial" charset="0"/>
            </a:endParaRPr>
          </a:p>
        </p:txBody>
      </p:sp>
      <p:sp>
        <p:nvSpPr>
          <p:cNvPr id="121860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zh-CN" altLang="en-US" b="1" dirty="0">
                <a:latin typeface="Arial" charset="0"/>
                <a:cs typeface="Arial" charset="0"/>
              </a:rPr>
              <a:t>齐来敬拜讚美主</a:t>
            </a:r>
          </a:p>
        </p:txBody>
      </p:sp>
    </p:spTree>
    <p:extLst>
      <p:ext uri="{BB962C8B-B14F-4D97-AF65-F5344CB8AC3E}">
        <p14:creationId xmlns:p14="http://schemas.microsoft.com/office/powerpoint/2010/main" val="2871887433"/>
      </p:ext>
    </p:extLst>
  </p:cSld>
  <p:clrMapOvr>
    <a:masterClrMapping/>
  </p:clrMapOvr>
  <p:transition>
    <p:randomBar dir="vert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5" descr="Mountain Scene 0623"/>
          <p:cNvPicPr>
            <a:picLocks noChangeAspect="1" noChangeArrowheads="1"/>
          </p:cNvPicPr>
          <p:nvPr/>
        </p:nvPicPr>
        <p:blipFill>
          <a:blip r:embed="rId2">
            <a:lum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4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391</a:t>
            </a:r>
          </a:p>
        </p:txBody>
      </p:sp>
      <p:sp>
        <p:nvSpPr>
          <p:cNvPr id="133125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P 14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685800" y="2282825"/>
            <a:ext cx="76962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37:9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作恶的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必被</a:t>
            </a: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剪除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但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等候耶和华的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</a:t>
            </a: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承受地土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7289162"/>
      </p:ext>
    </p:extLst>
  </p:cSld>
  <p:clrMapOvr>
    <a:masterClrMapping/>
  </p:clrMapOvr>
  <p:transition spd="med">
    <p:randomBar dir="vert"/>
  </p:transition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90;p13">
            <a:extLst>
              <a:ext uri="{FF2B5EF4-FFF2-40B4-BE49-F238E27FC236}">
                <a16:creationId xmlns:a16="http://schemas.microsoft.com/office/drawing/2014/main" id="{C8B1B447-AAFE-4134-BF82-F67561EA7F7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0" y="3103800"/>
            <a:ext cx="9144000" cy="154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en-SG" sz="5867" dirty="0">
                <a:solidFill>
                  <a:schemeClr val="accent2">
                    <a:lumMod val="75000"/>
                  </a:schemeClr>
                </a:solidFill>
                <a:latin typeface="Garamond" panose="02020404030301010803" pitchFamily="18" charset="0"/>
              </a:rPr>
              <a:t>JESUS SANG</a:t>
            </a:r>
          </a:p>
        </p:txBody>
      </p:sp>
      <p:sp>
        <p:nvSpPr>
          <p:cNvPr id="7" name="Google Shape;90;p13">
            <a:extLst>
              <a:ext uri="{FF2B5EF4-FFF2-40B4-BE49-F238E27FC236}">
                <a16:creationId xmlns:a16="http://schemas.microsoft.com/office/drawing/2014/main" id="{FB2CE91A-465B-42E4-8DF3-2CCCBCADB917}"/>
              </a:ext>
            </a:extLst>
          </p:cNvPr>
          <p:cNvSpPr txBox="1">
            <a:spLocks/>
          </p:cNvSpPr>
          <p:nvPr/>
        </p:nvSpPr>
        <p:spPr>
          <a:xfrm>
            <a:off x="213016" y="4475433"/>
            <a:ext cx="8695267" cy="7315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And when they </a:t>
            </a:r>
            <a:r>
              <a:rPr kumimoji="0" lang="en-SG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[Jesus and the twelve disciples] </a:t>
            </a: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had sung a hymn, </a:t>
            </a:r>
            <a:b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</a:b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they went out to the Mount of Olives. 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(Matt. 26:30)</a:t>
            </a:r>
            <a:endParaRPr kumimoji="0" lang="en-SG" sz="1867" b="0" i="1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sym typeface="Playfair Display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7002C53-E388-4457-9EA8-F70E9093A259}"/>
              </a:ext>
            </a:extLst>
          </p:cNvPr>
          <p:cNvSpPr txBox="1"/>
          <p:nvPr/>
        </p:nvSpPr>
        <p:spPr>
          <a:xfrm>
            <a:off x="-1" y="6081255"/>
            <a:ext cx="9144002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耶稣和十二门徒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】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唱完了诗，就出来往橄榄山去。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太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26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：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30】</a:t>
            </a:r>
            <a:endParaRPr kumimoji="0" lang="en-SG" altLang="zh-CN" sz="2133" b="0" i="0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0" y="5219481"/>
            <a:ext cx="9144000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耶稣唱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pic>
        <p:nvPicPr>
          <p:cNvPr id="1028" name="Picture 4" descr="Image result for drought desert">
            <a:extLst>
              <a:ext uri="{FF2B5EF4-FFF2-40B4-BE49-F238E27FC236}">
                <a16:creationId xmlns:a16="http://schemas.microsoft.com/office/drawing/2014/main" id="{D92D2B35-DE67-4387-85A2-FF41ADC33E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4663191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90;p13">
            <a:extLst>
              <a:ext uri="{FF2B5EF4-FFF2-40B4-BE49-F238E27FC236}">
                <a16:creationId xmlns:a16="http://schemas.microsoft.com/office/drawing/2014/main" id="{C8B1B447-AAFE-4134-BF82-F67561EA7F7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0" y="3103800"/>
            <a:ext cx="9144000" cy="154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en-SG" sz="5867" dirty="0">
                <a:solidFill>
                  <a:schemeClr val="accent2">
                    <a:lumMod val="75000"/>
                  </a:schemeClr>
                </a:solidFill>
                <a:latin typeface="Garamond" panose="02020404030301010803" pitchFamily="18" charset="0"/>
              </a:rPr>
              <a:t>JESUS SANG</a:t>
            </a:r>
          </a:p>
        </p:txBody>
      </p:sp>
      <p:sp>
        <p:nvSpPr>
          <p:cNvPr id="7" name="Google Shape;90;p13">
            <a:extLst>
              <a:ext uri="{FF2B5EF4-FFF2-40B4-BE49-F238E27FC236}">
                <a16:creationId xmlns:a16="http://schemas.microsoft.com/office/drawing/2014/main" id="{FB2CE91A-465B-42E4-8DF3-2CCCBCADB917}"/>
              </a:ext>
            </a:extLst>
          </p:cNvPr>
          <p:cNvSpPr txBox="1">
            <a:spLocks/>
          </p:cNvSpPr>
          <p:nvPr/>
        </p:nvSpPr>
        <p:spPr>
          <a:xfrm>
            <a:off x="213016" y="4475433"/>
            <a:ext cx="8695267" cy="7315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And when they </a:t>
            </a:r>
            <a:r>
              <a:rPr kumimoji="0" lang="en-SG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[Jesus and the twelve disciples] </a:t>
            </a: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had sung a hymn, </a:t>
            </a:r>
            <a:b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</a:b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they went out to the Mount of Olives. 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(Matt. 26:30)</a:t>
            </a:r>
            <a:endParaRPr kumimoji="0" lang="en-SG" sz="1867" b="0" i="1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sym typeface="Playfair Display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7002C53-E388-4457-9EA8-F70E9093A259}"/>
              </a:ext>
            </a:extLst>
          </p:cNvPr>
          <p:cNvSpPr txBox="1"/>
          <p:nvPr/>
        </p:nvSpPr>
        <p:spPr>
          <a:xfrm>
            <a:off x="-1" y="6081255"/>
            <a:ext cx="9144002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耶稣和十二门徒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】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唱完了诗，就出来往橄榄山去。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太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26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：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30】</a:t>
            </a:r>
            <a:endParaRPr kumimoji="0" lang="en-SG" altLang="zh-CN" sz="2133" b="0" i="0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0" y="5219481"/>
            <a:ext cx="9144000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耶稣唱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pic>
        <p:nvPicPr>
          <p:cNvPr id="1028" name="Picture 4" descr="Image result for drought desert">
            <a:extLst>
              <a:ext uri="{FF2B5EF4-FFF2-40B4-BE49-F238E27FC236}">
                <a16:creationId xmlns:a16="http://schemas.microsoft.com/office/drawing/2014/main" id="{D92D2B35-DE67-4387-85A2-FF41ADC33E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Image result for jesus wash feet towel">
            <a:extLst>
              <a:ext uri="{FF2B5EF4-FFF2-40B4-BE49-F238E27FC236}">
                <a16:creationId xmlns:a16="http://schemas.microsoft.com/office/drawing/2014/main" id="{C3EF4741-EFF9-A54A-9A43-90D4E68293D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18" t="5600" b="12050"/>
          <a:stretch/>
        </p:blipFill>
        <p:spPr bwMode="auto">
          <a:xfrm>
            <a:off x="-2" y="0"/>
            <a:ext cx="4512044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51877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90;p13">
            <a:extLst>
              <a:ext uri="{FF2B5EF4-FFF2-40B4-BE49-F238E27FC236}">
                <a16:creationId xmlns:a16="http://schemas.microsoft.com/office/drawing/2014/main" id="{C8B1B447-AAFE-4134-BF82-F67561EA7F7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0" y="3103800"/>
            <a:ext cx="9144000" cy="154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en-SG" sz="5867" dirty="0">
                <a:solidFill>
                  <a:schemeClr val="accent2">
                    <a:lumMod val="75000"/>
                  </a:schemeClr>
                </a:solidFill>
                <a:latin typeface="Garamond" panose="02020404030301010803" pitchFamily="18" charset="0"/>
              </a:rPr>
              <a:t>JESUS SANG</a:t>
            </a:r>
          </a:p>
        </p:txBody>
      </p:sp>
      <p:sp>
        <p:nvSpPr>
          <p:cNvPr id="7" name="Google Shape;90;p13">
            <a:extLst>
              <a:ext uri="{FF2B5EF4-FFF2-40B4-BE49-F238E27FC236}">
                <a16:creationId xmlns:a16="http://schemas.microsoft.com/office/drawing/2014/main" id="{FB2CE91A-465B-42E4-8DF3-2CCCBCADB917}"/>
              </a:ext>
            </a:extLst>
          </p:cNvPr>
          <p:cNvSpPr txBox="1">
            <a:spLocks/>
          </p:cNvSpPr>
          <p:nvPr/>
        </p:nvSpPr>
        <p:spPr>
          <a:xfrm>
            <a:off x="213016" y="4475433"/>
            <a:ext cx="8695267" cy="7315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And when they </a:t>
            </a:r>
            <a:r>
              <a:rPr kumimoji="0" lang="en-SG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[Jesus and the twelve disciples] </a:t>
            </a: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had sung a hymn, </a:t>
            </a:r>
            <a:b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</a:b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they went out to the Mount of Olives. 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(Matt. 26:30)</a:t>
            </a:r>
            <a:endParaRPr kumimoji="0" lang="en-SG" sz="1867" b="0" i="1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sym typeface="Playfair Display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7002C53-E388-4457-9EA8-F70E9093A259}"/>
              </a:ext>
            </a:extLst>
          </p:cNvPr>
          <p:cNvSpPr txBox="1"/>
          <p:nvPr/>
        </p:nvSpPr>
        <p:spPr>
          <a:xfrm>
            <a:off x="-1" y="6081255"/>
            <a:ext cx="9144002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耶稣和十二门徒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】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唱完了诗，就出来往橄榄山去。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太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26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：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30】</a:t>
            </a:r>
            <a:endParaRPr kumimoji="0" lang="en-SG" altLang="zh-CN" sz="2133" b="0" i="0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0" y="5219481"/>
            <a:ext cx="9144000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耶稣唱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pic>
        <p:nvPicPr>
          <p:cNvPr id="1028" name="Picture 4" descr="Image result for drought desert">
            <a:extLst>
              <a:ext uri="{FF2B5EF4-FFF2-40B4-BE49-F238E27FC236}">
                <a16:creationId xmlns:a16="http://schemas.microsoft.com/office/drawing/2014/main" id="{D92D2B35-DE67-4387-85A2-FF41ADC33E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Image result for jesus wash feet towel">
            <a:extLst>
              <a:ext uri="{FF2B5EF4-FFF2-40B4-BE49-F238E27FC236}">
                <a16:creationId xmlns:a16="http://schemas.microsoft.com/office/drawing/2014/main" id="{C3EF4741-EFF9-A54A-9A43-90D4E68293D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18" t="5600" b="12050"/>
          <a:stretch/>
        </p:blipFill>
        <p:spPr bwMode="auto">
          <a:xfrm>
            <a:off x="-2" y="0"/>
            <a:ext cx="4512044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 descr="Related image">
            <a:extLst>
              <a:ext uri="{FF2B5EF4-FFF2-40B4-BE49-F238E27FC236}">
                <a16:creationId xmlns:a16="http://schemas.microsoft.com/office/drawing/2014/main" id="{4D720841-E970-EB42-9C41-8D91D65CBB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83" r="22475"/>
          <a:stretch/>
        </p:blipFill>
        <p:spPr bwMode="auto">
          <a:xfrm>
            <a:off x="4512041" y="-5848"/>
            <a:ext cx="4631959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50754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90;p13">
            <a:extLst>
              <a:ext uri="{FF2B5EF4-FFF2-40B4-BE49-F238E27FC236}">
                <a16:creationId xmlns:a16="http://schemas.microsoft.com/office/drawing/2014/main" id="{C8B1B447-AAFE-4134-BF82-F67561EA7F7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0" y="3103800"/>
            <a:ext cx="9144000" cy="154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en-SG" dirty="0">
                <a:solidFill>
                  <a:schemeClr val="accent2">
                    <a:lumMod val="75000"/>
                  </a:schemeClr>
                </a:solidFill>
                <a:latin typeface="Garamond" panose="02020404030301010803" pitchFamily="18" charset="0"/>
              </a:rPr>
              <a:t>SING LIKE NEVER BEFORE</a:t>
            </a:r>
          </a:p>
        </p:txBody>
      </p:sp>
      <p:sp>
        <p:nvSpPr>
          <p:cNvPr id="7" name="Google Shape;90;p13">
            <a:extLst>
              <a:ext uri="{FF2B5EF4-FFF2-40B4-BE49-F238E27FC236}">
                <a16:creationId xmlns:a16="http://schemas.microsoft.com/office/drawing/2014/main" id="{FB2CE91A-465B-42E4-8DF3-2CCCBCADB917}"/>
              </a:ext>
            </a:extLst>
          </p:cNvPr>
          <p:cNvSpPr txBox="1">
            <a:spLocks/>
          </p:cNvSpPr>
          <p:nvPr/>
        </p:nvSpPr>
        <p:spPr>
          <a:xfrm>
            <a:off x="-1494021" y="4377084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 SERVICE ON THE SONGS JESUS SANG (PS 113-118)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7002C53-E388-4457-9EA8-F70E9093A259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取自于耶稣所歌颂的敬拜 </a:t>
            </a:r>
            <a:r>
              <a:rPr kumimoji="0" lang="en-SG" altLang="zh-CN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[</a:t>
            </a: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kumimoji="0" lang="en-US" altLang="zh-CN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113-118】</a:t>
            </a: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 </a:t>
            </a:r>
            <a:r>
              <a:rPr kumimoji="0" lang="en-US" altLang="zh-CN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 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5349" y="521948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重新献唱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pic>
        <p:nvPicPr>
          <p:cNvPr id="10" name="Picture 4" descr="Image result for drought desert">
            <a:extLst>
              <a:ext uri="{FF2B5EF4-FFF2-40B4-BE49-F238E27FC236}">
                <a16:creationId xmlns:a16="http://schemas.microsoft.com/office/drawing/2014/main" id="{57307639-6019-904D-9810-DFAC1110D1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40417404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113</a:t>
            </a: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03800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 113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494021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 CALL TO PRAISE OUR GOD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赞美神的呼召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9C61D84C-4697-4949-96F6-A1AEDB75E5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4025945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503565" y="2373984"/>
            <a:ext cx="8327168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 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Praise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Praise, O servants of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praise the name of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503566" y="4806185"/>
            <a:ext cx="8327169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你们要赞美耶和华。耶和华的仆人哪！</a:t>
            </a:r>
            <a:endParaRPr kumimoji="0" lang="en-SG" altLang="zh-CN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你们要赞美，要赞美耶和华的名。</a:t>
            </a:r>
          </a:p>
        </p:txBody>
      </p:sp>
    </p:spTree>
    <p:extLst>
      <p:ext uri="{BB962C8B-B14F-4D97-AF65-F5344CB8AC3E}">
        <p14:creationId xmlns:p14="http://schemas.microsoft.com/office/powerpoint/2010/main" val="2275665071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0" y="2382451"/>
            <a:ext cx="9199235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Blessed be the name of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from this time forth and forevermore!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3 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rising of the sun to its setting,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name of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is to be praised!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</a:t>
            </a:r>
            <a:endParaRPr kumimoji="0" lang="en-SG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2" y="4814653"/>
            <a:ext cx="9199236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耶和华的名是应当称颂的，从现在直到永远。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从日出之地到日落之处，耶和华的名都该受赞美。</a:t>
            </a:r>
          </a:p>
        </p:txBody>
      </p:sp>
    </p:spTree>
    <p:extLst>
      <p:ext uri="{BB962C8B-B14F-4D97-AF65-F5344CB8AC3E}">
        <p14:creationId xmlns:p14="http://schemas.microsoft.com/office/powerpoint/2010/main" val="1526817768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164899" y="2373985"/>
            <a:ext cx="8979101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4 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is high above all nations,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and His glory above the heavens!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SG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164901" y="4806187"/>
            <a:ext cx="89791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耶和华高过万国，他的荣耀超越诸天。</a:t>
            </a:r>
          </a:p>
        </p:txBody>
      </p:sp>
    </p:spTree>
    <p:extLst>
      <p:ext uri="{BB962C8B-B14F-4D97-AF65-F5344CB8AC3E}">
        <p14:creationId xmlns:p14="http://schemas.microsoft.com/office/powerpoint/2010/main" val="1612291847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274967" y="2315746"/>
            <a:ext cx="8750502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5</a:t>
            </a:r>
            <a:r>
              <a:rPr kumimoji="0" lang="en-SG" sz="3467" b="0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Who is like the </a:t>
            </a:r>
            <a:r>
              <a:rPr kumimoji="0" lang="en-SG" sz="3467" b="0" i="1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our God,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Who is seated on high,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6 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Who looks far down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on the heavens and the earth?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274968" y="4747948"/>
            <a:ext cx="8750503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谁像耶和华我们的　神呢？他坐在至高之处，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他俯首垂顾天上和地下的事。</a:t>
            </a:r>
          </a:p>
        </p:txBody>
      </p:sp>
    </p:spTree>
    <p:extLst>
      <p:ext uri="{BB962C8B-B14F-4D97-AF65-F5344CB8AC3E}">
        <p14:creationId xmlns:p14="http://schemas.microsoft.com/office/powerpoint/2010/main" val="4173815169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139498" y="2315746"/>
            <a:ext cx="9106101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7 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 raises the poor from the dust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and lifts the needy from the ash heap,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8 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to make them sit with princes,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with the princes of His people.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139500" y="4747948"/>
            <a:ext cx="9106102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他从灰尘中抬举贫寒人，从粪堆中提拔穷乏人，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使他们和权贵同坐，就是和他子民中的权贵同坐，</a:t>
            </a:r>
          </a:p>
        </p:txBody>
      </p:sp>
    </p:spTree>
    <p:extLst>
      <p:ext uri="{BB962C8B-B14F-4D97-AF65-F5344CB8AC3E}">
        <p14:creationId xmlns:p14="http://schemas.microsoft.com/office/powerpoint/2010/main" val="227479450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570" name="Picture 5" descr="Mountain Scene 1346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02" name="Text Box 2"/>
          <p:cNvSpPr txBox="1">
            <a:spLocks noChangeArrowheads="1"/>
          </p:cNvSpPr>
          <p:nvPr/>
        </p:nvSpPr>
        <p:spPr bwMode="auto">
          <a:xfrm>
            <a:off x="533400" y="735013"/>
            <a:ext cx="8382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600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Emblematic:  2</a:t>
            </a:r>
            <a:r>
              <a:rPr lang="en-US" sz="3600" b="1" baseline="30000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nd</a:t>
            </a:r>
            <a:r>
              <a:rPr lang="en-US" sz="3600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line reproduces the 1</a:t>
            </a:r>
            <a:r>
              <a:rPr lang="en-US" sz="3600" b="1" baseline="30000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st</a:t>
            </a:r>
            <a:r>
              <a:rPr lang="en-US" sz="3600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line by metaphorical comparison  </a:t>
            </a:r>
          </a:p>
        </p:txBody>
      </p:sp>
      <p:sp>
        <p:nvSpPr>
          <p:cNvPr id="204803" name="Text Box 3"/>
          <p:cNvSpPr txBox="1">
            <a:spLocks noChangeArrowheads="1"/>
          </p:cNvSpPr>
          <p:nvPr/>
        </p:nvSpPr>
        <p:spPr bwMode="auto">
          <a:xfrm>
            <a:off x="685800" y="2130425"/>
            <a:ext cx="7696200" cy="228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1:4                                               Not so the wicked!                           They are like chaff                              that the wind blows away.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4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03" grpId="0" autoUpdateAnimBg="0"/>
    </p:bld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71766" y="2340118"/>
            <a:ext cx="9190768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9 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 gives the barren woman a home,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making her the joyous mother of children.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Praise the L</a:t>
            </a:r>
            <a:r>
              <a:rPr kumimoji="0" lang="en-SG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71766" y="4772319"/>
            <a:ext cx="890068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他使不能生育的妇人安居家中，成了有许多儿女的快乐母亲。你们要赞美耶和华。</a:t>
            </a:r>
          </a:p>
        </p:txBody>
      </p:sp>
    </p:spTree>
    <p:extLst>
      <p:ext uri="{BB962C8B-B14F-4D97-AF65-F5344CB8AC3E}">
        <p14:creationId xmlns:p14="http://schemas.microsoft.com/office/powerpoint/2010/main" val="2469327051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114</a:t>
            </a:r>
          </a:p>
        </p:txBody>
      </p:sp>
    </p:spTree>
    <p:extLst>
      <p:ext uri="{BB962C8B-B14F-4D97-AF65-F5344CB8AC3E}">
        <p14:creationId xmlns:p14="http://schemas.microsoft.com/office/powerpoint/2010/main" val="4200655794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114 - 115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03800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S 114 - 115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512922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CORPORATE PRAISE FOR OUR GOD’S PRESENCE AND PROVIDENCE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集体对神的同在与恩泽的赞美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357D931E-749E-114B-8201-D3FCCBD655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2175786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" y="2280851"/>
            <a:ext cx="9021434" cy="32935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114:1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When Israel went out from Egypt,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house of Jacob from a people of strange language,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Judah became His sanctuary,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Israel His dominion.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0" y="5049633"/>
            <a:ext cx="9021436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以色列出了埃及，雅各家离开了说外国语言的人民的时候，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犹大就成了主的圣所，以色列成了他的王国。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666666">
                    <a:lumMod val="60000"/>
                    <a:lumOff val="40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666666">
                  <a:lumMod val="60000"/>
                  <a:lumOff val="40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3592077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67118" y="2398166"/>
            <a:ext cx="8877500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3 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sea looked and fled;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Jordan turned back.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4 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mountains skipped like rams,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hills like lambs.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67117" y="5166947"/>
            <a:ext cx="8877502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大海看见就奔逃，约旦河也倒流。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大山跳跃像公羊，小山蹦跳像小羊。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666666">
                    <a:lumMod val="60000"/>
                    <a:lumOff val="40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666666">
                  <a:lumMod val="60000"/>
                  <a:lumOff val="40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3329101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05634" y="2233642"/>
            <a:ext cx="9123034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5 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What ails you, O sea, that you flee?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O Jordan, that you turn back?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6 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mountains, that you skip like rams?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O hills, like lambs?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05633" y="4706087"/>
            <a:ext cx="9123036" cy="2164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大海啊！你为什么奔逃？约旦河啊！你为什么倒流？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大山啊！你们为什么跳跃像公羊？小山啊！你们为什么蹦跳像小羊？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47782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379256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004489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6366" y="2267509"/>
            <a:ext cx="9097634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7 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Tremble, O earth, 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at the presence of the Lord,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at the presence of the God of Jacob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8 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Who turns the rock into a pool of water,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flint into a spring of water.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6365" y="5036291"/>
            <a:ext cx="9097636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大地啊！你在主的面前，在雅各的　神面前要战抖。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他使磐石变为水池，使坚石变为水泉。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73181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8BAB42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8838886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115</a:t>
            </a:r>
          </a:p>
        </p:txBody>
      </p:sp>
    </p:spTree>
    <p:extLst>
      <p:ext uri="{BB962C8B-B14F-4D97-AF65-F5344CB8AC3E}">
        <p14:creationId xmlns:p14="http://schemas.microsoft.com/office/powerpoint/2010/main" val="4243951905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114 - 115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" y="3103800"/>
            <a:ext cx="9144001" cy="12912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S 114 – 115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1" y="4182348"/>
            <a:ext cx="9144000" cy="7588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CORPORATE PRAISE FOR </a:t>
            </a:r>
            <a:b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</a:b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OUR GOD’S PRESENCE AND PROVIDENCE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集体对神的同在与恩泽的赞美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17DB0CE9-D2A1-DA44-8554-853F39A6AF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64317659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57200" y="2267509"/>
            <a:ext cx="85936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115:1</a:t>
            </a:r>
            <a:r>
              <a:rPr kumimoji="0" lang="en-SG" sz="18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Not to us, O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not to us,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  but to Your name give glory,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for the sake of Your steadfast love and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Your faithfulness!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57201" y="5036290"/>
            <a:ext cx="85059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耶和华啊！不要把荣耀归给我们，不要归给我们；要因你的慈爱和信实把荣耀归在你的名下。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39316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666666">
                    <a:lumMod val="60000"/>
                    <a:lumOff val="40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666666">
                  <a:lumMod val="60000"/>
                  <a:lumOff val="40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998165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594" name="Picture 5" descr="Mountain Scene 1257"/>
          <p:cNvPicPr>
            <a:picLocks noChangeAspect="1" noChangeArrowheads="1"/>
          </p:cNvPicPr>
          <p:nvPr/>
        </p:nvPicPr>
        <p:blipFill>
          <a:blip r:embed="rId2">
            <a:lum bright="-12000"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54" name="Text Box 2"/>
          <p:cNvSpPr txBox="1">
            <a:spLocks noChangeArrowheads="1"/>
          </p:cNvSpPr>
          <p:nvPr/>
        </p:nvSpPr>
        <p:spPr bwMode="auto">
          <a:xfrm>
            <a:off x="685800" y="2603500"/>
            <a:ext cx="7696200" cy="173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95:3                                            For the L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ORD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is the great God,       the great King above all gods.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202755" name="Text Box 3"/>
          <p:cNvSpPr txBox="1">
            <a:spLocks noChangeArrowheads="1"/>
          </p:cNvSpPr>
          <p:nvPr/>
        </p:nvSpPr>
        <p:spPr bwMode="auto">
          <a:xfrm>
            <a:off x="685800" y="457200"/>
            <a:ext cx="7696200" cy="173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Synthetic (Incomplete with Compensation): 2</a:t>
            </a:r>
            <a:r>
              <a:rPr lang="en-US" sz="3600" b="1" baseline="300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nd</a:t>
            </a:r>
            <a:r>
              <a:rPr 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line develops the thought of the 1</a:t>
            </a:r>
            <a:r>
              <a:rPr lang="en-US" sz="3600" b="1" baseline="300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st</a:t>
            </a:r>
            <a:r>
              <a:rPr 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line  </a:t>
            </a:r>
            <a:endParaRPr lang="en-US" sz="3600" b="1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23582" y="2395245"/>
            <a:ext cx="8496501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115:1</a:t>
            </a:r>
            <a:r>
              <a:rPr kumimoji="0" lang="en-SG" sz="18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Not to us, O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not to us,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  but to Your name give glory,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for the sake of Your steadfast love and Your faithfulness!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032" y="5158480"/>
            <a:ext cx="869108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耶和华啊！不要把荣耀归给我们，不要归给我们；要因你的慈爱和信实把荣耀归在你的名下。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8BAB42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5367672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17916" y="2389699"/>
            <a:ext cx="8708168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Why should the nations say,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“Where is their God?”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3 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Our God is in the heavens;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does all that He pleases.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17916" y="5158481"/>
            <a:ext cx="8926084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为什么容列国的人说：「他们的　神在哪里呢？」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我们的　神在天上；他喜欢什么，就作什么。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1459543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91899" y="2582518"/>
            <a:ext cx="8648901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4 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Their idols are silver and gold,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work of human hands.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91900" y="5351300"/>
            <a:ext cx="82241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列国的偶像是金的、银的，是人手所做的。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2582316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66500" y="2441717"/>
            <a:ext cx="8606568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5 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They have mouths, but do not speak;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eyes, but do not see.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6 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They have ears, but do not hear;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noses, but do not smell.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66499" y="5210498"/>
            <a:ext cx="8183885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它们有口，却不能说话；有眼，却不能看；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有耳，却不能听；有鼻，却不能闻；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1721520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-38301" y="2492517"/>
            <a:ext cx="9182301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7 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They have hands, but do not feel;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feet, but do not walk;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and they do not make a sound in their throat.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-38301" y="5261298"/>
            <a:ext cx="873134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有手，却不能摸；有脚，却不能行；也不能用喉咙发声。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8776022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25766" y="2517917"/>
            <a:ext cx="8725101" cy="11594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8 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Those who make them become like them;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so do all who trust in them.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25766" y="5286698"/>
            <a:ext cx="829659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做偶像的必和偶像一样；凡是倚靠它们的，都必这样。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6778637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977700" y="2517918"/>
            <a:ext cx="7971568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9 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 Israel, trust in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is their help and their shield.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977702" y="5286699"/>
            <a:ext cx="758007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以色列啊！你们要倚靠耶和华；</a:t>
            </a:r>
            <a:endParaRPr kumimoji="0" lang="en-SG" altLang="zh-CN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他是你们的帮助、你们的盾牌。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2173407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041065" y="2484051"/>
            <a:ext cx="7933602" cy="11594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10 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 house of Aaron, trust in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is their help and their shield.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041066" y="5252832"/>
            <a:ext cx="7543969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10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亚伦家啊！你们要倚靠耶和华；</a:t>
            </a:r>
            <a:endParaRPr kumimoji="0" lang="en-SG" altLang="zh-CN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他是你们的帮助、你们的盾牌。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1067329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605165" y="2398166"/>
            <a:ext cx="8538835" cy="11594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You who fear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trust in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is their help and their shield.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605165" y="5166947"/>
            <a:ext cx="8119479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</a:t>
            </a:r>
            <a:r>
              <a:rPr kumimoji="0" lang="en-US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敬畏耶和华的啊！你们要倚靠耶和华；</a:t>
            </a:r>
            <a:endParaRPr kumimoji="0" lang="en-SG" altLang="zh-CN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他是你们的帮助、你们的盾牌。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20EFD6-F693-44CD-A51E-CE15019B782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7650A23-717D-4BBE-88A2-D60BA7F8292C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9778604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-1" y="2491420"/>
            <a:ext cx="9203267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12 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has remembered us; He will bless us;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will bless the house of Israel;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will bless the house of Aaron;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0" y="5260201"/>
            <a:ext cx="87512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耶和华顾念我们，必赐福给我们；他必赐福给以色列家，赐福给亚伦家。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666666">
                    <a:lumMod val="60000"/>
                    <a:lumOff val="40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666666">
                  <a:lumMod val="60000"/>
                  <a:lumOff val="40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731593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618" name="Picture 5" descr="Mountain Scene 0395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Text Box 2"/>
          <p:cNvSpPr txBox="1">
            <a:spLocks noChangeArrowheads="1"/>
          </p:cNvSpPr>
          <p:nvPr/>
        </p:nvSpPr>
        <p:spPr bwMode="auto">
          <a:xfrm>
            <a:off x="304800" y="457200"/>
            <a:ext cx="8458200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Synthetic Climatic:  2</a:t>
            </a:r>
            <a:r>
              <a:rPr lang="en-US" sz="3600" b="1" baseline="300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nd</a:t>
            </a:r>
            <a:r>
              <a:rPr 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line repeats the first, but omits the last term</a:t>
            </a:r>
            <a:endParaRPr lang="en-US" sz="3600" b="1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206851" name="Text Box 3"/>
          <p:cNvSpPr txBox="1">
            <a:spLocks noChangeArrowheads="1"/>
          </p:cNvSpPr>
          <p:nvPr/>
        </p:nvSpPr>
        <p:spPr bwMode="auto">
          <a:xfrm>
            <a:off x="152400" y="1852613"/>
            <a:ext cx="8991600" cy="544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29:1-2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Ascribe to the L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ORD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, O mighty ones, ascribe to the L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ORD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glory and strength.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Ascribe to the L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ORD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the glory               due his name;                                                        worship the L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ORD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in the splendor             of his holiness.</a:t>
            </a:r>
          </a:p>
          <a:p>
            <a:pPr eaLnBrk="1" hangingPunct="1">
              <a:spcBef>
                <a:spcPct val="50000"/>
              </a:spcBef>
            </a:pP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629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68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68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851" grpId="0" build="p" autoUpdateAnimBg="0"/>
    </p:bld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71765" y="2458651"/>
            <a:ext cx="8739395" cy="11594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13 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will bless those who fear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both the small and the great.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71766" y="5227432"/>
            <a:ext cx="87393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敬畏耶和华的，无论大小尊卑，他都必赐福。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2372593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71762" y="2402012"/>
            <a:ext cx="8784372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14 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May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give you increase,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you and your children!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15 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May you be blessed by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who made heaven and earth!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71761" y="5170794"/>
            <a:ext cx="9158039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愿耶和华使你们增多，使你们和你们的子孙增多。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愿你们蒙创造天地的耶和华赐福。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97468166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0" y="2355948"/>
            <a:ext cx="88984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47675" marR="0" lvl="0" indent="-4476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16 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heavens are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's heavens,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but the earth He has given to the children of man.</a:t>
            </a:r>
          </a:p>
          <a:p>
            <a:pPr marL="447675" marR="0" lvl="0" indent="-4476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17 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dead do not praise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nor do any who go down into silence.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" y="5556540"/>
            <a:ext cx="9144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天属于耶和华，地，他却赐给了世人。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死人不能赞美耶和华，下到阴间的不能赞美他。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1922378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5014265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9166928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39500" y="2389699"/>
            <a:ext cx="8691088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18 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But we will bless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from this time forth and forevermore.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Praise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39499" y="5158480"/>
            <a:ext cx="869108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至于我们，我们要称颂耶和华，从现在直到永远。你们要赞美耶和华。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57130600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5" name="Picture 1" descr="FaithatWork-Theme-Blank.jpg">
            <a:extLst>
              <a:ext uri="{FF2B5EF4-FFF2-40B4-BE49-F238E27FC236}">
                <a16:creationId xmlns:a16="http://schemas.microsoft.com/office/drawing/2014/main" id="{CF89B47A-EE67-AB48-A468-1700FBA82C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EBBEA2F-7B3B-F740-90A0-A5C3CAA02E90}"/>
              </a:ext>
            </a:extLst>
          </p:cNvPr>
          <p:cNvSpPr txBox="1"/>
          <p:nvPr/>
        </p:nvSpPr>
        <p:spPr>
          <a:xfrm>
            <a:off x="861237" y="2643891"/>
            <a:ext cx="7421526" cy="923330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marL="0" marR="0" lvl="0" indent="0" algn="ctr" defTabSz="45717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诗篇</a:t>
            </a:r>
            <a:r>
              <a:rPr kumimoji="0" lang="en-GB" sz="5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6318B87-BF67-B14A-9EFF-DAB36AC55EA0}"/>
              </a:ext>
            </a:extLst>
          </p:cNvPr>
          <p:cNvSpPr/>
          <p:nvPr/>
        </p:nvSpPr>
        <p:spPr>
          <a:xfrm>
            <a:off x="1187624" y="3567221"/>
            <a:ext cx="67687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MS PGothic" panose="020B0600070205080204" pitchFamily="34" charset="-128"/>
                <a:cs typeface="+mn-cs"/>
              </a:rPr>
              <a:t>A Call to Praise the L</a:t>
            </a:r>
            <a:r>
              <a:rPr kumimoji="0" lang="en-GB" sz="28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MS PGothic" panose="020B0600070205080204" pitchFamily="34" charset="-128"/>
                <a:cs typeface="+mn-cs"/>
              </a:rPr>
              <a:t>ORD</a:t>
            </a:r>
            <a:endParaRPr kumimoji="0" lang="en-GB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5588498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9" name="Picture 1" descr="FaithatWork-Back2.jpg">
            <a:extLst>
              <a:ext uri="{FF2B5EF4-FFF2-40B4-BE49-F238E27FC236}">
                <a16:creationId xmlns:a16="http://schemas.microsoft.com/office/drawing/2014/main" id="{50C41DC2-2DAD-9A45-A0D1-7651EA9635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396EEC2-0DF1-7844-B4CD-45356C620220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846CAB-7F91-D045-940C-7DEBB63C9D45}"/>
              </a:ext>
            </a:extLst>
          </p:cNvPr>
          <p:cNvSpPr/>
          <p:nvPr/>
        </p:nvSpPr>
        <p:spPr>
          <a:xfrm>
            <a:off x="340240" y="1382255"/>
            <a:ext cx="8803760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lvl="0" indent="-35242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1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 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耶和华啊，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不要将荣耀归于我们，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不要归于我们。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愿荣耀归于你的名，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因为你慈爱、信实！</a:t>
            </a:r>
          </a:p>
          <a:p>
            <a:pPr marL="361950" lvl="0" indent="-35242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2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为何让列国说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“他们的上帝在哪里”？</a:t>
            </a:r>
          </a:p>
          <a:p>
            <a:pPr marL="361950" lvl="0" indent="-35242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3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我们的上帝高居在天，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按自己的旨意行事。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571494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FaithatWork-Back2.jpg">
            <a:extLst>
              <a:ext uri="{FF2B5EF4-FFF2-40B4-BE49-F238E27FC236}">
                <a16:creationId xmlns:a16="http://schemas.microsoft.com/office/drawing/2014/main" id="{85F9F4B2-7FC9-2D43-B6DF-49B2414F7C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783239E-16EC-754B-80E6-EA20D30970CB}"/>
              </a:ext>
            </a:extLst>
          </p:cNvPr>
          <p:cNvSpPr/>
          <p:nvPr/>
        </p:nvSpPr>
        <p:spPr>
          <a:xfrm>
            <a:off x="340239" y="1382255"/>
            <a:ext cx="879899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lvl="0" indent="-361950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4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 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他们的神像不过是人用金银造的。</a:t>
            </a:r>
          </a:p>
          <a:p>
            <a:pPr marL="361950" lvl="0" indent="-361950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5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它们有口不能言，有眼不能看，</a:t>
            </a:r>
          </a:p>
          <a:p>
            <a:pPr marL="361950" lvl="0" indent="-361950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6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有耳不能听，有鼻不能闻，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163A9E9-FF4F-4944-A8E9-C49A625AD985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441377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 descr="FaithatWork-Back2.jpg">
            <a:extLst>
              <a:ext uri="{FF2B5EF4-FFF2-40B4-BE49-F238E27FC236}">
                <a16:creationId xmlns:a16="http://schemas.microsoft.com/office/drawing/2014/main" id="{AB09BD85-DB09-FB4E-9B81-D5CEFE054D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B928171-BE80-8D4B-BA46-FBF2362FBC14}"/>
              </a:ext>
            </a:extLst>
          </p:cNvPr>
          <p:cNvSpPr/>
          <p:nvPr/>
        </p:nvSpPr>
        <p:spPr>
          <a:xfrm>
            <a:off x="204395" y="1220205"/>
            <a:ext cx="893960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lvl="0" indent="-35242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7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有手不能摸，有脚不能走，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有喉咙也不能发声。</a:t>
            </a:r>
          </a:p>
          <a:p>
            <a:pPr marL="361950" lvl="0" indent="-35242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8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那些制造它们、信靠它们的人也会和它们一样。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751C08D-1C53-4424-8825-DE0D64DFBE91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193879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 descr="FaithatWork-Back2.jpg">
            <a:extLst>
              <a:ext uri="{FF2B5EF4-FFF2-40B4-BE49-F238E27FC236}">
                <a16:creationId xmlns:a16="http://schemas.microsoft.com/office/drawing/2014/main" id="{D223B14F-72CF-CA4B-961C-22111CE12E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6607BB4-1227-0442-A501-9DA7BEF508A7}"/>
              </a:ext>
            </a:extLst>
          </p:cNvPr>
          <p:cNvSpPr/>
          <p:nvPr/>
        </p:nvSpPr>
        <p:spPr>
          <a:xfrm>
            <a:off x="267127" y="1382255"/>
            <a:ext cx="8872109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7675" lvl="0" indent="-44767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9 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以色列人啊，要信靠耶和华！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祂是你们的帮助，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是你们的盾牌。</a:t>
            </a:r>
          </a:p>
          <a:p>
            <a:pPr marL="447675" lvl="0" indent="-44767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10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亚伦家啊，要信靠耶和华！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祂是你们的帮助，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是你们的盾牌。</a:t>
            </a:r>
          </a:p>
          <a:p>
            <a:pPr marL="447675" lvl="0" indent="-44767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11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敬畏耶和华的人啊，要信靠祂！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祂是你们的帮助，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是你们的盾牌。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[a]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96A717E-1493-4026-91C5-E93FB97274F9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7948221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 descr="FaithatWork-Back2.jpg">
            <a:extLst>
              <a:ext uri="{FF2B5EF4-FFF2-40B4-BE49-F238E27FC236}">
                <a16:creationId xmlns:a16="http://schemas.microsoft.com/office/drawing/2014/main" id="{D223B14F-72CF-CA4B-961C-22111CE12E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6607BB4-1227-0442-A501-9DA7BEF508A7}"/>
              </a:ext>
            </a:extLst>
          </p:cNvPr>
          <p:cNvSpPr/>
          <p:nvPr/>
        </p:nvSpPr>
        <p:spPr>
          <a:xfrm>
            <a:off x="267127" y="1382255"/>
            <a:ext cx="8872109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7675" lvl="0" indent="-44767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12	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耶和华眷顾我们，赐福给我们。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祂要赐福给以色列人，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赐福给亚伦家。</a:t>
            </a:r>
          </a:p>
          <a:p>
            <a:pPr marL="447675" lvl="0" indent="-44767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13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耶和华要赐福给一切敬畏祂的人，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不分尊贵卑贱。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399849F-820B-463E-8BB6-A5F8A00A424D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541392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42" name="Picture 5" descr="Mountain Scene 0362"/>
          <p:cNvPicPr>
            <a:picLocks noChangeAspect="1" noChangeArrowheads="1"/>
          </p:cNvPicPr>
          <p:nvPr/>
        </p:nvPicPr>
        <p:blipFill>
          <a:blip r:embed="rId2">
            <a:lum bright="-6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0" name="Text Box 2"/>
          <p:cNvSpPr txBox="1">
            <a:spLocks noChangeArrowheads="1"/>
          </p:cNvSpPr>
          <p:nvPr/>
        </p:nvSpPr>
        <p:spPr bwMode="auto">
          <a:xfrm>
            <a:off x="609600" y="684213"/>
            <a:ext cx="8382000" cy="175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Synthetic (Incomplete without Compensation): lines of different length with only some terms parallel  </a:t>
            </a:r>
            <a:endParaRPr lang="en-US" sz="3600" b="1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201731" name="Text Box 3"/>
          <p:cNvSpPr txBox="1">
            <a:spLocks noChangeArrowheads="1"/>
          </p:cNvSpPr>
          <p:nvPr/>
        </p:nvSpPr>
        <p:spPr bwMode="auto">
          <a:xfrm>
            <a:off x="0" y="2679700"/>
            <a:ext cx="9144000" cy="20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6:1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“</a:t>
            </a:r>
            <a:r>
              <a:rPr lang="en-US" altLang="ja-JP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O L</a:t>
            </a:r>
            <a:r>
              <a:rPr lang="en-US" altLang="ja-JP" sz="28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ORD</a:t>
            </a:r>
            <a:r>
              <a:rPr lang="en-US" altLang="ja-JP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, do not rebuke me in Your anger </a:t>
            </a:r>
            <a:br>
              <a:rPr lang="en-US" altLang="ja-JP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</a:br>
            <a:r>
              <a:rPr lang="en-US" altLang="ja-JP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or discipline me in Your wrath.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201732" name="Text Box 4"/>
          <p:cNvSpPr txBox="1">
            <a:spLocks noChangeArrowheads="1"/>
          </p:cNvSpPr>
          <p:nvPr/>
        </p:nvSpPr>
        <p:spPr bwMode="auto">
          <a:xfrm>
            <a:off x="84264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1731" grpId="0" autoUpdateAnimBg="0"/>
    </p:bld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5" name="Picture 1" descr="FaithatWork-Back2.jpg">
            <a:extLst>
              <a:ext uri="{FF2B5EF4-FFF2-40B4-BE49-F238E27FC236}">
                <a16:creationId xmlns:a16="http://schemas.microsoft.com/office/drawing/2014/main" id="{0C493353-7DA8-614D-BB32-5686CEF7C1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8BE405ED-10BB-6743-9AD2-12DD0B262072}"/>
              </a:ext>
            </a:extLst>
          </p:cNvPr>
          <p:cNvSpPr/>
          <p:nvPr/>
        </p:nvSpPr>
        <p:spPr>
          <a:xfrm>
            <a:off x="1" y="1382255"/>
            <a:ext cx="913923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7675" lvl="0" indent="-44767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14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 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愿耶和华使你们和你们的后代人丁兴旺！</a:t>
            </a:r>
          </a:p>
          <a:p>
            <a:pPr marL="447675" lvl="0" indent="-44767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15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愿创造天地的耶和华赐福给你们！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A579FF3-970E-40F1-B7FC-6D11CA2E3303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7536883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9" name="Picture 1" descr="FaithatWork-Back2.jpg">
            <a:extLst>
              <a:ext uri="{FF2B5EF4-FFF2-40B4-BE49-F238E27FC236}">
                <a16:creationId xmlns:a16="http://schemas.microsoft.com/office/drawing/2014/main" id="{65AF0B99-82CA-B242-877D-D51837DF038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3193A055-BFAB-B247-B3BD-6D81262B1AD4}"/>
              </a:ext>
            </a:extLst>
          </p:cNvPr>
          <p:cNvSpPr/>
          <p:nvPr/>
        </p:nvSpPr>
        <p:spPr>
          <a:xfrm>
            <a:off x="340239" y="1382255"/>
            <a:ext cx="8798997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7675" lvl="0" indent="-438150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16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 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高天属于耶和华，</a:t>
            </a:r>
          </a:p>
          <a:p>
            <a:pPr marL="447675" lvl="0" indent="-438150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但祂把大地赐给了世人。</a:t>
            </a:r>
          </a:p>
          <a:p>
            <a:pPr marL="447675" lvl="0" indent="-438150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17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死人不能歌颂耶和华，</a:t>
            </a:r>
          </a:p>
          <a:p>
            <a:pPr marL="447675" lvl="0" indent="-438150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下到坟墓的人不能赞美祂。</a:t>
            </a:r>
          </a:p>
          <a:p>
            <a:pPr marL="447675" lvl="0" indent="-438150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18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但我们要赞美耶和华，</a:t>
            </a:r>
          </a:p>
          <a:p>
            <a:pPr marL="447675" lvl="0" indent="-438150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从现在直到永远。</a:t>
            </a:r>
          </a:p>
          <a:p>
            <a:pPr marL="447675" lvl="0" indent="-438150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你们要赞美耶和华！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98706F9-C1E7-451E-9F64-382160D08D48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450960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116</a:t>
            </a:r>
          </a:p>
        </p:txBody>
      </p:sp>
    </p:spTree>
    <p:extLst>
      <p:ext uri="{BB962C8B-B14F-4D97-AF65-F5344CB8AC3E}">
        <p14:creationId xmlns:p14="http://schemas.microsoft.com/office/powerpoint/2010/main" val="4230433331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116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03800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 116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494021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PERSONAL PRAISE FOR OUR GOD’S PRAYER-ANSWERS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个人对神回应祷告的赞美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D5859056-F4AC-6B45-A653-5CBAE4F9BAE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9162440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16;p16">
            <a:extLst>
              <a:ext uri="{FF2B5EF4-FFF2-40B4-BE49-F238E27FC236}">
                <a16:creationId xmlns:a16="http://schemas.microsoft.com/office/drawing/2014/main" id="{AD8F4322-011A-47BF-95FE-C9D4128F1BD0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-1502293" y="3376520"/>
            <a:ext cx="12192000" cy="1546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-SG" altLang="zh-CN" dirty="0">
                <a:solidFill>
                  <a:schemeClr val="accent2">
                    <a:lumMod val="50000"/>
                  </a:schemeClr>
                </a:solidFill>
                <a:latin typeface="Garamond" panose="02020404030301010803" pitchFamily="18" charset="0"/>
              </a:rPr>
              <a:t>I Love the Lord</a:t>
            </a:r>
            <a:endParaRPr lang="en-US" sz="2133" dirty="0">
              <a:solidFill>
                <a:schemeClr val="accent2">
                  <a:lumMod val="50000"/>
                </a:schemeClr>
              </a:solidFill>
              <a:latin typeface="Garamond" panose="02020404030301010803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BBAC59-A588-4BB7-A2B8-854074170CB6}"/>
              </a:ext>
            </a:extLst>
          </p:cNvPr>
          <p:cNvSpPr txBox="1"/>
          <p:nvPr/>
        </p:nvSpPr>
        <p:spPr>
          <a:xfrm>
            <a:off x="-1513147" y="4575915"/>
            <a:ext cx="121702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我爱我主</a:t>
            </a:r>
            <a:endParaRPr kumimoji="0" lang="en-US" sz="117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50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229A357-3290-4205-9883-BC7A7C70BE84}"/>
              </a:ext>
            </a:extLst>
          </p:cNvPr>
          <p:cNvSpPr txBox="1"/>
          <p:nvPr/>
        </p:nvSpPr>
        <p:spPr>
          <a:xfrm>
            <a:off x="-1510816" y="6208042"/>
            <a:ext cx="121788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Words based on </a:t>
            </a:r>
            <a:r>
              <a:rPr kumimoji="0" lang="ja-JP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诗篇</a:t>
            </a: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116.  Music by </a:t>
            </a:r>
            <a:r>
              <a:rPr kumimoji="0" 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Arnel</a:t>
            </a: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</a:t>
            </a:r>
            <a:r>
              <a:rPr kumimoji="0" 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dC</a:t>
            </a: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Aquino, arr. by Joel Navarro. </a:t>
            </a:r>
            <a:endParaRPr kumimoji="0" lang="en-US" sz="1200" b="0" i="1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50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937D80F-AFF7-4F35-AF12-AAD16A729ACB}"/>
              </a:ext>
            </a:extLst>
          </p:cNvPr>
          <p:cNvSpPr txBox="1"/>
          <p:nvPr/>
        </p:nvSpPr>
        <p:spPr>
          <a:xfrm>
            <a:off x="-1510816" y="6416840"/>
            <a:ext cx="12178816" cy="235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9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50000"/>
                  </a:srgbClr>
                </a:solidFill>
                <a:effectLst/>
                <a:uLnTx/>
                <a:uFillTx/>
                <a:latin typeface="Tw Cen MT" panose="020B0602020104020603" pitchFamily="34" charset="0"/>
                <a:ea typeface="ＭＳ Ｐゴシック" charset="0"/>
                <a:cs typeface="Arial"/>
                <a:sym typeface="Arial"/>
              </a:rPr>
              <a:t>© 2003 Jesuit Communications Foundation, Inc; arrangement © 2011 Joel Navarro. </a:t>
            </a:r>
            <a:r>
              <a:rPr kumimoji="0" lang="en-US" sz="9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50000"/>
                  </a:srgbClr>
                </a:solidFill>
                <a:effectLst/>
                <a:uLnTx/>
                <a:uFillTx/>
                <a:latin typeface="Tw Cen MT" panose="020B0602020104020603" pitchFamily="34" charset="0"/>
                <a:ea typeface="ＭＳ Ｐゴシック" charset="0"/>
                <a:cs typeface="Arial"/>
                <a:sym typeface="Arial"/>
              </a:rPr>
              <a:t>Used by permission. CCLI </a:t>
            </a:r>
            <a:r>
              <a:rPr kumimoji="0" lang="en-US" sz="933" b="0" i="0" u="none" strike="noStrike" kern="0" cap="none" spc="0" normalizeH="0" baseline="0" noProof="0" dirty="0" err="1">
                <a:ln>
                  <a:noFill/>
                </a:ln>
                <a:solidFill>
                  <a:srgbClr val="666666">
                    <a:lumMod val="50000"/>
                  </a:srgbClr>
                </a:solidFill>
                <a:effectLst/>
                <a:uLnTx/>
                <a:uFillTx/>
                <a:latin typeface="Tw Cen MT" panose="020B0602020104020603" pitchFamily="34" charset="0"/>
                <a:ea typeface="ＭＳ Ｐゴシック" charset="0"/>
                <a:cs typeface="Arial"/>
                <a:sym typeface="Arial"/>
              </a:rPr>
              <a:t>Licence</a:t>
            </a:r>
            <a:r>
              <a:rPr kumimoji="0" lang="en-US" sz="9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50000"/>
                  </a:srgbClr>
                </a:solidFill>
                <a:effectLst/>
                <a:uLnTx/>
                <a:uFillTx/>
                <a:latin typeface="Tw Cen MT" panose="020B0602020104020603" pitchFamily="34" charset="0"/>
                <a:ea typeface="ＭＳ Ｐゴシック" charset="0"/>
                <a:cs typeface="Arial"/>
                <a:sym typeface="Arial"/>
              </a:rPr>
              <a:t> #285805. </a:t>
            </a:r>
            <a:endParaRPr kumimoji="0" lang="en-SG" sz="933" b="0" i="0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50000"/>
                </a:srgbClr>
              </a:solidFill>
              <a:effectLst/>
              <a:uLnTx/>
              <a:uFillTx/>
              <a:latin typeface="Tw Cen MT" panose="020B0602020104020603" pitchFamily="34" charset="0"/>
              <a:ea typeface="ＭＳ Ｐゴシック" charset="0"/>
              <a:cs typeface="Arial"/>
              <a:sym typeface="Arial"/>
            </a:endParaRPr>
          </a:p>
        </p:txBody>
      </p:sp>
      <p:pic>
        <p:nvPicPr>
          <p:cNvPr id="9" name="Picture 4" descr="Image result for drought desert">
            <a:extLst>
              <a:ext uri="{FF2B5EF4-FFF2-40B4-BE49-F238E27FC236}">
                <a16:creationId xmlns:a16="http://schemas.microsoft.com/office/drawing/2014/main" id="{44BA9EF4-6C28-F745-A0E3-DCB935A484D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61726524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is filled with compassion.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turned to me on the day that I called.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r>
              <a:rPr kumimoji="0" lang="en-SG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,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因为他满有怜悯；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当我蒙召，他早已转向我。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CCDA3AE-4898-4E89-B7D2-567F1CB81EAF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55EE49C-EBFE-4008-9998-D95DD9F97E9D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790352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snares of the dark,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Lord, save my life,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 my strength.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在黑暗网罗中，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主是我拯救，我力量。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8D3914B-8EFD-486A-BE89-5C06754514F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682A0DC-953F-4345-9852-4825164A4026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0595313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Gracious is the Lord and just;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Our God is mercy,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rest to the weary.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主满有慈爱，公义；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主满有怜悯 ，疲乏得安息。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9084BB-F2C6-48C7-862B-802B9B1B9F92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8629871-6C34-4159-BD5A-2558769FCE9A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106830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Return, my soul, to the Lord our God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Who bids tears away.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我心，我灵， 回转向我主。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他擦干眼泪。我爱我主。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CED155A-57C6-4014-B2A0-19A80BB0E257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5F07E9D-B644-448C-BE42-23E3308DE2AE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1055716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is filled with compassion.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turned to me on the day that I called.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r>
              <a:rPr kumimoji="0" lang="en-SG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,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因为他满有怜悯；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当我蒙召，他早已转向我。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678D343-E19F-4E6A-8E19-D531C1BFC72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BECCC6-57A8-49EC-998B-08905AC72ECC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523502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666" name="Picture 5" descr="Fire &amp; Ice 083"/>
          <p:cNvPicPr>
            <a:picLocks noChangeAspect="1" noChangeArrowheads="1"/>
          </p:cNvPicPr>
          <p:nvPr/>
        </p:nvPicPr>
        <p:blipFill>
          <a:blip r:embed="rId2" cstate="screen">
            <a:lum bright="-18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58" name="Text Box 2"/>
          <p:cNvSpPr txBox="1">
            <a:spLocks noChangeArrowheads="1"/>
          </p:cNvSpPr>
          <p:nvPr/>
        </p:nvSpPr>
        <p:spPr bwMode="auto">
          <a:xfrm>
            <a:off x="609600" y="719138"/>
            <a:ext cx="8382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Synthetic Formal: 2</a:t>
            </a:r>
            <a:r>
              <a:rPr lang="en-US" sz="3600" b="1" baseline="300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nd</a:t>
            </a:r>
            <a:r>
              <a:rPr 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line develops the thought of the 1</a:t>
            </a:r>
            <a:r>
              <a:rPr lang="en-US" sz="3600" b="1" baseline="300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st</a:t>
            </a:r>
            <a:r>
              <a:rPr 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line  </a:t>
            </a:r>
            <a:endParaRPr lang="en-US" sz="3600" b="1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224259" name="Text Box 3"/>
          <p:cNvSpPr txBox="1">
            <a:spLocks noChangeArrowheads="1"/>
          </p:cNvSpPr>
          <p:nvPr/>
        </p:nvSpPr>
        <p:spPr bwMode="auto">
          <a:xfrm>
            <a:off x="609600" y="2374900"/>
            <a:ext cx="8382000" cy="173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2:6                                                  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“</a:t>
            </a:r>
            <a:r>
              <a:rPr lang="en-US" altLang="ja-JP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I have installed my King                  on Zion, my holy hill.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4264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4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259" grpId="0" autoUpdateAnimBg="0"/>
    </p:bld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snares of the dark,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Lord, save my life,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 my strength.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在黑暗网罗中，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主是我拯救，我力量 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E98296E-BF62-42AD-9FCA-136A8B639572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4B19890-85F3-401C-93B6-48ED460CE4C5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9169746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How can I repay the Lord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for all the goodness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has shown me?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当如何报答我主，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他向我所显一切厚恩。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011D739-72F6-43DB-A968-8F42D1EBAB3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09F863A-EB16-44FF-9B81-457333B1ECA3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8824684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will raise the cup of salvation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and call on His name.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我要举起那救恩的杯，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并呼求主名。我爱我主。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88F9A4A-0289-4D68-9BA8-3F420FB50BDB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C257709-2B8F-4EEF-AF31-A5146F7CFD51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0254989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is filled with compassion.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turned to me on the day that I called.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我爱我主，因为他满有怜悯；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当我蒙召，他早已转向我。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610F75B-BC53-4BE6-8F9F-42655D2FFAA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 AND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E00ED30-8AA3-4F05-9FF7-F1EC4456487D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独唱与会众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2373711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snares of the dark,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Lord, save my life,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 my strength.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在黑暗网罗中，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主是我拯救，我力量。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E81683-8D65-462C-AA06-F15DC8AA5107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 AND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41A9A44-DDE4-44FE-BD39-8C4AB39E134C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3553482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shall live my vows to You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before Your people.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am Your servant.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我谦卑在众人前向祢还愿。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我是祢仆人。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CE5CBE2-D72D-453E-AF09-2D6EB33E913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5DDDD55-C520-4D3D-9F58-A291F801451B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7075242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will offer You my sacrifice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of praise and of prayer.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馨香赞美祭，永无息祷告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我都愿给祢。我爱我主。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B1EC763-DB64-4375-A31C-5D83FF734B4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0F03200-1223-42CA-8B76-4732FD342E9B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0253779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is filled with compassion.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turned to me on the day that I called.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我爱我主，因为他满有怜悯；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当我蒙召，他早已转向我。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B722E3C-5A45-4FD5-AFCC-3DA7FF48D02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 AND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4F3294D-18D4-47CC-BC30-44E48C9E2AF4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0005698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snares of the dark,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Lord, save my life,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 my strength.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在黑暗网罗中，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主是我拯救，我力量。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7DC307A-669C-42CB-8ED7-4358F942B967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 AND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BBF03D5-7781-48E0-9F88-87FB61C4FAB9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0956539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117</a:t>
            </a:r>
          </a:p>
        </p:txBody>
      </p:sp>
    </p:spTree>
    <p:extLst>
      <p:ext uri="{BB962C8B-B14F-4D97-AF65-F5344CB8AC3E}">
        <p14:creationId xmlns:p14="http://schemas.microsoft.com/office/powerpoint/2010/main" val="315313725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690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0211" name="Rectangle 3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</a:rPr>
              <a:t>对句法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5021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1219200" y="2057400"/>
            <a:ext cx="7239000" cy="35052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3600" b="1">
                <a:latin typeface="Arial" charset="0"/>
              </a:rPr>
              <a:t>Similarities &amp; Differences</a:t>
            </a:r>
          </a:p>
          <a:p>
            <a:pPr eaLnBrk="1" hangingPunct="1">
              <a:buFontTx/>
              <a:buNone/>
            </a:pPr>
            <a:r>
              <a:rPr lang="en-US" sz="3600">
                <a:latin typeface="Arial" charset="0"/>
              </a:rPr>
              <a:t>Two categories of Parallelism :</a:t>
            </a:r>
          </a:p>
          <a:p>
            <a:pPr eaLnBrk="1" hangingPunct="1"/>
            <a:r>
              <a:rPr lang="en-US" sz="3600">
                <a:latin typeface="Arial" charset="0"/>
              </a:rPr>
              <a:t>Grammatical Parallelism (syntax)</a:t>
            </a:r>
          </a:p>
          <a:p>
            <a:pPr eaLnBrk="1" hangingPunct="1"/>
            <a:r>
              <a:rPr lang="en-US" sz="3600">
                <a:latin typeface="Arial" charset="0"/>
              </a:rPr>
              <a:t>Semantic Parallelism (meaning of words)</a:t>
            </a:r>
          </a:p>
        </p:txBody>
      </p:sp>
      <p:sp>
        <p:nvSpPr>
          <p:cNvPr id="350213" name="Text Box 5"/>
          <p:cNvSpPr txBox="1">
            <a:spLocks noChangeArrowheads="1"/>
          </p:cNvSpPr>
          <p:nvPr/>
        </p:nvSpPr>
        <p:spPr bwMode="auto">
          <a:xfrm>
            <a:off x="914400" y="1657350"/>
            <a:ext cx="7467600" cy="4400550"/>
          </a:xfrm>
          <a:prstGeom prst="rect">
            <a:avLst/>
          </a:prstGeom>
          <a:solidFill>
            <a:srgbClr val="CC99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2800">
                <a:solidFill>
                  <a:srgbClr val="000000"/>
                </a:solidFill>
              </a:rPr>
              <a:t>那是，他要在他的</a:t>
            </a:r>
            <a:r>
              <a:rPr lang="zh-CN" altLang="en-US" sz="2800">
                <a:solidFill>
                  <a:srgbClr val="FF0000"/>
                </a:solidFill>
              </a:rPr>
              <a:t>怒</a:t>
            </a:r>
            <a:r>
              <a:rPr lang="zh-CN" altLang="en-US" sz="2800">
                <a:solidFill>
                  <a:srgbClr val="000000"/>
                </a:solidFill>
              </a:rPr>
              <a:t>中</a:t>
            </a:r>
            <a:r>
              <a:rPr lang="zh-CN" altLang="en-US" sz="2800">
                <a:solidFill>
                  <a:srgbClr val="000099"/>
                </a:solidFill>
              </a:rPr>
              <a:t>责备</a:t>
            </a:r>
            <a:r>
              <a:rPr lang="zh-CN" altLang="en-US" sz="2800">
                <a:solidFill>
                  <a:srgbClr val="000000"/>
                </a:solidFill>
              </a:rPr>
              <a:t>他们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r>
              <a:rPr lang="en-US" sz="2800">
                <a:solidFill>
                  <a:srgbClr val="000000"/>
                </a:solidFill>
              </a:rPr>
              <a:t>   </a:t>
            </a:r>
            <a:r>
              <a:rPr lang="zh-CN" altLang="en-US" sz="2800">
                <a:solidFill>
                  <a:srgbClr val="000000"/>
                </a:solidFill>
              </a:rPr>
              <a:t>在</a:t>
            </a:r>
            <a:r>
              <a:rPr lang="zh-CN" altLang="en-US" sz="2800">
                <a:solidFill>
                  <a:srgbClr val="FF0000"/>
                </a:solidFill>
              </a:rPr>
              <a:t>烈怒</a:t>
            </a:r>
            <a:r>
              <a:rPr lang="zh-CN" altLang="en-US" sz="2800">
                <a:solidFill>
                  <a:srgbClr val="000000"/>
                </a:solidFill>
              </a:rPr>
              <a:t>中</a:t>
            </a:r>
            <a:r>
              <a:rPr lang="zh-CN" altLang="en-US" sz="2800">
                <a:solidFill>
                  <a:srgbClr val="000099"/>
                </a:solidFill>
              </a:rPr>
              <a:t>惊吓</a:t>
            </a:r>
            <a:r>
              <a:rPr lang="zh-CN" altLang="en-US" sz="2800">
                <a:solidFill>
                  <a:srgbClr val="000000"/>
                </a:solidFill>
              </a:rPr>
              <a:t>他们。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r>
              <a:rPr lang="en-US" sz="2800">
                <a:solidFill>
                  <a:srgbClr val="000000"/>
                </a:solidFill>
              </a:rPr>
              <a:t>					</a:t>
            </a:r>
            <a:r>
              <a:rPr lang="zh-CN" altLang="en-US" sz="2800">
                <a:solidFill>
                  <a:srgbClr val="000000"/>
                </a:solidFill>
              </a:rPr>
              <a:t>（诗 </a:t>
            </a:r>
            <a:r>
              <a:rPr lang="en-US" altLang="zh-CN" sz="2800">
                <a:solidFill>
                  <a:srgbClr val="000000"/>
                </a:solidFill>
              </a:rPr>
              <a:t>2</a:t>
            </a:r>
            <a:r>
              <a:rPr lang="en-US" sz="2800">
                <a:solidFill>
                  <a:srgbClr val="000000"/>
                </a:solidFill>
              </a:rPr>
              <a:t>:5</a:t>
            </a:r>
            <a:r>
              <a:rPr lang="zh-CN" altLang="en-US" sz="2800">
                <a:solidFill>
                  <a:srgbClr val="000000"/>
                </a:solidFill>
              </a:rPr>
              <a:t>）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r>
              <a:rPr lang="zh-CN" altLang="en-US" sz="2800">
                <a:solidFill>
                  <a:srgbClr val="000000"/>
                </a:solidFill>
              </a:rPr>
              <a:t>文字上的平行：</a:t>
            </a:r>
            <a:r>
              <a:rPr lang="en-US" altLang="ja-JP" sz="2800">
                <a:solidFill>
                  <a:srgbClr val="000000"/>
                </a:solidFill>
              </a:rPr>
              <a:t>  </a:t>
            </a:r>
          </a:p>
          <a:p>
            <a:pPr eaLnBrk="1" hangingPunct="1"/>
            <a:r>
              <a:rPr lang="zh-CN" altLang="en-US" sz="2800" i="1" u="sng">
                <a:solidFill>
                  <a:srgbClr val="000099"/>
                </a:solidFill>
              </a:rPr>
              <a:t>责备</a:t>
            </a:r>
            <a:r>
              <a:rPr lang="zh-CN" altLang="en-US" sz="2800">
                <a:solidFill>
                  <a:srgbClr val="000000"/>
                </a:solidFill>
              </a:rPr>
              <a:t>与</a:t>
            </a:r>
            <a:r>
              <a:rPr lang="zh-CN" altLang="en-US" sz="2800" i="1" u="sng">
                <a:solidFill>
                  <a:srgbClr val="000099"/>
                </a:solidFill>
              </a:rPr>
              <a:t>惊吓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r>
              <a:rPr lang="zh-CN" altLang="en-US" sz="2800" i="1" u="sng">
                <a:solidFill>
                  <a:srgbClr val="FF0000"/>
                </a:solidFill>
              </a:rPr>
              <a:t>怒</a:t>
            </a:r>
            <a:r>
              <a:rPr lang="zh-CN" altLang="en-US" sz="2800">
                <a:solidFill>
                  <a:srgbClr val="000000"/>
                </a:solidFill>
              </a:rPr>
              <a:t>与</a:t>
            </a:r>
            <a:r>
              <a:rPr lang="zh-CN" altLang="en-US" sz="2800" i="1" u="sng">
                <a:solidFill>
                  <a:srgbClr val="FF0000"/>
                </a:solidFill>
              </a:rPr>
              <a:t>烈怒</a:t>
            </a:r>
            <a:r>
              <a:rPr lang="en-US" altLang="ja-JP" sz="2800">
                <a:solidFill>
                  <a:srgbClr val="000000"/>
                </a:solidFill>
              </a:rPr>
              <a:t>     </a:t>
            </a:r>
            <a:r>
              <a:rPr lang="zh-CN" altLang="en-US" sz="2800" i="1">
                <a:solidFill>
                  <a:srgbClr val="0033CC"/>
                </a:solidFill>
              </a:rPr>
              <a:t>在意思上平行。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endParaRPr lang="en-US" sz="2800">
              <a:solidFill>
                <a:srgbClr val="000000"/>
              </a:solidFill>
            </a:endParaRPr>
          </a:p>
          <a:p>
            <a:pPr eaLnBrk="1" hangingPunct="1"/>
            <a:r>
              <a:rPr lang="zh-CN" altLang="en-US" sz="2800">
                <a:solidFill>
                  <a:srgbClr val="000000"/>
                </a:solidFill>
              </a:rPr>
              <a:t>文法上的平行：</a:t>
            </a:r>
            <a:r>
              <a:rPr lang="en-US" altLang="ja-JP" sz="2800">
                <a:solidFill>
                  <a:srgbClr val="000000"/>
                </a:solidFill>
              </a:rPr>
              <a:t> </a:t>
            </a:r>
          </a:p>
          <a:p>
            <a:pPr eaLnBrk="1" hangingPunct="1"/>
            <a:r>
              <a:rPr lang="zh-CN" altLang="en-US" sz="2800">
                <a:solidFill>
                  <a:srgbClr val="0033CC"/>
                </a:solidFill>
              </a:rPr>
              <a:t>动词</a:t>
            </a:r>
            <a:r>
              <a:rPr lang="en-US" altLang="ja-JP" sz="2800">
                <a:solidFill>
                  <a:srgbClr val="0033CC"/>
                </a:solidFill>
              </a:rPr>
              <a:t> -- </a:t>
            </a:r>
            <a:r>
              <a:rPr lang="zh-CN" altLang="en-US" sz="2800">
                <a:solidFill>
                  <a:srgbClr val="0033CC"/>
                </a:solidFill>
              </a:rPr>
              <a:t>宾语 </a:t>
            </a:r>
            <a:r>
              <a:rPr lang="en-US" altLang="ja-JP" sz="2800">
                <a:solidFill>
                  <a:srgbClr val="0033CC"/>
                </a:solidFill>
              </a:rPr>
              <a:t>-- </a:t>
            </a:r>
            <a:r>
              <a:rPr lang="zh-CN" altLang="en-US" sz="2800">
                <a:solidFill>
                  <a:srgbClr val="0033CC"/>
                </a:solidFill>
              </a:rPr>
              <a:t>介词短语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>
                <a:solidFill>
                  <a:srgbClr val="0033CC"/>
                </a:solidFill>
              </a:rPr>
              <a:t>介词短语 </a:t>
            </a:r>
            <a:r>
              <a:rPr lang="en-US" sz="2800">
                <a:solidFill>
                  <a:srgbClr val="0033CC"/>
                </a:solidFill>
              </a:rPr>
              <a:t>-- </a:t>
            </a:r>
            <a:r>
              <a:rPr lang="zh-CN" altLang="en-US" sz="2800">
                <a:solidFill>
                  <a:srgbClr val="0033CC"/>
                </a:solidFill>
              </a:rPr>
              <a:t>动词</a:t>
            </a:r>
            <a:r>
              <a:rPr lang="en-US" altLang="ja-JP" sz="2800">
                <a:solidFill>
                  <a:srgbClr val="0033CC"/>
                </a:solidFill>
              </a:rPr>
              <a:t> – </a:t>
            </a:r>
            <a:r>
              <a:rPr lang="zh-CN" altLang="en-US" sz="2800">
                <a:solidFill>
                  <a:srgbClr val="0033CC"/>
                </a:solidFill>
              </a:rPr>
              <a:t>宾语</a:t>
            </a: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350214" name="Text Box 6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0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0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0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50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0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3000"/>
                                        <p:tgtEl>
                                          <p:spTgt spid="350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211" grpId="0"/>
      <p:bldP spid="350212" grpId="0" build="p"/>
      <p:bldP spid="350213" grpId="0" animBg="1"/>
    </p:bldLst>
  </p:timing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117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12267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 117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494021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PRAISE FOR OUR GOD’S PURPOSE AND PASSION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因神的旨意和大爱的赞美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C26C270D-BB10-1A47-A328-2DBB6A6C6B4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5949253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7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117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61234" y="2367483"/>
            <a:ext cx="85642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Praise the LORD, 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nations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Extol Him, 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peoples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61233" y="5136264"/>
            <a:ext cx="85642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万国啊！你们要赞美耶和华；万民哪！你们要颂赞他。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09399319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7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117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14100" y="2364418"/>
            <a:ext cx="9029900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90538" marR="0" lvl="0" indent="-490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For great is His steadfast love toward us,</a:t>
            </a:r>
          </a:p>
          <a:p>
            <a:pPr marL="490538" marR="0" lvl="0" indent="-490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the faithfulness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endures forever.</a:t>
            </a:r>
          </a:p>
          <a:p>
            <a:pPr marL="490538" marR="0" lvl="0" indent="-490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	Praise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14099" y="5376118"/>
            <a:ext cx="902990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他向我们所施的慈爱极大；耶和华的信实永远长存。你们要赞美耶和华。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30848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83384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2457349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118</a:t>
            </a:r>
          </a:p>
        </p:txBody>
      </p:sp>
    </p:spTree>
    <p:extLst>
      <p:ext uri="{BB962C8B-B14F-4D97-AF65-F5344CB8AC3E}">
        <p14:creationId xmlns:p14="http://schemas.microsoft.com/office/powerpoint/2010/main" val="3698607104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8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03800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 11</a:t>
            </a:r>
            <a:r>
              <a:rPr kumimoji="0" lang="en-US" altLang="zh-CN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8</a:t>
            </a:r>
            <a:endParaRPr kumimoji="0" lang="en-SG" sz="5867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Garamond" panose="02020404030301010803" pitchFamily="18" charset="0"/>
              <a:sym typeface="Playfair Display"/>
            </a:endParaRP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512922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 COMMITMENT TO PRAISE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立志要赞美神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F01D45A2-9913-1548-9185-43256F2869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9157262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81001" y="2111518"/>
            <a:ext cx="8712200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14 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my strength and my song;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He has become my salvation.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15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Glad songs of salvation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are in the tents of the righteous: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81000" y="4880300"/>
            <a:ext cx="8712202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耶和华是我的力量，我的诗歌；他也成了我的拯救。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在义人的帐棚里，有欢呼和得胜的声音，说：</a:t>
            </a:r>
          </a:p>
        </p:txBody>
      </p:sp>
    </p:spTree>
    <p:extLst>
      <p:ext uri="{BB962C8B-B14F-4D97-AF65-F5344CB8AC3E}">
        <p14:creationId xmlns:p14="http://schemas.microsoft.com/office/powerpoint/2010/main" val="3754630143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-732567" y="2162317"/>
            <a:ext cx="10608801" cy="17747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We can sing like never before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for the LORD Himself is our song!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-732568" y="5811478"/>
            <a:ext cx="10608803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118:14 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耶和华是我的力量，我的诗歌；他也成了我的拯救。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69B802F-75E9-4E4D-9ED4-30BB9F07A592}"/>
              </a:ext>
            </a:extLst>
          </p:cNvPr>
          <p:cNvSpPr txBox="1"/>
          <p:nvPr/>
        </p:nvSpPr>
        <p:spPr>
          <a:xfrm>
            <a:off x="-1524168" y="4396421"/>
            <a:ext cx="12191999" cy="140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我们可以尽情地唱，</a:t>
            </a:r>
            <a:endParaRPr kumimoji="0" lang="en-SG" altLang="zh-CN" sz="42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因为神就是我们的诗歌！</a:t>
            </a:r>
            <a:endParaRPr kumimoji="0" lang="en-SG" altLang="zh-CN" sz="42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8" name="Google Shape;90;p13">
            <a:extLst>
              <a:ext uri="{FF2B5EF4-FFF2-40B4-BE49-F238E27FC236}">
                <a16:creationId xmlns:a16="http://schemas.microsoft.com/office/drawing/2014/main" id="{A3354625-F987-4F80-9A8D-9F8760D2F63A}"/>
              </a:ext>
            </a:extLst>
          </p:cNvPr>
          <p:cNvSpPr txBox="1">
            <a:spLocks/>
          </p:cNvSpPr>
          <p:nvPr/>
        </p:nvSpPr>
        <p:spPr>
          <a:xfrm>
            <a:off x="-1523998" y="3339634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14 </a:t>
            </a:r>
            <a:r>
              <a:rPr kumimoji="0" lang="en-US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THE LORD IS MY STRENGTH AND </a:t>
            </a:r>
            <a:r>
              <a:rPr kumimoji="0" lang="en-US" sz="1867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MY SONG</a:t>
            </a:r>
            <a:r>
              <a:rPr kumimoji="0" lang="en-US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; HE HAS BECOME MY SALVATION.</a:t>
            </a:r>
          </a:p>
        </p:txBody>
      </p:sp>
    </p:spTree>
    <p:extLst>
      <p:ext uri="{BB962C8B-B14F-4D97-AF65-F5344CB8AC3E}">
        <p14:creationId xmlns:p14="http://schemas.microsoft.com/office/powerpoint/2010/main" val="1019655471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06819" y="2406633"/>
            <a:ext cx="86658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Oh give thanks to the LORD, for He is good;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for His steadfast love endures forever!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06818" y="5175414"/>
            <a:ext cx="86658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你们要称谢耶和华，因他本是良善的；他的慈爱永远长存。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3054752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943833" y="2267509"/>
            <a:ext cx="78445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Let Israel say,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“His steadfast love endures forever.”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3 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Let the house of Aaron say,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“His steadfast love endures forever.”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943833" y="5036290"/>
            <a:ext cx="7844568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愿以色列说：「他的慈爱永远长存。」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愿亚伦家说：「他的慈爱永远长存。」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9796230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605167" y="2415099"/>
            <a:ext cx="84203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4 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Let those who fear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say,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“His steadfast love endures forever.”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605166" y="5183880"/>
            <a:ext cx="84203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愿敬畏耶和华的说：「他的慈爱永远长存。」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610161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55468"/>
            <a:ext cx="2734333" cy="1996167"/>
          </a:xfrm>
          <a:prstGeom prst="rect">
            <a:avLst/>
          </a:prstGeom>
        </p:spPr>
      </p:pic>
      <p:sp>
        <p:nvSpPr>
          <p:cNvPr id="13" name="Rectangle 2"/>
          <p:cNvSpPr txBox="1">
            <a:spLocks noChangeArrowheads="1"/>
          </p:cNvSpPr>
          <p:nvPr/>
        </p:nvSpPr>
        <p:spPr bwMode="auto">
          <a:xfrm>
            <a:off x="573527" y="2184729"/>
            <a:ext cx="8029380" cy="374134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>
              <a:defRPr/>
            </a:pPr>
            <a:r>
              <a:rPr lang="zh-CN" altLang="en-US" sz="3200" b="1" kern="0">
                <a:solidFill>
                  <a:schemeClr val="tx1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因着神和他所行的事：供应智慧、庇护、对弥赛亚以及他自己话语的成就，我们赞美祈求上帝，好叫人能以信靠与感恩的心在神面前谦卑。</a:t>
            </a:r>
            <a:endParaRPr lang="zh-CN" altLang="en-US" sz="3200" b="1" kern="0" dirty="0">
              <a:solidFill>
                <a:schemeClr val="tx1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734334" y="567524"/>
            <a:ext cx="5868572" cy="1373175"/>
          </a:xfrm>
          <a:prstGeom prst="rect">
            <a:avLst/>
          </a:prstGeom>
          <a:solidFill>
            <a:srgbClr val="000000"/>
          </a:solidFill>
        </p:spPr>
        <p:txBody>
          <a:bodyPr anchor="ctr"/>
          <a:lstStyle/>
          <a:p>
            <a:pPr algn="ctr"/>
            <a:r>
              <a:rPr lang="zh-CN" altLang="en-US" sz="3600" b="1" dirty="0">
                <a:solidFill>
                  <a:srgbClr val="FFFFFF"/>
                </a:solidFill>
                <a:latin typeface="Arial"/>
                <a:cs typeface="Arial"/>
              </a:rPr>
              <a:t>诗篇</a:t>
            </a:r>
            <a:br>
              <a:rPr lang="en-US" sz="3600" b="1" dirty="0">
                <a:solidFill>
                  <a:srgbClr val="FFFFFF"/>
                </a:solidFill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latin typeface="Arial"/>
                <a:cs typeface="Arial"/>
              </a:rPr>
              <a:t>信息声明</a:t>
            </a:r>
            <a:endParaRPr lang="en-US" sz="36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8349183" y="-3380"/>
            <a:ext cx="698178" cy="830997"/>
          </a:xfrm>
          <a:prstGeom prst="rect">
            <a:avLst/>
          </a:prstGeom>
          <a:solidFill>
            <a:srgbClr val="F1F7E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defRPr/>
            </a:pPr>
            <a:r>
              <a:rPr lang="en-US" altLang="zh-CN" b="1" kern="0" dirty="0">
                <a:solidFill>
                  <a:srgbClr val="000000"/>
                </a:solidFill>
                <a:cs typeface="MS PGothic" charset="0"/>
              </a:rPr>
              <a:t>380</a:t>
            </a:r>
          </a:p>
          <a:p>
            <a:pPr algn="ctr" eaLnBrk="1" hangingPunct="1">
              <a:defRPr/>
            </a:pPr>
            <a:r>
              <a:rPr lang="en-US" altLang="zh-CN" b="1" kern="0" dirty="0">
                <a:solidFill>
                  <a:srgbClr val="000000"/>
                </a:solidFill>
                <a:cs typeface="MS PGothic" charset="0"/>
              </a:rPr>
              <a:t>346</a:t>
            </a:r>
          </a:p>
        </p:txBody>
      </p:sp>
    </p:spTree>
    <p:extLst>
      <p:ext uri="{BB962C8B-B14F-4D97-AF65-F5344CB8AC3E}">
        <p14:creationId xmlns:p14="http://schemas.microsoft.com/office/powerpoint/2010/main" val="3462887411"/>
      </p:ext>
    </p:extLst>
  </p:cSld>
  <p:clrMapOvr>
    <a:masterClrMapping/>
  </p:clrMapOvr>
  <p:transition spd="med">
    <p:fade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6834" name="Picture 1" descr="Key hol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763"/>
            <a:ext cx="9144000" cy="686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2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268413"/>
            <a:ext cx="9144000" cy="1585912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8000">
                <a:latin typeface="Arial" charset="0"/>
                <a:ea typeface="MS PGothic" charset="0"/>
              </a:rPr>
              <a:t>解开喻象语言</a:t>
            </a:r>
            <a:endParaRPr lang="en-US" sz="8000">
              <a:latin typeface="Arial" charset="0"/>
              <a:ea typeface="MS PGothic" charset="0"/>
            </a:endParaRPr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MS PGothic" charset="0"/>
                <a:cs typeface="MS PGothic" charset="0"/>
              </a:rPr>
              <a:t>392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MS PGothic" charset="0"/>
                <a:cs typeface="MS PGothic" charset="0"/>
              </a:rPr>
              <a:t>P 15</a:t>
            </a:r>
          </a:p>
        </p:txBody>
      </p:sp>
    </p:spTree>
  </p:cSld>
  <p:clrMapOvr>
    <a:masterClrMapping/>
  </p:clrMapOvr>
  <p:transition spd="med">
    <p:randomBar dir="vert"/>
  </p:transition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83434" y="2367483"/>
            <a:ext cx="87420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5 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Out of my distress I called on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answered me and set me free.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83433" y="5136264"/>
            <a:ext cx="87420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我在急难中求告耶和华，他就应允我，使我站在宽阔之地。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5574507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07232" y="2406633"/>
            <a:ext cx="89367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6 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on my side; I will not fear.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What can man do to me?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7 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on my side as my helper;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I shall look in triumph on those who hate me.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07231" y="5175415"/>
            <a:ext cx="8936769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耶和华是我的帮助，我决不害怕，人能把我怎麽样呢？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耶和华是我的帮助，我必看见恨我的人遭报。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8738584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986167" y="2367483"/>
            <a:ext cx="7734500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8 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It is better to take refuge in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than to trust in man.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9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It is better to take refuge in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than to trust in princes.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986165" y="5136264"/>
            <a:ext cx="7734501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投靠耶和华，胜过倚靠人。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投靠耶和华，胜过倚靠王子。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0104007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73366" y="2367483"/>
            <a:ext cx="8970634" cy="32935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10 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nations surrounded me;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in the name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 cut them off!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They surrounded me, surrounded me on every side; in the name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 cut them off!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73365" y="5136264"/>
            <a:ext cx="8970636" cy="22672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10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列国围困着我，我靠着耶和华的名必除灭他们。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他们围绕着我，把我围困，我靠着耶和华的名必除灭他们。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8245560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69700" y="2349614"/>
            <a:ext cx="8581167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12 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They surrounded me like bees;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they went out like a fire among thorns;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in the name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 cut them off!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69699" y="5084527"/>
            <a:ext cx="858116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他们如同蜜蜂围绕着我，但他们要像烧荆棘的火熄灭；我靠着耶和华的名必除灭他们。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4196938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34233" y="2367483"/>
            <a:ext cx="8809767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13 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was pushed hard, so that I was falling,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but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helped me.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34232" y="5136264"/>
            <a:ext cx="88097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他们极力推我，要我跌倒，耶和华却帮助了我。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821641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59634" y="2355833"/>
            <a:ext cx="8784366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14 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my strength and my song;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He has become my salvation.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15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Glad songs of salvation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are in the tents of the righteous: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59633" y="5124615"/>
            <a:ext cx="8784368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耶和华是我的力量，我的诗歌；他也成了我的拯救。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在义人的帐棚里，有欢呼和得胜的声音，说：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1017357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76566" y="2367483"/>
            <a:ext cx="87674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“The right hand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does valiantly,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16 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 the right hand of the L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exalts,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the right hand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does valiantly!”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76565" y="5136265"/>
            <a:ext cx="8767436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「耶和华的右手行了大能的事。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耶和华的右手高高举起；耶和华的右手行了大能的事。」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26617687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18900" y="2264011"/>
            <a:ext cx="8725100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17 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shall not die, but I shall live,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recount the deeds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18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has disciplined me severely,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but He has not given me over to death.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18899" y="5032793"/>
            <a:ext cx="8725102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我必不至於死，我要活下去，并且要述说耶和华的作为。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耶和华虽严厉地管教我，却没有把我置於死地。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098371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594683" y="2332680"/>
            <a:ext cx="7954634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19 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Open to me the gates of righteousness,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that I may enter through them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give thanks to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594681" y="5084527"/>
            <a:ext cx="79546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请你们为我打开正义的门，我要进去，称谢耶和华。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98999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 descr="Green marble"/>
          <p:cNvSpPr>
            <a:spLocks noChangeArrowheads="1"/>
          </p:cNvSpPr>
          <p:nvPr/>
        </p:nvSpPr>
        <p:spPr bwMode="auto">
          <a:xfrm>
            <a:off x="5562600" y="0"/>
            <a:ext cx="35814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  <a:cs typeface="MS PGothic" charset="0"/>
            </a:endParaRPr>
          </a:p>
        </p:txBody>
      </p:sp>
      <p:pic>
        <p:nvPicPr>
          <p:cNvPr id="377859" name="Picture 3" descr="deer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8388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900" name="Text Box 4"/>
          <p:cNvSpPr txBox="1">
            <a:spLocks noChangeArrowheads="1"/>
          </p:cNvSpPr>
          <p:nvPr/>
        </p:nvSpPr>
        <p:spPr bwMode="auto">
          <a:xfrm>
            <a:off x="381000" y="1295400"/>
            <a:ext cx="8305800" cy="701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象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乙</a:t>
            </a:r>
            <a:r>
              <a:rPr lang="en-US" altLang="zh-CN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/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如同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乙 			</a:t>
            </a:r>
          </a:p>
        </p:txBody>
      </p:sp>
      <p:sp>
        <p:nvSpPr>
          <p:cNvPr id="208901" name="Text Box 5"/>
          <p:cNvSpPr txBox="1">
            <a:spLocks noChangeArrowheads="1"/>
          </p:cNvSpPr>
          <p:nvPr/>
        </p:nvSpPr>
        <p:spPr bwMode="auto">
          <a:xfrm>
            <a:off x="457200" y="212725"/>
            <a:ext cx="8229600" cy="762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明喻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r>
              <a:rPr lang="en-US" altLang="zh-CN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Simile</a:t>
            </a:r>
            <a:endParaRPr lang="en-US" altLang="zh-CN" sz="4400" b="1" dirty="0">
              <a:solidFill>
                <a:srgbClr val="FFFFFF"/>
              </a:solidFill>
              <a:effectLst>
                <a:glow rad="190500">
                  <a:srgbClr val="000000">
                    <a:alpha val="99000"/>
                  </a:srgbClr>
                </a:glow>
              </a:effectLst>
              <a:latin typeface="Arial"/>
              <a:ea typeface="宋体" charset="0"/>
              <a:cs typeface="Arial"/>
            </a:endParaRPr>
          </a:p>
        </p:txBody>
      </p:sp>
      <p:sp>
        <p:nvSpPr>
          <p:cNvPr id="208902" name="Text Box 6"/>
          <p:cNvSpPr txBox="1">
            <a:spLocks noChangeArrowheads="1"/>
          </p:cNvSpPr>
          <p:nvPr/>
        </p:nvSpPr>
        <p:spPr bwMode="auto">
          <a:xfrm>
            <a:off x="304800" y="4556125"/>
            <a:ext cx="8458200" cy="16160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神 啊 ， 我 的 心 切 慕 你 ， 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如 鹿 切 慕 溪 水 。</a:t>
            </a:r>
            <a:r>
              <a:rPr lang="zh-CN" altLang="uz-Cyrl-UZ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诗篇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42：1</a:t>
            </a: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endParaRPr lang="en-US" altLang="zh-CN" sz="4000" b="1" i="1" dirty="0">
              <a:solidFill>
                <a:srgbClr val="FFFFFF"/>
              </a:solidFill>
              <a:effectLst>
                <a:glow rad="190500">
                  <a:srgbClr val="000000">
                    <a:alpha val="99000"/>
                  </a:srgbClr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8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8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036967" y="2415099"/>
            <a:ext cx="77514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20 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This is the gate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the righteous shall enter through it.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036965" y="5183881"/>
            <a:ext cx="77514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20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这是耶和华的门，义人才可以进去。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337196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18900" y="2367483"/>
            <a:ext cx="89367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21 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thank You that You have answered me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have become my salvation.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22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The stone that the builders rejected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has become the cornerstone.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18899" y="5136265"/>
            <a:ext cx="8936769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我要称谢你，因为你应允了我，又成了我的拯救。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建筑工人所弃的石头，成了房角的主要石头；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2325882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27366" y="2464581"/>
            <a:ext cx="8716634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23 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This is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's doing;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it is marvelous in our eyes.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24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This is the day that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has made;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let us rejoice and be glad in it.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27365" y="5233363"/>
            <a:ext cx="8716636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这是耶和华作的，在我们眼中看为希奇。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这是耶和华所定的日子，我们要在这一日欢喜快乐。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8803204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732167" y="2475584"/>
            <a:ext cx="8115499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25 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Save us, we pray, O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O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we pray, give us success!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732166" y="5244365"/>
            <a:ext cx="81155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耶和华啊！求你施行拯救；耶和华啊！</a:t>
            </a:r>
            <a:br>
              <a:rPr kumimoji="0" lang="en-US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</a:b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求你使我们亨通。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280689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520499" y="2367483"/>
            <a:ext cx="8386434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26 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Blessed is he who comes in the name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We bless you from the house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520498" y="5136264"/>
            <a:ext cx="83864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奉耶和华的名来的是应当称颂的，我们从耶和华的殿中给你们祝福。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9356123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528965" y="2267509"/>
            <a:ext cx="8615034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27 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God,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He has made His light to shine upon us.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Bind the festal sacrifice with cords,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up to the horns of the altar!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528964" y="5036290"/>
            <a:ext cx="86150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　神，他光照了我们。你们要用绳索把祭牲拴住，带到祭坛的角那里。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0510894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8583" y="2232015"/>
            <a:ext cx="9046834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28 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You are my God, and I will give thanks to You;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You are my God; I will extol You.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29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Oh give thanks to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for He is good;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for His steadfast love endures forever!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8582" y="4763721"/>
            <a:ext cx="8621285" cy="2164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你是我的　神，我要称谢你；你是我的　神，我要尊崇你。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你们要称谢耶和华，因他本是良善的；他的慈爱永远长存。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13915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 AND 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336916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3542746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F8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6707" name="Picture 3" descr="0204003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72892" y="0"/>
            <a:ext cx="2471107" cy="371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67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32656"/>
            <a:ext cx="6660232" cy="6202362"/>
          </a:xfrm>
          <a:noFill/>
        </p:spPr>
        <p:txBody>
          <a:bodyPr/>
          <a:lstStyle/>
          <a:p>
            <a:pPr eaLnBrk="1" hangingPunct="1"/>
            <a:r>
              <a:rPr lang="zh-CN" altLang="en-US" sz="3200" b="1" dirty="0">
                <a:latin typeface="Arial" charset="0"/>
              </a:rPr>
              <a:t>祂使我喜乐</a:t>
            </a:r>
            <a:br>
              <a:rPr lang="en-GB" sz="3200" b="1" dirty="0">
                <a:latin typeface="Arial" charset="0"/>
              </a:rPr>
            </a:br>
            <a:r>
              <a:rPr lang="en-GB" sz="3200" b="1" dirty="0">
                <a:latin typeface="Arial" charset="0"/>
              </a:rPr>
              <a:t>(</a:t>
            </a:r>
            <a:r>
              <a:rPr lang="zh-CN" altLang="en-US" sz="3200" b="1" dirty="0">
                <a:latin typeface="Arial" charset="0"/>
              </a:rPr>
              <a:t>诗篇 </a:t>
            </a:r>
            <a:r>
              <a:rPr lang="en-GB" sz="3200" b="1" dirty="0">
                <a:latin typeface="Arial" charset="0"/>
              </a:rPr>
              <a:t>118:24)</a:t>
            </a:r>
            <a:br>
              <a:rPr lang="en-GB" sz="3200" b="1" dirty="0">
                <a:latin typeface="Arial" charset="0"/>
              </a:rPr>
            </a:br>
            <a:br>
              <a:rPr lang="en-GB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当我进入祂的门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我的心要称谢祂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当我进入祂的院赞美主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因为这是耶和华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所定的日子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我要欢欣 因祂使我喜乐</a:t>
            </a:r>
            <a:br>
              <a:rPr lang="en-GB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我要欢欣 因祂使我喜乐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我要欢欣 因祂使我喜乐</a:t>
            </a:r>
            <a:endParaRPr lang="en-US" sz="4800" b="1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531224"/>
      </p:ext>
    </p:extLst>
  </p:cSld>
  <p:clrMapOvr>
    <a:masterClrMapping/>
  </p:clrMapOvr>
  <p:transition>
    <p:fade/>
  </p:transition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119</a:t>
            </a:r>
          </a:p>
        </p:txBody>
      </p:sp>
    </p:spTree>
    <p:extLst>
      <p:ext uri="{BB962C8B-B14F-4D97-AF65-F5344CB8AC3E}">
        <p14:creationId xmlns:p14="http://schemas.microsoft.com/office/powerpoint/2010/main" val="606219315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7E43C039-4BD3-F646-BD38-7E0A9F8CE8D2}"/>
              </a:ext>
            </a:extLst>
          </p:cNvPr>
          <p:cNvGrpSpPr/>
          <p:nvPr/>
        </p:nvGrpSpPr>
        <p:grpSpPr>
          <a:xfrm>
            <a:off x="697034" y="1412776"/>
            <a:ext cx="2160240" cy="2664296"/>
            <a:chOff x="697034" y="2276872"/>
            <a:chExt cx="2160240" cy="2664296"/>
          </a:xfrm>
        </p:grpSpPr>
        <p:sp>
          <p:nvSpPr>
            <p:cNvPr id="3" name="Rounded Rectangle 2">
              <a:extLst>
                <a:ext uri="{FF2B5EF4-FFF2-40B4-BE49-F238E27FC236}">
                  <a16:creationId xmlns:a16="http://schemas.microsoft.com/office/drawing/2014/main" id="{60BB6340-7054-8D44-A039-6F8BAC81E747}"/>
                </a:ext>
              </a:extLst>
            </p:cNvPr>
            <p:cNvSpPr/>
            <p:nvPr/>
          </p:nvSpPr>
          <p:spPr bwMode="auto">
            <a:xfrm>
              <a:off x="697034" y="2276872"/>
              <a:ext cx="2160240" cy="2664296"/>
            </a:xfrm>
            <a:prstGeom prst="roundRect">
              <a:avLst/>
            </a:prstGeom>
            <a:blipFill>
              <a:blip r:embed="rId3"/>
              <a:tile tx="0" ty="0" sx="100000" sy="100000" flip="none" algn="tl"/>
            </a:blip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-112" charset="0"/>
                <a:ea typeface="ＭＳ Ｐゴシック" charset="0"/>
              </a:endParaRP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23015917-5FCD-0041-B29F-6512911EBE1D}"/>
                </a:ext>
              </a:extLst>
            </p:cNvPr>
            <p:cNvSpPr txBox="1"/>
            <p:nvPr/>
          </p:nvSpPr>
          <p:spPr>
            <a:xfrm>
              <a:off x="697034" y="3008855"/>
              <a:ext cx="216024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Open the Gates!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(Ps 118:19)</a:t>
              </a:r>
            </a:p>
          </p:txBody>
        </p:sp>
      </p:grpSp>
      <p:sp>
        <p:nvSpPr>
          <p:cNvPr id="4" name="Notched Right Arrow 3">
            <a:extLst>
              <a:ext uri="{FF2B5EF4-FFF2-40B4-BE49-F238E27FC236}">
                <a16:creationId xmlns:a16="http://schemas.microsoft.com/office/drawing/2014/main" id="{CFACCB1E-05D8-6E49-AFBD-80FE7C6DAC1E}"/>
              </a:ext>
            </a:extLst>
          </p:cNvPr>
          <p:cNvSpPr/>
          <p:nvPr/>
        </p:nvSpPr>
        <p:spPr bwMode="auto">
          <a:xfrm>
            <a:off x="2857274" y="2204864"/>
            <a:ext cx="576064" cy="864096"/>
          </a:xfrm>
          <a:prstGeom prst="notched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12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575E50A-3721-C540-90E6-CACB43EDC14D}"/>
              </a:ext>
            </a:extLst>
          </p:cNvPr>
          <p:cNvGrpSpPr/>
          <p:nvPr/>
        </p:nvGrpSpPr>
        <p:grpSpPr>
          <a:xfrm>
            <a:off x="3462609" y="1412776"/>
            <a:ext cx="2160240" cy="2664296"/>
            <a:chOff x="3462609" y="2276872"/>
            <a:chExt cx="2160240" cy="266429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5C71867B-37C5-7447-93EB-39C92A71F971}"/>
                </a:ext>
              </a:extLst>
            </p:cNvPr>
            <p:cNvSpPr/>
            <p:nvPr/>
          </p:nvSpPr>
          <p:spPr bwMode="auto">
            <a:xfrm>
              <a:off x="3462609" y="2276872"/>
              <a:ext cx="2160240" cy="2664296"/>
            </a:xfrm>
            <a:prstGeom prst="roundRect">
              <a:avLst/>
            </a:prstGeom>
            <a:blipFill>
              <a:blip r:embed="rId3"/>
              <a:tile tx="0" ty="0" sx="100000" sy="100000" flip="none" algn="tl"/>
            </a:blip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-112" charset="0"/>
                <a:ea typeface="ＭＳ Ｐゴシック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881CEA1-6CFF-F542-B987-07BDCCC9545C}"/>
                </a:ext>
              </a:extLst>
            </p:cNvPr>
            <p:cNvSpPr txBox="1"/>
            <p:nvPr/>
          </p:nvSpPr>
          <p:spPr>
            <a:xfrm>
              <a:off x="3462609" y="3008855"/>
              <a:ext cx="21602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Love the Law (Ps 119)</a:t>
              </a:r>
            </a:p>
          </p:txBody>
        </p:sp>
      </p:grpSp>
      <p:sp>
        <p:nvSpPr>
          <p:cNvPr id="7" name="Notched Right Arrow 6">
            <a:extLst>
              <a:ext uri="{FF2B5EF4-FFF2-40B4-BE49-F238E27FC236}">
                <a16:creationId xmlns:a16="http://schemas.microsoft.com/office/drawing/2014/main" id="{9EAAB0D2-2313-2D4A-ADDD-054CA532DE18}"/>
              </a:ext>
            </a:extLst>
          </p:cNvPr>
          <p:cNvSpPr/>
          <p:nvPr/>
        </p:nvSpPr>
        <p:spPr bwMode="auto">
          <a:xfrm>
            <a:off x="5622849" y="2204864"/>
            <a:ext cx="576064" cy="864096"/>
          </a:xfrm>
          <a:prstGeom prst="notched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12" charset="0"/>
              <a:ea typeface="ＭＳ Ｐゴシック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CB6A381-E9DB-0141-80AE-62482DC6E02D}"/>
              </a:ext>
            </a:extLst>
          </p:cNvPr>
          <p:cNvGrpSpPr/>
          <p:nvPr/>
        </p:nvGrpSpPr>
        <p:grpSpPr>
          <a:xfrm>
            <a:off x="6228184" y="1412776"/>
            <a:ext cx="2160240" cy="2664296"/>
            <a:chOff x="6228184" y="2276872"/>
            <a:chExt cx="2160240" cy="2664296"/>
          </a:xfrm>
        </p:grpSpPr>
        <p:sp>
          <p:nvSpPr>
            <p:cNvPr id="8" name="Rounded Rectangle 7">
              <a:extLst>
                <a:ext uri="{FF2B5EF4-FFF2-40B4-BE49-F238E27FC236}">
                  <a16:creationId xmlns:a16="http://schemas.microsoft.com/office/drawing/2014/main" id="{8CE5EA48-5CE0-D544-ADA5-97C02E23D7BD}"/>
                </a:ext>
              </a:extLst>
            </p:cNvPr>
            <p:cNvSpPr/>
            <p:nvPr/>
          </p:nvSpPr>
          <p:spPr bwMode="auto">
            <a:xfrm>
              <a:off x="6228184" y="2276872"/>
              <a:ext cx="2160240" cy="2664296"/>
            </a:xfrm>
            <a:prstGeom prst="roundRect">
              <a:avLst/>
            </a:prstGeom>
            <a:blipFill>
              <a:blip r:embed="rId3"/>
              <a:tile tx="0" ty="0" sx="100000" sy="100000" flip="none" algn="tl"/>
            </a:blip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-112" charset="0"/>
                <a:ea typeface="ＭＳ Ｐゴシック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96DBDF1-37D4-9B42-8BEE-851FDCE7CD3C}"/>
                </a:ext>
              </a:extLst>
            </p:cNvPr>
            <p:cNvSpPr txBox="1"/>
            <p:nvPr/>
          </p:nvSpPr>
          <p:spPr>
            <a:xfrm>
              <a:off x="6228184" y="3008855"/>
              <a:ext cx="216024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诗篇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of Ascent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(Pss 120-134)</a:t>
              </a:r>
            </a:p>
          </p:txBody>
        </p:sp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92B71E42-EE78-DB4E-A3E0-B88386C2A690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8640"/>
            <a:ext cx="9144000" cy="1143000"/>
          </a:xfrm>
        </p:spPr>
        <p:txBody>
          <a:bodyPr/>
          <a:lstStyle/>
          <a:p>
            <a:r>
              <a:rPr lang="en-US" dirty="0"/>
              <a:t>Anticipate Meeting with God</a:t>
            </a:r>
          </a:p>
        </p:txBody>
      </p:sp>
      <p:sp>
        <p:nvSpPr>
          <p:cNvPr id="15" name="Title 10">
            <a:extLst>
              <a:ext uri="{FF2B5EF4-FFF2-40B4-BE49-F238E27FC236}">
                <a16:creationId xmlns:a16="http://schemas.microsoft.com/office/drawing/2014/main" id="{B662B214-2F29-ED44-B94A-1411D5FA4B44}"/>
              </a:ext>
            </a:extLst>
          </p:cNvPr>
          <p:cNvSpPr txBox="1">
            <a:spLocks/>
          </p:cNvSpPr>
          <p:nvPr/>
        </p:nvSpPr>
        <p:spPr bwMode="auto">
          <a:xfrm>
            <a:off x="18106" y="4221088"/>
            <a:ext cx="9144000" cy="2636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The </a:t>
            </a:r>
            <a:r>
              <a:rPr kumimoji="0" lang="ja-JP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诗篇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ist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 prays, “</a:t>
            </a:r>
            <a:r>
              <a:rPr kumimoji="0" lang="en-SG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Open for me the gates where the righteous enter, and I will go in and thank the LORD. </a:t>
            </a:r>
            <a:r>
              <a:rPr kumimoji="0" lang="en-SG" sz="1800" b="1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20</a:t>
            </a:r>
            <a:r>
              <a:rPr kumimoji="0" lang="en-SG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These gates lead to the presence of the LORD, and the godly enter there” (Ps 118:19-20 </a:t>
            </a:r>
            <a:r>
              <a:rPr kumimoji="0" lang="en-SG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NLT</a:t>
            </a:r>
            <a:r>
              <a:rPr kumimoji="0" lang="en-SG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). The means of opening the gates is for him to love the law of the LORD, so </a:t>
            </a:r>
            <a:r>
              <a:rPr kumimoji="0" lang="ja-JP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诗篇</a:t>
            </a:r>
            <a:r>
              <a:rPr kumimoji="0" lang="en-SG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 119 has the most occurrences of both the words “love” and “law (Torah)” in a chapter in the OT. The </a:t>
            </a:r>
            <a:r>
              <a:rPr kumimoji="0" lang="ko-KR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诗篇</a:t>
            </a:r>
            <a:r>
              <a:rPr kumimoji="0" lang="en-SG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 of Ascent then describe the pilgrim on his journey until he can enter these very gates: “And now here we are, standing inside your gates, O Jerusalem” (Ps 122:2 </a:t>
            </a:r>
            <a:r>
              <a:rPr kumimoji="0" lang="en-SG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NLT</a:t>
            </a:r>
            <a:r>
              <a:rPr kumimoji="0" lang="en-SG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).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SG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pitchFamily="-107" charset="-128"/>
              <a:cs typeface="Arial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SG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Adapted from </a:t>
            </a:r>
            <a:r>
              <a:rPr kumimoji="0" lang="en-SG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Dr.</a:t>
            </a:r>
            <a:r>
              <a:rPr kumimoji="0" lang="en-SG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 Peter </a:t>
            </a:r>
            <a:r>
              <a:rPr kumimoji="0" lang="en-SG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Ho</a:t>
            </a:r>
            <a:r>
              <a:rPr kumimoji="0" lang="en-SG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, SBC, 13 Sep 2018 chapel message</a:t>
            </a:r>
            <a:endParaRPr kumimoji="0" lang="en-SG" sz="1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pitchFamily="-107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3517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9906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0"/>
            <a:ext cx="9601200" cy="695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7" name="Text Box 3"/>
          <p:cNvSpPr txBox="1">
            <a:spLocks noChangeArrowheads="1"/>
          </p:cNvSpPr>
          <p:nvPr/>
        </p:nvSpPr>
        <p:spPr bwMode="auto">
          <a:xfrm>
            <a:off x="381000" y="1295400"/>
            <a:ext cx="8305800" cy="701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是</a:t>
            </a:r>
            <a:r>
              <a:rPr lang="zh-CN" altLang="en-US" sz="4000" b="1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乙 		</a:t>
            </a:r>
          </a:p>
        </p:txBody>
      </p:sp>
      <p:sp>
        <p:nvSpPr>
          <p:cNvPr id="210948" name="Text Box 4"/>
          <p:cNvSpPr txBox="1">
            <a:spLocks noChangeArrowheads="1"/>
          </p:cNvSpPr>
          <p:nvPr/>
        </p:nvSpPr>
        <p:spPr bwMode="auto">
          <a:xfrm>
            <a:off x="457200" y="212725"/>
            <a:ext cx="8229600" cy="762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暗喻、隐喻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r>
              <a:rPr lang="en-US" altLang="zh-CN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Metaphor</a:t>
            </a:r>
          </a:p>
        </p:txBody>
      </p:sp>
      <p:sp>
        <p:nvSpPr>
          <p:cNvPr id="210949" name="Text Box 5"/>
          <p:cNvSpPr txBox="1">
            <a:spLocks noChangeArrowheads="1"/>
          </p:cNvSpPr>
          <p:nvPr/>
        </p:nvSpPr>
        <p:spPr bwMode="auto">
          <a:xfrm>
            <a:off x="251520" y="4149080"/>
            <a:ext cx="8496944" cy="255454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耶 和 华 是 我 的 岩 石 ， 我 的 山 寨 ， 我 的 救 主 ， 我 的 神 ， 我 的 磐 石 ， 我 所 投 靠 的 。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诗篇18：2 </a:t>
            </a:r>
            <a:endParaRPr lang="en-US" altLang="zh-CN" sz="4000" b="1" i="1" dirty="0">
              <a:solidFill>
                <a:srgbClr val="FFFFFF"/>
              </a:solidFill>
              <a:effectLst>
                <a:glow rad="177800">
                  <a:srgbClr val="000000"/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0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0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120</a:t>
            </a:r>
          </a:p>
        </p:txBody>
      </p:sp>
    </p:spTree>
    <p:extLst>
      <p:ext uri="{BB962C8B-B14F-4D97-AF65-F5344CB8AC3E}">
        <p14:creationId xmlns:p14="http://schemas.microsoft.com/office/powerpoint/2010/main" val="2360513133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-18264" y="5088082"/>
            <a:ext cx="9252520" cy="1437262"/>
          </a:xfrm>
        </p:spPr>
        <p:txBody>
          <a:bodyPr/>
          <a:lstStyle/>
          <a:p>
            <a:r>
              <a:rPr lang="ko-KR" altLang="en-US" sz="7200" dirty="0" err="1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7200" dirty="0">
                <a:latin typeface="Arial" charset="0"/>
                <a:ea typeface="Osaka" charset="0"/>
                <a:cs typeface="Arial" charset="0"/>
              </a:rPr>
              <a:t> 120–134</a:t>
            </a:r>
          </a:p>
        </p:txBody>
      </p:sp>
      <p:pic>
        <p:nvPicPr>
          <p:cNvPr id="1026" name="Picture 2" descr="Image result for psalms of ascent">
            <a:hlinkClick r:id="rId2"/>
            <a:extLst>
              <a:ext uri="{FF2B5EF4-FFF2-40B4-BE49-F238E27FC236}">
                <a16:creationId xmlns:a16="http://schemas.microsoft.com/office/drawing/2014/main" id="{001CBBF6-45A9-7C46-A830-96B9E721C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264" y="-27384"/>
            <a:ext cx="9144000" cy="482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80560521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121</a:t>
            </a:r>
          </a:p>
        </p:txBody>
      </p:sp>
    </p:spTree>
    <p:extLst>
      <p:ext uri="{BB962C8B-B14F-4D97-AF65-F5344CB8AC3E}">
        <p14:creationId xmlns:p14="http://schemas.microsoft.com/office/powerpoint/2010/main" val="1984574979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122</a:t>
            </a:r>
          </a:p>
        </p:txBody>
      </p:sp>
    </p:spTree>
    <p:extLst>
      <p:ext uri="{BB962C8B-B14F-4D97-AF65-F5344CB8AC3E}">
        <p14:creationId xmlns:p14="http://schemas.microsoft.com/office/powerpoint/2010/main" val="2841810854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123</a:t>
            </a:r>
          </a:p>
        </p:txBody>
      </p:sp>
    </p:spTree>
    <p:extLst>
      <p:ext uri="{BB962C8B-B14F-4D97-AF65-F5344CB8AC3E}">
        <p14:creationId xmlns:p14="http://schemas.microsoft.com/office/powerpoint/2010/main" val="790963824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124</a:t>
            </a:r>
          </a:p>
        </p:txBody>
      </p:sp>
    </p:spTree>
    <p:extLst>
      <p:ext uri="{BB962C8B-B14F-4D97-AF65-F5344CB8AC3E}">
        <p14:creationId xmlns:p14="http://schemas.microsoft.com/office/powerpoint/2010/main" val="3140813932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125</a:t>
            </a:r>
          </a:p>
        </p:txBody>
      </p:sp>
    </p:spTree>
    <p:extLst>
      <p:ext uri="{BB962C8B-B14F-4D97-AF65-F5344CB8AC3E}">
        <p14:creationId xmlns:p14="http://schemas.microsoft.com/office/powerpoint/2010/main" val="2148519968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126</a:t>
            </a:r>
          </a:p>
        </p:txBody>
      </p:sp>
    </p:spTree>
    <p:extLst>
      <p:ext uri="{BB962C8B-B14F-4D97-AF65-F5344CB8AC3E}">
        <p14:creationId xmlns:p14="http://schemas.microsoft.com/office/powerpoint/2010/main" val="3000519009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127</a:t>
            </a:r>
          </a:p>
        </p:txBody>
      </p:sp>
    </p:spTree>
    <p:extLst>
      <p:ext uri="{BB962C8B-B14F-4D97-AF65-F5344CB8AC3E}">
        <p14:creationId xmlns:p14="http://schemas.microsoft.com/office/powerpoint/2010/main" val="2617159787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128</a:t>
            </a:r>
          </a:p>
        </p:txBody>
      </p:sp>
    </p:spTree>
    <p:extLst>
      <p:ext uri="{BB962C8B-B14F-4D97-AF65-F5344CB8AC3E}">
        <p14:creationId xmlns:p14="http://schemas.microsoft.com/office/powerpoint/2010/main" val="331655458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1954" name="Picture 2" descr="Israel 040"/>
          <p:cNvPicPr>
            <a:picLocks noChangeAspect="1" noChangeArrowheads="1"/>
          </p:cNvPicPr>
          <p:nvPr/>
        </p:nvPicPr>
        <p:blipFill>
          <a:blip r:embed="rId3">
            <a:lum bright="-18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751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5" name="Text Box 3"/>
          <p:cNvSpPr txBox="1">
            <a:spLocks noChangeArrowheads="1"/>
          </p:cNvSpPr>
          <p:nvPr/>
        </p:nvSpPr>
        <p:spPr bwMode="auto">
          <a:xfrm>
            <a:off x="381000" y="1295400"/>
            <a:ext cx="8305800" cy="25304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  故意夸大、言过其实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   以达到强调的目的</a:t>
            </a:r>
          </a:p>
          <a:p>
            <a:pPr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		</a:t>
            </a:r>
          </a:p>
        </p:txBody>
      </p:sp>
      <p:sp>
        <p:nvSpPr>
          <p:cNvPr id="212996" name="Text Box 4"/>
          <p:cNvSpPr txBox="1">
            <a:spLocks noChangeArrowheads="1"/>
          </p:cNvSpPr>
          <p:nvPr/>
        </p:nvSpPr>
        <p:spPr bwMode="auto">
          <a:xfrm>
            <a:off x="457200" y="212725"/>
            <a:ext cx="8229600" cy="707886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夸张法 </a:t>
            </a:r>
            <a:r>
              <a:rPr lang="en-US" altLang="zh-CN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Hyperbole</a:t>
            </a:r>
          </a:p>
        </p:txBody>
      </p:sp>
      <p:sp>
        <p:nvSpPr>
          <p:cNvPr id="212997" name="Text Box 5"/>
          <p:cNvSpPr txBox="1">
            <a:spLocks noChangeArrowheads="1"/>
          </p:cNvSpPr>
          <p:nvPr/>
        </p:nvSpPr>
        <p:spPr bwMode="auto">
          <a:xfrm>
            <a:off x="0" y="4114800"/>
            <a:ext cx="9144000" cy="25304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诗119：136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我的眼泪下流成河  </a:t>
            </a:r>
          </a:p>
          <a:p>
            <a:pPr algn="ctr">
              <a:spcBef>
                <a:spcPct val="50000"/>
              </a:spcBef>
              <a:defRPr/>
            </a:pPr>
            <a:endParaRPr lang="zh-CN" altLang="en-US" sz="4000" b="1" dirty="0">
              <a:solidFill>
                <a:srgbClr val="FFFFFF"/>
              </a:solidFill>
              <a:effectLst>
                <a:glow rad="152400">
                  <a:srgbClr val="000000"/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2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2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129</a:t>
            </a:r>
          </a:p>
        </p:txBody>
      </p:sp>
    </p:spTree>
    <p:extLst>
      <p:ext uri="{BB962C8B-B14F-4D97-AF65-F5344CB8AC3E}">
        <p14:creationId xmlns:p14="http://schemas.microsoft.com/office/powerpoint/2010/main" val="2083935637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130</a:t>
            </a:r>
          </a:p>
        </p:txBody>
      </p:sp>
    </p:spTree>
    <p:extLst>
      <p:ext uri="{BB962C8B-B14F-4D97-AF65-F5344CB8AC3E}">
        <p14:creationId xmlns:p14="http://schemas.microsoft.com/office/powerpoint/2010/main" val="509516020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131</a:t>
            </a:r>
          </a:p>
        </p:txBody>
      </p:sp>
    </p:spTree>
    <p:extLst>
      <p:ext uri="{BB962C8B-B14F-4D97-AF65-F5344CB8AC3E}">
        <p14:creationId xmlns:p14="http://schemas.microsoft.com/office/powerpoint/2010/main" val="2526583190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132</a:t>
            </a:r>
          </a:p>
        </p:txBody>
      </p:sp>
    </p:spTree>
    <p:extLst>
      <p:ext uri="{BB962C8B-B14F-4D97-AF65-F5344CB8AC3E}">
        <p14:creationId xmlns:p14="http://schemas.microsoft.com/office/powerpoint/2010/main" val="2931070906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133</a:t>
            </a:r>
          </a:p>
        </p:txBody>
      </p:sp>
    </p:spTree>
    <p:extLst>
      <p:ext uri="{BB962C8B-B14F-4D97-AF65-F5344CB8AC3E}">
        <p14:creationId xmlns:p14="http://schemas.microsoft.com/office/powerpoint/2010/main" val="1247653730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134</a:t>
            </a:r>
          </a:p>
        </p:txBody>
      </p:sp>
    </p:spTree>
    <p:extLst>
      <p:ext uri="{BB962C8B-B14F-4D97-AF65-F5344CB8AC3E}">
        <p14:creationId xmlns:p14="http://schemas.microsoft.com/office/powerpoint/2010/main" val="2827939345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135</a:t>
            </a:r>
          </a:p>
        </p:txBody>
      </p:sp>
    </p:spTree>
    <p:extLst>
      <p:ext uri="{BB962C8B-B14F-4D97-AF65-F5344CB8AC3E}">
        <p14:creationId xmlns:p14="http://schemas.microsoft.com/office/powerpoint/2010/main" val="2530311860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136</a:t>
            </a:r>
          </a:p>
        </p:txBody>
      </p:sp>
    </p:spTree>
    <p:extLst>
      <p:ext uri="{BB962C8B-B14F-4D97-AF65-F5344CB8AC3E}">
        <p14:creationId xmlns:p14="http://schemas.microsoft.com/office/powerpoint/2010/main" val="3199841292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 type="none" w="med" len="med"/>
                <a:tailEnd type="none" w="med" len="med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571950"/>
            <a:ext cx="8229600" cy="1116008"/>
          </a:xfrm>
        </p:spPr>
        <p:txBody>
          <a:bodyPr>
            <a:noAutofit/>
          </a:bodyPr>
          <a:lstStyle/>
          <a:p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136:1-3 &amp; 23-26 (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CNV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043416851"/>
      </p:ext>
    </p:extLst>
  </p:cSld>
  <p:clrMapOvr>
    <a:masterClrMapping/>
  </p:clrMapOvr>
  <p:transition spd="med"/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 type="none" w="med" len="med"/>
                <a:tailEnd type="none" w="med" len="med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8293" y="333520"/>
            <a:ext cx="8800818" cy="5592870"/>
          </a:xfrm>
        </p:spPr>
        <p:txBody>
          <a:bodyPr>
            <a:noAutofit/>
          </a:bodyPr>
          <a:lstStyle/>
          <a:p>
            <a:pPr algn="l"/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你们要称谢耶和华，因他本是良善的，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他的慈爱永远长存。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你们要称谢万神之神，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en-US" altLang="zh-CN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你们要称谢万主之主，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endParaRPr lang="en-US" sz="3600" b="1" i="1" dirty="0">
              <a:solidFill>
                <a:srgbClr val="FFFFFF"/>
              </a:solidFill>
              <a:effectLst>
                <a:glow rad="127000">
                  <a:schemeClr val="tx1">
                    <a:alpha val="8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1551428"/>
      </p:ext>
    </p:extLst>
  </p:cSld>
  <p:clrMapOvr>
    <a:masterClrMapping/>
  </p:clrMapOvr>
  <p:transition spd="med"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4002" name="Picture 2" descr="tongue poster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189538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3" name="Rectangle 3"/>
          <p:cNvSpPr>
            <a:spLocks noChangeArrowheads="1"/>
          </p:cNvSpPr>
          <p:nvPr/>
        </p:nvSpPr>
        <p:spPr bwMode="auto">
          <a:xfrm>
            <a:off x="4572000" y="0"/>
            <a:ext cx="4686300" cy="70294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  <a:cs typeface="MS PGothic" charset="0"/>
            </a:endParaRPr>
          </a:p>
        </p:txBody>
      </p:sp>
      <p:sp>
        <p:nvSpPr>
          <p:cNvPr id="215044" name="Text Box 4"/>
          <p:cNvSpPr txBox="1">
            <a:spLocks noChangeArrowheads="1"/>
          </p:cNvSpPr>
          <p:nvPr/>
        </p:nvSpPr>
        <p:spPr bwMode="auto">
          <a:xfrm>
            <a:off x="0" y="1295400"/>
            <a:ext cx="9144000" cy="16160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将人的特征、行为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加于固定物或动物之上</a:t>
            </a:r>
          </a:p>
        </p:txBody>
      </p:sp>
      <p:sp>
        <p:nvSpPr>
          <p:cNvPr id="215045" name="Text Box 5"/>
          <p:cNvSpPr txBox="1">
            <a:spLocks noChangeArrowheads="1"/>
          </p:cNvSpPr>
          <p:nvPr/>
        </p:nvSpPr>
        <p:spPr bwMode="auto">
          <a:xfrm>
            <a:off x="457200" y="212725"/>
            <a:ext cx="8229600" cy="707886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拟人法 </a:t>
            </a:r>
            <a:r>
              <a:rPr lang="en-US" altLang="zh-CN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Personification</a:t>
            </a:r>
          </a:p>
        </p:txBody>
      </p:sp>
      <p:sp>
        <p:nvSpPr>
          <p:cNvPr id="215046" name="Text Box 6"/>
          <p:cNvSpPr txBox="1">
            <a:spLocks noChangeArrowheads="1"/>
          </p:cNvSpPr>
          <p:nvPr/>
        </p:nvSpPr>
        <p:spPr bwMode="auto">
          <a:xfrm>
            <a:off x="0" y="3886200"/>
            <a:ext cx="9144000" cy="2225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赛55：12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altLang="zh-CN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	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大山小山必在你们面前发声歌唱，田野的树木也都拍掌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5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 type="none" w="med" len="med"/>
                <a:tailEnd type="none" w="med" len="med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8293" y="333520"/>
            <a:ext cx="8800818" cy="5592870"/>
          </a:xfrm>
        </p:spPr>
        <p:txBody>
          <a:bodyPr>
            <a:noAutofit/>
          </a:bodyPr>
          <a:lstStyle/>
          <a:p>
            <a:pPr algn="l"/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他在我们卑微的时候顾念我们，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b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他救我们脱离了敌人，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他把粮食赐给全人类，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b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你们要称谢天上的　神，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endParaRPr lang="en-US" sz="3600" b="1" i="1" dirty="0">
              <a:solidFill>
                <a:srgbClr val="FFFFFF"/>
              </a:solidFill>
              <a:effectLst>
                <a:glow rad="127000">
                  <a:schemeClr val="tx1">
                    <a:alpha val="8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662991"/>
      </p:ext>
    </p:extLst>
  </p:cSld>
  <p:clrMapOvr>
    <a:masterClrMapping/>
  </p:clrMapOvr>
  <p:transition spd="med"/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137</a:t>
            </a:r>
          </a:p>
        </p:txBody>
      </p:sp>
    </p:spTree>
    <p:extLst>
      <p:ext uri="{BB962C8B-B14F-4D97-AF65-F5344CB8AC3E}">
        <p14:creationId xmlns:p14="http://schemas.microsoft.com/office/powerpoint/2010/main" val="80425564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7073" name="Picture 8" descr="fretboar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068" name="Text Box 4"/>
          <p:cNvSpPr txBox="1">
            <a:spLocks noChangeArrowheads="1"/>
          </p:cNvSpPr>
          <p:nvPr/>
        </p:nvSpPr>
        <p:spPr bwMode="auto">
          <a:xfrm>
            <a:off x="381000" y="914400"/>
            <a:ext cx="7315200" cy="2554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latin typeface="Arial"/>
                <a:ea typeface="Times New Roman" charset="0"/>
                <a:cs typeface="Arial"/>
              </a:defRPr>
            </a:lvl1pPr>
          </a:lstStyle>
          <a:p>
            <a:r>
              <a:rPr lang="zh-CN" altLang="en-US" dirty="0"/>
              <a:t>将人的特征、行为</a:t>
            </a:r>
          </a:p>
          <a:p>
            <a:r>
              <a:rPr lang="zh-CN" altLang="en-US" dirty="0"/>
              <a:t>加于固定物或动物之上</a:t>
            </a:r>
          </a:p>
          <a:p>
            <a:r>
              <a:rPr lang="en-US" dirty="0"/>
              <a:t>		</a:t>
            </a:r>
          </a:p>
        </p:txBody>
      </p:sp>
      <p:sp>
        <p:nvSpPr>
          <p:cNvPr id="216069" name="Text Box 5"/>
          <p:cNvSpPr txBox="1">
            <a:spLocks noChangeArrowheads="1"/>
          </p:cNvSpPr>
          <p:nvPr/>
        </p:nvSpPr>
        <p:spPr bwMode="auto">
          <a:xfrm>
            <a:off x="457200" y="0"/>
            <a:ext cx="82296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拟人法</a:t>
            </a:r>
            <a:endParaRPr lang="en-US" dirty="0"/>
          </a:p>
        </p:txBody>
      </p:sp>
      <p:sp>
        <p:nvSpPr>
          <p:cNvPr id="216070" name="Text Box 6"/>
          <p:cNvSpPr txBox="1">
            <a:spLocks noChangeArrowheads="1"/>
          </p:cNvSpPr>
          <p:nvPr/>
        </p:nvSpPr>
        <p:spPr bwMode="auto">
          <a:xfrm>
            <a:off x="0" y="3184525"/>
            <a:ext cx="62484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诗篇 </a:t>
            </a:r>
            <a:r>
              <a:rPr lang="en-US" dirty="0"/>
              <a:t>137:5                                                     </a:t>
            </a:r>
            <a:r>
              <a:rPr lang="en-US" i="1" dirty="0"/>
              <a:t>“</a:t>
            </a:r>
            <a:r>
              <a:rPr lang="zh-CN" altLang="en-US" i="1" dirty="0"/>
              <a:t>耶路撒冷啊！</a:t>
            </a:r>
            <a:endParaRPr lang="en-US" altLang="zh-CN" i="1" dirty="0"/>
          </a:p>
          <a:p>
            <a:r>
              <a:rPr lang="zh-CN" altLang="en-US" i="1" dirty="0"/>
              <a:t>如果我忘记你，</a:t>
            </a:r>
          </a:p>
          <a:p>
            <a:r>
              <a:rPr lang="zh-CN" altLang="en-US" i="1" dirty="0"/>
              <a:t>情愿我的右手忘记技巧</a:t>
            </a:r>
            <a:r>
              <a:rPr lang="en-US" i="1" dirty="0"/>
              <a:t>”</a:t>
            </a:r>
            <a:r>
              <a:rPr lang="en-US" dirty="0"/>
              <a:t> 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392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P 15</a:t>
            </a:r>
          </a:p>
        </p:txBody>
      </p:sp>
      <p:pic>
        <p:nvPicPr>
          <p:cNvPr id="387079" name="Picture 9" descr="right hand writing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00700" y="3667125"/>
            <a:ext cx="354330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2991279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6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70" grpId="0" autoUpdateAnimBg="0"/>
    </p:bld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138</a:t>
            </a:r>
          </a:p>
        </p:txBody>
      </p:sp>
    </p:spTree>
    <p:extLst>
      <p:ext uri="{BB962C8B-B14F-4D97-AF65-F5344CB8AC3E}">
        <p14:creationId xmlns:p14="http://schemas.microsoft.com/office/powerpoint/2010/main" val="1164195227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7E1DCDD-D2AD-1844-80C8-DFC10C6853F3}"/>
              </a:ext>
            </a:extLst>
          </p:cNvPr>
          <p:cNvSpPr/>
          <p:nvPr/>
        </p:nvSpPr>
        <p:spPr>
          <a:xfrm>
            <a:off x="179512" y="1688996"/>
            <a:ext cx="871296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我祷告的时候，你就应允我；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你使我刚强壮胆。</a:t>
            </a:r>
          </a:p>
          <a:p>
            <a:pPr lvl="0" algn="ctr" eaLnBrk="0" hangingPunct="0">
              <a:defRPr/>
            </a:pPr>
            <a:endParaRPr lang="zh-CN" altLang="en-US" sz="44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algn="ctr" eaLnBrk="0" hangingPunct="0">
              <a:defRPr/>
            </a:pPr>
            <a:r>
              <a:rPr lang="en-US" altLang="zh-CN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4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耶和华啊，世上所有的君王听见你的话都要称谢你。</a:t>
            </a:r>
            <a:endParaRPr kumimoji="0" lang="en-SG" sz="4400" b="1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4A96CB9-1FDE-1C42-AB1D-C3DF6287EE5C}"/>
              </a:ext>
            </a:extLst>
          </p:cNvPr>
          <p:cNvSpPr/>
          <p:nvPr/>
        </p:nvSpPr>
        <p:spPr>
          <a:xfrm>
            <a:off x="2483768" y="1054477"/>
            <a:ext cx="439254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eaLnBrk="0" hangingPunct="0">
              <a:defRPr/>
            </a:pPr>
            <a:r>
              <a:rPr lang="ja-JP" altLang="en-US" sz="5400" b="1" baseline="30000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138:3-8 (CCB)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8619160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7E1DCDD-D2AD-1844-80C8-DFC10C6853F3}"/>
              </a:ext>
            </a:extLst>
          </p:cNvPr>
          <p:cNvSpPr/>
          <p:nvPr/>
        </p:nvSpPr>
        <p:spPr>
          <a:xfrm>
            <a:off x="1001413" y="2099945"/>
            <a:ext cx="7560840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他们要歌唱耶和华的作为，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因为耶和华荣耀无比。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耶和华虽在高天之上，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仍看顾卑微的人，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祂对骄傲的人也了如指掌。</a:t>
            </a:r>
            <a:endParaRPr kumimoji="0" lang="en-SG" sz="4400" b="1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E4A2524-E843-4B3A-ACBC-F4CAF4249A5D}"/>
              </a:ext>
            </a:extLst>
          </p:cNvPr>
          <p:cNvSpPr/>
          <p:nvPr/>
        </p:nvSpPr>
        <p:spPr>
          <a:xfrm>
            <a:off x="2483768" y="1054477"/>
            <a:ext cx="439254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eaLnBrk="0" hangingPunct="0">
              <a:defRPr/>
            </a:pPr>
            <a:r>
              <a:rPr lang="ja-JP" altLang="en-US" sz="5400" b="1" baseline="30000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138:3-8 (CCB)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058333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7E1DCDD-D2AD-1844-80C8-DFC10C6853F3}"/>
              </a:ext>
            </a:extLst>
          </p:cNvPr>
          <p:cNvSpPr/>
          <p:nvPr/>
        </p:nvSpPr>
        <p:spPr>
          <a:xfrm>
            <a:off x="0" y="1054477"/>
            <a:ext cx="9144000" cy="528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hangingPunct="0">
              <a:defRPr/>
            </a:pPr>
            <a:br>
              <a:rPr kumimoji="0" lang="en-SG" sz="44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耶和华啊，虽然我身陷患难，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你必保护我的性命，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伸手攻击恼怒的仇敌，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用右手拯救我。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耶和华必成就祂为我所定的计划；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耶和华啊，你的慈爱永远长存。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求你不要撇弃你亲手所造的。</a:t>
            </a:r>
            <a:r>
              <a:rPr kumimoji="0" lang="en-SG" sz="4400" b="1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3056869-77F0-4530-A142-75C0816DE281}"/>
              </a:ext>
            </a:extLst>
          </p:cNvPr>
          <p:cNvSpPr/>
          <p:nvPr/>
        </p:nvSpPr>
        <p:spPr>
          <a:xfrm>
            <a:off x="2483768" y="1054477"/>
            <a:ext cx="439254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eaLnBrk="0" hangingPunct="0">
              <a:defRPr/>
            </a:pPr>
            <a:r>
              <a:rPr lang="ja-JP" altLang="en-US" sz="5400" b="1" baseline="30000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138:3-8 (CCB)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9449687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139</a:t>
            </a:r>
          </a:p>
        </p:txBody>
      </p:sp>
    </p:spTree>
    <p:extLst>
      <p:ext uri="{BB962C8B-B14F-4D97-AF65-F5344CB8AC3E}">
        <p14:creationId xmlns:p14="http://schemas.microsoft.com/office/powerpoint/2010/main" val="1002538007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62727" y="461818"/>
            <a:ext cx="547254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诵读圣经</a:t>
            </a:r>
            <a:endParaRPr lang="en-US" altLang="zh-CN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诗篇 </a:t>
            </a:r>
            <a:r>
              <a:rPr 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139:1-6</a:t>
            </a:r>
          </a:p>
        </p:txBody>
      </p:sp>
    </p:spTree>
    <p:extLst>
      <p:ext uri="{BB962C8B-B14F-4D97-AF65-F5344CB8AC3E}">
        <p14:creationId xmlns:p14="http://schemas.microsoft.com/office/powerpoint/2010/main" val="2691992682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23273" y="230909"/>
            <a:ext cx="8543635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1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耶和华啊！你鉴察了我，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你认识我。（本节在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《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马索拉文本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》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包括细字标题）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2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我坐下，我起来，你都知道；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你在远处就明白我的意念。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3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我行路，我躺卧，你都细察；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我的一切行为，你都熟悉。</a:t>
            </a:r>
            <a:endParaRPr lang="en-US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8572627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6050" name="Picture 8" descr="fretboar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068" name="Text Box 4"/>
          <p:cNvSpPr txBox="1">
            <a:spLocks noChangeArrowheads="1"/>
          </p:cNvSpPr>
          <p:nvPr/>
        </p:nvSpPr>
        <p:spPr bwMode="auto">
          <a:xfrm>
            <a:off x="381000" y="914400"/>
            <a:ext cx="7315200" cy="1323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用人的特征、行为、情感来形容神</a:t>
            </a:r>
          </a:p>
        </p:txBody>
      </p:sp>
      <p:sp>
        <p:nvSpPr>
          <p:cNvPr id="216069" name="Text Box 5"/>
          <p:cNvSpPr txBox="1">
            <a:spLocks noChangeArrowheads="1"/>
          </p:cNvSpPr>
          <p:nvPr/>
        </p:nvSpPr>
        <p:spPr bwMode="auto">
          <a:xfrm>
            <a:off x="457200" y="0"/>
            <a:ext cx="8229600" cy="76993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TW" altLang="en-US" sz="4400" b="1" dirty="0">
                <a:solidFill>
                  <a:srgbClr val="FFFFFF"/>
                </a:solidFill>
                <a:latin typeface="Arial"/>
                <a:ea typeface="Times New Roman" charset="0"/>
                <a:cs typeface="Arial"/>
              </a:rPr>
              <a:t>神格拟人法 </a:t>
            </a:r>
          </a:p>
        </p:txBody>
      </p:sp>
      <p:sp>
        <p:nvSpPr>
          <p:cNvPr id="216070" name="Text Box 6"/>
          <p:cNvSpPr txBox="1">
            <a:spLocks noChangeArrowheads="1"/>
          </p:cNvSpPr>
          <p:nvPr/>
        </p:nvSpPr>
        <p:spPr bwMode="auto">
          <a:xfrm>
            <a:off x="144463" y="2924175"/>
            <a:ext cx="5435600" cy="37861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诗</a:t>
            </a:r>
            <a:r>
              <a:rPr lang="en-US" altLang="zh-TW" sz="4000" b="1">
                <a:solidFill>
                  <a:srgbClr val="FFFFFF"/>
                </a:solidFill>
                <a:cs typeface="Times New Roman" charset="0"/>
              </a:rPr>
              <a:t>8</a:t>
            </a: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：</a:t>
            </a:r>
            <a:r>
              <a:rPr lang="en-US" altLang="zh-TW" sz="4000" b="1">
                <a:solidFill>
                  <a:srgbClr val="FFFFFF"/>
                </a:solidFill>
                <a:cs typeface="Times New Roman" charset="0"/>
              </a:rPr>
              <a:t>3</a:t>
            </a:r>
          </a:p>
          <a:p>
            <a:pPr algn="ctr">
              <a:spcBef>
                <a:spcPct val="50000"/>
              </a:spcBef>
              <a:defRPr/>
            </a:pP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我 观 看 你 指 头 所 造 的 天 ， </a:t>
            </a:r>
          </a:p>
          <a:p>
            <a:pPr algn="ctr">
              <a:spcBef>
                <a:spcPct val="50000"/>
              </a:spcBef>
              <a:defRPr/>
            </a:pP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并 你 所 陈 设 的 月 亮 星 宿 ， 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MS PGothic" charset="0"/>
                <a:cs typeface="MS PGothic" charset="0"/>
              </a:rPr>
              <a:t>392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MS PGothic" charset="0"/>
                <a:cs typeface="MS PGothic" charset="0"/>
              </a:rPr>
              <a:t>P 15</a:t>
            </a:r>
          </a:p>
        </p:txBody>
      </p:sp>
      <p:pic>
        <p:nvPicPr>
          <p:cNvPr id="386056" name="Picture 9" descr="right hand writing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0700" y="3667125"/>
            <a:ext cx="354330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6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70" grpId="0" autoUpdateAnimBg="0"/>
    </p:bldLst>
  </p:timing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5000" y="3835400"/>
            <a:ext cx="7239000" cy="30226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Rectangle 3"/>
          <p:cNvSpPr/>
          <p:nvPr/>
        </p:nvSpPr>
        <p:spPr>
          <a:xfrm>
            <a:off x="207819" y="242838"/>
            <a:ext cx="828963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4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耶和华啊！我的舌头还没有发言，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你已经完全知道了。</a:t>
            </a:r>
            <a:endParaRPr lang="en-US" altLang="zh-CN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zh-CN" altLang="en-US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5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你在我前后围绕着我，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你的手按在我身上。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zh-CN" altLang="en-US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6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这样的知识奇妙，是我不能理解的；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高超，是我不能达到的。</a:t>
            </a:r>
            <a:endParaRPr lang="en-US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3292233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1905000" y="457200"/>
            <a:ext cx="5029200" cy="1020763"/>
          </a:xfrm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</p:spPr>
        <p:txBody>
          <a:bodyPr/>
          <a:lstStyle/>
          <a:p>
            <a:r>
              <a:rPr lang="zh-CN" altLang="en-US" b="1" dirty="0">
                <a:solidFill>
                  <a:schemeClr val="tx1"/>
                </a:solidFill>
              </a:rPr>
              <a:t>诗篇</a:t>
            </a:r>
            <a:r>
              <a:rPr lang="en-US" b="1" dirty="0">
                <a:solidFill>
                  <a:schemeClr val="tx1"/>
                </a:solidFill>
              </a:rPr>
              <a:t>139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31640" y="2133600"/>
            <a:ext cx="7812360" cy="4343400"/>
          </a:xfrm>
        </p:spPr>
        <p:txBody>
          <a:bodyPr/>
          <a:lstStyle/>
          <a:p>
            <a:pPr marL="0" indent="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sz="2800" b="1" dirty="0"/>
              <a:t>会众</a:t>
            </a:r>
            <a:r>
              <a:rPr lang="en-US" sz="2800" b="1" dirty="0"/>
              <a:t>: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endParaRPr lang="en-US" b="1" dirty="0"/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en-US" b="1" dirty="0"/>
              <a:t>1 	</a:t>
            </a:r>
            <a:r>
              <a:rPr lang="zh-CN" altLang="en-US" b="1" dirty="0"/>
              <a:t>耶和华啊！你鉴察了我，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b="1" dirty="0"/>
              <a:t>你认识我。（本节在</a:t>
            </a:r>
            <a:r>
              <a:rPr lang="en-US" altLang="zh-CN" b="1" dirty="0"/>
              <a:t>《</a:t>
            </a:r>
            <a:r>
              <a:rPr lang="zh-CN" altLang="en-US" b="1" dirty="0"/>
              <a:t>马索拉文本</a:t>
            </a:r>
            <a:r>
              <a:rPr lang="en-US" altLang="zh-CN" b="1" dirty="0"/>
              <a:t>》</a:t>
            </a:r>
            <a:r>
              <a:rPr lang="zh-CN" altLang="en-US" b="1" dirty="0"/>
              <a:t>包括细字标题）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en-US" altLang="zh-CN" b="1" dirty="0"/>
              <a:t>2 </a:t>
            </a:r>
            <a:r>
              <a:rPr lang="zh-CN" altLang="en-US" b="1" dirty="0"/>
              <a:t>我坐下，我起来，你都知道；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b="1" dirty="0"/>
              <a:t>你在远处就明白我的意念。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en-US" altLang="zh-CN" b="1" dirty="0"/>
              <a:t>3 </a:t>
            </a:r>
            <a:r>
              <a:rPr lang="zh-CN" altLang="en-US" b="1" dirty="0"/>
              <a:t>我行路，我躺卧，你都细察；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b="1" dirty="0"/>
              <a:t>我的一切行为，你都熟悉。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en-US" altLang="zh-CN" b="1" dirty="0"/>
              <a:t>4 </a:t>
            </a:r>
            <a:r>
              <a:rPr lang="zh-CN" altLang="en-US" b="1" dirty="0"/>
              <a:t>耶和华啊！我的舌头还没有发言，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b="1" dirty="0"/>
              <a:t>你已经完全知道了。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507805727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259632" y="2133600"/>
            <a:ext cx="7632848" cy="4343400"/>
          </a:xfrm>
        </p:spPr>
        <p:txBody>
          <a:bodyPr/>
          <a:lstStyle/>
          <a:p>
            <a:pPr marL="0" indent="0">
              <a:tabLst>
                <a:tab pos="1257300" algn="l"/>
              </a:tabLst>
            </a:pPr>
            <a:r>
              <a:rPr lang="zh-CN" altLang="en-US" sz="2800" b="1" dirty="0"/>
              <a:t>女生</a:t>
            </a:r>
            <a:r>
              <a:rPr lang="en-US" sz="2800" b="1" dirty="0"/>
              <a:t>:</a:t>
            </a:r>
          </a:p>
          <a:p>
            <a:pPr marL="628650" lvl="1" indent="-514350">
              <a:tabLst>
                <a:tab pos="1257300" algn="l"/>
              </a:tabLst>
            </a:pPr>
            <a:endParaRPr lang="en-US" b="1" dirty="0"/>
          </a:p>
          <a:p>
            <a:pPr marL="628650" lvl="1" indent="-514350">
              <a:tabLst>
                <a:tab pos="1257300" algn="l"/>
              </a:tabLst>
            </a:pPr>
            <a:r>
              <a:rPr lang="en-US" b="1" dirty="0">
                <a:solidFill>
                  <a:srgbClr val="000000"/>
                </a:solidFill>
              </a:rPr>
              <a:t>13	</a:t>
            </a:r>
            <a:r>
              <a:rPr lang="zh-CN" altLang="en-US" b="1" dirty="0">
                <a:solidFill>
                  <a:srgbClr val="000000"/>
                </a:solidFill>
              </a:rPr>
              <a:t>我的脏腑是你所造的，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>
                <a:solidFill>
                  <a:srgbClr val="000000"/>
                </a:solidFill>
              </a:rPr>
              <a:t>在我母腹中你塑造了我。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en-US" altLang="zh-CN" b="1" dirty="0">
                <a:solidFill>
                  <a:srgbClr val="000000"/>
                </a:solidFill>
              </a:rPr>
              <a:t>14 </a:t>
            </a:r>
            <a:r>
              <a:rPr lang="zh-CN" altLang="en-US" b="1" dirty="0">
                <a:solidFill>
                  <a:srgbClr val="000000"/>
                </a:solidFill>
              </a:rPr>
              <a:t>我要称谢你，因为我的受造奇妙可畏；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>
                <a:solidFill>
                  <a:srgbClr val="000000"/>
                </a:solidFill>
              </a:rPr>
              <a:t>你的作为奇妙，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>
                <a:solidFill>
                  <a:srgbClr val="000000"/>
                </a:solidFill>
              </a:rPr>
              <a:t>这是我深深知道的。</a:t>
            </a:r>
            <a:endParaRPr lang="en-US" b="1" dirty="0"/>
          </a:p>
        </p:txBody>
      </p:sp>
      <p:sp>
        <p:nvSpPr>
          <p:cNvPr id="7171" name="Rectangle 3"/>
          <p:cNvSpPr>
            <a:spLocks noChangeArrowheads="1"/>
          </p:cNvSpPr>
          <p:nvPr/>
        </p:nvSpPr>
        <p:spPr bwMode="auto">
          <a:xfrm>
            <a:off x="1905000" y="457200"/>
            <a:ext cx="5029200" cy="10207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zh-CN" altLang="en-US" sz="4400" b="1" dirty="0">
                <a:solidFill>
                  <a:srgbClr val="000000"/>
                </a:solidFill>
              </a:rPr>
              <a:t>诗篇</a:t>
            </a:r>
            <a:r>
              <a:rPr lang="en-US" sz="4400" b="1" dirty="0">
                <a:solidFill>
                  <a:srgbClr val="000000"/>
                </a:solidFill>
              </a:rPr>
              <a:t>139</a:t>
            </a:r>
          </a:p>
        </p:txBody>
      </p:sp>
    </p:spTree>
    <p:extLst>
      <p:ext uri="{BB962C8B-B14F-4D97-AF65-F5344CB8AC3E}">
        <p14:creationId xmlns:p14="http://schemas.microsoft.com/office/powerpoint/2010/main" val="1893461502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209800" y="2133600"/>
            <a:ext cx="6553200" cy="4343400"/>
          </a:xfrm>
        </p:spPr>
        <p:txBody>
          <a:bodyPr/>
          <a:lstStyle/>
          <a:p>
            <a:pPr marL="0" indent="0">
              <a:tabLst>
                <a:tab pos="1257300" algn="l"/>
              </a:tabLst>
            </a:pPr>
            <a:r>
              <a:rPr lang="zh-CN" altLang="en-US" sz="2800" b="1" dirty="0"/>
              <a:t>男生</a:t>
            </a:r>
            <a:r>
              <a:rPr lang="en-US" sz="2800" b="1" dirty="0"/>
              <a:t>:</a:t>
            </a:r>
          </a:p>
          <a:p>
            <a:pPr marL="628650" lvl="1" indent="-514350">
              <a:tabLst>
                <a:tab pos="1257300" algn="l"/>
              </a:tabLst>
            </a:pPr>
            <a:endParaRPr lang="en-US" b="1" dirty="0"/>
          </a:p>
          <a:p>
            <a:pPr marL="628650" lvl="1" indent="-514350">
              <a:tabLst>
                <a:tab pos="1257300" algn="l"/>
              </a:tabLst>
            </a:pPr>
            <a:r>
              <a:rPr lang="en-US" b="1" dirty="0"/>
              <a:t>17	</a:t>
            </a:r>
            <a:r>
              <a:rPr lang="zh-CN" altLang="en-US" b="1" dirty="0"/>
              <a:t>神啊！你的意念对我多么珍贵，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/>
              <a:t>数目何等众多。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en-US" altLang="zh-CN" b="1" dirty="0"/>
              <a:t>18 </a:t>
            </a:r>
            <a:r>
              <a:rPr lang="zh-CN" altLang="en-US" b="1" dirty="0"/>
              <a:t>如果我数点，它们比海沙更多；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/>
              <a:t>我睡醒的时候，仍然与你同在。</a:t>
            </a:r>
            <a:endParaRPr lang="en-US" dirty="0"/>
          </a:p>
        </p:txBody>
      </p:sp>
      <p:sp>
        <p:nvSpPr>
          <p:cNvPr id="9219" name="Rectangle 3"/>
          <p:cNvSpPr>
            <a:spLocks noChangeArrowheads="1"/>
          </p:cNvSpPr>
          <p:nvPr/>
        </p:nvSpPr>
        <p:spPr bwMode="auto">
          <a:xfrm>
            <a:off x="1905000" y="457200"/>
            <a:ext cx="5029200" cy="10207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zh-CN" altLang="en-US" sz="4400" b="1" dirty="0">
                <a:solidFill>
                  <a:srgbClr val="000000"/>
                </a:solidFill>
              </a:rPr>
              <a:t>诗篇 </a:t>
            </a:r>
            <a:r>
              <a:rPr lang="en-US" sz="4400" b="1" dirty="0">
                <a:solidFill>
                  <a:srgbClr val="000000"/>
                </a:solidFill>
              </a:rPr>
              <a:t>139</a:t>
            </a:r>
          </a:p>
        </p:txBody>
      </p:sp>
    </p:spTree>
    <p:extLst>
      <p:ext uri="{BB962C8B-B14F-4D97-AF65-F5344CB8AC3E}">
        <p14:creationId xmlns:p14="http://schemas.microsoft.com/office/powerpoint/2010/main" val="3536301171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187624" y="2209800"/>
            <a:ext cx="7575376" cy="4267200"/>
          </a:xfrm>
        </p:spPr>
        <p:txBody>
          <a:bodyPr/>
          <a:lstStyle/>
          <a:p>
            <a:pPr marL="0" indent="0">
              <a:tabLst>
                <a:tab pos="1257300" algn="l"/>
              </a:tabLst>
            </a:pPr>
            <a:r>
              <a:rPr lang="zh-CN" altLang="en-US" sz="2800" b="1" dirty="0"/>
              <a:t>会众</a:t>
            </a:r>
            <a:r>
              <a:rPr lang="en-US" sz="2800" b="1" dirty="0"/>
              <a:t>:</a:t>
            </a:r>
          </a:p>
          <a:p>
            <a:pPr marL="628650" lvl="1" indent="-514350">
              <a:tabLst>
                <a:tab pos="1257300" algn="l"/>
              </a:tabLst>
            </a:pPr>
            <a:endParaRPr lang="en-US" b="1" dirty="0"/>
          </a:p>
          <a:p>
            <a:pPr marL="628650" lvl="1" indent="-514350">
              <a:tabLst>
                <a:tab pos="1257300" algn="l"/>
              </a:tabLst>
            </a:pPr>
            <a:r>
              <a:rPr lang="en-US" b="1" dirty="0"/>
              <a:t>23	</a:t>
            </a:r>
            <a:r>
              <a:rPr lang="zh-CN" altLang="en-US" b="1" dirty="0"/>
              <a:t>神啊！求你鉴察我，知道我的心思；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/>
              <a:t>试验我，知道我的意念。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en-US" altLang="zh-CN" b="1" dirty="0"/>
              <a:t>24 </a:t>
            </a:r>
            <a:r>
              <a:rPr lang="zh-CN" altLang="en-US" b="1" dirty="0"/>
              <a:t>看看我里面有甚么恶行没有，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/>
              <a:t>引导我走永恒的道路。</a:t>
            </a:r>
            <a:endParaRPr lang="en-US" b="1" dirty="0"/>
          </a:p>
        </p:txBody>
      </p:sp>
      <p:sp>
        <p:nvSpPr>
          <p:cNvPr id="11267" name="Rectangle 3"/>
          <p:cNvSpPr>
            <a:spLocks noChangeArrowheads="1"/>
          </p:cNvSpPr>
          <p:nvPr/>
        </p:nvSpPr>
        <p:spPr bwMode="auto">
          <a:xfrm>
            <a:off x="1905000" y="457200"/>
            <a:ext cx="5029200" cy="10207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zh-CN" altLang="en-US" sz="4400" b="1" dirty="0">
                <a:solidFill>
                  <a:srgbClr val="000000"/>
                </a:solidFill>
              </a:rPr>
              <a:t>诗篇</a:t>
            </a:r>
            <a:r>
              <a:rPr lang="en-US" sz="4400" b="1" dirty="0">
                <a:solidFill>
                  <a:srgbClr val="000000"/>
                </a:solidFill>
              </a:rPr>
              <a:t>139</a:t>
            </a:r>
          </a:p>
        </p:txBody>
      </p:sp>
    </p:spTree>
    <p:extLst>
      <p:ext uri="{BB962C8B-B14F-4D97-AF65-F5344CB8AC3E}">
        <p14:creationId xmlns:p14="http://schemas.microsoft.com/office/powerpoint/2010/main" val="2950770490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19400" y="1905000"/>
            <a:ext cx="5867400" cy="3962400"/>
          </a:xfrm>
        </p:spPr>
        <p:txBody>
          <a:bodyPr/>
          <a:lstStyle/>
          <a:p>
            <a:pPr marL="762000" lvl="1" indent="-590550"/>
            <a:endParaRPr lang="en-US" sz="3600" b="1" dirty="0"/>
          </a:p>
          <a:p>
            <a:pPr marL="762000" lvl="1" indent="-590550"/>
            <a:r>
              <a:rPr lang="zh-CN" altLang="en-US" sz="3600" b="1" i="1" dirty="0">
                <a:solidFill>
                  <a:srgbClr val="000000"/>
                </a:solidFill>
              </a:rPr>
              <a:t>领袖</a:t>
            </a:r>
            <a:r>
              <a:rPr lang="en-US" sz="3600" b="1" i="1" dirty="0">
                <a:solidFill>
                  <a:srgbClr val="000000"/>
                </a:solidFill>
              </a:rPr>
              <a:t>:	</a:t>
            </a:r>
          </a:p>
          <a:p>
            <a:pPr marL="762000" lvl="1" indent="-590550"/>
            <a:r>
              <a:rPr lang="en-US" altLang="zh-CN" sz="3600" b="1" dirty="0">
                <a:solidFill>
                  <a:srgbClr val="000000"/>
                </a:solidFill>
              </a:rPr>
              <a:t>	</a:t>
            </a:r>
            <a:r>
              <a:rPr lang="zh-CN" altLang="en-US" sz="3600" b="1" dirty="0">
                <a:solidFill>
                  <a:srgbClr val="000000"/>
                </a:solidFill>
              </a:rPr>
              <a:t>这是神的话语</a:t>
            </a:r>
            <a:endParaRPr lang="en-US" sz="3600" b="1" dirty="0">
              <a:solidFill>
                <a:srgbClr val="000000"/>
              </a:solidFill>
            </a:endParaRPr>
          </a:p>
          <a:p>
            <a:pPr marL="762000" lvl="1" indent="-590550"/>
            <a:r>
              <a:rPr lang="zh-CN" altLang="en-US" sz="3600" b="1" dirty="0">
                <a:solidFill>
                  <a:srgbClr val="000000"/>
                </a:solidFill>
              </a:rPr>
              <a:t>听众</a:t>
            </a:r>
            <a:r>
              <a:rPr lang="en-US" sz="3600" b="1" dirty="0">
                <a:solidFill>
                  <a:srgbClr val="000000"/>
                </a:solidFill>
              </a:rPr>
              <a:t>:</a:t>
            </a:r>
          </a:p>
          <a:p>
            <a:pPr marL="762000" lvl="1" indent="-590550"/>
            <a:r>
              <a:rPr lang="en-US" altLang="zh-CN" sz="3600" b="1" dirty="0">
                <a:solidFill>
                  <a:srgbClr val="000000"/>
                </a:solidFill>
              </a:rPr>
              <a:t>	</a:t>
            </a:r>
            <a:r>
              <a:rPr lang="zh-CN" altLang="en-US" sz="3600" b="1" dirty="0">
                <a:solidFill>
                  <a:srgbClr val="000000"/>
                </a:solidFill>
              </a:rPr>
              <a:t>感谢神！</a:t>
            </a:r>
            <a:endParaRPr lang="en-US" sz="3600" b="1" dirty="0">
              <a:solidFill>
                <a:srgbClr val="000000"/>
              </a:solidFill>
            </a:endParaRPr>
          </a:p>
        </p:txBody>
      </p:sp>
      <p:sp>
        <p:nvSpPr>
          <p:cNvPr id="13315" name="Rectangle 3"/>
          <p:cNvSpPr>
            <a:spLocks noChangeArrowheads="1"/>
          </p:cNvSpPr>
          <p:nvPr/>
        </p:nvSpPr>
        <p:spPr bwMode="auto">
          <a:xfrm>
            <a:off x="2209800" y="457200"/>
            <a:ext cx="5029200" cy="1020763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zh-CN" altLang="en-US" sz="4000" b="1" dirty="0">
                <a:solidFill>
                  <a:srgbClr val="000000"/>
                </a:solidFill>
              </a:rPr>
              <a:t>回答</a:t>
            </a:r>
            <a:r>
              <a:rPr lang="en-US" sz="4000" b="1" dirty="0">
                <a:solidFill>
                  <a:srgbClr val="000000"/>
                </a:solidFill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811231234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140</a:t>
            </a:r>
          </a:p>
        </p:txBody>
      </p:sp>
    </p:spTree>
    <p:extLst>
      <p:ext uri="{BB962C8B-B14F-4D97-AF65-F5344CB8AC3E}">
        <p14:creationId xmlns:p14="http://schemas.microsoft.com/office/powerpoint/2010/main" val="1087613671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141</a:t>
            </a:r>
          </a:p>
        </p:txBody>
      </p:sp>
    </p:spTree>
    <p:extLst>
      <p:ext uri="{BB962C8B-B14F-4D97-AF65-F5344CB8AC3E}">
        <p14:creationId xmlns:p14="http://schemas.microsoft.com/office/powerpoint/2010/main" val="674924616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142</a:t>
            </a:r>
          </a:p>
        </p:txBody>
      </p:sp>
    </p:spTree>
    <p:extLst>
      <p:ext uri="{BB962C8B-B14F-4D97-AF65-F5344CB8AC3E}">
        <p14:creationId xmlns:p14="http://schemas.microsoft.com/office/powerpoint/2010/main" val="1142078641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142 (</a:t>
            </a:r>
            <a:r>
              <a:rPr lang="en-US" sz="3600" b="1" dirty="0">
                <a:solidFill>
                  <a:srgbClr val="FFFFFF"/>
                </a:solidFill>
              </a:rPr>
              <a:t>CNV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4916305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ko-KR" altLang="en-US" sz="4000" b="1" dirty="0" err="1">
                <a:solidFill>
                  <a:srgbClr val="FFFFFF"/>
                </a:solidFill>
              </a:rPr>
              <a:t>大卫的训诲诗，是在山洞时作的</a:t>
            </a:r>
            <a:r>
              <a:rPr lang="ko-KR" altLang="en-US" sz="4000" b="1" dirty="0">
                <a:solidFill>
                  <a:srgbClr val="FFFFFF"/>
                </a:solidFill>
              </a:rPr>
              <a:t>，</a:t>
            </a:r>
            <a:br>
              <a:rPr lang="en-US" altLang="ko-KR" sz="4000" b="1" dirty="0">
                <a:solidFill>
                  <a:srgbClr val="FFFFFF"/>
                </a:solidFill>
              </a:rPr>
            </a:br>
            <a:r>
              <a:rPr lang="ko-KR" altLang="en-US" sz="4000" b="1" dirty="0" err="1">
                <a:solidFill>
                  <a:srgbClr val="FFFFFF"/>
                </a:solidFill>
              </a:rPr>
              <a:t>是一篇祷告</a:t>
            </a:r>
            <a:r>
              <a:rPr lang="ko-KR" altLang="en-US" sz="4000" b="1" dirty="0">
                <a:solidFill>
                  <a:srgbClr val="FFFFFF"/>
                </a:solidFill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420805375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7074" name="Picture 2" descr="Sheep following shepher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0"/>
            <a:ext cx="9601200" cy="720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2259" name="Rectangle 3"/>
          <p:cNvSpPr>
            <a:spLocks noGrp="1" noChangeArrowheads="1"/>
          </p:cNvSpPr>
          <p:nvPr>
            <p:ph type="title"/>
          </p:nvPr>
        </p:nvSpPr>
        <p:spPr>
          <a:xfrm>
            <a:off x="152400" y="76200"/>
            <a:ext cx="3048000" cy="8382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algn="l" eaLnBrk="1" hangingPunct="1"/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意象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52260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6019800"/>
            <a:ext cx="8229600" cy="11430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zh-CN" altLang="en-US" b="1" i="1">
                <a:solidFill>
                  <a:schemeClr val="bg1"/>
                </a:solidFill>
                <a:latin typeface="Arial" charset="0"/>
                <a:cs typeface="宋体" charset="0"/>
              </a:rPr>
              <a:t>意象藉由相比来达成文字绘图</a:t>
            </a:r>
            <a:endParaRPr lang="en-US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64196" name="Text Box 5"/>
          <p:cNvSpPr txBox="1">
            <a:spLocks noChangeArrowheads="1"/>
          </p:cNvSpPr>
          <p:nvPr/>
        </p:nvSpPr>
        <p:spPr bwMode="auto">
          <a:xfrm>
            <a:off x="4098925" y="838200"/>
            <a:ext cx="4957763" cy="218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>
              <a:spcBef>
                <a:spcPct val="20000"/>
              </a:spcBef>
            </a:pPr>
            <a:r>
              <a:rPr lang="zh-CN" altLang="en-US" sz="4000" b="1" i="1">
                <a:solidFill>
                  <a:schemeClr val="bg1"/>
                </a:solidFill>
              </a:rPr>
              <a:t>耶和华是我的牧者；</a:t>
            </a:r>
            <a:r>
              <a:rPr lang="en-US" altLang="ja-JP" sz="4000" b="1" i="1">
                <a:solidFill>
                  <a:schemeClr val="bg1"/>
                </a:solidFill>
              </a:rPr>
              <a:t> </a:t>
            </a:r>
          </a:p>
          <a:p>
            <a:pPr algn="r" eaLnBrk="1" hangingPunct="1">
              <a:spcBef>
                <a:spcPct val="20000"/>
              </a:spcBef>
            </a:pPr>
            <a:r>
              <a:rPr lang="zh-CN" altLang="en-US" sz="4000" b="1" i="1">
                <a:solidFill>
                  <a:schemeClr val="bg1"/>
                </a:solidFill>
              </a:rPr>
              <a:t>我并不至缺乏。</a:t>
            </a:r>
            <a:endParaRPr lang="en-US" altLang="ja-JP" sz="4000" b="1" i="1">
              <a:solidFill>
                <a:schemeClr val="bg1"/>
              </a:solidFill>
            </a:endParaRPr>
          </a:p>
          <a:p>
            <a:pPr algn="r" eaLnBrk="1" hangingPunct="1">
              <a:spcBef>
                <a:spcPct val="20000"/>
              </a:spcBef>
            </a:pPr>
            <a:r>
              <a:rPr lang="zh-CN" altLang="en-US" sz="4000" b="1" i="1">
                <a:solidFill>
                  <a:schemeClr val="bg1"/>
                </a:solidFill>
              </a:rPr>
              <a:t>（诗 </a:t>
            </a:r>
            <a:r>
              <a:rPr lang="en-US" altLang="zh-CN" sz="4000" b="1" i="1">
                <a:solidFill>
                  <a:schemeClr val="bg1"/>
                </a:solidFill>
              </a:rPr>
              <a:t>23</a:t>
            </a:r>
            <a:r>
              <a:rPr lang="en-US" sz="4000" b="1" i="1">
                <a:solidFill>
                  <a:schemeClr val="bg1"/>
                </a:solidFill>
              </a:rPr>
              <a:t>:1</a:t>
            </a:r>
            <a:r>
              <a:rPr lang="zh-CN" altLang="en-US" sz="4000" b="1" i="1">
                <a:solidFill>
                  <a:schemeClr val="bg1"/>
                </a:solidFill>
              </a:rPr>
              <a:t>）</a:t>
            </a:r>
            <a:endParaRPr lang="en-US" sz="4000" b="1" i="1">
              <a:solidFill>
                <a:schemeClr val="bg1"/>
              </a:solidFill>
            </a:endParaRPr>
          </a:p>
        </p:txBody>
      </p:sp>
      <p:sp>
        <p:nvSpPr>
          <p:cNvPr id="352262" name="Text Box 6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352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142 (CNV)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7549025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我大声向耶和华呼求，高声向耶和华恳求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b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2   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我在他面前倾吐我的苦情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  <a:b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在他面前陈述我的患难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b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3   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我的灵在我里面软弱的时候，你知道我的道路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在我所行的路上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敌人暗设网罗陷害我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4041990445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142 (CNV)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650048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4   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求你向我右边观看，没有人关心我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我没有逃难的地方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也没有人照顾我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endParaRPr lang="en-US" altLang="ko-KR" sz="40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5   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耶和华啊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 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我向你呼求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我说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：“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你是我的避难所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是我在活人之地的业分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 </a:t>
            </a:r>
          </a:p>
        </p:txBody>
      </p:sp>
    </p:spTree>
    <p:extLst>
      <p:ext uri="{BB962C8B-B14F-4D97-AF65-F5344CB8AC3E}">
        <p14:creationId xmlns:p14="http://schemas.microsoft.com/office/powerpoint/2010/main" val="2724558978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142 (CNV)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7244225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6   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求你留心听我的呼求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  <a:b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因为我落到极卑微的地步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求你救我脱离逼迫我的人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因为他们比我强大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endParaRPr lang="en-US" altLang="ko-KR" sz="40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7   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求你把我从牢狱中领出来，好让我称讚你的名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义人必环绕着我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因为你以厚恩待我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。”</a:t>
            </a:r>
          </a:p>
        </p:txBody>
      </p:sp>
    </p:spTree>
    <p:extLst>
      <p:ext uri="{BB962C8B-B14F-4D97-AF65-F5344CB8AC3E}">
        <p14:creationId xmlns:p14="http://schemas.microsoft.com/office/powerpoint/2010/main" val="431578510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143</a:t>
            </a:r>
          </a:p>
        </p:txBody>
      </p:sp>
    </p:spTree>
    <p:extLst>
      <p:ext uri="{BB962C8B-B14F-4D97-AF65-F5344CB8AC3E}">
        <p14:creationId xmlns:p14="http://schemas.microsoft.com/office/powerpoint/2010/main" val="2278687994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143:10-11 (CNV)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614044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求你教我遵行你的旨意，因为你是我的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 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神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愿你至善的灵引导我到平坦的地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11   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耶和华啊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 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求你为你名的缘故使我存活，按着你的公义把我从患难中领出来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 </a:t>
            </a:r>
          </a:p>
        </p:txBody>
      </p:sp>
    </p:spTree>
    <p:extLst>
      <p:ext uri="{BB962C8B-B14F-4D97-AF65-F5344CB8AC3E}">
        <p14:creationId xmlns:p14="http://schemas.microsoft.com/office/powerpoint/2010/main" val="3328626160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144</a:t>
            </a:r>
          </a:p>
        </p:txBody>
      </p:sp>
    </p:spTree>
    <p:extLst>
      <p:ext uri="{BB962C8B-B14F-4D97-AF65-F5344CB8AC3E}">
        <p14:creationId xmlns:p14="http://schemas.microsoft.com/office/powerpoint/2010/main" val="3735855124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145</a:t>
            </a:r>
          </a:p>
        </p:txBody>
      </p:sp>
    </p:spTree>
    <p:extLst>
      <p:ext uri="{BB962C8B-B14F-4D97-AF65-F5344CB8AC3E}">
        <p14:creationId xmlns:p14="http://schemas.microsoft.com/office/powerpoint/2010/main" val="1161093090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85195" y="238130"/>
            <a:ext cx="8958805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诗篇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145:1-21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b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</a:b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我的　神，我的王啊！我要尊崇你，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我要永永远远称颂你的名。</a:t>
            </a:r>
            <a:b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</a:b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2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我要天天称颂你，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我要永永远远赞美你的名</a:t>
            </a:r>
            <a:endParaRPr lang="en-US" sz="32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7933683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92598" y="198446"/>
            <a:ext cx="8958805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3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耶和华是至大的，配受极大的赞美，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他的伟大无法测度。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4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世世代代的人都要颂赞你的作为，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他们要传扬你大能的作为。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5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他们要讲述你威严的尊荣，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我也要默想你奇妙的作为</a:t>
            </a:r>
            <a:endParaRPr lang="en-US" sz="32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1186508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9054" y="211680"/>
            <a:ext cx="9024946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6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他们要述说你所行可畏的事的能力，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我也要宣扬你的伟大。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7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他们要传述你可记念、至善的名，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也要歌唱你的公义。</a:t>
            </a:r>
            <a:br>
              <a:rPr lang="en-SG" sz="40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</a:br>
            <a:endParaRPr lang="en-US" sz="40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654656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22" name="Picture 2" descr="Israel 007"/>
          <p:cNvPicPr>
            <a:picLocks noChangeAspect="1" noChangeArrowheads="1"/>
          </p:cNvPicPr>
          <p:nvPr/>
        </p:nvPicPr>
        <p:blipFill>
          <a:blip r:embed="rId3" cstate="screen">
            <a:lum bright="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622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457200"/>
            <a:ext cx="7772400" cy="701675"/>
          </a:xfrm>
          <a:solidFill>
            <a:srgbClr val="006600"/>
          </a:solidFill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l" eaLnBrk="1" hangingPunct="1">
              <a:spcBef>
                <a:spcPct val="50000"/>
              </a:spcBef>
            </a:pPr>
            <a:r>
              <a:rPr lang="zh-CN" altLang="en-US" sz="4000" b="1" dirty="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rPr>
              <a:t>你是什么样的动物？</a:t>
            </a:r>
            <a:endParaRPr lang="en-US" sz="4000" b="1" dirty="0">
              <a:solidFill>
                <a:schemeClr val="bg1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  <p:transition spd="med">
    <p:randomBar dir="vert"/>
  </p:transition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85192" y="343976"/>
            <a:ext cx="897203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8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耶和华有恩典有怜悯，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不轻易发怒，大有慈爱。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9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耶和华善待万有，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他的怜悯临到他一切所造的。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10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耶和华啊！你一切所造的都要称谢你，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你的圣民也要称颂你。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11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他们要讲论你国的荣耀，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也要述说你大能的作为。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65605671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05826" y="362021"/>
            <a:ext cx="9038174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12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好使世人知道你大能的作为，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和你国威严的尊荣。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13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你的国是永远的国，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你的王权存到万代</a:t>
            </a:r>
            <a:br>
              <a:rPr lang="en-SG" sz="40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</a:br>
            <a:endParaRPr lang="en-US" sz="40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9232573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58739" y="409985"/>
            <a:ext cx="8985261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14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跌倒的，耶和华都扶持他们；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被压迫的，他都扶他们起来。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15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万人的眼睛都仰望你，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你按时把粮食赐给他们。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16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你把手张开，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使所有生物都随愿得到饱足。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7944744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05826" y="105831"/>
            <a:ext cx="9038174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br>
              <a:rPr lang="en-SG" sz="4000" dirty="0">
                <a:solidFill>
                  <a:srgbClr val="FFFFFF"/>
                </a:solidFill>
                <a:latin typeface="Century Gothic"/>
                <a:cs typeface="+mn-cs"/>
              </a:rPr>
            </a:b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17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耶和华在他一切所行的事上，都是公义的，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他对他一切所造的，都存着慈爱的心。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18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凡是求告耶和华的，耶和华都和他们接近，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就是和所有真诚求告他的人接近。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19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敬他的，他必成就他们的心愿，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也必听他们的呼求，拯救他们。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62003988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9054" y="317516"/>
            <a:ext cx="902494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20</a:t>
            </a:r>
            <a:r>
              <a:rPr lang="en-SG" sz="1800" b="1" baseline="30000" dirty="0">
                <a:solidFill>
                  <a:prstClr val="black"/>
                </a:solidFill>
                <a:latin typeface="Century Gothic"/>
                <a:cs typeface="+mn-cs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耶和华保护所有爱他的人，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却要消灭所有恶人。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21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我的口要说赞美耶和华的话；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愿所有的人都永永远远称颂他的圣名。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5412669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D9B3FF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dirty="0">
                <a:latin typeface="Arial" charset="0"/>
              </a:rPr>
              <a:t>每篇诗篇里都有赞美！</a:t>
            </a:r>
            <a:endParaRPr lang="en-US" dirty="0">
              <a:latin typeface="Arial" charset="0"/>
            </a:endParaRPr>
          </a:p>
        </p:txBody>
      </p:sp>
      <p:sp>
        <p:nvSpPr>
          <p:cNvPr id="32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09800"/>
            <a:ext cx="4114800" cy="3124200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en-US" altLang="ja-JP" b="1" dirty="0">
                <a:latin typeface="Monotype Corsiva" charset="0"/>
              </a:rPr>
              <a:t>"</a:t>
            </a:r>
            <a:r>
              <a:rPr lang="zh-CN" altLang="en-US" b="1" dirty="0">
                <a:latin typeface="Monotype Corsiva" charset="0"/>
              </a:rPr>
              <a:t>我的口要说赞美耶和华的话；</a:t>
            </a:r>
          </a:p>
          <a:p>
            <a:pPr marL="0" indent="0" eaLnBrk="1" hangingPunct="1">
              <a:buFontTx/>
              <a:buNone/>
            </a:pPr>
            <a:r>
              <a:rPr lang="zh-CN" altLang="en-US" b="1" dirty="0">
                <a:latin typeface="Monotype Corsiva" charset="0"/>
              </a:rPr>
              <a:t>愿所有的人都永永远远称颂他的圣名。 </a:t>
            </a:r>
            <a:endParaRPr lang="en-US" altLang="zh-CN" b="1" dirty="0">
              <a:latin typeface="Monotype Corsiva" charset="0"/>
            </a:endParaRPr>
          </a:p>
          <a:p>
            <a:pPr marL="0" indent="0" eaLnBrk="1" hangingPunct="1">
              <a:buFontTx/>
              <a:buNone/>
            </a:pPr>
            <a:r>
              <a:rPr lang="en-US" b="1" dirty="0">
                <a:latin typeface="Monotype Corsiva" charset="0"/>
              </a:rPr>
              <a:t>(</a:t>
            </a:r>
            <a:r>
              <a:rPr lang="zh-CN" altLang="en-US" b="1" dirty="0">
                <a:latin typeface="Monotype Corsiva" charset="0"/>
              </a:rPr>
              <a:t>诗篇</a:t>
            </a:r>
            <a:r>
              <a:rPr lang="en-US" b="1" dirty="0">
                <a:latin typeface="Monotype Corsiva" charset="0"/>
              </a:rPr>
              <a:t>145:21)</a:t>
            </a:r>
          </a:p>
        </p:txBody>
      </p:sp>
      <p:pic>
        <p:nvPicPr>
          <p:cNvPr id="336900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29200" y="1524000"/>
            <a:ext cx="3825875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55467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5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34" grpId="0"/>
      <p:bldP spid="325635" grpId="0" build="p"/>
    </p:bldLst>
  </p:timing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146</a:t>
            </a:r>
          </a:p>
        </p:txBody>
      </p:sp>
    </p:spTree>
    <p:extLst>
      <p:ext uri="{BB962C8B-B14F-4D97-AF65-F5344CB8AC3E}">
        <p14:creationId xmlns:p14="http://schemas.microsoft.com/office/powerpoint/2010/main" val="3501585243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147</a:t>
            </a:r>
          </a:p>
        </p:txBody>
      </p:sp>
    </p:spTree>
    <p:extLst>
      <p:ext uri="{BB962C8B-B14F-4D97-AF65-F5344CB8AC3E}">
        <p14:creationId xmlns:p14="http://schemas.microsoft.com/office/powerpoint/2010/main" val="2954431705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148</a:t>
            </a:r>
          </a:p>
        </p:txBody>
      </p:sp>
    </p:spTree>
    <p:extLst>
      <p:ext uri="{BB962C8B-B14F-4D97-AF65-F5344CB8AC3E}">
        <p14:creationId xmlns:p14="http://schemas.microsoft.com/office/powerpoint/2010/main" val="2345091008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149</a:t>
            </a:r>
          </a:p>
        </p:txBody>
      </p:sp>
    </p:spTree>
    <p:extLst>
      <p:ext uri="{BB962C8B-B14F-4D97-AF65-F5344CB8AC3E}">
        <p14:creationId xmlns:p14="http://schemas.microsoft.com/office/powerpoint/2010/main" val="149744957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zh-CN" altLang="en-US" sz="2800" b="1" dirty="0">
                <a:solidFill>
                  <a:srgbClr val="FFFFFF"/>
                </a:solidFill>
              </a:rPr>
              <a:t>耶和华是我的牧人，我必不会缺乏。（本节在</a:t>
            </a:r>
            <a:r>
              <a:rPr lang="en-US" altLang="zh-CN" sz="2800" b="1" dirty="0">
                <a:solidFill>
                  <a:srgbClr val="FFFFFF"/>
                </a:solidFill>
              </a:rPr>
              <a:t>《</a:t>
            </a:r>
            <a:r>
              <a:rPr lang="zh-CN" altLang="en-US" sz="2800" b="1" dirty="0">
                <a:solidFill>
                  <a:srgbClr val="FFFFFF"/>
                </a:solidFill>
              </a:rPr>
              <a:t>马索拉文本</a:t>
            </a:r>
            <a:r>
              <a:rPr lang="en-US" altLang="zh-CN" sz="2800" b="1" dirty="0">
                <a:solidFill>
                  <a:srgbClr val="FFFFFF"/>
                </a:solidFill>
              </a:rPr>
              <a:t>》</a:t>
            </a:r>
            <a:r>
              <a:rPr lang="zh-CN" altLang="en-US" sz="2800" b="1" dirty="0">
                <a:solidFill>
                  <a:srgbClr val="FFFFFF"/>
                </a:solidFill>
              </a:rPr>
              <a:t>包括细字标题）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2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他使我躺卧在青草地上，领我到安静的水边。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3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他使我的灵魂苏醒；为了自己的名，他引导我走义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路。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4 </a:t>
            </a:r>
            <a:r>
              <a:rPr lang="zh-CN" altLang="en-US" sz="2800" b="1" dirty="0">
                <a:solidFill>
                  <a:srgbClr val="FFFFFF"/>
                </a:solidFill>
              </a:rPr>
              <a:t>我虽然行过死荫的山谷，也不怕遭受伤害，因为你与我同在；你的杖你的竿都安慰我。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5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在我敌人面前，你为我摆设筵席；你用油膏了我的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头，使我的杯满溢。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6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我一生的日子，必有恩惠慈爱紧随着我；我也要住在耶和华的殿中，直到永远。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78029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150</a:t>
            </a:r>
          </a:p>
        </p:txBody>
      </p:sp>
    </p:spTree>
    <p:extLst>
      <p:ext uri="{BB962C8B-B14F-4D97-AF65-F5344CB8AC3E}">
        <p14:creationId xmlns:p14="http://schemas.microsoft.com/office/powerpoint/2010/main" val="4197558223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457200" y="533400"/>
            <a:ext cx="8077200" cy="619442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4000" b="1" dirty="0">
                <a:solidFill>
                  <a:srgbClr val="FFFFFF"/>
                </a:solidFill>
                <a:cs typeface="Times New Roman" charset="0"/>
              </a:rPr>
              <a:t>REVIEW QUIZ on the </a:t>
            </a:r>
            <a:r>
              <a:rPr lang="ko-KR" altLang="en-US" sz="4000" b="1" dirty="0" err="1">
                <a:solidFill>
                  <a:srgbClr val="FFFFFF"/>
                </a:solidFill>
                <a:cs typeface="Times New Roman" charset="0"/>
              </a:rPr>
              <a:t>诗篇</a:t>
            </a:r>
            <a:endParaRPr lang="en-US" sz="4000" b="1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The </a:t>
            </a:r>
            <a:r>
              <a:rPr lang="ko-KR" altLang="en-US" sz="3600" b="1" dirty="0" err="1">
                <a:solidFill>
                  <a:srgbClr val="FFFFFF"/>
                </a:solidFill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 contain two types of praise: _________ and ________</a:t>
            </a: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Which of the following are not considered possible authors of  the </a:t>
            </a:r>
            <a:r>
              <a:rPr lang="ko-KR" altLang="en-US" sz="3600" b="1" dirty="0" err="1">
                <a:solidFill>
                  <a:srgbClr val="FFFFFF"/>
                </a:solidFill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? </a:t>
            </a:r>
            <a:r>
              <a:rPr lang="en-US" sz="3600" b="1" i="1" dirty="0" err="1">
                <a:solidFill>
                  <a:srgbClr val="FFFFFF"/>
                </a:solidFill>
                <a:cs typeface="Times New Roman" charset="0"/>
              </a:rPr>
              <a:t>Asaph</a:t>
            </a:r>
            <a:r>
              <a:rPr lang="en-US" sz="3600" b="1" i="1" dirty="0">
                <a:solidFill>
                  <a:srgbClr val="FFFFFF"/>
                </a:solidFill>
                <a:cs typeface="Times New Roman" charset="0"/>
              </a:rPr>
              <a:t>; Asa; David; Ethan; Ezra; Haggai; Hezekiah; Jeremiah; Malachi; Moses; Naomi; Solomon; Sons of </a:t>
            </a:r>
            <a:r>
              <a:rPr lang="en-US" sz="3600" b="1" i="1" dirty="0" err="1">
                <a:solidFill>
                  <a:srgbClr val="FFFFFF"/>
                </a:solidFill>
                <a:cs typeface="Times New Roman" charset="0"/>
              </a:rPr>
              <a:t>Korah</a:t>
            </a:r>
            <a:r>
              <a:rPr lang="en-US" sz="3600" b="1" i="1" dirty="0">
                <a:solidFill>
                  <a:srgbClr val="FFFFFF"/>
                </a:solidFill>
                <a:cs typeface="Times New Roman" charset="0"/>
              </a:rPr>
              <a:t>; Stephen King; Zechariah</a:t>
            </a:r>
          </a:p>
        </p:txBody>
      </p:sp>
    </p:spTree>
    <p:extLst>
      <p:ext uri="{BB962C8B-B14F-4D97-AF65-F5344CB8AC3E}">
        <p14:creationId xmlns:p14="http://schemas.microsoft.com/office/powerpoint/2010/main" val="2103082710"/>
      </p:ext>
    </p:extLst>
  </p:cSld>
  <p:clrMapOvr>
    <a:masterClrMapping/>
  </p:clrMapOvr>
  <p:transition spd="slow"/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4627" name="Text Box 3"/>
          <p:cNvSpPr txBox="1">
            <a:spLocks noChangeArrowheads="1"/>
          </p:cNvSpPr>
          <p:nvPr/>
        </p:nvSpPr>
        <p:spPr bwMode="auto">
          <a:xfrm>
            <a:off x="457200" y="533400"/>
            <a:ext cx="8077200" cy="619442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4000" b="1" dirty="0">
                <a:solidFill>
                  <a:srgbClr val="FFFFFF"/>
                </a:solidFill>
                <a:cs typeface="Times New Roman" charset="0"/>
              </a:rPr>
              <a:t>REVIEW QUIZ on the </a:t>
            </a:r>
            <a:r>
              <a:rPr lang="ko-KR" altLang="en-US" sz="4000" b="1" dirty="0" err="1">
                <a:solidFill>
                  <a:srgbClr val="FFFFFF"/>
                </a:solidFill>
                <a:cs typeface="Times New Roman" charset="0"/>
              </a:rPr>
              <a:t>诗篇</a:t>
            </a:r>
            <a:endParaRPr lang="en-US" sz="4000" b="1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The </a:t>
            </a:r>
            <a:r>
              <a:rPr lang="ko-KR" altLang="en-US" sz="3600" b="1" dirty="0" err="1">
                <a:solidFill>
                  <a:srgbClr val="FFFFFF"/>
                </a:solidFill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 contain two types of praise: </a:t>
            </a:r>
            <a:r>
              <a:rPr lang="en-US" sz="3600" b="1" u="sng" dirty="0">
                <a:solidFill>
                  <a:srgbClr val="FFFFFF"/>
                </a:solidFill>
                <a:cs typeface="Times New Roman" charset="0"/>
              </a:rPr>
              <a:t>declarative</a:t>
            </a: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 and </a:t>
            </a:r>
            <a:r>
              <a:rPr lang="en-US" sz="3600" b="1" u="sng" dirty="0">
                <a:solidFill>
                  <a:srgbClr val="FFFFFF"/>
                </a:solidFill>
                <a:cs typeface="Times New Roman" charset="0"/>
              </a:rPr>
              <a:t>descriptive</a:t>
            </a: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Which of the following are not considered possible authors of  the </a:t>
            </a:r>
            <a:r>
              <a:rPr lang="ko-KR" altLang="en-US" sz="3600" b="1" dirty="0" err="1">
                <a:solidFill>
                  <a:srgbClr val="FFFFFF"/>
                </a:solidFill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? </a:t>
            </a:r>
            <a:r>
              <a:rPr lang="en-US" sz="3600" b="1" i="1" dirty="0" err="1">
                <a:solidFill>
                  <a:srgbClr val="FFFFFF"/>
                </a:solidFill>
                <a:cs typeface="Times New Roman" charset="0"/>
              </a:rPr>
              <a:t>Asaph</a:t>
            </a:r>
            <a:r>
              <a:rPr lang="en-US" sz="3600" b="1" i="1" dirty="0">
                <a:solidFill>
                  <a:srgbClr val="FFFFFF"/>
                </a:solidFill>
                <a:cs typeface="Times New Roman" charset="0"/>
              </a:rPr>
              <a:t>; Asa; David; Ethan; Ezra; Haggai; Hezekiah; Jeremiah; Malachi; Moses; Naomi; Solomon; Sons of </a:t>
            </a:r>
            <a:r>
              <a:rPr lang="en-US" sz="3600" b="1" i="1" dirty="0" err="1">
                <a:solidFill>
                  <a:srgbClr val="FFFFFF"/>
                </a:solidFill>
                <a:cs typeface="Times New Roman" charset="0"/>
              </a:rPr>
              <a:t>Korah</a:t>
            </a:r>
            <a:r>
              <a:rPr lang="en-US" sz="3600" b="1" i="1" dirty="0">
                <a:solidFill>
                  <a:srgbClr val="FFFFFF"/>
                </a:solidFill>
                <a:cs typeface="Times New Roman" charset="0"/>
              </a:rPr>
              <a:t>; Stephen King; Zechariah </a:t>
            </a:r>
          </a:p>
        </p:txBody>
      </p:sp>
    </p:spTree>
    <p:extLst>
      <p:ext uri="{BB962C8B-B14F-4D97-AF65-F5344CB8AC3E}">
        <p14:creationId xmlns:p14="http://schemas.microsoft.com/office/powerpoint/2010/main" val="2375613394"/>
      </p:ext>
    </p:extLst>
  </p:cSld>
  <p:clrMapOvr>
    <a:masterClrMapping/>
  </p:clrMapOvr>
  <p:transition spd="slow"/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457200" y="533400"/>
            <a:ext cx="8077200" cy="619442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4000" b="1" dirty="0">
                <a:solidFill>
                  <a:srgbClr val="FFFFFF"/>
                </a:solidFill>
                <a:cs typeface="Times New Roman" charset="0"/>
              </a:rPr>
              <a:t>REVIEW QUIZ on the </a:t>
            </a:r>
            <a:r>
              <a:rPr lang="ko-KR" altLang="en-US" sz="4000" b="1" dirty="0" err="1">
                <a:solidFill>
                  <a:srgbClr val="FFFFFF"/>
                </a:solidFill>
                <a:cs typeface="Times New Roman" charset="0"/>
              </a:rPr>
              <a:t>诗篇</a:t>
            </a:r>
            <a:endParaRPr lang="en-US" sz="4000" b="1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The </a:t>
            </a:r>
            <a:r>
              <a:rPr lang="ko-KR" altLang="en-US" sz="3600" b="1" dirty="0" err="1">
                <a:solidFill>
                  <a:srgbClr val="FFFFFF"/>
                </a:solidFill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 contain two types of praise: </a:t>
            </a:r>
            <a:r>
              <a:rPr lang="en-US" sz="3600" b="1" u="sng" dirty="0">
                <a:solidFill>
                  <a:srgbClr val="FFFFFF"/>
                </a:solidFill>
                <a:cs typeface="Times New Roman" charset="0"/>
              </a:rPr>
              <a:t>declarative</a:t>
            </a: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 and </a:t>
            </a:r>
            <a:r>
              <a:rPr lang="en-US" sz="3600" b="1" u="sng" dirty="0">
                <a:solidFill>
                  <a:srgbClr val="FFFFFF"/>
                </a:solidFill>
                <a:cs typeface="Times New Roman" charset="0"/>
              </a:rPr>
              <a:t>descriptive</a:t>
            </a: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Which of the following are not considered possible authors of  the </a:t>
            </a:r>
            <a:r>
              <a:rPr lang="ko-KR" altLang="en-US" sz="3600" b="1" dirty="0" err="1">
                <a:solidFill>
                  <a:srgbClr val="FFFFFF"/>
                </a:solidFill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cs typeface="Times New Roman" charset="0"/>
              </a:rPr>
              <a:t>? </a:t>
            </a:r>
            <a:r>
              <a:rPr lang="en-US" sz="3600" b="1" i="1" dirty="0" err="1">
                <a:solidFill>
                  <a:srgbClr val="FFFFFF"/>
                </a:solidFill>
                <a:cs typeface="Times New Roman" charset="0"/>
              </a:rPr>
              <a:t>Asaph</a:t>
            </a:r>
            <a:r>
              <a:rPr lang="en-US" sz="3600" b="1" i="1" dirty="0">
                <a:solidFill>
                  <a:srgbClr val="FFFFFF"/>
                </a:solidFill>
                <a:cs typeface="Times New Roman" charset="0"/>
              </a:rPr>
              <a:t>; Asa; David; Ethan; Ezra; Haggai; Hezekiah; Jeremiah; </a:t>
            </a:r>
            <a:r>
              <a:rPr lang="en-US" sz="3600" b="1" i="1" u="sng" dirty="0">
                <a:solidFill>
                  <a:srgbClr val="FFFFFF"/>
                </a:solidFill>
                <a:cs typeface="Times New Roman" charset="0"/>
              </a:rPr>
              <a:t>Malachi</a:t>
            </a:r>
            <a:r>
              <a:rPr lang="en-US" sz="3600" b="1" i="1" dirty="0">
                <a:solidFill>
                  <a:srgbClr val="FFFFFF"/>
                </a:solidFill>
                <a:cs typeface="Times New Roman" charset="0"/>
              </a:rPr>
              <a:t>; Moses; </a:t>
            </a:r>
            <a:r>
              <a:rPr lang="en-US" sz="3600" b="1" i="1" u="sng" dirty="0">
                <a:solidFill>
                  <a:srgbClr val="FFFFFF"/>
                </a:solidFill>
                <a:cs typeface="Times New Roman" charset="0"/>
              </a:rPr>
              <a:t>Naomi</a:t>
            </a:r>
            <a:r>
              <a:rPr lang="en-US" sz="3600" b="1" i="1" dirty="0">
                <a:solidFill>
                  <a:srgbClr val="FFFFFF"/>
                </a:solidFill>
                <a:cs typeface="Times New Roman" charset="0"/>
              </a:rPr>
              <a:t>; Solomon; Sons of </a:t>
            </a:r>
            <a:r>
              <a:rPr lang="en-US" sz="3600" b="1" i="1" dirty="0" err="1">
                <a:solidFill>
                  <a:srgbClr val="FFFFFF"/>
                </a:solidFill>
                <a:cs typeface="Times New Roman" charset="0"/>
              </a:rPr>
              <a:t>Korah</a:t>
            </a:r>
            <a:r>
              <a:rPr lang="en-US" sz="3600" b="1" i="1" dirty="0">
                <a:solidFill>
                  <a:srgbClr val="FFFFFF"/>
                </a:solidFill>
                <a:cs typeface="Times New Roman" charset="0"/>
              </a:rPr>
              <a:t>; </a:t>
            </a:r>
            <a:r>
              <a:rPr lang="en-US" sz="3600" b="1" i="1" u="sng" dirty="0">
                <a:solidFill>
                  <a:srgbClr val="FFFFFF"/>
                </a:solidFill>
                <a:cs typeface="Times New Roman" charset="0"/>
              </a:rPr>
              <a:t>Stephen King</a:t>
            </a:r>
            <a:r>
              <a:rPr lang="en-US" sz="3600" b="1" i="1" dirty="0">
                <a:solidFill>
                  <a:srgbClr val="FFFFFF"/>
                </a:solidFill>
                <a:cs typeface="Times New Roman" charset="0"/>
              </a:rPr>
              <a:t>; Zechariah </a:t>
            </a:r>
          </a:p>
        </p:txBody>
      </p:sp>
    </p:spTree>
    <p:extLst>
      <p:ext uri="{BB962C8B-B14F-4D97-AF65-F5344CB8AC3E}">
        <p14:creationId xmlns:p14="http://schemas.microsoft.com/office/powerpoint/2010/main" val="1046472305"/>
      </p:ext>
    </p:extLst>
  </p:cSld>
  <p:clrMapOvr>
    <a:masterClrMapping/>
  </p:clrMapOvr>
  <p:transition spd="slow"/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/>
          <a:lstStyle/>
          <a:p>
            <a:br>
              <a:rPr lang="en-US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当转眼仰望耶稣</a:t>
            </a:r>
            <a:br>
              <a:rPr lang="en-US" sz="40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Helen H. </a:t>
            </a:r>
            <a:r>
              <a:rPr lang="en-US" sz="3600" b="1" dirty="0" err="1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Lemmel</a:t>
            </a: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CCLI Song # 15960</a:t>
            </a:r>
            <a:b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© Words &amp; Music: 1922 New Spring </a:t>
            </a:r>
            <a:b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CIC CCLI Licence # 277507</a:t>
            </a:r>
            <a:endParaRPr lang="en-US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5338931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心中是否担忧感苦困？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没法望见一点微光？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心仰望主，得真光、新生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更可得丰盛与自由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6068965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当定晴仰望基督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荣美、圣洁、光辉面容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在救主恩典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真光里看见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俗世事情显虚空不已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2535207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主经越过生死，今永活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而我藉主得到重生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我众现已不再是罪奴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若靠主恩定必得胜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8101894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当定晴仰望基督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荣美、圣洁、光辉面容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在救主恩典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真光里看见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俗世事情显虚空不已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603951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主应许定终必不改变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𫖸信赖救主必蒙恩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宣讲全备福音可拯救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全地快将步向灭亡！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966674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218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3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3219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762000"/>
            <a:ext cx="7772400" cy="1143000"/>
          </a:xfrm>
        </p:spPr>
        <p:txBody>
          <a:bodyPr/>
          <a:lstStyle/>
          <a:p>
            <a:r>
              <a:rPr lang="zh-CN" altLang="en-US" dirty="0">
                <a:solidFill>
                  <a:schemeClr val="bg2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我们是样</a:t>
            </a:r>
            <a:endParaRPr lang="en-US" dirty="0">
              <a:solidFill>
                <a:schemeClr val="bg2"/>
              </a:solidFill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当定晴仰望基督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荣美、圣洁、光辉面容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在救主恩典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真光里看见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俗世事情显虚空不已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5153106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0" y="1417638"/>
            <a:ext cx="2678874" cy="2522151"/>
          </a:xfrm>
        </p:spPr>
        <p:txBody>
          <a:bodyPr/>
          <a:lstStyle/>
          <a:p>
            <a:pPr algn="r"/>
            <a:r>
              <a:rPr lang="en-US" dirty="0"/>
              <a:t>Black</a:t>
            </a:r>
          </a:p>
        </p:txBody>
      </p:sp>
    </p:spTree>
    <p:extLst>
      <p:ext uri="{BB962C8B-B14F-4D97-AF65-F5344CB8AC3E}">
        <p14:creationId xmlns:p14="http://schemas.microsoft.com/office/powerpoint/2010/main" val="1576595637"/>
      </p:ext>
    </p:extLst>
  </p:cSld>
  <p:clrMapOvr>
    <a:masterClrMapping/>
  </p:clrMapOvr>
  <p:transition/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1" name="Rectangle 1026"/>
          <p:cNvSpPr txBox="1">
            <a:spLocks noChangeArrowheads="1"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9pPr>
          </a:lstStyle>
          <a:p>
            <a:pPr algn="ctr" eaLnBrk="1" hangingPunct="1"/>
            <a:r>
              <a:rPr lang="zh-CN" altLang="en-US" sz="4000" b="1">
                <a:solidFill>
                  <a:srgbClr val="FFFFFF"/>
                </a:solidFill>
                <a:latin typeface="Arial" charset="0"/>
                <a:ea typeface="SimSun" charset="0"/>
                <a:cs typeface="SimSun" charset="0"/>
              </a:rPr>
              <a:t>免费获取这讲解</a:t>
            </a:r>
            <a:r>
              <a:rPr lang="en-US" altLang="ja-JP" sz="4000" b="1">
                <a:solidFill>
                  <a:srgbClr val="FFFFFF"/>
                </a:solidFill>
                <a:latin typeface="Arial" charset="0"/>
                <a:cs typeface="Arial" charset="0"/>
              </a:rPr>
              <a:t>!</a:t>
            </a:r>
            <a:endParaRPr lang="en-US" sz="1400" b="1">
              <a:solidFill>
                <a:srgbClr val="FFFFFF"/>
              </a:solidFill>
              <a:latin typeface="Arial" charset="0"/>
              <a:cs typeface="Arial" charset="0"/>
            </a:endParaRPr>
          </a:p>
        </p:txBody>
      </p:sp>
      <p:sp>
        <p:nvSpPr>
          <p:cNvPr id="575489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172200"/>
            <a:ext cx="9144000" cy="685800"/>
          </a:xfrm>
        </p:spPr>
        <p:txBody>
          <a:bodyPr/>
          <a:lstStyle/>
          <a:p>
            <a:pPr eaLnBrk="1" hangingPunct="1"/>
            <a:r>
              <a:rPr lang="zh-CN" altLang="en-US" sz="2800" b="1" dirty="0">
                <a:solidFill>
                  <a:srgbClr val="FFFFFF"/>
                </a:solidFill>
                <a:latin typeface="Arial" charset="0"/>
                <a:ea typeface="SimSun" charset="0"/>
                <a:cs typeface="SimSun" charset="0"/>
              </a:rPr>
              <a:t>旧约全书概论链接地址</a:t>
            </a:r>
            <a:r>
              <a:rPr lang="zh-CN" altLang="en-US" sz="2800" b="1" dirty="0">
                <a:solidFill>
                  <a:srgbClr val="FFFFFF"/>
                </a:solidFill>
                <a:latin typeface="Arial" charset="0"/>
              </a:rPr>
              <a:t> </a:t>
            </a:r>
            <a:r>
              <a:rPr lang="en-US" altLang="ja-JP" sz="2800" b="1" dirty="0" err="1">
                <a:solidFill>
                  <a:srgbClr val="FFFFFF"/>
                </a:solidFill>
                <a:latin typeface="Arial" charset="0"/>
              </a:rPr>
              <a:t>BibleStudyDownloads.org</a:t>
            </a:r>
            <a:endParaRPr lang="en-US" sz="1050" b="1" dirty="0">
              <a:solidFill>
                <a:srgbClr val="FFFFFF"/>
              </a:solidFill>
              <a:latin typeface="Arial" charset="0"/>
            </a:endParaRPr>
          </a:p>
        </p:txBody>
      </p:sp>
      <p:pic>
        <p:nvPicPr>
          <p:cNvPr id="6" name="Picture 5" descr="Screen Shot 2016-02-02 at 5.41.18 PM.pn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41"/>
          <a:stretch/>
        </p:blipFill>
        <p:spPr>
          <a:xfrm>
            <a:off x="-44173" y="636981"/>
            <a:ext cx="9232347" cy="5650045"/>
          </a:xfrm>
          <a:prstGeom prst="rect">
            <a:avLst/>
          </a:prstGeom>
        </p:spPr>
      </p:pic>
      <p:pic>
        <p:nvPicPr>
          <p:cNvPr id="7" name="Picture 6" descr="Screen Shot 2016-02-02 at 5.42.03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223" y="2222340"/>
            <a:ext cx="6153212" cy="3483594"/>
          </a:xfrm>
          <a:prstGeom prst="rect">
            <a:avLst/>
          </a:prstGeom>
        </p:spPr>
      </p:pic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0" y="1310554"/>
            <a:ext cx="9144000" cy="574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zh-CN" altLang="en-US" sz="3600" b="1" dirty="0">
                <a:solidFill>
                  <a:srgbClr val="000000"/>
                </a:solidFill>
                <a:ea typeface="SimSun" charset="0"/>
                <a:cs typeface="Arial" charset="0"/>
              </a:rPr>
              <a:t>圣经学习下载</a:t>
            </a:r>
          </a:p>
        </p:txBody>
      </p:sp>
    </p:spTree>
    <p:extLst>
      <p:ext uri="{BB962C8B-B14F-4D97-AF65-F5344CB8AC3E}">
        <p14:creationId xmlns:p14="http://schemas.microsoft.com/office/powerpoint/2010/main" val="281529554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" presetClass="entr" presetSubtype="2" fill="remove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17518"/>
            <a:ext cx="9144000" cy="654048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902000"/>
          </a:xfrm>
          <a:solidFill>
            <a:schemeClr val="tx1"/>
          </a:solidFill>
        </p:spPr>
        <p:txBody>
          <a:bodyPr/>
          <a:lstStyle/>
          <a:p>
            <a:r>
              <a:rPr lang="zh-CN" alt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/>
                <a:cs typeface="Arial"/>
              </a:rPr>
              <a:t>圣约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618233" y="1602007"/>
            <a:ext cx="7953484" cy="4096629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神会通过大卫后裔所出的王（诗</a:t>
            </a:r>
            <a:r>
              <a:rPr lang="en-SG" altLang="zh-CN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89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）在祂将来的国中（诗</a:t>
            </a:r>
            <a:r>
              <a:rPr lang="en-SG" altLang="zh-CN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96</a:t>
            </a:r>
            <a:r>
              <a:rPr lang="en-US" altLang="zh-CN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-99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）实现祂与大卫所立的约，在那里锡安要作祂永远的居所（诗</a:t>
            </a:r>
            <a:r>
              <a:rPr lang="en-SG" altLang="zh-CN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78,132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）。</a:t>
            </a:r>
            <a:endParaRPr lang="en-US" sz="2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b="1" dirty="0">
                <a:solidFill>
                  <a:srgbClr val="FFFFFF"/>
                </a:solidFill>
                <a:cs typeface="Arial" charset="0"/>
              </a:rPr>
              <a:t>347a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403648" y="5920006"/>
            <a:ext cx="7387574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931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266" name="Content Placeholder 3" descr="Pine Tree by Green River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  <p:sp>
        <p:nvSpPr>
          <p:cNvPr id="4098" name="Title 1"/>
          <p:cNvSpPr>
            <a:spLocks noGrp="1"/>
          </p:cNvSpPr>
          <p:nvPr>
            <p:ph type="title"/>
          </p:nvPr>
        </p:nvSpPr>
        <p:spPr>
          <a:xfrm>
            <a:off x="457200" y="2057400"/>
            <a:ext cx="4876800" cy="2819400"/>
          </a:xfrm>
        </p:spPr>
        <p:txBody>
          <a:bodyPr/>
          <a:lstStyle/>
          <a:p>
            <a:r>
              <a:rPr lang="zh-CN" alt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Snell Roundhand Black" charset="0"/>
                <a:ea typeface="ＭＳ Ｐゴシック" charset="0"/>
                <a:cs typeface="Snell Roundhand Black" charset="0"/>
              </a:rPr>
              <a:t>领我到安静的水边</a:t>
            </a: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808080"/>
                </a:outerShdw>
              </a:effectLst>
              <a:latin typeface="Snell Roundhand Black" charset="0"/>
              <a:ea typeface="ＭＳ Ｐゴシック" charset="0"/>
              <a:cs typeface="Snell Roundhand Black" charset="0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zh-CN" altLang="en-US" sz="2800" b="1" dirty="0">
                <a:solidFill>
                  <a:srgbClr val="FFFF00"/>
                </a:solidFill>
              </a:rPr>
              <a:t>耶和华是我的牧人，我必不会缺乏。（本节在</a:t>
            </a:r>
            <a:r>
              <a:rPr lang="en-US" altLang="zh-CN" sz="2800" b="1" dirty="0">
                <a:solidFill>
                  <a:srgbClr val="FFFF00"/>
                </a:solidFill>
              </a:rPr>
              <a:t>《</a:t>
            </a:r>
            <a:r>
              <a:rPr lang="zh-CN" altLang="en-US" sz="2800" b="1" dirty="0">
                <a:solidFill>
                  <a:srgbClr val="FFFF00"/>
                </a:solidFill>
              </a:rPr>
              <a:t>马索拉文本</a:t>
            </a:r>
            <a:r>
              <a:rPr lang="en-US" altLang="zh-CN" sz="2800" b="1" dirty="0">
                <a:solidFill>
                  <a:srgbClr val="FFFF00"/>
                </a:solidFill>
              </a:rPr>
              <a:t>》</a:t>
            </a:r>
            <a:r>
              <a:rPr lang="zh-CN" altLang="en-US" sz="2800" b="1" dirty="0">
                <a:solidFill>
                  <a:srgbClr val="FFFF00"/>
                </a:solidFill>
              </a:rPr>
              <a:t>包括细字标题）</a:t>
            </a:r>
          </a:p>
          <a:p>
            <a:r>
              <a:rPr lang="en-US" altLang="zh-CN" sz="2800" b="1" baseline="30000" dirty="0">
                <a:solidFill>
                  <a:srgbClr val="FFFF00"/>
                </a:solidFill>
              </a:rPr>
              <a:t>2</a:t>
            </a:r>
            <a:r>
              <a:rPr lang="en-US" altLang="zh-CN" sz="2800" b="1" dirty="0">
                <a:solidFill>
                  <a:srgbClr val="FFFF00"/>
                </a:solidFill>
              </a:rPr>
              <a:t> </a:t>
            </a:r>
            <a:r>
              <a:rPr lang="zh-CN" altLang="en-US" sz="2800" b="1" dirty="0">
                <a:solidFill>
                  <a:srgbClr val="FFFF00"/>
                </a:solidFill>
              </a:rPr>
              <a:t>他使我躺卧在青草地上，领我到安静的水边。</a:t>
            </a:r>
          </a:p>
          <a:p>
            <a:r>
              <a:rPr lang="en-US" altLang="zh-CN" sz="2800" b="1" baseline="30000" dirty="0">
                <a:solidFill>
                  <a:srgbClr val="FFFF00"/>
                </a:solidFill>
              </a:rPr>
              <a:t>3</a:t>
            </a:r>
            <a:r>
              <a:rPr lang="en-US" altLang="zh-CN" sz="2800" b="1" dirty="0">
                <a:solidFill>
                  <a:srgbClr val="FFFF00"/>
                </a:solidFill>
              </a:rPr>
              <a:t> </a:t>
            </a:r>
            <a:r>
              <a:rPr lang="zh-CN" altLang="en-US" sz="2800" b="1" dirty="0">
                <a:solidFill>
                  <a:srgbClr val="FFFF00"/>
                </a:solidFill>
              </a:rPr>
              <a:t>他使我的灵魂苏醒；为了自己的名，他引导我走义</a:t>
            </a:r>
            <a:endParaRPr lang="en-US" altLang="zh-CN" sz="2800" b="1" dirty="0">
              <a:solidFill>
                <a:srgbClr val="FFFF00"/>
              </a:solidFill>
            </a:endParaRPr>
          </a:p>
          <a:p>
            <a:r>
              <a:rPr lang="zh-CN" altLang="en-US" sz="2800" b="1" dirty="0">
                <a:solidFill>
                  <a:srgbClr val="FFFF00"/>
                </a:solidFill>
              </a:rPr>
              <a:t>路。</a:t>
            </a:r>
          </a:p>
          <a:p>
            <a:r>
              <a:rPr lang="en-US" altLang="zh-CN" sz="2800" b="1" baseline="30000" dirty="0">
                <a:solidFill>
                  <a:srgbClr val="FFFF00"/>
                </a:solidFill>
              </a:rPr>
              <a:t>4 </a:t>
            </a:r>
            <a:r>
              <a:rPr lang="zh-CN" altLang="en-US" sz="2800" b="1" dirty="0">
                <a:solidFill>
                  <a:srgbClr val="FFFF00"/>
                </a:solidFill>
              </a:rPr>
              <a:t>我虽然行过死荫的山谷，也不怕遭受伤害，因为你与我同在；你的杖你的竿都安慰我。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5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在我敌人面前，你为我摆设筵席；你用油膏了我的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头，使我的杯满溢。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6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我一生的日子，必有恩惠慈爱紧随着我；我也要住在耶和华的殿中，直到永远。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7802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1066800" y="4884738"/>
            <a:ext cx="7924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3.	(3b)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圣洁的指引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来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神的名誉。</a:t>
            </a:r>
          </a:p>
        </p:txBody>
      </p:sp>
      <p:sp>
        <p:nvSpPr>
          <p:cNvPr id="18" name="TextBox 17"/>
          <p:cNvSpPr txBox="1">
            <a:spLocks noChangeArrowheads="1"/>
          </p:cNvSpPr>
          <p:nvPr/>
        </p:nvSpPr>
        <p:spPr bwMode="auto">
          <a:xfrm>
            <a:off x="685800" y="1981200"/>
            <a:ext cx="84582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A.	(1-3)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耶和华满足大卫的方法是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他的需要。</a:t>
            </a: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1066800" y="2903538"/>
            <a:ext cx="79248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1.	(1-2)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了有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质量的物质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食物</a:t>
            </a:r>
            <a:r>
              <a:rPr kumimoji="0" lang="zh-TW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，休息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以及水来满足大卫。</a:t>
            </a:r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1066800" y="3894138"/>
            <a:ext cx="7924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2.	(3a)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属灵更新来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建立大卫的灵魂。</a:t>
            </a:r>
          </a:p>
        </p:txBody>
      </p:sp>
      <p:sp>
        <p:nvSpPr>
          <p:cNvPr id="439299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0"/>
            <a:ext cx="8229600" cy="9906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134151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439302" name="Line 6"/>
          <p:cNvSpPr>
            <a:spLocks noChangeShapeType="1"/>
          </p:cNvSpPr>
          <p:nvPr/>
        </p:nvSpPr>
        <p:spPr bwMode="auto">
          <a:xfrm flipH="1">
            <a:off x="3635375" y="5300663"/>
            <a:ext cx="2520950" cy="576262"/>
          </a:xfrm>
          <a:prstGeom prst="line">
            <a:avLst/>
          </a:prstGeom>
          <a:noFill/>
          <a:ln w="9525">
            <a:solidFill>
              <a:srgbClr val="FFF69B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3" name="Line 7"/>
          <p:cNvSpPr>
            <a:spLocks noChangeShapeType="1"/>
          </p:cNvSpPr>
          <p:nvPr/>
        </p:nvSpPr>
        <p:spPr bwMode="auto">
          <a:xfrm>
            <a:off x="4572000" y="1628775"/>
            <a:ext cx="287338" cy="424815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4" name="Line 8"/>
          <p:cNvSpPr>
            <a:spLocks noChangeShapeType="1"/>
          </p:cNvSpPr>
          <p:nvPr/>
        </p:nvSpPr>
        <p:spPr bwMode="auto">
          <a:xfrm>
            <a:off x="2916238" y="1557338"/>
            <a:ext cx="2592387" cy="431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5" name="Line 9"/>
          <p:cNvSpPr>
            <a:spLocks noChangeShapeType="1"/>
          </p:cNvSpPr>
          <p:nvPr/>
        </p:nvSpPr>
        <p:spPr bwMode="auto">
          <a:xfrm>
            <a:off x="3635375" y="3284538"/>
            <a:ext cx="0" cy="685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6" name="Line 10"/>
          <p:cNvSpPr>
            <a:spLocks noChangeShapeType="1"/>
          </p:cNvSpPr>
          <p:nvPr/>
        </p:nvSpPr>
        <p:spPr bwMode="auto">
          <a:xfrm flipH="1">
            <a:off x="3492500" y="4365625"/>
            <a:ext cx="76200" cy="685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Line 6"/>
          <p:cNvSpPr>
            <a:spLocks noChangeShapeType="1"/>
          </p:cNvSpPr>
          <p:nvPr/>
        </p:nvSpPr>
        <p:spPr bwMode="auto">
          <a:xfrm>
            <a:off x="3779838" y="1557338"/>
            <a:ext cx="2305050" cy="3384550"/>
          </a:xfrm>
          <a:prstGeom prst="line">
            <a:avLst/>
          </a:prstGeom>
          <a:noFill/>
          <a:ln w="9525">
            <a:solidFill>
              <a:srgbClr val="FFF69B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8796" name="Text Box 12"/>
          <p:cNvSpPr txBox="1">
            <a:spLocks noChangeArrowheads="1"/>
          </p:cNvSpPr>
          <p:nvPr/>
        </p:nvSpPr>
        <p:spPr bwMode="auto">
          <a:xfrm>
            <a:off x="0" y="1066800"/>
            <a:ext cx="92202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I. (1-4)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大卫对神的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及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</a:t>
            </a: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[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好似牧羊人和羊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]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安慰而非惧怕。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533400" y="5799138"/>
            <a:ext cx="84582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B.	(4)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大卫对耶和华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他的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是在困境中仍能不惧怕。</a:t>
            </a: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 flipH="1">
            <a:off x="3708400" y="2420938"/>
            <a:ext cx="1727200" cy="503237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7414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39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39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39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39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39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7" grpId="0"/>
      <p:bldP spid="16" grpId="0"/>
      <p:bldP spid="439302" grpId="0" animBg="1"/>
      <p:bldP spid="439303" grpId="0" animBg="1"/>
      <p:bldP spid="439304" grpId="0" animBg="1"/>
      <p:bldP spid="439305" grpId="0" animBg="1"/>
      <p:bldP spid="439306" grpId="0" animBg="1"/>
      <p:bldP spid="2" grpId="0" animBg="1"/>
      <p:bldP spid="118796" grpId="0"/>
      <p:bldP spid="13" grpId="0"/>
      <p:bldP spid="19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Banquet_of_Ahasuerus_Aert_de_Gelder_c1680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4000" y="1905000"/>
            <a:ext cx="3810000" cy="3673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0825" y="274638"/>
            <a:ext cx="864235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algn="l" eaLnBrk="1" hangingPunct="1">
              <a:defRPr/>
            </a:pP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TW" altLang="en-US" sz="3600" dirty="0">
                <a:solidFill>
                  <a:schemeClr val="bg1"/>
                </a:solidFill>
              </a:rPr>
              <a:t>在我敌人面前，你为我摆设筵席</a:t>
            </a: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第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5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节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430084" name="Picture 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2133600"/>
            <a:ext cx="3962400" cy="3419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2672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304800" y="5627688"/>
            <a:ext cx="3505200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羊</a:t>
            </a: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096000" y="5627688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得胜</a:t>
            </a:r>
            <a:r>
              <a:rPr kumimoji="0" lang="zh-TW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筵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席</a:t>
            </a:r>
          </a:p>
        </p:txBody>
      </p:sp>
    </p:spTree>
    <p:extLst>
      <p:ext uri="{BB962C8B-B14F-4D97-AF65-F5344CB8AC3E}">
        <p14:creationId xmlns:p14="http://schemas.microsoft.com/office/powerpoint/2010/main" val="2857911353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430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90" grpId="0" animBg="1"/>
      <p:bldP spid="9" grpId="0"/>
      <p:bldP spid="12" grpId="0"/>
      <p:bldP spid="13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banquet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56188" y="2362200"/>
            <a:ext cx="4087812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323850" y="274638"/>
            <a:ext cx="849630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algn="l" eaLnBrk="1" hangingPunct="1">
              <a:defRPr/>
            </a:pP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TW" altLang="en-US" sz="3600" dirty="0">
                <a:solidFill>
                  <a:schemeClr val="bg1"/>
                </a:solidFill>
              </a:rPr>
              <a:t>在我敌人面前，你为我摆设筵席</a:t>
            </a: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第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5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节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0386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01600" y="5410200"/>
            <a:ext cx="3505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绿草地上的</a:t>
            </a:r>
            <a:r>
              <a:rPr kumimoji="0" lang="ja-JP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“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筵席</a:t>
            </a:r>
            <a:r>
              <a:rPr kumimoji="0" lang="ja-JP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”</a:t>
            </a:r>
            <a:endParaRPr kumimoji="0" lang="zh-CN" altLang="en-US" sz="3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5727700" y="5410200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字面上的筵席</a:t>
            </a:r>
          </a:p>
        </p:txBody>
      </p:sp>
      <p:pic>
        <p:nvPicPr>
          <p:cNvPr id="10" name="Picture 2" descr="Landscape 080"/>
          <p:cNvPicPr>
            <a:picLocks noChangeAspect="1" noChangeArrowheads="1"/>
          </p:cNvPicPr>
          <p:nvPr/>
        </p:nvPicPr>
        <p:blipFill>
          <a:blip r:embed="rId4" cstate="screen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" y="2362200"/>
            <a:ext cx="35814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025175737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90" grpId="0" animBg="1"/>
      <p:bldP spid="9" grpId="0"/>
      <p:bldP spid="12" grpId="0"/>
      <p:bldP spid="13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0290" name="Rectangle 3"/>
          <p:cNvSpPr>
            <a:spLocks noGrp="1" noChangeArrowheads="1"/>
          </p:cNvSpPr>
          <p:nvPr>
            <p:ph type="title" idx="4294967295"/>
          </p:nvPr>
        </p:nvSpPr>
        <p:spPr>
          <a:solidFill>
            <a:schemeClr val="tx2"/>
          </a:solidFill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诗篇 </a:t>
            </a:r>
            <a:r>
              <a:rPr lang="en-US" altLang="zh-CN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23 </a:t>
            </a:r>
            <a:r>
              <a:rPr lang="zh-CN" altLang="en-US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篇 释经大纲</a:t>
            </a:r>
            <a:endParaRPr lang="zh-CN" altLang="en-US">
              <a:ea typeface="ＭＳ Ｐゴシック" pitchFamily="34" charset="-128"/>
              <a:cs typeface="Arial" charset="0"/>
            </a:endParaRPr>
          </a:p>
        </p:txBody>
      </p:sp>
      <p:sp>
        <p:nvSpPr>
          <p:cNvPr id="447492" name="Text Box 4"/>
          <p:cNvSpPr txBox="1">
            <a:spLocks noChangeArrowheads="1"/>
          </p:cNvSpPr>
          <p:nvPr/>
        </p:nvSpPr>
        <p:spPr bwMode="auto">
          <a:xfrm>
            <a:off x="-534988" y="1587500"/>
            <a:ext cx="9463088" cy="52629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II. (5)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神对大卫的好处以提升他并在他敌人面前摆设得胜的筵席。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   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A.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上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耶和华保守并提升大卫如同在降伏的敌人面前摆设得胜的筵席。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B. 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中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耶和华荣誉大卫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.</a:t>
            </a: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C.	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下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耶和华所供应的福气远远超过大卫所能受用的。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0292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188" y="2420938"/>
            <a:ext cx="8320087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在我敌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人面前，你为我摆设筵席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1560" y="3933056"/>
            <a:ext cx="6748462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你用油膏了我的头”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11560" y="5085184"/>
            <a:ext cx="6748462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使我的福杯漫溢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6121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build="p"/>
      <p:bldP spid="2" grpId="0"/>
      <p:bldP spid="7" grpId="0"/>
      <p:bldP spid="8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2" descr="Landscape 00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 23 </a:t>
            </a:r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篇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563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 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耶和华是我的牧者，我必不致缺乏。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他使我躺卧在青草地上，领我在可安歇的水边。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他使我的灵魂苏醒，为自己的名引导我走义路。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我虽然行过死荫的幽谷，也不怕遭害，因为你与我同在；你的杖，你的竿，都安慰我。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在我敌人面前，你为我摆设筵席；你用油膏了我的头，使我的福杯满溢。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我一生一世必有恩惠慈爱随着我；我且要住在耶和华的殿中，直到永远。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957907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有什么永远住在</a:t>
            </a:r>
            <a:br>
              <a:rPr 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</a:br>
            <a:r>
              <a:rPr lang="ja-JP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CN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主的殿里</a:t>
            </a:r>
            <a:r>
              <a:rPr lang="ja-JP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?</a:t>
            </a:r>
            <a:endParaRPr lang="en-US" b="1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2418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pic>
        <p:nvPicPr>
          <p:cNvPr id="7" name="Picture 6" descr="SETTING-UP-THE-TABERNACLE.jp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9200" y="2286000"/>
            <a:ext cx="41148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9" descr="heaveny mansion.jpg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2286000"/>
            <a:ext cx="41148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0" y="5410200"/>
            <a:ext cx="406717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住在天堂般的房子里</a:t>
            </a: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096000" y="5410200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圣殿敬拜</a:t>
            </a:r>
          </a:p>
        </p:txBody>
      </p:sp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9000506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  <p:bldP spid="13" grpId="0"/>
      <p:bldP spid="430090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9539" name="Rectangle 3"/>
          <p:cNvSpPr>
            <a:spLocks noGrp="1" noChangeArrowheads="1"/>
          </p:cNvSpPr>
          <p:nvPr>
            <p:ph type="title" idx="4294967295"/>
          </p:nvPr>
        </p:nvSpPr>
        <p:spPr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449540" name="Text Box 4"/>
          <p:cNvSpPr txBox="1">
            <a:spLocks noChangeArrowheads="1"/>
          </p:cNvSpPr>
          <p:nvPr/>
        </p:nvSpPr>
        <p:spPr bwMode="auto">
          <a:xfrm>
            <a:off x="-547688" y="1600200"/>
            <a:ext cx="9463088" cy="267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三，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(6)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大卫对神对他不断的好处的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是将自己剩余的生命献上与耶和华一同在殿里。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(6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上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大卫对耶和华将会对他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彰显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美好满有信心。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B.	(6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下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大卫的回应是将自己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献上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与耶和华一同在殿里。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436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895990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-227013" y="0"/>
            <a:ext cx="9371013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851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274638"/>
            <a:ext cx="8434387" cy="11430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448516" name="Text Box 4"/>
          <p:cNvSpPr txBox="1">
            <a:spLocks noChangeArrowheads="1"/>
          </p:cNvSpPr>
          <p:nvPr/>
        </p:nvSpPr>
        <p:spPr bwMode="auto">
          <a:xfrm>
            <a:off x="-706438" y="2971800"/>
            <a:ext cx="9698038" cy="304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(1-4)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大卫对神的</a:t>
            </a:r>
            <a:r>
              <a:rPr kumimoji="0" lang="zh-CN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供应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及</a:t>
            </a:r>
            <a:r>
              <a:rPr kumimoji="0" lang="zh-CN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保守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回应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 [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如同牧人对待他的羊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]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是得着安慰而非惧怕。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(5)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神显示他对大卫的好的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方法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是提升他如同在敌人面前摆设得胜的筵席。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(6)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大卫对神对他不断的好处的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是将自己剩余的生命献上与耶和华一同在殿里。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8484" name="Text Box 5"/>
          <p:cNvSpPr txBox="1">
            <a:spLocks noChangeArrowheads="1"/>
          </p:cNvSpPr>
          <p:nvPr/>
        </p:nvSpPr>
        <p:spPr bwMode="auto">
          <a:xfrm>
            <a:off x="8531225" y="76200"/>
            <a:ext cx="5365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448520" name="Text Box 8"/>
          <p:cNvSpPr txBox="1">
            <a:spLocks noChangeArrowheads="1"/>
          </p:cNvSpPr>
          <p:nvPr/>
        </p:nvSpPr>
        <p:spPr bwMode="auto">
          <a:xfrm>
            <a:off x="304800" y="1676400"/>
            <a:ext cx="8763000" cy="860425"/>
          </a:xfrm>
          <a:prstGeom prst="rect">
            <a:avLst/>
          </a:prstGeom>
          <a:gradFill rotWithShape="0">
            <a:gsLst>
              <a:gs pos="0">
                <a:srgbClr val="0A5C14"/>
              </a:gs>
              <a:gs pos="100000">
                <a:srgbClr val="0A5C14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ln w="38100">
            <a:solidFill>
              <a:schemeClr val="tx2"/>
            </a:solidFill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marL="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sng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释经思想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: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大卫对神所给予他的好处即供应及提升的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是毫无惧怕的将他剩余的生命在帐幕中奉献给神。</a:t>
            </a:r>
            <a:endParaRPr kumimoji="0" lang="en-US" altLang="zh-CN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864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485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4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16" grpId="0"/>
      <p:bldP spid="44852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Cross Sky View Christian Stock Photograph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0966" y="102580"/>
            <a:ext cx="7989735" cy="799420"/>
          </a:xfrm>
          <a:solidFill>
            <a:schemeClr val="tx1"/>
          </a:solidFill>
        </p:spPr>
        <p:txBody>
          <a:bodyPr/>
          <a:lstStyle/>
          <a:p>
            <a:r>
              <a:rPr lang="zh-CN" alt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/>
                <a:cs typeface="Arial"/>
              </a:rPr>
              <a:t>救赎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602007"/>
            <a:ext cx="9144000" cy="4096629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神因着祂不离不弃的爱 （</a:t>
            </a:r>
            <a:r>
              <a:rPr lang="en-SG" altLang="zh-CN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130:7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），通过祂的仆人施行救赎（</a:t>
            </a:r>
            <a:r>
              <a:rPr lang="en-SG" altLang="zh-CN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111:9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），以此拯救祂的子民 </a:t>
            </a:r>
            <a:r>
              <a:rPr 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(27:1; 37:39; 95:1)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。</a:t>
            </a:r>
            <a:endParaRPr lang="en-US" sz="2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2051720" y="5920006"/>
            <a:ext cx="673950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b="1" dirty="0">
                <a:solidFill>
                  <a:srgbClr val="FFFFFF"/>
                </a:solidFill>
                <a:cs typeface="Arial" charset="0"/>
              </a:rPr>
              <a:t>347a</a:t>
            </a:r>
          </a:p>
        </p:txBody>
      </p:sp>
    </p:spTree>
    <p:extLst>
      <p:ext uri="{BB962C8B-B14F-4D97-AF65-F5344CB8AC3E}">
        <p14:creationId xmlns:p14="http://schemas.microsoft.com/office/powerpoint/2010/main" val="2488311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2" descr="Landscape 080"/>
          <p:cNvPicPr>
            <a:picLocks noChangeAspect="1" noChangeArrowheads="1"/>
          </p:cNvPicPr>
          <p:nvPr/>
        </p:nvPicPr>
        <p:blipFill rotWithShape="1">
          <a:blip r:embed="rId3" cstate="screen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851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44624"/>
            <a:ext cx="8434387" cy="11430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ja-JP" altLang="en-US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 23 Purpose &amp; Outlines</a:t>
            </a:r>
            <a:endParaRPr lang="en-US" dirty="0"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29028" name="Text Box 5"/>
          <p:cNvSpPr txBox="1">
            <a:spLocks noChangeArrowheads="1"/>
          </p:cNvSpPr>
          <p:nvPr/>
        </p:nvSpPr>
        <p:spPr bwMode="auto">
          <a:xfrm>
            <a:off x="8531225" y="76200"/>
            <a:ext cx="536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46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448520" name="Text Box 8"/>
          <p:cNvSpPr txBox="1">
            <a:spLocks noChangeArrowheads="1"/>
          </p:cNvSpPr>
          <p:nvPr/>
        </p:nvSpPr>
        <p:spPr bwMode="auto">
          <a:xfrm>
            <a:off x="35496" y="2636912"/>
            <a:ext cx="4104456" cy="4149079"/>
          </a:xfrm>
          <a:prstGeom prst="rect">
            <a:avLst/>
          </a:prstGeom>
          <a:gradFill flip="none" rotWithShape="1">
            <a:gsLst>
              <a:gs pos="0">
                <a:srgbClr val="660066"/>
              </a:gs>
              <a:gs pos="100000">
                <a:schemeClr val="tx1"/>
              </a:gs>
            </a:gsLst>
            <a:path path="rect">
              <a:fillToRect l="50000" t="50000" r="50000" b="50000"/>
            </a:path>
            <a:tileRect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Exegetical Idea: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The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response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 of David to God</a:t>
            </a:r>
            <a:r>
              <a:rPr kumimoji="0" lang="mr-I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s goodness shown in providing for and exalting him was to fearlessly commune with God at the tabernacle the rest of his life.</a:t>
            </a: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611560" y="1251917"/>
            <a:ext cx="7632848" cy="1384995"/>
          </a:xfrm>
          <a:prstGeom prst="rect">
            <a:avLst/>
          </a:prstGeom>
          <a:gradFill flip="none" rotWithShape="1">
            <a:gsLst>
              <a:gs pos="0">
                <a:srgbClr val="008000"/>
              </a:gs>
              <a:gs pos="100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Desired Listener Response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: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The listeners will worship God without fear.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6660232" y="2636912"/>
            <a:ext cx="2232248" cy="4149080"/>
          </a:xfrm>
          <a:prstGeom prst="rect">
            <a:avLst/>
          </a:prstGeom>
          <a:gradFill flip="none" rotWithShape="1">
            <a:gsLst>
              <a:gs pos="0">
                <a:srgbClr val="000090"/>
              </a:gs>
              <a:gs pos="100000">
                <a:schemeClr val="tx1"/>
              </a:gs>
            </a:gsLst>
            <a:path path="rect">
              <a:fillToRect l="50000" t="50000" r="50000" b="50000"/>
            </a:path>
            <a:tileRect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Main Idea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: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God</a:t>
            </a:r>
            <a:r>
              <a:rPr kumimoji="0" lang="mr-I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s good to you, so publicly worship Him without fear.</a:t>
            </a:r>
          </a:p>
        </p:txBody>
      </p:sp>
    </p:spTree>
    <p:extLst>
      <p:ext uri="{BB962C8B-B14F-4D97-AF65-F5344CB8AC3E}">
        <p14:creationId xmlns:p14="http://schemas.microsoft.com/office/powerpoint/2010/main" val="1041640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4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20" grpId="0" animBg="1"/>
      <p:bldP spid="7" grpId="0" animBg="1"/>
      <p:bldP spid="8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5334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8E8C0"/>
                </a:solidFill>
                <a:latin typeface="Arial" charset="0"/>
              </a:rPr>
              <a:t>行会与歌颂者</a:t>
            </a:r>
            <a:endParaRPr lang="en-US">
              <a:solidFill>
                <a:srgbClr val="F8E8C0"/>
              </a:solidFill>
              <a:latin typeface="Arial" charset="0"/>
            </a:endParaRPr>
          </a:p>
        </p:txBody>
      </p:sp>
      <p:sp>
        <p:nvSpPr>
          <p:cNvPr id="307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866900"/>
            <a:ext cx="4876800" cy="45339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大卫是第一个为圣殿的崇拜组织音乐行会的</a:t>
            </a:r>
            <a:endParaRPr lang="en-US" altLang="ja-JP" sz="2400">
              <a:solidFill>
                <a:srgbClr val="F8E8C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400">
                <a:solidFill>
                  <a:srgbClr val="F8E8C0"/>
                </a:solidFill>
                <a:latin typeface="Arial" charset="0"/>
              </a:rPr>
              <a:t>	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（代上 </a:t>
            </a:r>
            <a:r>
              <a:rPr lang="en-US" altLang="zh-CN" sz="2400">
                <a:solidFill>
                  <a:srgbClr val="F8E8C0"/>
                </a:solidFill>
                <a:latin typeface="Arial" charset="0"/>
              </a:rPr>
              <a:t>15</a:t>
            </a:r>
            <a:r>
              <a:rPr lang="en-US" sz="2400">
                <a:solidFill>
                  <a:srgbClr val="F8E8C0"/>
                </a:solidFill>
                <a:latin typeface="Arial" charset="0"/>
              </a:rPr>
              <a:t>:6-28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；</a:t>
            </a:r>
            <a:r>
              <a:rPr lang="en-US" altLang="zh-CN" sz="2400">
                <a:solidFill>
                  <a:srgbClr val="F8E8C0"/>
                </a:solidFill>
                <a:latin typeface="Arial" charset="0"/>
              </a:rPr>
              <a:t>16</a:t>
            </a:r>
            <a:r>
              <a:rPr lang="en-US" altLang="ja-JP" sz="2400">
                <a:solidFill>
                  <a:srgbClr val="F8E8C0"/>
                </a:solidFill>
                <a:latin typeface="Arial" charset="0"/>
                <a:cs typeface="ＭＳ Ｐゴシック" charset="0"/>
              </a:rPr>
              <a:t>:4-43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；</a:t>
            </a:r>
            <a:r>
              <a:rPr lang="en-US" altLang="zh-CN" sz="2400">
                <a:solidFill>
                  <a:srgbClr val="F8E8C0"/>
                </a:solidFill>
                <a:latin typeface="Arial" charset="0"/>
              </a:rPr>
              <a:t>23</a:t>
            </a:r>
            <a:r>
              <a:rPr lang="en-US" altLang="ja-JP" sz="2400">
                <a:solidFill>
                  <a:srgbClr val="F8E8C0"/>
                </a:solidFill>
                <a:latin typeface="Arial" charset="0"/>
                <a:cs typeface="ＭＳ Ｐゴシック" charset="0"/>
              </a:rPr>
              <a:t>:1-5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；</a:t>
            </a:r>
            <a:r>
              <a:rPr lang="en-US" altLang="zh-CN" sz="2400">
                <a:solidFill>
                  <a:srgbClr val="F8E8C0"/>
                </a:solidFill>
                <a:latin typeface="Arial" charset="0"/>
              </a:rPr>
              <a:t>25</a:t>
            </a:r>
            <a:r>
              <a:rPr lang="en-US" altLang="ja-JP" sz="2400">
                <a:solidFill>
                  <a:srgbClr val="F8E8C0"/>
                </a:solidFill>
                <a:latin typeface="Arial" charset="0"/>
                <a:cs typeface="ＭＳ Ｐゴシック" charset="0"/>
              </a:rPr>
              <a:t>:1-31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）</a:t>
            </a:r>
            <a:endParaRPr lang="en-US" altLang="ja-JP" sz="2400">
              <a:solidFill>
                <a:srgbClr val="F8E8C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2400">
              <a:solidFill>
                <a:srgbClr val="F8E8C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圣殿诗班或行会常被圣经及圣经外的文学作品提起</a:t>
            </a:r>
            <a:endParaRPr lang="en-US" altLang="ja-JP" sz="2400">
              <a:solidFill>
                <a:srgbClr val="F8E8C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2400">
              <a:solidFill>
                <a:srgbClr val="F8E8C0"/>
              </a:solidFill>
              <a:latin typeface="Arial" charset="0"/>
            </a:endParaRPr>
          </a:p>
        </p:txBody>
      </p:sp>
      <p:pic>
        <p:nvPicPr>
          <p:cNvPr id="406532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688" y="2438400"/>
            <a:ext cx="3135312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7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7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07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0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0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0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02" grpId="0"/>
      <p:bldP spid="307203" grpId="0" build="p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DF2BB"/>
                </a:solidFill>
                <a:latin typeface="Arial" charset="0"/>
              </a:rPr>
              <a:t>处方标记</a:t>
            </a:r>
            <a:endParaRPr lang="en-US" b="1">
              <a:solidFill>
                <a:srgbClr val="FDF2BB"/>
              </a:solidFill>
              <a:latin typeface="Arial" charset="0"/>
            </a:endParaRPr>
          </a:p>
        </p:txBody>
      </p:sp>
      <p:sp>
        <p:nvSpPr>
          <p:cNvPr id="3092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514600"/>
            <a:ext cx="3733800" cy="2286000"/>
          </a:xfrm>
        </p:spPr>
        <p:txBody>
          <a:bodyPr/>
          <a:lstStyle/>
          <a:p>
            <a:pPr eaLnBrk="1" hangingPunct="1"/>
            <a:r>
              <a:rPr lang="zh-CN" altLang="en-US" sz="2400" b="1">
                <a:solidFill>
                  <a:srgbClr val="FDF2BB"/>
                </a:solidFill>
                <a:latin typeface="Arial" charset="0"/>
              </a:rPr>
              <a:t>乐器</a:t>
            </a:r>
            <a:endParaRPr lang="en-US" altLang="ja-JP" sz="2400" b="1">
              <a:solidFill>
                <a:srgbClr val="FDF2BB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2400" b="1">
                <a:solidFill>
                  <a:srgbClr val="FDF2BB"/>
                </a:solidFill>
                <a:latin typeface="Arial" charset="0"/>
              </a:rPr>
              <a:t>音乐的标题</a:t>
            </a:r>
            <a:endParaRPr lang="en-US" altLang="ja-JP" sz="2400" b="1">
              <a:solidFill>
                <a:srgbClr val="FDF2BB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2400" b="1">
                <a:solidFill>
                  <a:srgbClr val="FDF2BB"/>
                </a:solidFill>
                <a:latin typeface="Arial" charset="0"/>
              </a:rPr>
              <a:t>韵律指示符</a:t>
            </a:r>
            <a:endParaRPr lang="en-US" sz="2400" b="1">
              <a:solidFill>
                <a:srgbClr val="FDF2BB"/>
              </a:solidFill>
              <a:latin typeface="Arial" charset="0"/>
            </a:endParaRPr>
          </a:p>
        </p:txBody>
      </p:sp>
      <p:pic>
        <p:nvPicPr>
          <p:cNvPr id="408580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1457325"/>
            <a:ext cx="3886200" cy="547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9253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50000">
                                          <p:val>
                                            <p:strVal val="#ppt_y+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0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09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09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09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9250" grpId="0"/>
      <p:bldP spid="309251" grpId="0" build="p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533400"/>
            <a:ext cx="8229600" cy="1143000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>
                <a:solidFill>
                  <a:srgbClr val="FDF2BB"/>
                </a:solidFill>
                <a:latin typeface="Arial" charset="0"/>
              </a:rPr>
              <a:t>乐器</a:t>
            </a:r>
            <a:endParaRPr lang="en-US" sz="4000">
              <a:solidFill>
                <a:srgbClr val="FDF2BB"/>
              </a:solidFill>
              <a:latin typeface="Arial" charset="0"/>
            </a:endParaRPr>
          </a:p>
        </p:txBody>
      </p:sp>
      <p:graphicFrame>
        <p:nvGraphicFramePr>
          <p:cNvPr id="311299" name="Group 3"/>
          <p:cNvGraphicFramePr>
            <a:graphicFrameLocks noGrp="1"/>
          </p:cNvGraphicFramePr>
          <p:nvPr/>
        </p:nvGraphicFramePr>
        <p:xfrm>
          <a:off x="304800" y="1600200"/>
          <a:ext cx="5486400" cy="4258358"/>
        </p:xfrm>
        <a:graphic>
          <a:graphicData uri="http://schemas.openxmlformats.org/drawingml/2006/table">
            <a:tbl>
              <a:tblPr/>
              <a:tblGrid>
                <a:gridCol w="1981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73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弦乐器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瑟（诗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33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:2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琴（诗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144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:9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十弦（诗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144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:9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磬（诗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18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:6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73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打击乐器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钹（诗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150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:5;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代上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16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:5, 42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13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铜乐器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号（诗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98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:6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角（诗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150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:3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箫（诗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150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:4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410641" name="Picture 1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688" y="2438400"/>
            <a:ext cx="3135312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12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1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1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298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533400"/>
            <a:ext cx="8229600" cy="1143000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>
                <a:solidFill>
                  <a:srgbClr val="F8E8C0"/>
                </a:solidFill>
                <a:latin typeface="Arial" charset="0"/>
              </a:rPr>
              <a:t>音乐的标题</a:t>
            </a:r>
            <a:endParaRPr lang="en-US" sz="400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13360" name="Group 16"/>
          <p:cNvGraphicFramePr>
            <a:graphicFrameLocks noGrp="1"/>
          </p:cNvGraphicFramePr>
          <p:nvPr/>
        </p:nvGraphicFramePr>
        <p:xfrm>
          <a:off x="228600" y="1866900"/>
          <a:ext cx="5638800" cy="3182938"/>
        </p:xfrm>
        <a:graphic>
          <a:graphicData uri="http://schemas.openxmlformats.org/drawingml/2006/table">
            <a:tbl>
              <a:tblPr/>
              <a:tblGrid>
                <a:gridCol w="2178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60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35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“交给伶长”（在诗篇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55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篇里找到）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指的是诗班的主管；指定一首存寄在圣殿的诗篇作为歌唱用途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47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“交给可拉后裔”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显示这类的诗篇形成这组圣殿歌颂者的音乐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412686" name="Picture 1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688" y="2438400"/>
            <a:ext cx="3135312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59" name="Text Box 1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33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3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3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334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427038"/>
            <a:ext cx="8229600" cy="792162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>
                <a:solidFill>
                  <a:srgbClr val="F8E8C0"/>
                </a:solidFill>
                <a:latin typeface="Arial" charset="0"/>
              </a:rPr>
              <a:t>音乐的标题</a:t>
            </a:r>
            <a:endParaRPr lang="en-US" sz="400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15395" name="Group 3"/>
          <p:cNvGraphicFramePr>
            <a:graphicFrameLocks noGrp="1"/>
          </p:cNvGraphicFramePr>
          <p:nvPr/>
        </p:nvGraphicFramePr>
        <p:xfrm>
          <a:off x="304800" y="1851025"/>
          <a:ext cx="6934200" cy="3899305"/>
        </p:xfrm>
        <a:graphic>
          <a:graphicData uri="http://schemas.openxmlformats.org/drawingml/2006/table">
            <a:tbl>
              <a:tblPr/>
              <a:tblGrid>
                <a:gridCol w="220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95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“耶杜顿”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Jeduthun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意义备具争议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“丝弦的乐器”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Neginot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译为“丝弦的乐器”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80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“用吹的乐器”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Nehilot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指的是在哀悼时使用的箫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“女音”（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Alamot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很可能是用调成女音的瑟弹奏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4740" name="Group 20"/>
          <p:cNvGrpSpPr>
            <a:grpSpLocks/>
          </p:cNvGrpSpPr>
          <p:nvPr/>
        </p:nvGrpSpPr>
        <p:grpSpPr bwMode="auto">
          <a:xfrm>
            <a:off x="7521575" y="0"/>
            <a:ext cx="1622425" cy="6858000"/>
            <a:chOff x="4738" y="0"/>
            <a:chExt cx="1022" cy="4320"/>
          </a:xfrm>
        </p:grpSpPr>
        <p:pic>
          <p:nvPicPr>
            <p:cNvPr id="414742" name="Picture 2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288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743" name="Picture 22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144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744" name="Picture 2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5416" name="Text Box 2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53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5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5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5394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762000"/>
            <a:ext cx="8229600" cy="792163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>
                <a:solidFill>
                  <a:srgbClr val="F8E8C0"/>
                </a:solidFill>
                <a:latin typeface="Arial" charset="0"/>
              </a:rPr>
              <a:t>音乐的标题</a:t>
            </a:r>
            <a:endParaRPr lang="en-US" sz="400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17443" name="Group 3"/>
          <p:cNvGraphicFramePr>
            <a:graphicFrameLocks noGrp="1"/>
          </p:cNvGraphicFramePr>
          <p:nvPr/>
        </p:nvGraphicFramePr>
        <p:xfrm>
          <a:off x="304800" y="2182813"/>
          <a:ext cx="7010400" cy="3001646"/>
        </p:xfrm>
        <a:graphic>
          <a:graphicData uri="http://schemas.openxmlformats.org/drawingml/2006/table">
            <a:tbl>
              <a:tblPr/>
              <a:tblGrid>
                <a:gridCol w="220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0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“第八”（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Sheminit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指的是某种仪式的第八阶段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“迦特乐器”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Gittith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用于葡萄榨汁机或复古的曲调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“细拉”（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Selah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在说或弹奏别样东西的地方做记号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16785" name="Group 20"/>
          <p:cNvGrpSpPr>
            <a:grpSpLocks/>
          </p:cNvGrpSpPr>
          <p:nvPr/>
        </p:nvGrpSpPr>
        <p:grpSpPr bwMode="auto">
          <a:xfrm>
            <a:off x="7521575" y="0"/>
            <a:ext cx="1622425" cy="6858000"/>
            <a:chOff x="4738" y="0"/>
            <a:chExt cx="1022" cy="4320"/>
          </a:xfrm>
        </p:grpSpPr>
        <p:pic>
          <p:nvPicPr>
            <p:cNvPr id="416787" name="Picture 2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288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6788" name="Picture 22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144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6789" name="Picture 2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7464" name="Text Box 2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7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7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7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42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5029200" cy="1143000"/>
          </a:xfrm>
          <a:noFill/>
        </p:spPr>
        <p:txBody>
          <a:bodyPr/>
          <a:lstStyle/>
          <a:p>
            <a:pPr algn="l" eaLnBrk="1" hangingPunct="1"/>
            <a:r>
              <a:rPr lang="zh-CN" altLang="en-US">
                <a:solidFill>
                  <a:srgbClr val="F8E8C0"/>
                </a:solidFill>
                <a:latin typeface="Arial" charset="0"/>
              </a:rPr>
              <a:t>韵律指示符</a:t>
            </a:r>
            <a:endParaRPr lang="en-US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19491" name="Group 3"/>
          <p:cNvGraphicFramePr>
            <a:graphicFrameLocks noGrp="1"/>
          </p:cNvGraphicFramePr>
          <p:nvPr/>
        </p:nvGraphicFramePr>
        <p:xfrm>
          <a:off x="457200" y="1295400"/>
          <a:ext cx="6858000" cy="4164760"/>
        </p:xfrm>
        <a:graphic>
          <a:graphicData uri="http://schemas.openxmlformats.org/drawingml/2006/table">
            <a:tbl>
              <a:tblPr/>
              <a:tblGrid>
                <a:gridCol w="3124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95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“为证的百合花”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Shoshanim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为证的百合花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“麻哈拉”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Mahalat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可能是调子或仪式的指标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80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“朝鹿”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调子，但参有仪式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7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“休要毁坏”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仪式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“慕拉便”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一个儿子死去的时候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418839" name="Group 23"/>
          <p:cNvGrpSpPr>
            <a:grpSpLocks/>
          </p:cNvGrpSpPr>
          <p:nvPr/>
        </p:nvGrpSpPr>
        <p:grpSpPr bwMode="auto">
          <a:xfrm>
            <a:off x="7521575" y="0"/>
            <a:ext cx="1622425" cy="6858000"/>
            <a:chOff x="4738" y="0"/>
            <a:chExt cx="1022" cy="4320"/>
          </a:xfrm>
        </p:grpSpPr>
        <p:pic>
          <p:nvPicPr>
            <p:cNvPr id="418841" name="Picture 24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288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8842" name="Picture 2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144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8843" name="Picture 2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9515" name="Text Box 2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9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9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9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490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0866" name="Picture 2"/>
          <p:cNvPicPr>
            <a:picLocks noChangeAspect="1" noChangeArrowheads="1"/>
          </p:cNvPicPr>
          <p:nvPr/>
        </p:nvPicPr>
        <p:blipFill>
          <a:blip r:embed="rId3">
            <a:lum contrast="-6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9144000" cy="513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0867" name="Rectangle 3"/>
          <p:cNvSpPr>
            <a:spLocks noGrp="1" noChangeArrowheads="1"/>
          </p:cNvSpPr>
          <p:nvPr>
            <p:ph type="title"/>
          </p:nvPr>
        </p:nvSpPr>
        <p:spPr>
          <a:solidFill>
            <a:srgbClr val="000099"/>
          </a:solidFill>
        </p:spPr>
        <p:txBody>
          <a:bodyPr/>
          <a:lstStyle/>
          <a:p>
            <a:pPr eaLnBrk="1" hangingPunct="1"/>
            <a:r>
              <a:rPr lang="zh-CN" altLang="en-US" sz="5400" b="1">
                <a:solidFill>
                  <a:schemeClr val="bg1"/>
                </a:solidFill>
                <a:latin typeface="Arial" charset="0"/>
              </a:rPr>
              <a:t>士玛亚（</a:t>
            </a:r>
            <a:r>
              <a:rPr lang="en-US" altLang="ja-JP" sz="5400" b="1">
                <a:solidFill>
                  <a:schemeClr val="bg1"/>
                </a:solidFill>
                <a:latin typeface="Arial" charset="0"/>
                <a:cs typeface="ＭＳ Ｐゴシック" charset="0"/>
              </a:rPr>
              <a:t>Shema</a:t>
            </a:r>
            <a:r>
              <a:rPr lang="zh-CN" altLang="en-US" sz="5400" b="1">
                <a:solidFill>
                  <a:schemeClr val="bg1"/>
                </a:solidFill>
                <a:latin typeface="Arial" charset="0"/>
              </a:rPr>
              <a:t>）</a:t>
            </a:r>
            <a:endParaRPr lang="en-US">
              <a:latin typeface="Arial" charset="0"/>
            </a:endParaRPr>
          </a:p>
        </p:txBody>
      </p:sp>
      <p:sp>
        <p:nvSpPr>
          <p:cNvPr id="32973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81000" y="1752600"/>
            <a:ext cx="8534400" cy="38862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4400">
                <a:solidFill>
                  <a:schemeClr val="accent1"/>
                </a:solidFill>
                <a:latin typeface="Arial" charset="0"/>
              </a:rPr>
              <a:t> </a:t>
            </a:r>
            <a:r>
              <a:rPr lang="zh-CN" altLang="en-US" sz="4400">
                <a:solidFill>
                  <a:schemeClr val="accent1"/>
                </a:solidFill>
                <a:latin typeface="Arial" charset="0"/>
                <a:cs typeface="宋体" charset="0"/>
              </a:rPr>
              <a:t>“你要尽心、尽性、尽力爱耶和华你的神。”</a:t>
            </a:r>
            <a:endParaRPr lang="en-US" altLang="ja-JP" sz="4400">
              <a:solidFill>
                <a:schemeClr val="accent1"/>
              </a:solidFill>
              <a:latin typeface="Arial" charset="0"/>
            </a:endParaRPr>
          </a:p>
          <a:p>
            <a:pPr algn="r" eaLnBrk="1" hangingPunct="1">
              <a:buFontTx/>
              <a:buNone/>
            </a:pPr>
            <a:r>
              <a:rPr lang="zh-CN" altLang="en-US" sz="4400">
                <a:solidFill>
                  <a:schemeClr val="accent1"/>
                </a:solidFill>
                <a:latin typeface="Arial" charset="0"/>
                <a:cs typeface="宋体" charset="0"/>
              </a:rPr>
              <a:t>（申 </a:t>
            </a:r>
            <a:r>
              <a:rPr lang="en-US" altLang="zh-CN" sz="4400">
                <a:solidFill>
                  <a:schemeClr val="accent1"/>
                </a:solidFill>
                <a:latin typeface="Arial" charset="0"/>
              </a:rPr>
              <a:t>6</a:t>
            </a:r>
            <a:r>
              <a:rPr lang="en-US" sz="4400">
                <a:solidFill>
                  <a:schemeClr val="accent1"/>
                </a:solidFill>
                <a:latin typeface="Arial" charset="0"/>
              </a:rPr>
              <a:t>:5</a:t>
            </a:r>
            <a:r>
              <a:rPr lang="zh-CN" altLang="en-US" sz="4400">
                <a:solidFill>
                  <a:schemeClr val="accent1"/>
                </a:solidFill>
                <a:latin typeface="Arial" charset="0"/>
                <a:cs typeface="宋体" charset="0"/>
              </a:rPr>
              <a:t>）</a:t>
            </a:r>
            <a:endParaRPr lang="en-GB" sz="440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29733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2"/>
          <p:cNvSpPr>
            <a:spLocks noGrp="1" noChangeArrowheads="1"/>
          </p:cNvSpPr>
          <p:nvPr>
            <p:ph type="title"/>
          </p:nvPr>
        </p:nvSpPr>
        <p:spPr>
          <a:xfrm>
            <a:off x="-533400" y="5334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</a:rPr>
              <a:t>第一天：诗篇</a:t>
            </a:r>
            <a:r>
              <a:rPr lang="en-US" altLang="ja-JP">
                <a:latin typeface="Arial" charset="0"/>
                <a:cs typeface="ＭＳ Ｐゴシック" charset="0"/>
              </a:rPr>
              <a:t>24</a:t>
            </a:r>
            <a:endParaRPr lang="en-GB">
              <a:latin typeface="Arial" charset="0"/>
            </a:endParaRPr>
          </a:p>
        </p:txBody>
      </p:sp>
      <p:sp>
        <p:nvSpPr>
          <p:cNvPr id="3317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2027238"/>
            <a:ext cx="6172200" cy="4525962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>
                <a:latin typeface="Arial" charset="0"/>
              </a:rPr>
              <a:t>地和其中所充满的，世界和住在期间的，都属耶和华</a:t>
            </a:r>
            <a:r>
              <a:rPr lang="en-US" altLang="zh-CN">
                <a:latin typeface="Arial" charset="0"/>
              </a:rPr>
              <a:t>…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endParaRPr lang="en-US" altLang="zh-CN">
              <a:latin typeface="Arial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>
                <a:latin typeface="Arial" charset="0"/>
              </a:rPr>
              <a:t>谁能登耶和华的山？</a:t>
            </a:r>
            <a:r>
              <a:rPr lang="en-US" altLang="zh-CN">
                <a:latin typeface="Arial" charset="0"/>
              </a:rPr>
              <a:t>…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endParaRPr lang="en-US">
              <a:latin typeface="Arial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en-US">
                <a:latin typeface="Arial" charset="0"/>
              </a:rPr>
              <a:t>…</a:t>
            </a:r>
            <a:r>
              <a:rPr lang="zh-CN" altLang="en-US">
                <a:latin typeface="Arial" charset="0"/>
              </a:rPr>
              <a:t>你们要抬起头来</a:t>
            </a:r>
            <a:r>
              <a:rPr lang="en-US" altLang="zh-CN">
                <a:latin typeface="Arial" charset="0"/>
              </a:rPr>
              <a:t>…</a:t>
            </a:r>
            <a:r>
              <a:rPr lang="zh-CN" altLang="en-US">
                <a:latin typeface="Arial" charset="0"/>
              </a:rPr>
              <a:t>那荣耀的王将要进来。荣耀的王是谁呢？万军之耶和华，他是荣耀的王！</a:t>
            </a:r>
            <a:endParaRPr lang="en-GB">
              <a:latin typeface="Arial" charset="0"/>
            </a:endParaRPr>
          </a:p>
        </p:txBody>
      </p:sp>
      <p:pic>
        <p:nvPicPr>
          <p:cNvPr id="422916" name="Picture 4" descr="metal-trumpet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2363" y="0"/>
            <a:ext cx="16716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1781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1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17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17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779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Gethsemene.jpg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8654" y="0"/>
            <a:ext cx="9162653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18653" y="-7614"/>
            <a:ext cx="9162651" cy="1397996"/>
          </a:xfrm>
          <a:solidFill>
            <a:schemeClr val="tx1"/>
          </a:solidFill>
        </p:spPr>
        <p:txBody>
          <a:bodyPr/>
          <a:lstStyle/>
          <a:p>
            <a:r>
              <a:rPr lang="zh-CN" alt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/>
                <a:cs typeface="Arial"/>
              </a:rPr>
              <a:t>弥赛亚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602007"/>
            <a:ext cx="9144000" cy="4096629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弥赛亚</a:t>
            </a:r>
            <a:r>
              <a:rPr lang="ko-KR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论到基督为君王 </a:t>
            </a:r>
            <a:r>
              <a:rPr 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(2, 18, 20, 21, 24, 47, 89, 110, 132), 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仆人</a:t>
            </a:r>
            <a:r>
              <a:rPr 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(17, 22, 23, 40, 41, 69, 109), 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人子 </a:t>
            </a:r>
            <a:r>
              <a:rPr 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(8, 16, 40), 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以及神的儿子并且他就是神</a:t>
            </a:r>
            <a:r>
              <a:rPr 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(19, 102, 118)</a:t>
            </a:r>
            <a:r>
              <a:rPr lang="zh-CN" alt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。</a:t>
            </a:r>
            <a:endParaRPr lang="en-US" sz="2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899592" y="5920006"/>
            <a:ext cx="7891630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b="1" dirty="0">
                <a:solidFill>
                  <a:srgbClr val="FFFFFF"/>
                </a:solidFill>
                <a:cs typeface="Arial" charset="0"/>
              </a:rPr>
              <a:t>347a</a:t>
            </a:r>
          </a:p>
        </p:txBody>
      </p:sp>
    </p:spTree>
    <p:extLst>
      <p:ext uri="{BB962C8B-B14F-4D97-AF65-F5344CB8AC3E}">
        <p14:creationId xmlns:p14="http://schemas.microsoft.com/office/powerpoint/2010/main" val="378173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8DC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457200"/>
            <a:ext cx="5791200" cy="1143000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 b="1">
                <a:latin typeface="Arial" charset="0"/>
              </a:rPr>
              <a:t>住棚节：诗篇</a:t>
            </a:r>
            <a:r>
              <a:rPr lang="en-US" altLang="ja-JP" sz="4000">
                <a:latin typeface="Arial" charset="0"/>
                <a:cs typeface="ＭＳ Ｐゴシック" charset="0"/>
              </a:rPr>
              <a:t>29</a:t>
            </a:r>
            <a:endParaRPr lang="en-GB" sz="4000">
              <a:latin typeface="Arial" charset="0"/>
            </a:endParaRPr>
          </a:p>
        </p:txBody>
      </p:sp>
      <p:sp>
        <p:nvSpPr>
          <p:cNvPr id="3338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2438400"/>
            <a:ext cx="5257800" cy="3992563"/>
          </a:xfrm>
        </p:spPr>
        <p:txBody>
          <a:bodyPr/>
          <a:lstStyle/>
          <a:p>
            <a:pPr marL="511175" indent="-511175" eaLnBrk="1" hangingPunct="1">
              <a:lnSpc>
                <a:spcPct val="90000"/>
              </a:lnSpc>
              <a:buFontTx/>
              <a:buNone/>
            </a:pPr>
            <a:r>
              <a:rPr lang="zh-CN" altLang="en-US">
                <a:latin typeface="Arial" charset="0"/>
              </a:rPr>
              <a:t>神的众子啊，你们要将荣耀能力归给耶和华，归给耶和华。</a:t>
            </a:r>
            <a:endParaRPr lang="en-US" altLang="zh-CN">
              <a:latin typeface="Arial" charset="0"/>
            </a:endParaRPr>
          </a:p>
          <a:p>
            <a:pPr marL="511175" indent="-511175" eaLnBrk="1" hangingPunct="1">
              <a:lnSpc>
                <a:spcPct val="90000"/>
              </a:lnSpc>
              <a:buFontTx/>
              <a:buNone/>
            </a:pPr>
            <a:r>
              <a:rPr lang="zh-CN" altLang="en-US">
                <a:latin typeface="Arial" charset="0"/>
              </a:rPr>
              <a:t>要将耶和华的名所当得的荣耀归给他，以圣洁的装饰敬拜耶和华。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marL="511175" indent="-511175" eaLnBrk="1" hangingPunct="1">
              <a:lnSpc>
                <a:spcPct val="90000"/>
              </a:lnSpc>
              <a:buFontTx/>
              <a:buNone/>
            </a:pPr>
            <a:r>
              <a:rPr lang="en-US">
                <a:latin typeface="Arial" charset="0"/>
              </a:rPr>
              <a:t>…</a:t>
            </a:r>
            <a:endParaRPr lang="en-GB">
              <a:latin typeface="Arial" charset="0"/>
            </a:endParaRPr>
          </a:p>
        </p:txBody>
      </p:sp>
      <p:grpSp>
        <p:nvGrpSpPr>
          <p:cNvPr id="424964" name="Group 4"/>
          <p:cNvGrpSpPr>
            <a:grpSpLocks/>
          </p:cNvGrpSpPr>
          <p:nvPr/>
        </p:nvGrpSpPr>
        <p:grpSpPr bwMode="auto">
          <a:xfrm>
            <a:off x="6172200" y="0"/>
            <a:ext cx="2971800" cy="6858000"/>
            <a:chOff x="0" y="0"/>
            <a:chExt cx="1872" cy="4320"/>
          </a:xfrm>
        </p:grpSpPr>
        <p:pic>
          <p:nvPicPr>
            <p:cNvPr id="424966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26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4967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17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4968" name="Picture 7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08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4969" name="Picture 8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3833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3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33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33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72221" y="0"/>
            <a:ext cx="5675586" cy="6858000"/>
          </a:xfrm>
          <a:prstGeom prst="rect">
            <a:avLst/>
          </a:prstGeom>
        </p:spPr>
      </p:pic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>
          <a:xfrm>
            <a:off x="467544" y="188640"/>
            <a:ext cx="8229600" cy="72008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dirty="0">
                <a:solidFill>
                  <a:srgbClr val="FFFFFF"/>
                </a:solidFill>
                <a:latin typeface="Arial" charset="0"/>
              </a:rPr>
              <a:t>行走：诗篇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</a:rPr>
              <a:t>68</a:t>
            </a:r>
            <a:endParaRPr lang="en-GB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512" y="1556792"/>
            <a:ext cx="3263280" cy="5301208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en-US" b="1" dirty="0">
                <a:solidFill>
                  <a:srgbClr val="FFFFFF"/>
                </a:solidFill>
                <a:latin typeface="Arial" charset="0"/>
              </a:rPr>
              <a:t>“</a:t>
            </a:r>
            <a:r>
              <a:rPr lang="zh-CN" altLang="en-US" b="1" dirty="0">
                <a:solidFill>
                  <a:srgbClr val="FFFFFF"/>
                </a:solidFill>
                <a:latin typeface="Arial" charset="0"/>
              </a:rPr>
              <a:t>神啊，你是我的神，我的王；</a:t>
            </a:r>
          </a:p>
          <a:p>
            <a:pPr marL="0" indent="0" eaLnBrk="1" hangingPunct="1">
              <a:buFontTx/>
              <a:buNone/>
            </a:pPr>
            <a:endParaRPr lang="zh-CN" altLang="en-US" b="1" dirty="0">
              <a:solidFill>
                <a:srgbClr val="FFFFFF"/>
              </a:solidFill>
              <a:latin typeface="Arial" charset="0"/>
            </a:endParaRPr>
          </a:p>
          <a:p>
            <a:pPr marL="0" indent="0" eaLnBrk="1" hangingPunct="1">
              <a:buFontTx/>
              <a:buNone/>
            </a:pPr>
            <a:r>
              <a:rPr lang="zh-CN" altLang="en-US" b="1" dirty="0">
                <a:solidFill>
                  <a:srgbClr val="FFFFFF"/>
                </a:solidFill>
                <a:latin typeface="Arial" charset="0"/>
              </a:rPr>
              <a:t>人已经看见你行走，进入圣所</a:t>
            </a:r>
            <a:r>
              <a:rPr lang="en-US" b="1" dirty="0">
                <a:solidFill>
                  <a:srgbClr val="FFFFFF"/>
                </a:solidFill>
                <a:latin typeface="Arial" charset="0"/>
              </a:rPr>
              <a:t>…”</a:t>
            </a:r>
            <a:endParaRPr lang="en-GB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491880" y="6453336"/>
            <a:ext cx="5652120" cy="404664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ＭＳ Ｐゴシック" charset="0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9pPr>
          </a:lstStyle>
          <a:p>
            <a:pPr eaLnBrk="1" hangingPunct="1"/>
            <a:r>
              <a:rPr lang="en-US" sz="2000" b="1" dirty="0">
                <a:solidFill>
                  <a:srgbClr val="FFFFFF"/>
                </a:solidFill>
              </a:rPr>
              <a:t>David and the Ark — </a:t>
            </a:r>
            <a:r>
              <a:rPr lang="en-US" sz="2000" b="1" dirty="0" err="1">
                <a:solidFill>
                  <a:srgbClr val="FFFFFF"/>
                </a:solidFill>
              </a:rPr>
              <a:t>Ademollo</a:t>
            </a:r>
            <a:r>
              <a:rPr lang="en-US" sz="2000" b="1" dirty="0">
                <a:solidFill>
                  <a:srgbClr val="FFFFFF"/>
                </a:solidFill>
              </a:rPr>
              <a:t> — c. 1816</a:t>
            </a:r>
            <a:endParaRPr lang="en-GB" sz="20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707877"/>
      </p:ext>
    </p:extLst>
  </p:cSld>
  <p:clrMapOvr>
    <a:masterClrMapping/>
  </p:clrMapOvr>
  <p:transition>
    <p:fade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9058" name="Picture 2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52400" y="1020763"/>
            <a:ext cx="9829800" cy="5480050"/>
          </a:xfrm>
        </p:spPr>
      </p:pic>
      <p:sp>
        <p:nvSpPr>
          <p:cNvPr id="429059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8E8C0"/>
                </a:solidFill>
                <a:latin typeface="Arial" charset="0"/>
              </a:rPr>
              <a:t>神的属性</a:t>
            </a:r>
            <a:endParaRPr lang="en-GB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39972" name="Group 4"/>
          <p:cNvGraphicFramePr>
            <a:graphicFrameLocks noGrp="1"/>
          </p:cNvGraphicFramePr>
          <p:nvPr/>
        </p:nvGraphicFramePr>
        <p:xfrm>
          <a:off x="457200" y="1249363"/>
          <a:ext cx="8229600" cy="3256299"/>
        </p:xfrm>
        <a:graphic>
          <a:graphicData uri="http://schemas.openxmlformats.org/drawingml/2006/table">
            <a:tbl>
              <a:tblPr/>
              <a:tblGrid>
                <a:gridCol w="2362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67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445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创造者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“我观看你指头所造的天，并你所陈设的月亮星宿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 8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:3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1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荣耀之君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“神的众子啊，你们要将荣耀能力归给耶和华，归给耶和华。</a:t>
                      </a:r>
                      <a:endParaRPr kumimoji="0" lang="en-US" altLang="zh-CN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要将耶和华的名所当得的荣耀归给他，以圣洁的装饰敬拜耶和华。”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（诗 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29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:1, 2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39986" name="Text Box 18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39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1106" name="Picture 2"/>
          <p:cNvPicPr>
            <a:picLocks noChangeAspect="1" noChangeArrowheads="1"/>
          </p:cNvPicPr>
          <p:nvPr/>
        </p:nvPicPr>
        <p:blipFill>
          <a:blip r:embed="rId3" cstate="screen">
            <a:lum bright="64000" contrast="-7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95400"/>
            <a:ext cx="9201150" cy="513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2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452596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>
                <a:latin typeface="Arial" charset="0"/>
              </a:rPr>
              <a:t>“你的奇事岂能在幽暗里被知道吗？</a:t>
            </a:r>
            <a:r>
              <a:rPr lang="en-US" altLang="zh-CN">
                <a:latin typeface="Arial" charset="0"/>
              </a:rPr>
              <a:t>…</a:t>
            </a:r>
            <a:r>
              <a:rPr lang="zh-CN" altLang="en-US">
                <a:latin typeface="Arial" charset="0"/>
              </a:rPr>
              <a:t>”（诗 </a:t>
            </a:r>
            <a:r>
              <a:rPr lang="en-US" altLang="zh-CN">
                <a:latin typeface="Arial" charset="0"/>
              </a:rPr>
              <a:t>8</a:t>
            </a:r>
            <a:r>
              <a:rPr lang="en-US" altLang="ja-JP">
                <a:latin typeface="Arial" charset="0"/>
                <a:cs typeface="ＭＳ Ｐゴシック" charset="0"/>
              </a:rPr>
              <a:t>:12</a:t>
            </a:r>
            <a:r>
              <a:rPr lang="zh-CN" altLang="en-US">
                <a:latin typeface="Arial" charset="0"/>
              </a:rPr>
              <a:t>）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zh-CN" altLang="en-US">
                <a:latin typeface="Arial" charset="0"/>
              </a:rPr>
              <a:t>“我若升到天上，你在那里；我若在阴间下榻，你也在那里。”（诗 </a:t>
            </a:r>
            <a:r>
              <a:rPr lang="en-US" altLang="zh-CN">
                <a:latin typeface="Arial" charset="0"/>
              </a:rPr>
              <a:t>139</a:t>
            </a:r>
            <a:r>
              <a:rPr lang="en-US">
                <a:latin typeface="Arial" charset="0"/>
              </a:rPr>
              <a:t>:8</a:t>
            </a:r>
            <a:r>
              <a:rPr lang="zh-CN" altLang="en-US">
                <a:latin typeface="Arial" charset="0"/>
              </a:rPr>
              <a:t>）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zh-CN" altLang="en-US">
                <a:latin typeface="Arial" charset="0"/>
              </a:rPr>
              <a:t>“只是神必救赎我的灵魂脱离阴间的权柄，因他必收纳我。”（诗 </a:t>
            </a:r>
            <a:r>
              <a:rPr lang="en-US" altLang="zh-CN">
                <a:latin typeface="Arial" charset="0"/>
              </a:rPr>
              <a:t>49</a:t>
            </a:r>
            <a:r>
              <a:rPr lang="en-US">
                <a:latin typeface="Arial" charset="0"/>
              </a:rPr>
              <a:t>:15</a:t>
            </a:r>
            <a:r>
              <a:rPr lang="zh-CN" altLang="en-US">
                <a:latin typeface="Arial" charset="0"/>
              </a:rPr>
              <a:t>）</a:t>
            </a:r>
            <a:endParaRPr lang="en-GB">
              <a:latin typeface="Arial" charset="0"/>
            </a:endParaRPr>
          </a:p>
        </p:txBody>
      </p:sp>
      <p:sp>
        <p:nvSpPr>
          <p:cNvPr id="431108" name="Rectangle 4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8E8C0"/>
                </a:solidFill>
                <a:latin typeface="Arial" charset="0"/>
              </a:rPr>
              <a:t>对来世的盼望</a:t>
            </a:r>
            <a:endParaRPr lang="en-GB">
              <a:solidFill>
                <a:srgbClr val="F8E8C0"/>
              </a:solidFill>
              <a:latin typeface="Arial" charset="0"/>
            </a:endParaRPr>
          </a:p>
        </p:txBody>
      </p:sp>
      <p:sp>
        <p:nvSpPr>
          <p:cNvPr id="342021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2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42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2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9778" name="Picture 2" descr="coast8"/>
          <p:cNvPicPr>
            <a:picLocks noChangeAspect="1" noChangeArrowheads="1"/>
          </p:cNvPicPr>
          <p:nvPr/>
        </p:nvPicPr>
        <p:blipFill>
          <a:blip r:embed="rId3"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6" name="Rectangle 4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10597" name="Rectangle 5"/>
          <p:cNvSpPr>
            <a:spLocks noChangeArrowheads="1"/>
          </p:cNvSpPr>
          <p:nvPr/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我的心渴慕你，我的救主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我要跟随你，我的主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你的恩慈和爱如天空般广阔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你的信实永不止息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我的神及我的君王，</a:t>
            </a:r>
            <a:endParaRPr kumimoji="0" lang="en-US" altLang="zh-CN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</a:rPr>
              <a:t>	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我歌唱你伟大的名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我带给你赞美的奉献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</p:txBody>
      </p:sp>
      <p:sp>
        <p:nvSpPr>
          <p:cNvPr id="110598" name="Rectangle 6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 b="1">
                <a:solidFill>
                  <a:schemeClr val="tx1"/>
                </a:solidFill>
                <a:latin typeface="Arial" charset="0"/>
                <a:cs typeface="宋体" charset="0"/>
              </a:rPr>
              <a:t>我的心渴慕你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866841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1826" name="Picture 3" descr="coast8"/>
          <p:cNvPicPr>
            <a:picLocks noChangeAspect="1" noChangeArrowheads="1"/>
          </p:cNvPicPr>
          <p:nvPr/>
        </p:nvPicPr>
        <p:blipFill>
          <a:blip r:embed="rId3"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Rectangle 4"/>
          <p:cNvSpPr>
            <a:spLocks noChangeArrowheads="1"/>
          </p:cNvSpPr>
          <p:nvPr/>
        </p:nvSpPr>
        <p:spPr bwMode="auto">
          <a:xfrm>
            <a:off x="457200" y="990600"/>
            <a:ext cx="8229600" cy="513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耶稣，哦耶稣，我给你我一生</a:t>
            </a:r>
            <a:endParaRPr kumimoji="0" lang="en-US" altLang="zh-CN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耶稣，哦耶稣，我给你我一生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</p:txBody>
      </p:sp>
      <p:sp>
        <p:nvSpPr>
          <p:cNvPr id="10752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4191000" y="6324600"/>
            <a:ext cx="4876800" cy="533400"/>
          </a:xfrm>
        </p:spPr>
        <p:txBody>
          <a:bodyPr/>
          <a:lstStyle/>
          <a:p>
            <a:pPr algn="r" eaLnBrk="1" hangingPunct="1"/>
            <a:r>
              <a:rPr lang="zh-CN" altLang="en-US" sz="2400" b="1">
                <a:solidFill>
                  <a:schemeClr val="tx1"/>
                </a:solidFill>
                <a:latin typeface="Arial" charset="0"/>
                <a:cs typeface="宋体" charset="0"/>
              </a:rPr>
              <a:t>我的心渴慕你</a:t>
            </a:r>
            <a:r>
              <a:rPr lang="en-US" altLang="ja-JP" sz="2400" b="1">
                <a:solidFill>
                  <a:schemeClr val="tx1"/>
                </a:solidFill>
                <a:latin typeface="Arial" charset="0"/>
                <a:cs typeface="ＭＳ Ｐゴシック" charset="0"/>
              </a:rPr>
              <a:t> - 2</a:t>
            </a:r>
            <a:endParaRPr lang="en-US" sz="240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43987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3874" name="Picture 2" descr="coast8"/>
          <p:cNvPicPr>
            <a:picLocks noChangeAspect="1" noChangeArrowheads="1"/>
          </p:cNvPicPr>
          <p:nvPr/>
        </p:nvPicPr>
        <p:blipFill>
          <a:blip r:embed="rId3"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19" name="Rectangle 3"/>
          <p:cNvSpPr>
            <a:spLocks noChangeArrowheads="1"/>
          </p:cNvSpPr>
          <p:nvPr/>
        </p:nvSpPr>
        <p:spPr bwMode="auto">
          <a:xfrm>
            <a:off x="457200" y="533400"/>
            <a:ext cx="8229600" cy="5592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我的灵魂思考你的荣耀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我以圣洁的敬畏敬拜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在寂静和肯定的信靠里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我在你里面安息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我要向全世界歌唱，你的荣耀和恩典</a:t>
            </a:r>
            <a:r>
              <a:rPr kumimoji="0" lang="en-US" altLang="ja-JP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直到我见你的面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</p:txBody>
      </p:sp>
      <p:sp>
        <p:nvSpPr>
          <p:cNvPr id="11162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4800600" y="6324600"/>
            <a:ext cx="4343400" cy="533400"/>
          </a:xfrm>
        </p:spPr>
        <p:txBody>
          <a:bodyPr/>
          <a:lstStyle/>
          <a:p>
            <a:pPr algn="r" eaLnBrk="1" hangingPunct="1"/>
            <a:r>
              <a:rPr lang="zh-CN" altLang="en-US" sz="2400" b="1">
                <a:solidFill>
                  <a:schemeClr val="tx1"/>
                </a:solidFill>
                <a:latin typeface="Arial" charset="0"/>
                <a:cs typeface="宋体" charset="0"/>
              </a:rPr>
              <a:t>我的心渴慕你</a:t>
            </a:r>
            <a:r>
              <a:rPr lang="en-US" altLang="ja-JP" sz="2400" b="1">
                <a:solidFill>
                  <a:schemeClr val="tx1"/>
                </a:solidFill>
                <a:latin typeface="Arial" charset="0"/>
                <a:cs typeface="ＭＳ Ｐゴシック" charset="0"/>
              </a:rPr>
              <a:t> - 3</a:t>
            </a:r>
            <a:endParaRPr lang="en-US" sz="2400" b="1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3243188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6" name="Rectangle 4"/>
          <p:cNvSpPr>
            <a:spLocks noGrp="1" noChangeArrowheads="1"/>
          </p:cNvSpPr>
          <p:nvPr>
            <p:ph type="ctrTitle"/>
          </p:nvPr>
        </p:nvSpPr>
        <p:spPr>
          <a:xfrm>
            <a:off x="685800" y="914400"/>
            <a:ext cx="7772400" cy="35052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诗篇中的地理：</a:t>
            </a:r>
            <a:b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</a:br>
            <a:b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</a:br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以色列之地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6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9" name="Rectangle 3"/>
          <p:cNvSpPr>
            <a:spLocks noGrp="1" noRot="1" noChangeArrowheads="1"/>
          </p:cNvSpPr>
          <p:nvPr>
            <p:ph type="body" idx="1"/>
          </p:nvPr>
        </p:nvSpPr>
        <p:spPr>
          <a:xfrm>
            <a:off x="301625" y="1447800"/>
            <a:ext cx="8540750" cy="4953000"/>
          </a:xfrm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个人的崇拜活动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endParaRPr lang="en-US">
              <a:latin typeface="Arial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履行宗教责任</a:t>
            </a:r>
            <a:r>
              <a:rPr lang="en-US" altLang="ja-JP">
                <a:latin typeface="Arial" charset="0"/>
                <a:cs typeface="ＭＳ Ｐゴシック" charset="0"/>
              </a:rPr>
              <a:t> </a:t>
            </a: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生病与疾病之时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法律程序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赎罪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履行特殊的誓约，呈现特殊的献祭</a:t>
            </a:r>
            <a:endParaRPr lang="en-US">
              <a:latin typeface="Arial" charset="0"/>
            </a:endParaRPr>
          </a:p>
        </p:txBody>
      </p:sp>
      <p:sp>
        <p:nvSpPr>
          <p:cNvPr id="91141" name="Rectangle 5"/>
          <p:cNvSpPr>
            <a:spLocks noGrp="1" noRot="1" noChangeArrowheads="1"/>
          </p:cNvSpPr>
          <p:nvPr>
            <p:ph type="title"/>
          </p:nvPr>
        </p:nvSpPr>
        <p:spPr>
          <a:xfrm>
            <a:off x="301625" y="0"/>
            <a:ext cx="8510588" cy="1143000"/>
          </a:xfrm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tx1"/>
                </a:solidFill>
                <a:latin typeface="Arial" charset="0"/>
                <a:cs typeface="宋体" charset="0"/>
              </a:rPr>
              <a:t>场合</a:t>
            </a:r>
            <a:endParaRPr lang="en-US">
              <a:latin typeface="Arial" charset="0"/>
            </a:endParaRPr>
          </a:p>
        </p:txBody>
      </p:sp>
      <p:sp>
        <p:nvSpPr>
          <p:cNvPr id="91142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393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1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1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1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1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1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1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1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1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11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11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39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3" name="Rectangle 3"/>
          <p:cNvSpPr>
            <a:spLocks noGrp="1" noRot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群体的崇拜活动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endParaRPr lang="en-US">
              <a:latin typeface="Arial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普通庆典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特殊崇拜</a:t>
            </a:r>
            <a:endParaRPr lang="en-US">
              <a:latin typeface="Arial" charset="0"/>
            </a:endParaRPr>
          </a:p>
        </p:txBody>
      </p:sp>
      <p:sp>
        <p:nvSpPr>
          <p:cNvPr id="92166" name="Rectangle 6"/>
          <p:cNvSpPr>
            <a:spLocks noGrp="1" noRot="1" noChangeArrowheads="1"/>
          </p:cNvSpPr>
          <p:nvPr>
            <p:ph type="title"/>
          </p:nvPr>
        </p:nvSpPr>
        <p:spPr>
          <a:xfrm>
            <a:off x="301625" y="0"/>
            <a:ext cx="8510588" cy="1143000"/>
          </a:xfrm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tx1"/>
                </a:solidFill>
                <a:latin typeface="Arial" charset="0"/>
                <a:cs typeface="宋体" charset="0"/>
              </a:rPr>
              <a:t>场合</a:t>
            </a:r>
            <a:endParaRPr lang="en-US">
              <a:latin typeface="Arial" charset="0"/>
            </a:endParaRPr>
          </a:p>
        </p:txBody>
      </p:sp>
      <p:sp>
        <p:nvSpPr>
          <p:cNvPr id="92167" name="Text Box 7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393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21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21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21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21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63" grpId="0" build="p"/>
    </p:bldLst>
  </p:timing>
</p:sld>
</file>

<file path=ppt/theme/_rels/theme59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jpeg"/></Relationships>
</file>

<file path=ppt/theme/_rels/them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theme/theme1.xml><?xml version="1.0" encoding="utf-8"?>
<a:theme xmlns:a="http://schemas.openxmlformats.org/drawingml/2006/main" name="Ripple">
  <a:themeElements>
    <a:clrScheme name="Ripple 3">
      <a:dk1>
        <a:srgbClr val="008AE8"/>
      </a:dk1>
      <a:lt1>
        <a:srgbClr val="FFFFFF"/>
      </a:lt1>
      <a:dk2>
        <a:srgbClr val="0068AE"/>
      </a:dk2>
      <a:lt2>
        <a:srgbClr val="CCECFF"/>
      </a:lt2>
      <a:accent1>
        <a:srgbClr val="009999"/>
      </a:accent1>
      <a:accent2>
        <a:srgbClr val="0088E4"/>
      </a:accent2>
      <a:accent3>
        <a:srgbClr val="AAB9D3"/>
      </a:accent3>
      <a:accent4>
        <a:srgbClr val="DADADA"/>
      </a:accent4>
      <a:accent5>
        <a:srgbClr val="AACACA"/>
      </a:accent5>
      <a:accent6>
        <a:srgbClr val="007BCF"/>
      </a:accent6>
      <a:hlink>
        <a:srgbClr val="99FF99"/>
      </a:hlink>
      <a:folHlink>
        <a:srgbClr val="AFE1FF"/>
      </a:folHlink>
    </a:clrScheme>
    <a:fontScheme name="Ripple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Ripple 1">
        <a:dk1>
          <a:srgbClr val="2B2B85"/>
        </a:dk1>
        <a:lt1>
          <a:srgbClr val="FFFFFF"/>
        </a:lt1>
        <a:dk2>
          <a:srgbClr val="00254A"/>
        </a:dk2>
        <a:lt2>
          <a:srgbClr val="C0C0C0"/>
        </a:lt2>
        <a:accent1>
          <a:srgbClr val="0099FF"/>
        </a:accent1>
        <a:accent2>
          <a:srgbClr val="006699"/>
        </a:accent2>
        <a:accent3>
          <a:srgbClr val="AAACB1"/>
        </a:accent3>
        <a:accent4>
          <a:srgbClr val="DADADA"/>
        </a:accent4>
        <a:accent5>
          <a:srgbClr val="AACAFF"/>
        </a:accent5>
        <a:accent6>
          <a:srgbClr val="005C8A"/>
        </a:accent6>
        <a:hlink>
          <a:srgbClr val="99CCFF"/>
        </a:hlink>
        <a:folHlink>
          <a:srgbClr val="8F8FB5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2">
        <a:dk1>
          <a:srgbClr val="3B4B5D"/>
        </a:dk1>
        <a:lt1>
          <a:srgbClr val="FFFFFF"/>
        </a:lt1>
        <a:dk2>
          <a:srgbClr val="466886"/>
        </a:dk2>
        <a:lt2>
          <a:srgbClr val="CCECFF"/>
        </a:lt2>
        <a:accent1>
          <a:srgbClr val="6D9D97"/>
        </a:accent1>
        <a:accent2>
          <a:srgbClr val="53718C"/>
        </a:accent2>
        <a:accent3>
          <a:srgbClr val="B0B9C3"/>
        </a:accent3>
        <a:accent4>
          <a:srgbClr val="DADADA"/>
        </a:accent4>
        <a:accent5>
          <a:srgbClr val="BACCC9"/>
        </a:accent5>
        <a:accent6>
          <a:srgbClr val="4A667E"/>
        </a:accent6>
        <a:hlink>
          <a:srgbClr val="99CCFF"/>
        </a:hlink>
        <a:folHlink>
          <a:srgbClr val="A97CF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3">
        <a:dk1>
          <a:srgbClr val="008AE8"/>
        </a:dk1>
        <a:lt1>
          <a:srgbClr val="FFFFFF"/>
        </a:lt1>
        <a:dk2>
          <a:srgbClr val="0068AE"/>
        </a:dk2>
        <a:lt2>
          <a:srgbClr val="CCECFF"/>
        </a:lt2>
        <a:accent1>
          <a:srgbClr val="009999"/>
        </a:accent1>
        <a:accent2>
          <a:srgbClr val="0088E4"/>
        </a:accent2>
        <a:accent3>
          <a:srgbClr val="AAB9D3"/>
        </a:accent3>
        <a:accent4>
          <a:srgbClr val="DADADA"/>
        </a:accent4>
        <a:accent5>
          <a:srgbClr val="AACACA"/>
        </a:accent5>
        <a:accent6>
          <a:srgbClr val="007BCF"/>
        </a:accent6>
        <a:hlink>
          <a:srgbClr val="99FF99"/>
        </a:hlink>
        <a:folHlink>
          <a:srgbClr val="AFE1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4">
        <a:dk1>
          <a:srgbClr val="9B69FF"/>
        </a:dk1>
        <a:lt1>
          <a:srgbClr val="FFFFFF"/>
        </a:lt1>
        <a:dk2>
          <a:srgbClr val="666699"/>
        </a:dk2>
        <a:lt2>
          <a:srgbClr val="D9D9FF"/>
        </a:lt2>
        <a:accent1>
          <a:srgbClr val="66CCFF"/>
        </a:accent1>
        <a:accent2>
          <a:srgbClr val="9966FF"/>
        </a:accent2>
        <a:accent3>
          <a:srgbClr val="B8B8CA"/>
        </a:accent3>
        <a:accent4>
          <a:srgbClr val="DADADA"/>
        </a:accent4>
        <a:accent5>
          <a:srgbClr val="B8E2FF"/>
        </a:accent5>
        <a:accent6>
          <a:srgbClr val="8A5CE7"/>
        </a:accent6>
        <a:hlink>
          <a:srgbClr val="0099CC"/>
        </a:hlink>
        <a:folHlink>
          <a:srgbClr val="0033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5">
        <a:dk1>
          <a:srgbClr val="008080"/>
        </a:dk1>
        <a:lt1>
          <a:srgbClr val="FFFFFF"/>
        </a:lt1>
        <a:dk2>
          <a:srgbClr val="006666"/>
        </a:dk2>
        <a:lt2>
          <a:srgbClr val="FFFFCC"/>
        </a:lt2>
        <a:accent1>
          <a:srgbClr val="0099FF"/>
        </a:accent1>
        <a:accent2>
          <a:srgbClr val="008080"/>
        </a:accent2>
        <a:accent3>
          <a:srgbClr val="AAB8B8"/>
        </a:accent3>
        <a:accent4>
          <a:srgbClr val="DADADA"/>
        </a:accent4>
        <a:accent5>
          <a:srgbClr val="AACAFF"/>
        </a:accent5>
        <a:accent6>
          <a:srgbClr val="007373"/>
        </a:accent6>
        <a:hlink>
          <a:srgbClr val="1ACE9F"/>
        </a:hlink>
        <a:folHlink>
          <a:srgbClr val="A5B5C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6">
        <a:dk1>
          <a:srgbClr val="CDD9D1"/>
        </a:dk1>
        <a:lt1>
          <a:srgbClr val="FFFFFF"/>
        </a:lt1>
        <a:dk2>
          <a:srgbClr val="A3BBA9"/>
        </a:dk2>
        <a:lt2>
          <a:srgbClr val="007D80"/>
        </a:lt2>
        <a:accent1>
          <a:srgbClr val="9CA8A4"/>
        </a:accent1>
        <a:accent2>
          <a:srgbClr val="CBD7CE"/>
        </a:accent2>
        <a:accent3>
          <a:srgbClr val="CEDAD1"/>
        </a:accent3>
        <a:accent4>
          <a:srgbClr val="DADADA"/>
        </a:accent4>
        <a:accent5>
          <a:srgbClr val="CBD1CF"/>
        </a:accent5>
        <a:accent6>
          <a:srgbClr val="B8C3BA"/>
        </a:accent6>
        <a:hlink>
          <a:srgbClr val="009900"/>
        </a:hlink>
        <a:folHlink>
          <a:srgbClr val="00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7">
        <a:dk1>
          <a:srgbClr val="686B5D"/>
        </a:dk1>
        <a:lt1>
          <a:srgbClr val="DCDAD0"/>
        </a:lt1>
        <a:dk2>
          <a:srgbClr val="525040"/>
        </a:dk2>
        <a:lt2>
          <a:srgbClr val="D3D2A6"/>
        </a:lt2>
        <a:accent1>
          <a:srgbClr val="5D8770"/>
        </a:accent1>
        <a:accent2>
          <a:srgbClr val="686B5D"/>
        </a:accent2>
        <a:accent3>
          <a:srgbClr val="B3B3AF"/>
        </a:accent3>
        <a:accent4>
          <a:srgbClr val="BCBAB1"/>
        </a:accent4>
        <a:accent5>
          <a:srgbClr val="B6C3BB"/>
        </a:accent5>
        <a:accent6>
          <a:srgbClr val="5E6053"/>
        </a:accent6>
        <a:hlink>
          <a:srgbClr val="85B7A9"/>
        </a:hlink>
        <a:folHlink>
          <a:srgbClr val="B8936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8">
        <a:dk1>
          <a:srgbClr val="000000"/>
        </a:dk1>
        <a:lt1>
          <a:srgbClr val="EAEAEA"/>
        </a:lt1>
        <a:dk2>
          <a:srgbClr val="000000"/>
        </a:dk2>
        <a:lt2>
          <a:srgbClr val="B2B2B2"/>
        </a:lt2>
        <a:accent1>
          <a:srgbClr val="A4BCC4"/>
        </a:accent1>
        <a:accent2>
          <a:srgbClr val="FFFFFF"/>
        </a:accent2>
        <a:accent3>
          <a:srgbClr val="F3F3F3"/>
        </a:accent3>
        <a:accent4>
          <a:srgbClr val="000000"/>
        </a:accent4>
        <a:accent5>
          <a:srgbClr val="CFDADE"/>
        </a:accent5>
        <a:accent6>
          <a:srgbClr val="E7E7E7"/>
        </a:accent6>
        <a:hlink>
          <a:srgbClr val="0066FF"/>
        </a:hlink>
        <a:folHlink>
          <a:srgbClr val="00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Ripple 9">
        <a:dk1>
          <a:srgbClr val="000000"/>
        </a:dk1>
        <a:lt1>
          <a:srgbClr val="D7D1B9"/>
        </a:lt1>
        <a:dk2>
          <a:srgbClr val="B39257"/>
        </a:dk2>
        <a:lt2>
          <a:srgbClr val="B1A887"/>
        </a:lt2>
        <a:accent1>
          <a:srgbClr val="FFCC66"/>
        </a:accent1>
        <a:accent2>
          <a:srgbClr val="E6E3AC"/>
        </a:accent2>
        <a:accent3>
          <a:srgbClr val="E8E5D9"/>
        </a:accent3>
        <a:accent4>
          <a:srgbClr val="000000"/>
        </a:accent4>
        <a:accent5>
          <a:srgbClr val="FFE2B8"/>
        </a:accent5>
        <a:accent6>
          <a:srgbClr val="D0CE9B"/>
        </a:accent6>
        <a:hlink>
          <a:srgbClr val="666633"/>
        </a:hlink>
        <a:folHlink>
          <a:srgbClr val="9C98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Stream">
  <a:themeElements>
    <a:clrScheme name="Stream 1">
      <a:dk1>
        <a:srgbClr val="000514"/>
      </a:dk1>
      <a:lt1>
        <a:srgbClr val="FFFFFF"/>
      </a:lt1>
      <a:dk2>
        <a:srgbClr val="003399"/>
      </a:dk2>
      <a:lt2>
        <a:srgbClr val="E5E5FF"/>
      </a:lt2>
      <a:accent1>
        <a:srgbClr val="0099CC"/>
      </a:accent1>
      <a:accent2>
        <a:srgbClr val="A886E0"/>
      </a:accent2>
      <a:accent3>
        <a:srgbClr val="AAADCA"/>
      </a:accent3>
      <a:accent4>
        <a:srgbClr val="DADADA"/>
      </a:accent4>
      <a:accent5>
        <a:srgbClr val="AACAE2"/>
      </a:accent5>
      <a:accent6>
        <a:srgbClr val="9879CB"/>
      </a:accent6>
      <a:hlink>
        <a:srgbClr val="FFCC00"/>
      </a:hlink>
      <a:folHlink>
        <a:srgbClr val="FFFFCC"/>
      </a:folHlink>
    </a:clrScheme>
    <a:fontScheme name="Stream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663300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>
          <a:outerShdw blurRad="63500" dist="35921" dir="2700000" algn="ctr" rotWithShape="0">
            <a:schemeClr val="bg2">
              <a:alpha val="50000"/>
            </a:schemeClr>
          </a:outer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t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Garamond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663300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>
          <a:outerShdw blurRad="63500" dist="35921" dir="2700000" algn="ctr" rotWithShape="0">
            <a:schemeClr val="bg2">
              <a:alpha val="50000"/>
            </a:schemeClr>
          </a:outer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t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Garamond" charset="0"/>
          </a:defRPr>
        </a:defPPr>
      </a:lstStyle>
    </a:lnDef>
  </a:objectDefaults>
  <a:extraClrSchemeLst>
    <a:extraClrScheme>
      <a:clrScheme name="Stream 1">
        <a:dk1>
          <a:srgbClr val="000514"/>
        </a:dk1>
        <a:lt1>
          <a:srgbClr val="FFFFFF"/>
        </a:lt1>
        <a:dk2>
          <a:srgbClr val="003399"/>
        </a:dk2>
        <a:lt2>
          <a:srgbClr val="E5E5FF"/>
        </a:lt2>
        <a:accent1>
          <a:srgbClr val="0099CC"/>
        </a:accent1>
        <a:accent2>
          <a:srgbClr val="A886E0"/>
        </a:accent2>
        <a:accent3>
          <a:srgbClr val="AAADCA"/>
        </a:accent3>
        <a:accent4>
          <a:srgbClr val="DADADA"/>
        </a:accent4>
        <a:accent5>
          <a:srgbClr val="AACAE2"/>
        </a:accent5>
        <a:accent6>
          <a:srgbClr val="9879CB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2">
        <a:dk1>
          <a:srgbClr val="3E3E5C"/>
        </a:dk1>
        <a:lt1>
          <a:srgbClr val="FFFFFF"/>
        </a:lt1>
        <a:dk2>
          <a:srgbClr val="666699"/>
        </a:dk2>
        <a:lt2>
          <a:srgbClr val="DFDFE9"/>
        </a:lt2>
        <a:accent1>
          <a:srgbClr val="CC66FF"/>
        </a:accent1>
        <a:accent2>
          <a:srgbClr val="679ACD"/>
        </a:accent2>
        <a:accent3>
          <a:srgbClr val="B8B8CA"/>
        </a:accent3>
        <a:accent4>
          <a:srgbClr val="DADADA"/>
        </a:accent4>
        <a:accent5>
          <a:srgbClr val="E2B8FF"/>
        </a:accent5>
        <a:accent6>
          <a:srgbClr val="5D8BBA"/>
        </a:accent6>
        <a:hlink>
          <a:srgbClr val="CCE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3">
        <a:dk1>
          <a:srgbClr val="2A5400"/>
        </a:dk1>
        <a:lt1>
          <a:srgbClr val="FFFFFF"/>
        </a:lt1>
        <a:dk2>
          <a:srgbClr val="4A9400"/>
        </a:dk2>
        <a:lt2>
          <a:srgbClr val="BAE8BA"/>
        </a:lt2>
        <a:accent1>
          <a:srgbClr val="33CC33"/>
        </a:accent1>
        <a:accent2>
          <a:srgbClr val="99CC00"/>
        </a:accent2>
        <a:accent3>
          <a:srgbClr val="B1C8AA"/>
        </a:accent3>
        <a:accent4>
          <a:srgbClr val="DADADA"/>
        </a:accent4>
        <a:accent5>
          <a:srgbClr val="ADE2AD"/>
        </a:accent5>
        <a:accent6>
          <a:srgbClr val="8AB900"/>
        </a:accent6>
        <a:hlink>
          <a:srgbClr val="99FF33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4">
        <a:dk1>
          <a:srgbClr val="000000"/>
        </a:dk1>
        <a:lt1>
          <a:srgbClr val="FFFFFF"/>
        </a:lt1>
        <a:dk2>
          <a:srgbClr val="51596D"/>
        </a:dk2>
        <a:lt2>
          <a:srgbClr val="DDDDDD"/>
        </a:lt2>
        <a:accent1>
          <a:srgbClr val="787E8A"/>
        </a:accent1>
        <a:accent2>
          <a:srgbClr val="339966"/>
        </a:accent2>
        <a:accent3>
          <a:srgbClr val="B3B5BA"/>
        </a:accent3>
        <a:accent4>
          <a:srgbClr val="DADADA"/>
        </a:accent4>
        <a:accent5>
          <a:srgbClr val="BEC0C4"/>
        </a:accent5>
        <a:accent6>
          <a:srgbClr val="2D8A5C"/>
        </a:accent6>
        <a:hlink>
          <a:srgbClr val="00FFFF"/>
        </a:hlink>
        <a:folHlink>
          <a:srgbClr val="74B6D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5">
        <a:dk1>
          <a:srgbClr val="5C1F00"/>
        </a:dk1>
        <a:lt1>
          <a:srgbClr val="FFFFFF"/>
        </a:lt1>
        <a:dk2>
          <a:srgbClr val="8C0000"/>
        </a:dk2>
        <a:lt2>
          <a:srgbClr val="DFD293"/>
        </a:lt2>
        <a:accent1>
          <a:srgbClr val="FF6845"/>
        </a:accent1>
        <a:accent2>
          <a:srgbClr val="BE7960"/>
        </a:accent2>
        <a:accent3>
          <a:srgbClr val="C5AAAA"/>
        </a:accent3>
        <a:accent4>
          <a:srgbClr val="DADADA"/>
        </a:accent4>
        <a:accent5>
          <a:srgbClr val="FFB9B0"/>
        </a:accent5>
        <a:accent6>
          <a:srgbClr val="AC6D56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6">
        <a:dk1>
          <a:srgbClr val="5E4444"/>
        </a:dk1>
        <a:lt1>
          <a:srgbClr val="F7F3F3"/>
        </a:lt1>
        <a:dk2>
          <a:srgbClr val="8A6362"/>
        </a:dk2>
        <a:lt2>
          <a:srgbClr val="D8C1BA"/>
        </a:lt2>
        <a:accent1>
          <a:srgbClr val="CC6600"/>
        </a:accent1>
        <a:accent2>
          <a:srgbClr val="C16059"/>
        </a:accent2>
        <a:accent3>
          <a:srgbClr val="C4B7B7"/>
        </a:accent3>
        <a:accent4>
          <a:srgbClr val="D3D0D0"/>
        </a:accent4>
        <a:accent5>
          <a:srgbClr val="E2B8AA"/>
        </a:accent5>
        <a:accent6>
          <a:srgbClr val="AF5650"/>
        </a:accent6>
        <a:hlink>
          <a:srgbClr val="FFCC00"/>
        </a:hlink>
        <a:folHlink>
          <a:srgbClr val="CBB55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7">
        <a:dk1>
          <a:srgbClr val="7F6737"/>
        </a:dk1>
        <a:lt1>
          <a:srgbClr val="FFFFFF"/>
        </a:lt1>
        <a:dk2>
          <a:srgbClr val="BFA673"/>
        </a:dk2>
        <a:lt2>
          <a:srgbClr val="E6E3AA"/>
        </a:lt2>
        <a:accent1>
          <a:srgbClr val="FFCC00"/>
        </a:accent1>
        <a:accent2>
          <a:srgbClr val="808000"/>
        </a:accent2>
        <a:accent3>
          <a:srgbClr val="DCD0BC"/>
        </a:accent3>
        <a:accent4>
          <a:srgbClr val="DADADA"/>
        </a:accent4>
        <a:accent5>
          <a:srgbClr val="FFE2AA"/>
        </a:accent5>
        <a:accent6>
          <a:srgbClr val="737300"/>
        </a:accent6>
        <a:hlink>
          <a:srgbClr val="784700"/>
        </a:hlink>
        <a:folHlink>
          <a:srgbClr val="9A72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8">
        <a:dk1>
          <a:srgbClr val="4B2500"/>
        </a:dk1>
        <a:lt1>
          <a:srgbClr val="F9F0D3"/>
        </a:lt1>
        <a:dk2>
          <a:srgbClr val="A69564"/>
        </a:dk2>
        <a:lt2>
          <a:srgbClr val="EFDEAF"/>
        </a:lt2>
        <a:accent1>
          <a:srgbClr val="FFFFE3"/>
        </a:accent1>
        <a:accent2>
          <a:srgbClr val="BFBFA7"/>
        </a:accent2>
        <a:accent3>
          <a:srgbClr val="FBF6E6"/>
        </a:accent3>
        <a:accent4>
          <a:srgbClr val="3F1E00"/>
        </a:accent4>
        <a:accent5>
          <a:srgbClr val="FFFFEF"/>
        </a:accent5>
        <a:accent6>
          <a:srgbClr val="ADAD97"/>
        </a:accent6>
        <a:hlink>
          <a:srgbClr val="7B6D47"/>
        </a:hlink>
        <a:folHlink>
          <a:srgbClr val="A99D2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eam 9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CECFF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2D2D8A"/>
        </a:accent6>
        <a:hlink>
          <a:srgbClr val="6600FF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Beam">
  <a:themeElements>
    <a:clrScheme name="Beam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Beam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Beam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_Beam">
  <a:themeElements>
    <a:clrScheme name="Beam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Beam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Beam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_Curtain Call">
  <a:themeElements>
    <a:clrScheme name="Curtain Call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Curtain Call">
      <a:majorFont>
        <a:latin typeface="Tahoma"/>
        <a:ea typeface="Arial"/>
        <a:cs typeface="Arial"/>
      </a:majorFont>
      <a:minorFont>
        <a:latin typeface="Tahom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tain Call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rtain Call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_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Arial"/>
        <a:cs typeface="Arial"/>
      </a:majorFont>
      <a:minorFont>
        <a:latin typeface="Verdan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2_Curtain Call">
  <a:themeElements>
    <a:clrScheme name="Curtain Call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Curtain Call">
      <a:majorFont>
        <a:latin typeface="Tahoma"/>
        <a:ea typeface="Arial"/>
        <a:cs typeface="Arial"/>
      </a:majorFont>
      <a:minorFont>
        <a:latin typeface="Tahom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tain Call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rtain Call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Refined">
  <a:themeElements>
    <a:clrScheme name="Refined 1">
      <a:dk1>
        <a:srgbClr val="666633"/>
      </a:dk1>
      <a:lt1>
        <a:srgbClr val="FFFFFF"/>
      </a:lt1>
      <a:dk2>
        <a:srgbClr val="000000"/>
      </a:dk2>
      <a:lt2>
        <a:srgbClr val="FFFFFF"/>
      </a:lt2>
      <a:accent1>
        <a:srgbClr val="666699"/>
      </a:accent1>
      <a:accent2>
        <a:srgbClr val="990000"/>
      </a:accent2>
      <a:accent3>
        <a:srgbClr val="AAAAAA"/>
      </a:accent3>
      <a:accent4>
        <a:srgbClr val="DADADA"/>
      </a:accent4>
      <a:accent5>
        <a:srgbClr val="B8B8CA"/>
      </a:accent5>
      <a:accent6>
        <a:srgbClr val="8A0000"/>
      </a:accent6>
      <a:hlink>
        <a:srgbClr val="999900"/>
      </a:hlink>
      <a:folHlink>
        <a:srgbClr val="FFFFFF"/>
      </a:folHlink>
    </a:clrScheme>
    <a:fontScheme name="Refined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Refined 1">
        <a:dk1>
          <a:srgbClr val="666633"/>
        </a:dk1>
        <a:lt1>
          <a:srgbClr val="FFFFFF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990000"/>
        </a:accent2>
        <a:accent3>
          <a:srgbClr val="AAAAAA"/>
        </a:accent3>
        <a:accent4>
          <a:srgbClr val="DADADA"/>
        </a:accent4>
        <a:accent5>
          <a:srgbClr val="B8B8CA"/>
        </a:accent5>
        <a:accent6>
          <a:srgbClr val="8A0000"/>
        </a:accent6>
        <a:hlink>
          <a:srgbClr val="999900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efined 2">
        <a:dk1>
          <a:srgbClr val="4D4D4D"/>
        </a:dk1>
        <a:lt1>
          <a:srgbClr val="FFFFFF"/>
        </a:lt1>
        <a:dk2>
          <a:srgbClr val="4A1102"/>
        </a:dk2>
        <a:lt2>
          <a:srgbClr val="FFFFFF"/>
        </a:lt2>
        <a:accent1>
          <a:srgbClr val="CC3300"/>
        </a:accent1>
        <a:accent2>
          <a:srgbClr val="666699"/>
        </a:accent2>
        <a:accent3>
          <a:srgbClr val="B1AAAA"/>
        </a:accent3>
        <a:accent4>
          <a:srgbClr val="DADADA"/>
        </a:accent4>
        <a:accent5>
          <a:srgbClr val="E2ADAA"/>
        </a:accent5>
        <a:accent6>
          <a:srgbClr val="5C5C8A"/>
        </a:accent6>
        <a:hlink>
          <a:srgbClr val="FF9900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efined 3">
        <a:dk1>
          <a:srgbClr val="666699"/>
        </a:dk1>
        <a:lt1>
          <a:srgbClr val="FFFFFF"/>
        </a:lt1>
        <a:dk2>
          <a:srgbClr val="400040"/>
        </a:dk2>
        <a:lt2>
          <a:srgbClr val="FFFFFF"/>
        </a:lt2>
        <a:accent1>
          <a:srgbClr val="FFCC00"/>
        </a:accent1>
        <a:accent2>
          <a:srgbClr val="FF3300"/>
        </a:accent2>
        <a:accent3>
          <a:srgbClr val="AFAAAF"/>
        </a:accent3>
        <a:accent4>
          <a:srgbClr val="DADADA"/>
        </a:accent4>
        <a:accent5>
          <a:srgbClr val="FFE2AA"/>
        </a:accent5>
        <a:accent6>
          <a:srgbClr val="E72D00"/>
        </a:accent6>
        <a:hlink>
          <a:srgbClr val="CC9900"/>
        </a:hlink>
        <a:folHlink>
          <a:srgbClr val="CC33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efined 4">
        <a:dk1>
          <a:srgbClr val="4D4D4D"/>
        </a:dk1>
        <a:lt1>
          <a:srgbClr val="FFFFFF"/>
        </a:lt1>
        <a:dk2>
          <a:srgbClr val="006699"/>
        </a:dk2>
        <a:lt2>
          <a:srgbClr val="CCECFF"/>
        </a:lt2>
        <a:accent1>
          <a:srgbClr val="339966"/>
        </a:accent1>
        <a:accent2>
          <a:srgbClr val="3366FF"/>
        </a:accent2>
        <a:accent3>
          <a:srgbClr val="AAB8CA"/>
        </a:accent3>
        <a:accent4>
          <a:srgbClr val="DADADA"/>
        </a:accent4>
        <a:accent5>
          <a:srgbClr val="ADCAB8"/>
        </a:accent5>
        <a:accent6>
          <a:srgbClr val="2D5CE7"/>
        </a:accent6>
        <a:hlink>
          <a:srgbClr val="33CCFF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efined 5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FF6600"/>
        </a:accent1>
        <a:accent2>
          <a:srgbClr val="FF9933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3333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Refined 6">
        <a:dk1>
          <a:srgbClr val="000000"/>
        </a:dk1>
        <a:lt1>
          <a:srgbClr val="FFFFFF"/>
        </a:lt1>
        <a:dk2>
          <a:srgbClr val="000000"/>
        </a:dk2>
        <a:lt2>
          <a:srgbClr val="C0C0C0"/>
        </a:lt2>
        <a:accent1>
          <a:srgbClr val="CC3300"/>
        </a:accent1>
        <a:accent2>
          <a:srgbClr val="666699"/>
        </a:accent2>
        <a:accent3>
          <a:srgbClr val="FFFFFF"/>
        </a:accent3>
        <a:accent4>
          <a:srgbClr val="000000"/>
        </a:accent4>
        <a:accent5>
          <a:srgbClr val="E2ADAA"/>
        </a:accent5>
        <a:accent6>
          <a:srgbClr val="5C5C8A"/>
        </a:accent6>
        <a:hlink>
          <a:srgbClr val="999900"/>
        </a:hlink>
        <a:folHlink>
          <a:srgbClr val="4D4D4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Refined 7">
        <a:dk1>
          <a:srgbClr val="000000"/>
        </a:dk1>
        <a:lt1>
          <a:srgbClr val="FFFFFF"/>
        </a:lt1>
        <a:dk2>
          <a:srgbClr val="000066"/>
        </a:dk2>
        <a:lt2>
          <a:srgbClr val="333399"/>
        </a:lt2>
        <a:accent1>
          <a:srgbClr val="3399FF"/>
        </a:accent1>
        <a:accent2>
          <a:srgbClr val="9999FF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8AE7"/>
        </a:accent6>
        <a:hlink>
          <a:srgbClr val="00CCFF"/>
        </a:hlink>
        <a:folHlink>
          <a:srgbClr val="5F5F5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5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Contemporary">
  <a:themeElements>
    <a:clrScheme name="Contemporary 1">
      <a:dk1>
        <a:srgbClr val="000000"/>
      </a:dk1>
      <a:lt1>
        <a:srgbClr val="FFFFFF"/>
      </a:lt1>
      <a:dk2>
        <a:srgbClr val="0066CC"/>
      </a:dk2>
      <a:lt2>
        <a:srgbClr val="CBCBCB"/>
      </a:lt2>
      <a:accent1>
        <a:srgbClr val="009999"/>
      </a:accent1>
      <a:accent2>
        <a:srgbClr val="FF9933"/>
      </a:accent2>
      <a:accent3>
        <a:srgbClr val="AAB8E2"/>
      </a:accent3>
      <a:accent4>
        <a:srgbClr val="DADADA"/>
      </a:accent4>
      <a:accent5>
        <a:srgbClr val="AACACA"/>
      </a:accent5>
      <a:accent6>
        <a:srgbClr val="E78A2D"/>
      </a:accent6>
      <a:hlink>
        <a:srgbClr val="330099"/>
      </a:hlink>
      <a:folHlink>
        <a:srgbClr val="CBCBCB"/>
      </a:folHlink>
    </a:clrScheme>
    <a:fontScheme name="Contemporary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lnDef>
  </a:objectDefaults>
  <a:extraClrSchemeLst>
    <a:extraClrScheme>
      <a:clrScheme name="Contemporary 1">
        <a:dk1>
          <a:srgbClr val="000000"/>
        </a:dk1>
        <a:lt1>
          <a:srgbClr val="FFFFFF"/>
        </a:lt1>
        <a:dk2>
          <a:srgbClr val="0066CC"/>
        </a:dk2>
        <a:lt2>
          <a:srgbClr val="CBCBCB"/>
        </a:lt2>
        <a:accent1>
          <a:srgbClr val="009999"/>
        </a:accent1>
        <a:accent2>
          <a:srgbClr val="FF9933"/>
        </a:accent2>
        <a:accent3>
          <a:srgbClr val="AAB8E2"/>
        </a:accent3>
        <a:accent4>
          <a:srgbClr val="DADADA"/>
        </a:accent4>
        <a:accent5>
          <a:srgbClr val="AACACA"/>
        </a:accent5>
        <a:accent6>
          <a:srgbClr val="E78A2D"/>
        </a:accent6>
        <a:hlink>
          <a:srgbClr val="330099"/>
        </a:hlink>
        <a:folHlink>
          <a:srgbClr val="CBC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2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3366FF"/>
        </a:accent1>
        <a:accent2>
          <a:srgbClr val="009900"/>
        </a:accent2>
        <a:accent3>
          <a:srgbClr val="FFFFFF"/>
        </a:accent3>
        <a:accent4>
          <a:srgbClr val="000000"/>
        </a:accent4>
        <a:accent5>
          <a:srgbClr val="ADB8FF"/>
        </a:accent5>
        <a:accent6>
          <a:srgbClr val="008A00"/>
        </a:accent6>
        <a:hlink>
          <a:srgbClr val="FF0033"/>
        </a:hlink>
        <a:folHlink>
          <a:srgbClr val="CCCC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3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EAEAEA"/>
        </a:accent1>
        <a:accent2>
          <a:srgbClr val="5F5F5F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555555"/>
        </a:accent6>
        <a:hlink>
          <a:srgbClr val="969696"/>
        </a:hlink>
        <a:folHlink>
          <a:srgbClr val="CBCBC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47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1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1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  <a:cs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  <a:cs typeface="ＭＳ Ｐゴシック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8.xml><?xml version="1.0" encoding="utf-8"?>
<a:theme xmlns:a="http://schemas.openxmlformats.org/drawingml/2006/main" name="1_untitled 1">
  <a:themeElements>
    <a:clrScheme name="">
      <a:dk1>
        <a:srgbClr val="1A0004"/>
      </a:dk1>
      <a:lt1>
        <a:srgbClr val="FFFFFF"/>
      </a:lt1>
      <a:dk2>
        <a:srgbClr val="474747"/>
      </a:dk2>
      <a:lt2>
        <a:srgbClr val="FFD34A"/>
      </a:lt2>
      <a:accent1>
        <a:srgbClr val="114FFB"/>
      </a:accent1>
      <a:accent2>
        <a:srgbClr val="790015"/>
      </a:accent2>
      <a:accent3>
        <a:srgbClr val="B1B1B1"/>
      </a:accent3>
      <a:accent4>
        <a:srgbClr val="DADADA"/>
      </a:accent4>
      <a:accent5>
        <a:srgbClr val="AAB2FD"/>
      </a:accent5>
      <a:accent6>
        <a:srgbClr val="6D0012"/>
      </a:accent6>
      <a:hlink>
        <a:srgbClr val="FFFFFF"/>
      </a:hlink>
      <a:folHlink>
        <a:srgbClr val="CECECE"/>
      </a:folHlink>
    </a:clrScheme>
    <a:fontScheme name="untitled 1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9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pitchFamily="-107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9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pitchFamily="-107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48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Clouds">
  <a:themeElements>
    <a:clrScheme name="Clouds 1">
      <a:dk1>
        <a:srgbClr val="4D4D4D"/>
      </a:dk1>
      <a:lt1>
        <a:srgbClr val="FFFFFF"/>
      </a:lt1>
      <a:dk2>
        <a:srgbClr val="0000A4"/>
      </a:dk2>
      <a:lt2>
        <a:srgbClr val="B7E7FF"/>
      </a:lt2>
      <a:accent1>
        <a:srgbClr val="0099CC"/>
      </a:accent1>
      <a:accent2>
        <a:srgbClr val="00CC99"/>
      </a:accent2>
      <a:accent3>
        <a:srgbClr val="AAAACF"/>
      </a:accent3>
      <a:accent4>
        <a:srgbClr val="DADADA"/>
      </a:accent4>
      <a:accent5>
        <a:srgbClr val="AACAE2"/>
      </a:accent5>
      <a:accent6>
        <a:srgbClr val="00B98A"/>
      </a:accent6>
      <a:hlink>
        <a:srgbClr val="FFCC00"/>
      </a:hlink>
      <a:folHlink>
        <a:srgbClr val="EE941C"/>
      </a:folHlink>
    </a:clrScheme>
    <a:fontScheme name="Clouds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Clouds 1">
        <a:dk1>
          <a:srgbClr val="4D4D4D"/>
        </a:dk1>
        <a:lt1>
          <a:srgbClr val="FFFFFF"/>
        </a:lt1>
        <a:dk2>
          <a:srgbClr val="0000A4"/>
        </a:dk2>
        <a:lt2>
          <a:srgbClr val="B7E7FF"/>
        </a:lt2>
        <a:accent1>
          <a:srgbClr val="0099CC"/>
        </a:accent1>
        <a:accent2>
          <a:srgbClr val="00CC99"/>
        </a:accent2>
        <a:accent3>
          <a:srgbClr val="AAAACF"/>
        </a:accent3>
        <a:accent4>
          <a:srgbClr val="DADADA"/>
        </a:accent4>
        <a:accent5>
          <a:srgbClr val="AACAE2"/>
        </a:accent5>
        <a:accent6>
          <a:srgbClr val="00B98A"/>
        </a:accent6>
        <a:hlink>
          <a:srgbClr val="FFCC00"/>
        </a:hlink>
        <a:folHlink>
          <a:srgbClr val="EE941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2">
        <a:dk1>
          <a:srgbClr val="000066"/>
        </a:dk1>
        <a:lt1>
          <a:srgbClr val="FFFFFF"/>
        </a:lt1>
        <a:dk2>
          <a:srgbClr val="00A2DC"/>
        </a:dk2>
        <a:lt2>
          <a:srgbClr val="FFFFFF"/>
        </a:lt2>
        <a:accent1>
          <a:srgbClr val="0079A4"/>
        </a:accent1>
        <a:accent2>
          <a:srgbClr val="33CCCC"/>
        </a:accent2>
        <a:accent3>
          <a:srgbClr val="AACEEB"/>
        </a:accent3>
        <a:accent4>
          <a:srgbClr val="DADADA"/>
        </a:accent4>
        <a:accent5>
          <a:srgbClr val="AABECF"/>
        </a:accent5>
        <a:accent6>
          <a:srgbClr val="2DB9B9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3">
        <a:dk1>
          <a:srgbClr val="010199"/>
        </a:dk1>
        <a:lt1>
          <a:srgbClr val="FFFFFF"/>
        </a:lt1>
        <a:dk2>
          <a:srgbClr val="000092"/>
        </a:dk2>
        <a:lt2>
          <a:srgbClr val="CCFFFF"/>
        </a:lt2>
        <a:accent1>
          <a:srgbClr val="66CCFF"/>
        </a:accent1>
        <a:accent2>
          <a:srgbClr val="2EBDBA"/>
        </a:accent2>
        <a:accent3>
          <a:srgbClr val="AAAAC7"/>
        </a:accent3>
        <a:accent4>
          <a:srgbClr val="DADADA"/>
        </a:accent4>
        <a:accent5>
          <a:srgbClr val="B8E2FF"/>
        </a:accent5>
        <a:accent6>
          <a:srgbClr val="29ABA8"/>
        </a:accent6>
        <a:hlink>
          <a:srgbClr val="66FFFF"/>
        </a:hlink>
        <a:folHlink>
          <a:srgbClr val="CC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4">
        <a:dk1>
          <a:srgbClr val="000000"/>
        </a:dk1>
        <a:lt1>
          <a:srgbClr val="FFFFFF"/>
        </a:lt1>
        <a:dk2>
          <a:srgbClr val="006A67"/>
        </a:dk2>
        <a:lt2>
          <a:srgbClr val="FFFFCC"/>
        </a:lt2>
        <a:accent1>
          <a:srgbClr val="33CCCC"/>
        </a:accent1>
        <a:accent2>
          <a:srgbClr val="6D6FC7"/>
        </a:accent2>
        <a:accent3>
          <a:srgbClr val="AAB9B8"/>
        </a:accent3>
        <a:accent4>
          <a:srgbClr val="DADADA"/>
        </a:accent4>
        <a:accent5>
          <a:srgbClr val="ADE2E2"/>
        </a:accent5>
        <a:accent6>
          <a:srgbClr val="6264B4"/>
        </a:accent6>
        <a:hlink>
          <a:srgbClr val="00FFFF"/>
        </a:hlink>
        <a:folHlink>
          <a:srgbClr val="00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5">
        <a:dk1>
          <a:srgbClr val="4D4D4D"/>
        </a:dk1>
        <a:lt1>
          <a:srgbClr val="FFFFFF"/>
        </a:lt1>
        <a:dk2>
          <a:srgbClr val="650BB7"/>
        </a:dk2>
        <a:lt2>
          <a:srgbClr val="FFFFFF"/>
        </a:lt2>
        <a:accent1>
          <a:srgbClr val="FF66FF"/>
        </a:accent1>
        <a:accent2>
          <a:srgbClr val="666699"/>
        </a:accent2>
        <a:accent3>
          <a:srgbClr val="B8AAD8"/>
        </a:accent3>
        <a:accent4>
          <a:srgbClr val="DADADA"/>
        </a:accent4>
        <a:accent5>
          <a:srgbClr val="FFB8FF"/>
        </a:accent5>
        <a:accent6>
          <a:srgbClr val="5C5C8A"/>
        </a:accent6>
        <a:hlink>
          <a:srgbClr val="E9E9FF"/>
        </a:hlink>
        <a:folHlink>
          <a:srgbClr val="CCE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6">
        <a:dk1>
          <a:srgbClr val="FFFFFF"/>
        </a:dk1>
        <a:lt1>
          <a:srgbClr val="FFFFFF"/>
        </a:lt1>
        <a:dk2>
          <a:srgbClr val="005000"/>
        </a:dk2>
        <a:lt2>
          <a:srgbClr val="DCEAAE"/>
        </a:lt2>
        <a:accent1>
          <a:srgbClr val="99CC00"/>
        </a:accent1>
        <a:accent2>
          <a:srgbClr val="6F801A"/>
        </a:accent2>
        <a:accent3>
          <a:srgbClr val="AAB3AA"/>
        </a:accent3>
        <a:accent4>
          <a:srgbClr val="DADADA"/>
        </a:accent4>
        <a:accent5>
          <a:srgbClr val="CAE2AA"/>
        </a:accent5>
        <a:accent6>
          <a:srgbClr val="647316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7">
        <a:dk1>
          <a:srgbClr val="4F4F77"/>
        </a:dk1>
        <a:lt1>
          <a:srgbClr val="FFFFFF"/>
        </a:lt1>
        <a:dk2>
          <a:srgbClr val="7979A5"/>
        </a:dk2>
        <a:lt2>
          <a:srgbClr val="F3F3FF"/>
        </a:lt2>
        <a:accent1>
          <a:srgbClr val="5D5D8B"/>
        </a:accent1>
        <a:accent2>
          <a:srgbClr val="66CCFF"/>
        </a:accent2>
        <a:accent3>
          <a:srgbClr val="BEBECF"/>
        </a:accent3>
        <a:accent4>
          <a:srgbClr val="DADADA"/>
        </a:accent4>
        <a:accent5>
          <a:srgbClr val="B6B6C4"/>
        </a:accent5>
        <a:accent6>
          <a:srgbClr val="5CB9E7"/>
        </a:accent6>
        <a:hlink>
          <a:srgbClr val="CCECFF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8">
        <a:dk1>
          <a:srgbClr val="000000"/>
        </a:dk1>
        <a:lt1>
          <a:srgbClr val="B9B9B9"/>
        </a:lt1>
        <a:dk2>
          <a:srgbClr val="8A8472"/>
        </a:dk2>
        <a:lt2>
          <a:srgbClr val="4D4D4D"/>
        </a:lt2>
        <a:accent1>
          <a:srgbClr val="EDEEE2"/>
        </a:accent1>
        <a:accent2>
          <a:srgbClr val="7FAA7E"/>
        </a:accent2>
        <a:accent3>
          <a:srgbClr val="D9D9D9"/>
        </a:accent3>
        <a:accent4>
          <a:srgbClr val="000000"/>
        </a:accent4>
        <a:accent5>
          <a:srgbClr val="F4F5EE"/>
        </a:accent5>
        <a:accent6>
          <a:srgbClr val="729A72"/>
        </a:accent6>
        <a:hlink>
          <a:srgbClr val="008000"/>
        </a:hlink>
        <a:folHlink>
          <a:srgbClr val="9894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ouds 9">
        <a:dk1>
          <a:srgbClr val="000000"/>
        </a:dk1>
        <a:lt1>
          <a:srgbClr val="FEA24E"/>
        </a:lt1>
        <a:dk2>
          <a:srgbClr val="CC6600"/>
        </a:dk2>
        <a:lt2>
          <a:srgbClr val="808080"/>
        </a:lt2>
        <a:accent1>
          <a:srgbClr val="FBEECD"/>
        </a:accent1>
        <a:accent2>
          <a:srgbClr val="ECD044"/>
        </a:accent2>
        <a:accent3>
          <a:srgbClr val="FECEB2"/>
        </a:accent3>
        <a:accent4>
          <a:srgbClr val="000000"/>
        </a:accent4>
        <a:accent5>
          <a:srgbClr val="FDF5E3"/>
        </a:accent5>
        <a:accent6>
          <a:srgbClr val="D6BC3D"/>
        </a:accent6>
        <a:hlink>
          <a:srgbClr val="E42B00"/>
        </a:hlink>
        <a:folHlink>
          <a:srgbClr val="9966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5.xml><?xml version="1.0" encoding="utf-8"?>
<a:theme xmlns:a="http://schemas.openxmlformats.org/drawingml/2006/main" name="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ヒラギノ角ゴ Pro W3"/>
        <a:cs typeface="ヒラギノ角ゴ Pro W3"/>
      </a:majorFont>
      <a:minorFont>
        <a:latin typeface="Arial"/>
        <a:ea typeface="ヒラギノ角ゴ Pro W3"/>
        <a:cs typeface="ヒラギノ角ゴ Pro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7" charset="0"/>
            <a:ea typeface="ヒラギノ角ゴ Pro W3" pitchFamily="-107" charset="-128"/>
            <a:cs typeface="ヒラギノ角ゴ Pro W3" pitchFamily="-107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7" charset="0"/>
            <a:ea typeface="ヒラギノ角ゴ Pro W3" pitchFamily="-107" charset="-128"/>
            <a:cs typeface="ヒラギノ角ゴ Pro W3" pitchFamily="-107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19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"/>
        <a:cs typeface="Arial"/>
      </a:majorFont>
      <a:minorFont>
        <a:latin typeface="Verdana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20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Curtain Call">
  <a:themeElements>
    <a:clrScheme name="Curtain Call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Curtain Call">
      <a:majorFont>
        <a:latin typeface="Tahoma"/>
        <a:ea typeface="Arial"/>
        <a:cs typeface="Arial"/>
      </a:majorFont>
      <a:minorFont>
        <a:latin typeface="Tahom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tain Call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rtain Call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2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4.xml><?xml version="1.0" encoding="utf-8"?>
<a:theme xmlns:a="http://schemas.openxmlformats.org/drawingml/2006/main" name="SUNRISE">
  <a:themeElements>
    <a:clrScheme name="SUNRISE 1">
      <a:dk1>
        <a:srgbClr val="000066"/>
      </a:dk1>
      <a:lt1>
        <a:srgbClr val="EAEAEA"/>
      </a:lt1>
      <a:dk2>
        <a:srgbClr val="9999FF"/>
      </a:dk2>
      <a:lt2>
        <a:srgbClr val="330099"/>
      </a:lt2>
      <a:accent1>
        <a:srgbClr val="CC99FF"/>
      </a:accent1>
      <a:accent2>
        <a:srgbClr val="FCCEA7"/>
      </a:accent2>
      <a:accent3>
        <a:srgbClr val="CACAFF"/>
      </a:accent3>
      <a:accent4>
        <a:srgbClr val="C8C8C8"/>
      </a:accent4>
      <a:accent5>
        <a:srgbClr val="E2CAFF"/>
      </a:accent5>
      <a:accent6>
        <a:srgbClr val="E4BA97"/>
      </a:accent6>
      <a:hlink>
        <a:srgbClr val="6600CC"/>
      </a:hlink>
      <a:folHlink>
        <a:srgbClr val="FF9999"/>
      </a:folHlink>
    </a:clrScheme>
    <a:fontScheme name="SUNRISE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SUNRISE 1">
        <a:dk1>
          <a:srgbClr val="000066"/>
        </a:dk1>
        <a:lt1>
          <a:srgbClr val="EAEAEA"/>
        </a:lt1>
        <a:dk2>
          <a:srgbClr val="9999FF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CACAFF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UNRISE 2">
        <a:dk1>
          <a:srgbClr val="330099"/>
        </a:dk1>
        <a:lt1>
          <a:srgbClr val="ECF2F7"/>
        </a:lt1>
        <a:dk2>
          <a:srgbClr val="4D4D4D"/>
        </a:dk2>
        <a:lt2>
          <a:srgbClr val="A8ACC9"/>
        </a:lt2>
        <a:accent1>
          <a:srgbClr val="DBB5D9"/>
        </a:accent1>
        <a:accent2>
          <a:srgbClr val="FCCEA7"/>
        </a:accent2>
        <a:accent3>
          <a:srgbClr val="F4F7FA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CBCBCB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D4D4D4"/>
        </a:accent6>
        <a:hlink>
          <a:srgbClr val="5F5F5F"/>
        </a:hlink>
        <a:folHlink>
          <a:srgbClr val="96969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4">
        <a:dk1>
          <a:srgbClr val="660066"/>
        </a:dk1>
        <a:lt1>
          <a:srgbClr val="EAEAEA"/>
        </a:lt1>
        <a:dk2>
          <a:srgbClr val="FF99CC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FFCAE2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UNRISE 5">
        <a:dk1>
          <a:srgbClr val="000066"/>
        </a:dk1>
        <a:lt1>
          <a:srgbClr val="F1CCCC"/>
        </a:lt1>
        <a:dk2>
          <a:srgbClr val="330099"/>
        </a:dk2>
        <a:lt2>
          <a:srgbClr val="C27592"/>
        </a:lt2>
        <a:accent1>
          <a:srgbClr val="CC99FF"/>
        </a:accent1>
        <a:accent2>
          <a:srgbClr val="FCCEA7"/>
        </a:accent2>
        <a:accent3>
          <a:srgbClr val="F7E2E2"/>
        </a:accent3>
        <a:accent4>
          <a:srgbClr val="000056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6">
        <a:dk1>
          <a:srgbClr val="330099"/>
        </a:dk1>
        <a:lt1>
          <a:srgbClr val="F5E4F0"/>
        </a:lt1>
        <a:dk2>
          <a:srgbClr val="4D4D4D"/>
        </a:dk2>
        <a:lt2>
          <a:srgbClr val="CE91A1"/>
        </a:lt2>
        <a:accent1>
          <a:srgbClr val="DBB5D9"/>
        </a:accent1>
        <a:accent2>
          <a:srgbClr val="FCCEA7"/>
        </a:accent2>
        <a:accent3>
          <a:srgbClr val="F9EFF6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1_SUNRISE">
  <a:themeElements>
    <a:clrScheme name="1_SUNRISE 1">
      <a:dk1>
        <a:srgbClr val="000066"/>
      </a:dk1>
      <a:lt1>
        <a:srgbClr val="EAEAEA"/>
      </a:lt1>
      <a:dk2>
        <a:srgbClr val="9999FF"/>
      </a:dk2>
      <a:lt2>
        <a:srgbClr val="330099"/>
      </a:lt2>
      <a:accent1>
        <a:srgbClr val="CC99FF"/>
      </a:accent1>
      <a:accent2>
        <a:srgbClr val="FCCEA7"/>
      </a:accent2>
      <a:accent3>
        <a:srgbClr val="CACAFF"/>
      </a:accent3>
      <a:accent4>
        <a:srgbClr val="C8C8C8"/>
      </a:accent4>
      <a:accent5>
        <a:srgbClr val="E2CAFF"/>
      </a:accent5>
      <a:accent6>
        <a:srgbClr val="E4BA97"/>
      </a:accent6>
      <a:hlink>
        <a:srgbClr val="6600CC"/>
      </a:hlink>
      <a:folHlink>
        <a:srgbClr val="FF9999"/>
      </a:folHlink>
    </a:clrScheme>
    <a:fontScheme name="1_SUNRISE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1_SUNRISE 1">
        <a:dk1>
          <a:srgbClr val="000066"/>
        </a:dk1>
        <a:lt1>
          <a:srgbClr val="EAEAEA"/>
        </a:lt1>
        <a:dk2>
          <a:srgbClr val="9999FF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CACAFF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UNRISE 2">
        <a:dk1>
          <a:srgbClr val="330099"/>
        </a:dk1>
        <a:lt1>
          <a:srgbClr val="ECF2F7"/>
        </a:lt1>
        <a:dk2>
          <a:srgbClr val="4D4D4D"/>
        </a:dk2>
        <a:lt2>
          <a:srgbClr val="A8ACC9"/>
        </a:lt2>
        <a:accent1>
          <a:srgbClr val="DBB5D9"/>
        </a:accent1>
        <a:accent2>
          <a:srgbClr val="FCCEA7"/>
        </a:accent2>
        <a:accent3>
          <a:srgbClr val="F4F7FA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UNRISE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CBCBCB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D4D4D4"/>
        </a:accent6>
        <a:hlink>
          <a:srgbClr val="5F5F5F"/>
        </a:hlink>
        <a:folHlink>
          <a:srgbClr val="96969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UNRISE 4">
        <a:dk1>
          <a:srgbClr val="660066"/>
        </a:dk1>
        <a:lt1>
          <a:srgbClr val="EAEAEA"/>
        </a:lt1>
        <a:dk2>
          <a:srgbClr val="FF99CC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FFCAE2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UNRISE 5">
        <a:dk1>
          <a:srgbClr val="000066"/>
        </a:dk1>
        <a:lt1>
          <a:srgbClr val="F1CCCC"/>
        </a:lt1>
        <a:dk2>
          <a:srgbClr val="330099"/>
        </a:dk2>
        <a:lt2>
          <a:srgbClr val="C27592"/>
        </a:lt2>
        <a:accent1>
          <a:srgbClr val="CC99FF"/>
        </a:accent1>
        <a:accent2>
          <a:srgbClr val="FCCEA7"/>
        </a:accent2>
        <a:accent3>
          <a:srgbClr val="F7E2E2"/>
        </a:accent3>
        <a:accent4>
          <a:srgbClr val="000056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UNRISE 6">
        <a:dk1>
          <a:srgbClr val="330099"/>
        </a:dk1>
        <a:lt1>
          <a:srgbClr val="F5E4F0"/>
        </a:lt1>
        <a:dk2>
          <a:srgbClr val="4D4D4D"/>
        </a:dk2>
        <a:lt2>
          <a:srgbClr val="CE91A1"/>
        </a:lt2>
        <a:accent1>
          <a:srgbClr val="DBB5D9"/>
        </a:accent1>
        <a:accent2>
          <a:srgbClr val="FCCEA7"/>
        </a:accent2>
        <a:accent3>
          <a:srgbClr val="F9EFF6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2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2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2_SUNRISE">
  <a:themeElements>
    <a:clrScheme name="SUNRISE 1">
      <a:dk1>
        <a:srgbClr val="000066"/>
      </a:dk1>
      <a:lt1>
        <a:srgbClr val="EAEAEA"/>
      </a:lt1>
      <a:dk2>
        <a:srgbClr val="9999FF"/>
      </a:dk2>
      <a:lt2>
        <a:srgbClr val="330099"/>
      </a:lt2>
      <a:accent1>
        <a:srgbClr val="CC99FF"/>
      </a:accent1>
      <a:accent2>
        <a:srgbClr val="FCCEA7"/>
      </a:accent2>
      <a:accent3>
        <a:srgbClr val="CACAFF"/>
      </a:accent3>
      <a:accent4>
        <a:srgbClr val="C8C8C8"/>
      </a:accent4>
      <a:accent5>
        <a:srgbClr val="E2CAFF"/>
      </a:accent5>
      <a:accent6>
        <a:srgbClr val="E4BA97"/>
      </a:accent6>
      <a:hlink>
        <a:srgbClr val="6600CC"/>
      </a:hlink>
      <a:folHlink>
        <a:srgbClr val="FF9999"/>
      </a:folHlink>
    </a:clrScheme>
    <a:fontScheme name="SUNRISE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SUNRISE 1">
        <a:dk1>
          <a:srgbClr val="000066"/>
        </a:dk1>
        <a:lt1>
          <a:srgbClr val="EAEAEA"/>
        </a:lt1>
        <a:dk2>
          <a:srgbClr val="9999FF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CACAFF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UNRISE 2">
        <a:dk1>
          <a:srgbClr val="330099"/>
        </a:dk1>
        <a:lt1>
          <a:srgbClr val="ECF2F7"/>
        </a:lt1>
        <a:dk2>
          <a:srgbClr val="4D4D4D"/>
        </a:dk2>
        <a:lt2>
          <a:srgbClr val="A8ACC9"/>
        </a:lt2>
        <a:accent1>
          <a:srgbClr val="DBB5D9"/>
        </a:accent1>
        <a:accent2>
          <a:srgbClr val="FCCEA7"/>
        </a:accent2>
        <a:accent3>
          <a:srgbClr val="F4F7FA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CBCBCB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D4D4D4"/>
        </a:accent6>
        <a:hlink>
          <a:srgbClr val="5F5F5F"/>
        </a:hlink>
        <a:folHlink>
          <a:srgbClr val="96969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4">
        <a:dk1>
          <a:srgbClr val="660066"/>
        </a:dk1>
        <a:lt1>
          <a:srgbClr val="EAEAEA"/>
        </a:lt1>
        <a:dk2>
          <a:srgbClr val="FF99CC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FFCAE2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UNRISE 5">
        <a:dk1>
          <a:srgbClr val="000066"/>
        </a:dk1>
        <a:lt1>
          <a:srgbClr val="F1CCCC"/>
        </a:lt1>
        <a:dk2>
          <a:srgbClr val="330099"/>
        </a:dk2>
        <a:lt2>
          <a:srgbClr val="C27592"/>
        </a:lt2>
        <a:accent1>
          <a:srgbClr val="CC99FF"/>
        </a:accent1>
        <a:accent2>
          <a:srgbClr val="FCCEA7"/>
        </a:accent2>
        <a:accent3>
          <a:srgbClr val="F7E2E2"/>
        </a:accent3>
        <a:accent4>
          <a:srgbClr val="000056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6">
        <a:dk1>
          <a:srgbClr val="330099"/>
        </a:dk1>
        <a:lt1>
          <a:srgbClr val="F5E4F0"/>
        </a:lt1>
        <a:dk2>
          <a:srgbClr val="4D4D4D"/>
        </a:dk2>
        <a:lt2>
          <a:srgbClr val="CE91A1"/>
        </a:lt2>
        <a:accent1>
          <a:srgbClr val="DBB5D9"/>
        </a:accent1>
        <a:accent2>
          <a:srgbClr val="FCCEA7"/>
        </a:accent2>
        <a:accent3>
          <a:srgbClr val="F9EFF6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25_Default Design">
  <a:themeElements>
    <a:clrScheme name="4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Default Desig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4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2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2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2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5.xml><?xml version="1.0" encoding="utf-8"?>
<a:theme xmlns:a="http://schemas.openxmlformats.org/drawingml/2006/main" name="4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2_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Arial"/>
        <a:cs typeface="Arial"/>
      </a:majorFont>
      <a:minorFont>
        <a:latin typeface="Verdan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8.xml><?xml version="1.0" encoding="utf-8"?>
<a:theme xmlns:a="http://schemas.openxmlformats.org/drawingml/2006/main" name="Black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9.xml><?xml version="1.0" encoding="utf-8"?>
<a:theme xmlns:a="http://schemas.openxmlformats.org/drawingml/2006/main" name="Austin">
  <a:themeElements>
    <a:clrScheme name="Austin">
      <a:dk1>
        <a:sysClr val="windowText" lastClr="000000"/>
      </a:dk1>
      <a:lt1>
        <a:sysClr val="window" lastClr="FFFFFF"/>
      </a:lt1>
      <a:dk2>
        <a:srgbClr val="3E3D2D"/>
      </a:dk2>
      <a:lt2>
        <a:srgbClr val="CAF278"/>
      </a:lt2>
      <a:accent1>
        <a:srgbClr val="94C600"/>
      </a:accent1>
      <a:accent2>
        <a:srgbClr val="71685A"/>
      </a:accent2>
      <a:accent3>
        <a:srgbClr val="FF6700"/>
      </a:accent3>
      <a:accent4>
        <a:srgbClr val="909465"/>
      </a:accent4>
      <a:accent5>
        <a:srgbClr val="956B43"/>
      </a:accent5>
      <a:accent6>
        <a:srgbClr val="FEA022"/>
      </a:accent6>
      <a:hlink>
        <a:srgbClr val="E68200"/>
      </a:hlink>
      <a:folHlink>
        <a:srgbClr val="FFA94A"/>
      </a:folHlink>
    </a:clrScheme>
    <a:fontScheme name="Austin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Austin">
      <a:fillStyleLst>
        <a:solidFill>
          <a:schemeClr val="phClr"/>
        </a:solidFill>
        <a:gradFill rotWithShape="1">
          <a:gsLst>
            <a:gs pos="0">
              <a:schemeClr val="phClr">
                <a:tint val="20000"/>
                <a:satMod val="180000"/>
                <a:lumMod val="98000"/>
              </a:schemeClr>
            </a:gs>
            <a:gs pos="40000">
              <a:schemeClr val="phClr">
                <a:tint val="30000"/>
                <a:satMod val="260000"/>
                <a:lumMod val="84000"/>
              </a:schemeClr>
            </a:gs>
            <a:gs pos="100000">
              <a:schemeClr val="phClr">
                <a:tint val="100000"/>
                <a:satMod val="110000"/>
                <a:lumMod val="100000"/>
              </a:schemeClr>
            </a:gs>
          </a:gsLst>
          <a:lin ang="5040000" scaled="1"/>
        </a:gradFill>
        <a:gradFill rotWithShape="1">
          <a:gsLst>
            <a:gs pos="0">
              <a:schemeClr val="phClr"/>
            </a:gs>
            <a:gs pos="100000">
              <a:schemeClr val="phClr">
                <a:shade val="75000"/>
                <a:satMod val="120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20400000"/>
            </a:lightRig>
          </a:scene3d>
          <a:sp3d>
            <a:bevelT w="50800" h="12700" prst="softRound"/>
          </a:sp3d>
        </a:effectStyle>
        <a:effectStyle>
          <a:effectLst>
            <a:outerShdw blurRad="44450" dist="50800" dir="5400000" sx="96000" rotWithShape="0">
              <a:srgbClr val="000000">
                <a:alpha val="34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20400000"/>
            </a:lightRig>
          </a:scene3d>
          <a:sp3d contourW="15875" prstMaterial="metal">
            <a:bevelT w="101600" h="25400" prst="softRound"/>
            <a:contourClr>
              <a:schemeClr val="phClr">
                <a:shade val="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94000"/>
                <a:satMod val="114000"/>
                <a:lumMod val="96000"/>
              </a:schemeClr>
            </a:gs>
            <a:gs pos="62000">
              <a:schemeClr val="phClr">
                <a:tint val="92000"/>
                <a:shade val="66000"/>
                <a:satMod val="110000"/>
                <a:lumMod val="80000"/>
              </a:schemeClr>
            </a:gs>
            <a:gs pos="100000">
              <a:schemeClr val="phClr">
                <a:tint val="89000"/>
                <a:shade val="62000"/>
                <a:satMod val="110000"/>
                <a:lumMod val="72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tint val="80000"/>
                <a:shade val="58000"/>
              </a:schemeClr>
              <a:schemeClr val="phClr">
                <a:tint val="73000"/>
                <a:shade val="68000"/>
                <a:satMod val="15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30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  <a:ea typeface="ＭＳ Ｐゴシック" pitchFamily="-111" charset="-128"/>
            <a:cs typeface="ＭＳ Ｐゴシック" pitchFamily="-11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  <a:ea typeface="ＭＳ Ｐゴシック" pitchFamily="-111" charset="-128"/>
            <a:cs typeface="ＭＳ Ｐゴシック" pitchFamily="-111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5_Orbit">
  <a:themeElements>
    <a:clrScheme name="Orbit 10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3333CC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ADE2"/>
      </a:accent5>
      <a:accent6>
        <a:srgbClr val="5C5C8A"/>
      </a:accent6>
      <a:hlink>
        <a:srgbClr val="FFFFCC"/>
      </a:hlink>
      <a:folHlink>
        <a:srgbClr val="FFCC66"/>
      </a:folHlink>
    </a:clrScheme>
    <a:fontScheme name="Orbi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Orbit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rbit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10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3333CC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ADE2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3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3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3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3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9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7.xml><?xml version="1.0" encoding="utf-8"?>
<a:theme xmlns:a="http://schemas.openxmlformats.org/drawingml/2006/main" name="50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8.xml><?xml version="1.0" encoding="utf-8"?>
<a:theme xmlns:a="http://schemas.openxmlformats.org/drawingml/2006/main" name="Median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Median">
      <a:maj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edian">
      <a:fillStyleLst>
        <a:solidFill>
          <a:schemeClr val="phClr"/>
        </a:solidFill>
        <a:solidFill>
          <a:schemeClr val="phClr">
            <a:tint val="50000"/>
          </a:schemeClr>
        </a:solidFill>
        <a:solidFill>
          <a:schemeClr val="phClr"/>
        </a:soli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47625" cap="flat" cmpd="dbl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isometricTopDown" fov="0">
              <a:rot lat="0" lon="0" rev="0"/>
            </a:camera>
            <a:lightRig rig="balanced" dir="t">
              <a:rot lat="0" lon="0" rev="13800000"/>
            </a:lightRig>
          </a:scene3d>
          <a:sp3d extrusionH="12700" prstMaterial="plastic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  <a:blipFill>
          <a:blip xmlns:r="http://schemas.openxmlformats.org/officeDocument/2006/relationships" r:embed="rId2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69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 New Roman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 New Roman" charset="0"/>
            <a:ea typeface="ＭＳ Ｐゴシック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7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1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2.xml><?xml version="1.0" encoding="utf-8"?>
<a:theme xmlns:a="http://schemas.openxmlformats.org/drawingml/2006/main" name="1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3.xml><?xml version="1.0" encoding="utf-8"?>
<a:theme xmlns:a="http://schemas.openxmlformats.org/drawingml/2006/main" name="3_Curtain Call">
  <a:themeElements>
    <a:clrScheme name="Curtain Call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Curtain Call">
      <a:majorFont>
        <a:latin typeface="Tahoma"/>
        <a:ea typeface="Arial"/>
        <a:cs typeface="Arial"/>
      </a:majorFont>
      <a:minorFont>
        <a:latin typeface="Tahom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tain Call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rtain Call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4_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Arial"/>
        <a:cs typeface="Arial"/>
      </a:majorFont>
      <a:minorFont>
        <a:latin typeface="Verdan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2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29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7.xml><?xml version="1.0" encoding="utf-8"?>
<a:theme xmlns:a="http://schemas.openxmlformats.org/drawingml/2006/main" name="1_Fireworks">
  <a:themeElements>
    <a:clrScheme name="Fireworks 1">
      <a:dk1>
        <a:srgbClr val="AF273E"/>
      </a:dk1>
      <a:lt1>
        <a:srgbClr val="FFCC00"/>
      </a:lt1>
      <a:dk2>
        <a:srgbClr val="000000"/>
      </a:dk2>
      <a:lt2>
        <a:srgbClr val="FFFFFF"/>
      </a:lt2>
      <a:accent1>
        <a:srgbClr val="FF8B17"/>
      </a:accent1>
      <a:accent2>
        <a:srgbClr val="FFE103"/>
      </a:accent2>
      <a:accent3>
        <a:srgbClr val="AAAAAA"/>
      </a:accent3>
      <a:accent4>
        <a:srgbClr val="DAAE00"/>
      </a:accent4>
      <a:accent5>
        <a:srgbClr val="FFC4AB"/>
      </a:accent5>
      <a:accent6>
        <a:srgbClr val="E7CC02"/>
      </a:accent6>
      <a:hlink>
        <a:srgbClr val="FF3399"/>
      </a:hlink>
      <a:folHlink>
        <a:srgbClr val="FE1F08"/>
      </a:folHlink>
    </a:clrScheme>
    <a:fontScheme name="Fireworks">
      <a:majorFont>
        <a:latin typeface="Arial Black"/>
        <a:ea typeface="Arial"/>
        <a:cs typeface="Arial"/>
      </a:majorFont>
      <a:minorFont>
        <a:latin typeface="Arial Black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Fireworks 1">
        <a:dk1>
          <a:srgbClr val="AF273E"/>
        </a:dk1>
        <a:lt1>
          <a:srgbClr val="FFCC00"/>
        </a:lt1>
        <a:dk2>
          <a:srgbClr val="000000"/>
        </a:dk2>
        <a:lt2>
          <a:srgbClr val="FFFFFF"/>
        </a:lt2>
        <a:accent1>
          <a:srgbClr val="FF8B17"/>
        </a:accent1>
        <a:accent2>
          <a:srgbClr val="FFE103"/>
        </a:accent2>
        <a:accent3>
          <a:srgbClr val="AAAAAA"/>
        </a:accent3>
        <a:accent4>
          <a:srgbClr val="DAAE00"/>
        </a:accent4>
        <a:accent5>
          <a:srgbClr val="FFC4AB"/>
        </a:accent5>
        <a:accent6>
          <a:srgbClr val="E7CC02"/>
        </a:accent6>
        <a:hlink>
          <a:srgbClr val="FF3399"/>
        </a:hlink>
        <a:folHlink>
          <a:srgbClr val="FE1F0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2">
        <a:dk1>
          <a:srgbClr val="0000A4"/>
        </a:dk1>
        <a:lt1>
          <a:srgbClr val="CCFFFF"/>
        </a:lt1>
        <a:dk2>
          <a:srgbClr val="000066"/>
        </a:dk2>
        <a:lt2>
          <a:srgbClr val="00FFFF"/>
        </a:lt2>
        <a:accent1>
          <a:srgbClr val="51B2E3"/>
        </a:accent1>
        <a:accent2>
          <a:srgbClr val="04E8AC"/>
        </a:accent2>
        <a:accent3>
          <a:srgbClr val="AAAAB8"/>
        </a:accent3>
        <a:accent4>
          <a:srgbClr val="AEDADA"/>
        </a:accent4>
        <a:accent5>
          <a:srgbClr val="B3D5EF"/>
        </a:accent5>
        <a:accent6>
          <a:srgbClr val="03D29B"/>
        </a:accent6>
        <a:hlink>
          <a:srgbClr val="FF3399"/>
        </a:hlink>
        <a:folHlink>
          <a:srgbClr val="8F5FD5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3">
        <a:dk1>
          <a:srgbClr val="9F237F"/>
        </a:dk1>
        <a:lt1>
          <a:srgbClr val="FFCC00"/>
        </a:lt1>
        <a:dk2>
          <a:srgbClr val="000000"/>
        </a:dk2>
        <a:lt2>
          <a:srgbClr val="FFFFFF"/>
        </a:lt2>
        <a:accent1>
          <a:srgbClr val="39A6DD"/>
        </a:accent1>
        <a:accent2>
          <a:srgbClr val="FF03E7"/>
        </a:accent2>
        <a:accent3>
          <a:srgbClr val="AAAAAA"/>
        </a:accent3>
        <a:accent4>
          <a:srgbClr val="DAAE00"/>
        </a:accent4>
        <a:accent5>
          <a:srgbClr val="AED0EB"/>
        </a:accent5>
        <a:accent6>
          <a:srgbClr val="E702D1"/>
        </a:accent6>
        <a:hlink>
          <a:srgbClr val="FF3399"/>
        </a:hlink>
        <a:folHlink>
          <a:srgbClr val="753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4">
        <a:dk1>
          <a:srgbClr val="00603B"/>
        </a:dk1>
        <a:lt1>
          <a:srgbClr val="FFCC00"/>
        </a:lt1>
        <a:dk2>
          <a:srgbClr val="000000"/>
        </a:dk2>
        <a:lt2>
          <a:srgbClr val="FFFFFF"/>
        </a:lt2>
        <a:accent1>
          <a:srgbClr val="39A6DD"/>
        </a:accent1>
        <a:accent2>
          <a:srgbClr val="07FB18"/>
        </a:accent2>
        <a:accent3>
          <a:srgbClr val="AAAAAA"/>
        </a:accent3>
        <a:accent4>
          <a:srgbClr val="DAAE00"/>
        </a:accent4>
        <a:accent5>
          <a:srgbClr val="AED0EB"/>
        </a:accent5>
        <a:accent6>
          <a:srgbClr val="06E315"/>
        </a:accent6>
        <a:hlink>
          <a:srgbClr val="FF3399"/>
        </a:hlink>
        <a:folHlink>
          <a:srgbClr val="753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5">
        <a:dk1>
          <a:srgbClr val="FF6600"/>
        </a:dk1>
        <a:lt1>
          <a:srgbClr val="FFFFFF"/>
        </a:lt1>
        <a:dk2>
          <a:srgbClr val="003366"/>
        </a:dk2>
        <a:lt2>
          <a:srgbClr val="FFFFFF"/>
        </a:lt2>
        <a:accent1>
          <a:srgbClr val="FF99FF"/>
        </a:accent1>
        <a:accent2>
          <a:srgbClr val="FFFF99"/>
        </a:accent2>
        <a:accent3>
          <a:srgbClr val="AAADB8"/>
        </a:accent3>
        <a:accent4>
          <a:srgbClr val="DADADA"/>
        </a:accent4>
        <a:accent5>
          <a:srgbClr val="FFCAFF"/>
        </a:accent5>
        <a:accent6>
          <a:srgbClr val="E7E78A"/>
        </a:accent6>
        <a:hlink>
          <a:srgbClr val="FF33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6">
        <a:dk1>
          <a:srgbClr val="000000"/>
        </a:dk1>
        <a:lt1>
          <a:srgbClr val="FFFFFF"/>
        </a:lt1>
        <a:dk2>
          <a:srgbClr val="993366"/>
        </a:dk2>
        <a:lt2>
          <a:srgbClr val="CCFFFF"/>
        </a:lt2>
        <a:accent1>
          <a:srgbClr val="CCECFF"/>
        </a:accent1>
        <a:accent2>
          <a:srgbClr val="FFFF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E7E78A"/>
        </a:accent6>
        <a:hlink>
          <a:srgbClr val="FFCCFF"/>
        </a:hlink>
        <a:folHlink>
          <a:srgbClr val="FFCC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8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9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.xml><?xml version="1.0" encoding="utf-8"?>
<a:theme xmlns:a="http://schemas.openxmlformats.org/drawingml/2006/main" name="5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4_Beam">
  <a:themeElements>
    <a:clrScheme name="Beam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Beam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eam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1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2.xml><?xml version="1.0" encoding="utf-8"?>
<a:theme xmlns:a="http://schemas.openxmlformats.org/drawingml/2006/main" name="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1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4.xml><?xml version="1.0" encoding="utf-8"?>
<a:theme xmlns:a="http://schemas.openxmlformats.org/drawingml/2006/main" name="Isabella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5.xml><?xml version="1.0" encoding="utf-8"?>
<a:theme xmlns:a="http://schemas.openxmlformats.org/drawingml/2006/main" name="3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7.xml><?xml version="1.0" encoding="utf-8"?>
<a:theme xmlns:a="http://schemas.openxmlformats.org/drawingml/2006/main" name="1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8.xml><?xml version="1.0" encoding="utf-8"?>
<a:theme xmlns:a="http://schemas.openxmlformats.org/drawingml/2006/main" name="6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ヒラギノ角ゴ Pro W3"/>
        <a:cs typeface=""/>
      </a:majorFont>
      <a:minorFont>
        <a:latin typeface="Arial"/>
        <a:ea typeface="ヒラギノ角ゴ Pro W3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ヒラギノ角ゴ Pro W3" panose="020B0300000000000000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ヒラギノ角ゴ Pro W3" panose="020B0300000000000000" pitchFamily="34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9.xml><?xml version="1.0" encoding="utf-8"?>
<a:theme xmlns:a="http://schemas.openxmlformats.org/drawingml/2006/main" name="3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Median">
    <a:dk1>
      <a:sysClr val="windowText" lastClr="000000"/>
    </a:dk1>
    <a:lt1>
      <a:sysClr val="window" lastClr="FFFFFF"/>
    </a:lt1>
    <a:dk2>
      <a:srgbClr val="775F55"/>
    </a:dk2>
    <a:lt2>
      <a:srgbClr val="EBDDC3"/>
    </a:lt2>
    <a:accent1>
      <a:srgbClr val="94B6D2"/>
    </a:accent1>
    <a:accent2>
      <a:srgbClr val="DD8047"/>
    </a:accent2>
    <a:accent3>
      <a:srgbClr val="A5AB81"/>
    </a:accent3>
    <a:accent4>
      <a:srgbClr val="D8B25C"/>
    </a:accent4>
    <a:accent5>
      <a:srgbClr val="7BA79D"/>
    </a:accent5>
    <a:accent6>
      <a:srgbClr val="968C8C"/>
    </a:accent6>
    <a:hlink>
      <a:srgbClr val="F7B615"/>
    </a:hlink>
    <a:folHlink>
      <a:srgbClr val="704404"/>
    </a:folHlink>
  </a:clrScheme>
</a:themeOverride>
</file>

<file path=ppt/theme/themeOverride10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1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2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3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4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15.xml><?xml version="1.0" encoding="utf-8"?>
<a:themeOverride xmlns:a="http://schemas.openxmlformats.org/drawingml/2006/main">
  <a:clrScheme name="Curtain Call 1">
    <a:dk1>
      <a:srgbClr val="602000"/>
    </a:dk1>
    <a:lt1>
      <a:srgbClr val="FFFFFF"/>
    </a:lt1>
    <a:dk2>
      <a:srgbClr val="800000"/>
    </a:dk2>
    <a:lt2>
      <a:srgbClr val="FFFFCC"/>
    </a:lt2>
    <a:accent1>
      <a:srgbClr val="FF3300"/>
    </a:accent1>
    <a:accent2>
      <a:srgbClr val="000000"/>
    </a:accent2>
    <a:accent3>
      <a:srgbClr val="C0AAAA"/>
    </a:accent3>
    <a:accent4>
      <a:srgbClr val="DADADA"/>
    </a:accent4>
    <a:accent5>
      <a:srgbClr val="FFADAA"/>
    </a:accent5>
    <a:accent6>
      <a:srgbClr val="000000"/>
    </a:accent6>
    <a:hlink>
      <a:srgbClr val="EBF25A"/>
    </a:hlink>
    <a:folHlink>
      <a:srgbClr val="F2AA68"/>
    </a:folHlink>
  </a:clrScheme>
</a:themeOverride>
</file>

<file path=ppt/theme/themeOverride16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7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8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9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2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20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21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22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2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3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4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6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7.xml><?xml version="1.0" encoding="utf-8"?>
<a:themeOverride xmlns:a="http://schemas.openxmlformats.org/drawingml/2006/main">
  <a:clrScheme name="Curtain Call 1">
    <a:dk1>
      <a:srgbClr val="602000"/>
    </a:dk1>
    <a:lt1>
      <a:srgbClr val="FFFFFF"/>
    </a:lt1>
    <a:dk2>
      <a:srgbClr val="800000"/>
    </a:dk2>
    <a:lt2>
      <a:srgbClr val="FFFFCC"/>
    </a:lt2>
    <a:accent1>
      <a:srgbClr val="FF3300"/>
    </a:accent1>
    <a:accent2>
      <a:srgbClr val="000000"/>
    </a:accent2>
    <a:accent3>
      <a:srgbClr val="C0AAAA"/>
    </a:accent3>
    <a:accent4>
      <a:srgbClr val="DADADA"/>
    </a:accent4>
    <a:accent5>
      <a:srgbClr val="FFADAA"/>
    </a:accent5>
    <a:accent6>
      <a:srgbClr val="000000"/>
    </a:accent6>
    <a:hlink>
      <a:srgbClr val="EBF25A"/>
    </a:hlink>
    <a:folHlink>
      <a:srgbClr val="F2AA68"/>
    </a:folHlink>
  </a:clrScheme>
</a:themeOverride>
</file>

<file path=ppt/theme/themeOverride8.xml><?xml version="1.0" encoding="utf-8"?>
<a:themeOverride xmlns:a="http://schemas.openxmlformats.org/drawingml/2006/main">
  <a:clrScheme name="Curtain Call 1">
    <a:dk1>
      <a:srgbClr val="602000"/>
    </a:dk1>
    <a:lt1>
      <a:srgbClr val="FFFFFF"/>
    </a:lt1>
    <a:dk2>
      <a:srgbClr val="800000"/>
    </a:dk2>
    <a:lt2>
      <a:srgbClr val="FFFFCC"/>
    </a:lt2>
    <a:accent1>
      <a:srgbClr val="FF3300"/>
    </a:accent1>
    <a:accent2>
      <a:srgbClr val="000000"/>
    </a:accent2>
    <a:accent3>
      <a:srgbClr val="C0AAAA"/>
    </a:accent3>
    <a:accent4>
      <a:srgbClr val="DADADA"/>
    </a:accent4>
    <a:accent5>
      <a:srgbClr val="FFADAA"/>
    </a:accent5>
    <a:accent6>
      <a:srgbClr val="000000"/>
    </a:accent6>
    <a:hlink>
      <a:srgbClr val="EBF25A"/>
    </a:hlink>
    <a:folHlink>
      <a:srgbClr val="F2AA68"/>
    </a:folHlink>
  </a:clrScheme>
</a:themeOverride>
</file>

<file path=ppt/theme/themeOverride9.xml><?xml version="1.0" encoding="utf-8"?>
<a:themeOverride xmlns:a="http://schemas.openxmlformats.org/drawingml/2006/main">
  <a:clrScheme name="Curtain Call 1">
    <a:dk1>
      <a:srgbClr val="602000"/>
    </a:dk1>
    <a:lt1>
      <a:srgbClr val="FFFFFF"/>
    </a:lt1>
    <a:dk2>
      <a:srgbClr val="800000"/>
    </a:dk2>
    <a:lt2>
      <a:srgbClr val="FFFFCC"/>
    </a:lt2>
    <a:accent1>
      <a:srgbClr val="FF3300"/>
    </a:accent1>
    <a:accent2>
      <a:srgbClr val="000000"/>
    </a:accent2>
    <a:accent3>
      <a:srgbClr val="C0AAAA"/>
    </a:accent3>
    <a:accent4>
      <a:srgbClr val="DADADA"/>
    </a:accent4>
    <a:accent5>
      <a:srgbClr val="FFADAA"/>
    </a:accent5>
    <a:accent6>
      <a:srgbClr val="000000"/>
    </a:accent6>
    <a:hlink>
      <a:srgbClr val="EBF25A"/>
    </a:hlink>
    <a:folHlink>
      <a:srgbClr val="F2AA68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Cliff</Template>
  <TotalTime>7705</TotalTime>
  <Words>25263</Words>
  <Application>Microsoft Macintosh PowerPoint</Application>
  <PresentationFormat>On-screen Show (4:3)</PresentationFormat>
  <Paragraphs>3926</Paragraphs>
  <Slides>692</Slides>
  <Notes>332</Notes>
  <HiddenSlides>59</HiddenSlides>
  <MMClips>0</MMClips>
  <ScaleCrop>false</ScaleCrop>
  <HeadingPairs>
    <vt:vector size="6" baseType="variant">
      <vt:variant>
        <vt:lpstr>Fonts Used</vt:lpstr>
      </vt:variant>
      <vt:variant>
        <vt:i4>31</vt:i4>
      </vt:variant>
      <vt:variant>
        <vt:lpstr>Theme</vt:lpstr>
      </vt:variant>
      <vt:variant>
        <vt:i4>89</vt:i4>
      </vt:variant>
      <vt:variant>
        <vt:lpstr>Slide Titles</vt:lpstr>
      </vt:variant>
      <vt:variant>
        <vt:i4>692</vt:i4>
      </vt:variant>
    </vt:vector>
  </HeadingPairs>
  <TitlesOfParts>
    <vt:vector size="812" baseType="lpstr">
      <vt:lpstr>Aramis Regular</vt:lpstr>
      <vt:lpstr>Ariakl</vt:lpstr>
      <vt:lpstr>FangSong</vt:lpstr>
      <vt:lpstr>MingLiU</vt:lpstr>
      <vt:lpstr>Playfair Display</vt:lpstr>
      <vt:lpstr>Raleway Light</vt:lpstr>
      <vt:lpstr>Roboto</vt:lpstr>
      <vt:lpstr>Arial</vt:lpstr>
      <vt:lpstr>Arial Black</vt:lpstr>
      <vt:lpstr>Arial Narrow</vt:lpstr>
      <vt:lpstr>Avenir Black</vt:lpstr>
      <vt:lpstr>Blackmoor LET</vt:lpstr>
      <vt:lpstr>Book Antiqua</vt:lpstr>
      <vt:lpstr>Bwhebb</vt:lpstr>
      <vt:lpstr>Calibri</vt:lpstr>
      <vt:lpstr>Century Gothic</vt:lpstr>
      <vt:lpstr>Comic Sans MS</vt:lpstr>
      <vt:lpstr>Garamond</vt:lpstr>
      <vt:lpstr>Gill Sans MT</vt:lpstr>
      <vt:lpstr>Helvetica</vt:lpstr>
      <vt:lpstr>Impact</vt:lpstr>
      <vt:lpstr>Monotype Corsiva</vt:lpstr>
      <vt:lpstr>Monotype Sorts</vt:lpstr>
      <vt:lpstr>Snell Roundhand Black</vt:lpstr>
      <vt:lpstr>Tahoma</vt:lpstr>
      <vt:lpstr>Times</vt:lpstr>
      <vt:lpstr>Times New Roman</vt:lpstr>
      <vt:lpstr>Tw Cen MT</vt:lpstr>
      <vt:lpstr>Verdana</vt:lpstr>
      <vt:lpstr>Wingdings</vt:lpstr>
      <vt:lpstr>Wingdings 2</vt:lpstr>
      <vt:lpstr>Ripple</vt:lpstr>
      <vt:lpstr>Refined</vt:lpstr>
      <vt:lpstr>Clouds</vt:lpstr>
      <vt:lpstr>Cliff</vt:lpstr>
      <vt:lpstr>Default Design</vt:lpstr>
      <vt:lpstr>10_Default Design</vt:lpstr>
      <vt:lpstr>7_Default Design</vt:lpstr>
      <vt:lpstr>5_Default Design</vt:lpstr>
      <vt:lpstr>6_Default Design</vt:lpstr>
      <vt:lpstr>12_Default Design</vt:lpstr>
      <vt:lpstr>Stream</vt:lpstr>
      <vt:lpstr>Beam</vt:lpstr>
      <vt:lpstr>1_Beam</vt:lpstr>
      <vt:lpstr>11_Default Design</vt:lpstr>
      <vt:lpstr>1_Curtain Call</vt:lpstr>
      <vt:lpstr>1_Cliff</vt:lpstr>
      <vt:lpstr>2_Curtain Call</vt:lpstr>
      <vt:lpstr>13_Default Design</vt:lpstr>
      <vt:lpstr>14_Default Design</vt:lpstr>
      <vt:lpstr>15_Default Design</vt:lpstr>
      <vt:lpstr>Contemporary</vt:lpstr>
      <vt:lpstr>16_Default Design</vt:lpstr>
      <vt:lpstr>47_Blank Presentation</vt:lpstr>
      <vt:lpstr>17_Default Design</vt:lpstr>
      <vt:lpstr>2_Default Design</vt:lpstr>
      <vt:lpstr>18_Default Design</vt:lpstr>
      <vt:lpstr>1_Office Theme</vt:lpstr>
      <vt:lpstr>1_untitled 1</vt:lpstr>
      <vt:lpstr>48_Blank Presentation</vt:lpstr>
      <vt:lpstr>Blank Presentation</vt:lpstr>
      <vt:lpstr>10_Office Theme</vt:lpstr>
      <vt:lpstr>1_Default Design</vt:lpstr>
      <vt:lpstr>1_Blank Presentation</vt:lpstr>
      <vt:lpstr>11_Office Theme</vt:lpstr>
      <vt:lpstr>2_Blank Presentation</vt:lpstr>
      <vt:lpstr>3_Default Design</vt:lpstr>
      <vt:lpstr>4_Default Design</vt:lpstr>
      <vt:lpstr>19_Default Design</vt:lpstr>
      <vt:lpstr>3_Office Theme</vt:lpstr>
      <vt:lpstr>20_Default Design</vt:lpstr>
      <vt:lpstr>Curtain Call</vt:lpstr>
      <vt:lpstr>21_Default Design</vt:lpstr>
      <vt:lpstr>4_Office Theme</vt:lpstr>
      <vt:lpstr>SUNRISE</vt:lpstr>
      <vt:lpstr>1_SUNRISE</vt:lpstr>
      <vt:lpstr>22_Default Design</vt:lpstr>
      <vt:lpstr>23_Default Design</vt:lpstr>
      <vt:lpstr>2_SUNRISE</vt:lpstr>
      <vt:lpstr>25_Default Design</vt:lpstr>
      <vt:lpstr>26_Default Design</vt:lpstr>
      <vt:lpstr>27_Default Design</vt:lpstr>
      <vt:lpstr>28_Default Design</vt:lpstr>
      <vt:lpstr>3_Blank Presentation</vt:lpstr>
      <vt:lpstr>Office Theme</vt:lpstr>
      <vt:lpstr>4_Blank Presentation</vt:lpstr>
      <vt:lpstr>2_Cliff</vt:lpstr>
      <vt:lpstr>5_Office Theme</vt:lpstr>
      <vt:lpstr>Black</vt:lpstr>
      <vt:lpstr>Austin</vt:lpstr>
      <vt:lpstr>30_Default Design</vt:lpstr>
      <vt:lpstr>5_Orbit</vt:lpstr>
      <vt:lpstr>31_Default Design</vt:lpstr>
      <vt:lpstr>32_Default Design</vt:lpstr>
      <vt:lpstr>33_Default Design</vt:lpstr>
      <vt:lpstr>36_Default Design</vt:lpstr>
      <vt:lpstr>9_Default Design</vt:lpstr>
      <vt:lpstr>50_Blank Presentation</vt:lpstr>
      <vt:lpstr>Median</vt:lpstr>
      <vt:lpstr>8_Office Theme</vt:lpstr>
      <vt:lpstr>7_Office Theme</vt:lpstr>
      <vt:lpstr>9_Office Theme</vt:lpstr>
      <vt:lpstr>12_Office Theme</vt:lpstr>
      <vt:lpstr>3_Curtain Call</vt:lpstr>
      <vt:lpstr>4_Cliff</vt:lpstr>
      <vt:lpstr>8_Default Design</vt:lpstr>
      <vt:lpstr>29_Default Design</vt:lpstr>
      <vt:lpstr>1_Fireworks</vt:lpstr>
      <vt:lpstr>13_Office Theme</vt:lpstr>
      <vt:lpstr>2_Office Theme</vt:lpstr>
      <vt:lpstr>4_Beam</vt:lpstr>
      <vt:lpstr>14_Office Theme</vt:lpstr>
      <vt:lpstr>5_Blank Presentation</vt:lpstr>
      <vt:lpstr>15_Office Theme</vt:lpstr>
      <vt:lpstr>Isabella template</vt:lpstr>
      <vt:lpstr>37_Default Design</vt:lpstr>
      <vt:lpstr>6_Office Theme</vt:lpstr>
      <vt:lpstr>16_Office Theme</vt:lpstr>
      <vt:lpstr>6_Blank Presentation</vt:lpstr>
      <vt:lpstr>34_Default Design</vt:lpstr>
      <vt:lpstr>解开诗篇</vt:lpstr>
      <vt:lpstr>关键字</vt:lpstr>
      <vt:lpstr>主题</vt:lpstr>
      <vt:lpstr>关键节</vt:lpstr>
      <vt:lpstr>诗篇 国度声明</vt:lpstr>
      <vt:lpstr>诗篇 信息声明</vt:lpstr>
      <vt:lpstr>圣约</vt:lpstr>
      <vt:lpstr>救赎</vt:lpstr>
      <vt:lpstr>弥赛亚</vt:lpstr>
      <vt:lpstr>Book Chart</vt:lpstr>
      <vt:lpstr>Barry Huddleston, The Acrostic Summarized Bible (Grand Rapids: Baker, 1992)</vt:lpstr>
      <vt:lpstr>作个赞美上帝的人 </vt:lpstr>
      <vt:lpstr>诗篇的类别 </vt:lpstr>
      <vt:lpstr>诗篇分类 (林赛)</vt:lpstr>
      <vt:lpstr>每篇诗篇一般的分类</vt:lpstr>
      <vt:lpstr>解释诗篇的点津</vt:lpstr>
      <vt:lpstr>解释诗篇的点津</vt:lpstr>
      <vt:lpstr>诗篇的相关性</vt:lpstr>
      <vt:lpstr>藉由诗篇祈祷</vt:lpstr>
      <vt:lpstr>Black</vt:lpstr>
      <vt:lpstr>Title Slide</vt:lpstr>
      <vt:lpstr>从太阳出来之地</vt:lpstr>
      <vt:lpstr>诗篇：</vt:lpstr>
      <vt:lpstr>概述</vt:lpstr>
      <vt:lpstr>What is Poetry?</vt:lpstr>
      <vt:lpstr>PowerPoint Presentation</vt:lpstr>
      <vt:lpstr>The Key:  希伯来文的对句法</vt:lpstr>
      <vt:lpstr>对句法 是什么?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对句法</vt:lpstr>
      <vt:lpstr>解开喻象语言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意象</vt:lpstr>
      <vt:lpstr>你是什么样的动物？</vt:lpstr>
      <vt:lpstr>诗篇 23</vt:lpstr>
      <vt:lpstr>我们是样</vt:lpstr>
      <vt:lpstr>领我到安静的水边</vt:lpstr>
      <vt:lpstr>诗篇 23</vt:lpstr>
      <vt:lpstr>诗篇 23 篇 释经大纲</vt:lpstr>
      <vt:lpstr>“在我敌人面前，你为我摆设筵席” (第5节)</vt:lpstr>
      <vt:lpstr>“在我敌人面前，你为我摆设筵席” (第5节)</vt:lpstr>
      <vt:lpstr>诗篇 23 篇 释经大纲</vt:lpstr>
      <vt:lpstr>诗篇 23 篇</vt:lpstr>
      <vt:lpstr>有什么永远住在 “主的殿里”?</vt:lpstr>
      <vt:lpstr>诗篇 23 篇 释经大纲</vt:lpstr>
      <vt:lpstr>诗篇 23 篇 释经大纲</vt:lpstr>
      <vt:lpstr>诗篇 23 Purpose &amp; Outlines</vt:lpstr>
      <vt:lpstr>行会与歌颂者</vt:lpstr>
      <vt:lpstr>处方标记</vt:lpstr>
      <vt:lpstr>乐器</vt:lpstr>
      <vt:lpstr>音乐的标题</vt:lpstr>
      <vt:lpstr>音乐的标题</vt:lpstr>
      <vt:lpstr>音乐的标题</vt:lpstr>
      <vt:lpstr>韵律指示符</vt:lpstr>
      <vt:lpstr>士玛亚（Shema）</vt:lpstr>
      <vt:lpstr>第一天：诗篇24</vt:lpstr>
      <vt:lpstr>住棚节：诗篇29</vt:lpstr>
      <vt:lpstr>行走：诗篇68</vt:lpstr>
      <vt:lpstr>神的属性</vt:lpstr>
      <vt:lpstr>对来世的盼望</vt:lpstr>
      <vt:lpstr>我的心渴慕你</vt:lpstr>
      <vt:lpstr>我的心渴慕你 - 2</vt:lpstr>
      <vt:lpstr>我的心渴慕你 - 3</vt:lpstr>
      <vt:lpstr>诗篇中的地理：  以色列之地</vt:lpstr>
      <vt:lpstr>场合</vt:lpstr>
      <vt:lpstr>场合</vt:lpstr>
      <vt:lpstr>瑟 （Nevel）</vt:lpstr>
      <vt:lpstr>角（Shofar）</vt:lpstr>
      <vt:lpstr>PowerPoint Presentation</vt:lpstr>
      <vt:lpstr>概述</vt:lpstr>
      <vt:lpstr>诗篇如何切合今日的基督徒？</vt:lpstr>
      <vt:lpstr>在新的盟约之下敬拜</vt:lpstr>
      <vt:lpstr>诗篇的价值</vt:lpstr>
      <vt:lpstr>诗篇与赞美诗之间的相比</vt:lpstr>
      <vt:lpstr>诗篇与现代歌曲的对比</vt:lpstr>
      <vt:lpstr>诗篇助我们整体性地敬拜</vt:lpstr>
      <vt:lpstr>总结</vt:lpstr>
      <vt:lpstr>诗篇吸引人之处</vt:lpstr>
      <vt:lpstr>应用</vt:lpstr>
      <vt:lpstr>他使我喜乐  （诗 119:24）  我要以感恩的心进入他的门， 用赞美进入他的院。 我要说这是神所定意的日子， 我要赞美因他使我喜乐。  他使我喜乐， 他使我喜乐，  我要赞美因他使我喜乐。  他使我喜乐， 他使我喜乐，  我要赞美因他使我喜乐。 </vt:lpstr>
      <vt:lpstr>作个赞美上帝的人 </vt:lpstr>
      <vt:lpstr>What do you  need most?</vt:lpstr>
      <vt:lpstr>诗篇</vt:lpstr>
      <vt:lpstr>Your greatest need is to praise God.</vt:lpstr>
      <vt:lpstr>THE 诗篇:</vt:lpstr>
      <vt:lpstr>关键字</vt:lpstr>
      <vt:lpstr>主题</vt:lpstr>
      <vt:lpstr>关键节</vt:lpstr>
      <vt:lpstr>诗篇 is unique</vt:lpstr>
      <vt:lpstr>你知道吗？</vt:lpstr>
      <vt:lpstr>诗篇的类别 </vt:lpstr>
      <vt:lpstr>你知道吗？</vt:lpstr>
      <vt:lpstr>圣经最长的书卷</vt:lpstr>
      <vt:lpstr>你知道吗？</vt:lpstr>
      <vt:lpstr>诗篇 23</vt:lpstr>
      <vt:lpstr>你知道吗？</vt:lpstr>
      <vt:lpstr>诗篇 teaches praise</vt:lpstr>
      <vt:lpstr>目的</vt:lpstr>
      <vt:lpstr>关键词</vt:lpstr>
      <vt:lpstr>钥节</vt:lpstr>
      <vt:lpstr>信息声明</vt:lpstr>
      <vt:lpstr>若照时间循序排列，诗篇会处在这位置</vt:lpstr>
      <vt:lpstr>书本的名称</vt:lpstr>
      <vt:lpstr>Book Chart</vt:lpstr>
      <vt:lpstr>诗篇 grew in stages</vt:lpstr>
      <vt:lpstr>重要人物：  大卫和亚萨</vt:lpstr>
      <vt:lpstr>著述</vt:lpstr>
      <vt:lpstr>著述</vt:lpstr>
      <vt:lpstr>著述</vt:lpstr>
      <vt:lpstr>关于作者</vt:lpstr>
      <vt:lpstr>哪一个大卫?</vt:lpstr>
      <vt:lpstr>关于作者</vt:lpstr>
      <vt:lpstr>关于作者</vt:lpstr>
      <vt:lpstr>关于作者</vt:lpstr>
      <vt:lpstr>对象</vt:lpstr>
      <vt:lpstr>时候</vt:lpstr>
      <vt:lpstr>诗篇涵括了1000年</vt:lpstr>
      <vt:lpstr>编写的时期</vt:lpstr>
      <vt:lpstr>按照书卷的分类</vt:lpstr>
      <vt:lpstr>分类的原因</vt:lpstr>
      <vt:lpstr>与神的盟约中的关系</vt:lpstr>
      <vt:lpstr>五卷书合为一卷</vt:lpstr>
      <vt:lpstr>分类的原因</vt:lpstr>
      <vt:lpstr>编辑</vt:lpstr>
      <vt:lpstr>神的名字</vt:lpstr>
      <vt:lpstr>神的名字的意义</vt:lpstr>
      <vt:lpstr>藉由诗篇祈祷</vt:lpstr>
      <vt:lpstr>藉由诗篇祈祷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概述</vt:lpstr>
      <vt:lpstr>诗篇 come in many types</vt:lpstr>
      <vt:lpstr>诗篇的类型</vt:lpstr>
      <vt:lpstr>在诗篇中可找到已成就的弥赛亚预言</vt:lpstr>
      <vt:lpstr>诗篇的类别</vt:lpstr>
      <vt:lpstr>诗篇的类别 </vt:lpstr>
      <vt:lpstr>Jerusalem</vt:lpstr>
      <vt:lpstr>Present City</vt:lpstr>
      <vt:lpstr>Herod's Temple Mount</vt:lpstr>
      <vt:lpstr>15 Ascent 诗篇</vt:lpstr>
      <vt:lpstr>现代的朝圣者</vt:lpstr>
      <vt:lpstr>现代的朝圣者</vt:lpstr>
      <vt:lpstr>诗篇的类别 </vt:lpstr>
      <vt:lpstr>赞美与哀歌</vt:lpstr>
      <vt:lpstr>每篇诗篇一般的分类</vt:lpstr>
      <vt:lpstr>赞美诗篇</vt:lpstr>
      <vt:lpstr>赞美</vt:lpstr>
      <vt:lpstr>今天我们必要赞美神!</vt:lpstr>
      <vt:lpstr>诗篇的类型</vt:lpstr>
      <vt:lpstr>诗篇的类型</vt:lpstr>
      <vt:lpstr>哀悼</vt:lpstr>
      <vt:lpstr>哀悼</vt:lpstr>
      <vt:lpstr>When Can We Complain?</vt:lpstr>
      <vt:lpstr>Lament to God Alone</vt:lpstr>
      <vt:lpstr>Songs of Trust</vt:lpstr>
      <vt:lpstr>诗篇 23是一首跟信任有关的歌</vt:lpstr>
      <vt:lpstr>诗篇分类 (林赛)</vt:lpstr>
      <vt:lpstr>诗篇的类型</vt:lpstr>
      <vt:lpstr>诗篇的类型</vt:lpstr>
      <vt:lpstr>诗篇的类型</vt:lpstr>
      <vt:lpstr>祈求</vt:lpstr>
      <vt:lpstr>诗篇的类型</vt:lpstr>
      <vt:lpstr>诗篇的类型</vt:lpstr>
      <vt:lpstr>诗篇的类型</vt:lpstr>
      <vt:lpstr>诗篇的类型</vt:lpstr>
      <vt:lpstr>责备</vt:lpstr>
      <vt:lpstr>祝福</vt:lpstr>
      <vt:lpstr>信靠之歌</vt:lpstr>
      <vt:lpstr>每篇诗篇里都有赞美！</vt:lpstr>
      <vt:lpstr>概述</vt:lpstr>
      <vt:lpstr>诗篇 must be correctly  interpreted</vt:lpstr>
      <vt:lpstr>PowerPoint Presentation</vt:lpstr>
      <vt:lpstr>The Key:  希伯来文的对句法</vt:lpstr>
      <vt:lpstr>对句法 是什么?</vt:lpstr>
      <vt:lpstr>对句法</vt:lpstr>
      <vt:lpstr>解释诗篇的点津</vt:lpstr>
      <vt:lpstr>解释诗篇的点津</vt:lpstr>
      <vt:lpstr>诗篇的相关性</vt:lpstr>
      <vt:lpstr>诗篇 46:10</vt:lpstr>
      <vt:lpstr>信息声明</vt:lpstr>
      <vt:lpstr>Prayer at our Singapore Bible College Apt. Friday 3 Aug 7-9 PM</vt:lpstr>
      <vt:lpstr>Black</vt:lpstr>
      <vt:lpstr>OT Preaching link at BibleStudyDownloads.org</vt:lpstr>
      <vt:lpstr>Slides on  诗篇 1</vt:lpstr>
      <vt:lpstr>诗篇的类型</vt:lpstr>
      <vt:lpstr>PowerPoint Presentation</vt:lpstr>
      <vt:lpstr>PowerPoint Presentation</vt:lpstr>
      <vt:lpstr>Slides on  诗篇 2</vt:lpstr>
      <vt:lpstr> 诗篇 2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3</vt:lpstr>
      <vt:lpstr>Slides on  诗篇 4</vt:lpstr>
      <vt:lpstr>Slides on  诗篇 5</vt:lpstr>
      <vt:lpstr>Slides on  诗篇 6</vt:lpstr>
      <vt:lpstr>PowerPoint Presentation</vt:lpstr>
      <vt:lpstr>PowerPoint Presentation</vt:lpstr>
      <vt:lpstr>Slides on  诗篇 7</vt:lpstr>
      <vt:lpstr>Slides on  诗篇 8</vt:lpstr>
      <vt:lpstr>Slides on  诗篇 9</vt:lpstr>
      <vt:lpstr>诗9:1-2 (CNV)  耶和华啊！我要全心称谢你， 我要述说你一切奇妙的作为。 2我要因你快乐欢欣； 至高者啊！我要歌颂你的名。</vt:lpstr>
      <vt:lpstr>诗 9:3-4 (CNV)   我的仇敌转身退后的时候， 就在你的面前绊倒、灭亡。 因为你为我伸了冤，辨了屈； 你坐在宝座上，施行公义的审判。</vt:lpstr>
      <vt:lpstr>诗 9:7-8 (CNV)  耶和华却永远坐着为王， 为了施行审判，他已经设立宝座。 他必以公义审判世界， 按正直判断万民。</vt:lpstr>
      <vt:lpstr>诗 9:9-10 (CNV)  耶和华要给受欺压的人作保障， 作患难时的避难所。 认识你名的人必倚靠你； 耶和华啊！你从未撇弃寻求你的人。</vt:lpstr>
      <vt:lpstr>诗 9:19-20 (CNV)  耶和华啊！求你起来，不要让世人 得胜； 愿列国都在你面前受审判。 耶和华啊！求你使他们惊惧， 愿列国都知道自己不过是人。  细拉</vt:lpstr>
      <vt:lpstr>Slides on  诗篇 10</vt:lpstr>
      <vt:lpstr>Slides on  诗篇 11</vt:lpstr>
      <vt:lpstr>Slides on  诗篇 12</vt:lpstr>
      <vt:lpstr>Slides on  诗篇 13</vt:lpstr>
      <vt:lpstr>Slides on  诗篇 14</vt:lpstr>
      <vt:lpstr>Slides on  诗篇 15</vt:lpstr>
      <vt:lpstr>Slides on  诗篇 16</vt:lpstr>
      <vt:lpstr>Slides on  诗篇 17</vt:lpstr>
      <vt:lpstr>Slides on  诗篇 18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19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20</vt:lpstr>
      <vt:lpstr>Slides on  诗篇 21</vt:lpstr>
      <vt:lpstr>诗篇的类型</vt:lpstr>
      <vt:lpstr>Slides on  诗篇 22</vt:lpstr>
      <vt:lpstr>诗篇的类型</vt:lpstr>
      <vt:lpstr>Slides on  诗篇 23</vt:lpstr>
      <vt:lpstr>你是什么样的动物？</vt:lpstr>
      <vt:lpstr>诗篇 23</vt:lpstr>
      <vt:lpstr>我们是样</vt:lpstr>
      <vt:lpstr>领我到安静的水边</vt:lpstr>
      <vt:lpstr>诗篇 23</vt:lpstr>
      <vt:lpstr>诗篇 23 篇 释经大纲</vt:lpstr>
      <vt:lpstr>“在我敌人面前，你为我摆设筵席” (第5节)</vt:lpstr>
      <vt:lpstr>“在我敌人面前，你为我摆设筵席” (第5节)</vt:lpstr>
      <vt:lpstr>诗篇 23 篇 释经大纲</vt:lpstr>
      <vt:lpstr>诗篇 23 篇</vt:lpstr>
      <vt:lpstr>有什么永远住在 “主的殿里”?</vt:lpstr>
      <vt:lpstr>诗篇 23 篇 释经大纲</vt:lpstr>
      <vt:lpstr>诗篇 23 篇 释经大纲</vt:lpstr>
      <vt:lpstr>诗篇 23 Purpose &amp; Outlines</vt:lpstr>
      <vt:lpstr>Slides on  诗篇 24</vt:lpstr>
      <vt:lpstr>第一天: 诗篇 24</vt:lpstr>
      <vt:lpstr>PowerPoint Presentation</vt:lpstr>
      <vt:lpstr>PowerPoint Presentation</vt:lpstr>
      <vt:lpstr>Slides on  诗篇 25</vt:lpstr>
      <vt:lpstr>Slides on  诗篇 26</vt:lpstr>
      <vt:lpstr>Slides on  诗篇 27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28</vt:lpstr>
      <vt:lpstr>Slides on  诗篇 29</vt:lpstr>
      <vt:lpstr>Feast of Tabernacles:  诗篇 29</vt:lpstr>
      <vt:lpstr>PowerPoint Presentation</vt:lpstr>
      <vt:lpstr>诗篇 46:10</vt:lpstr>
      <vt:lpstr>Slides on  诗篇 30</vt:lpstr>
      <vt:lpstr>Slides on  诗篇 31</vt:lpstr>
      <vt:lpstr>Slides on  诗篇 32</vt:lpstr>
      <vt:lpstr>祝福</vt:lpstr>
      <vt:lpstr>诗篇的类型</vt:lpstr>
      <vt:lpstr>Slides on  诗篇 33</vt:lpstr>
      <vt:lpstr>Descriptive Praise</vt:lpstr>
      <vt:lpstr>Slides on  诗篇 34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35</vt:lpstr>
      <vt:lpstr>Slides on  诗篇 36</vt:lpstr>
      <vt:lpstr>Slides on  诗篇 37</vt:lpstr>
      <vt:lpstr>Rest in the LORD</vt:lpstr>
      <vt:lpstr>PowerPoint Presentation</vt:lpstr>
      <vt:lpstr>Slides on  诗篇 38</vt:lpstr>
      <vt:lpstr>Slides on  诗篇 39</vt:lpstr>
      <vt:lpstr>Slides on  诗篇 40</vt:lpstr>
      <vt:lpstr>读圣经: 诗篇 40:1-3, 7-10</vt:lpstr>
      <vt:lpstr>读圣经: 诗篇 40:1-3, 7-10</vt:lpstr>
      <vt:lpstr>读圣经: 诗篇 40:1-3, 7-10</vt:lpstr>
      <vt:lpstr>读圣经: 诗篇 40:1-3, 7-10</vt:lpstr>
      <vt:lpstr>读圣经: 诗篇 40:1-4, 7-10</vt:lpstr>
      <vt:lpstr>Slides on  诗篇 41</vt:lpstr>
      <vt:lpstr>Slides on  诗篇 42</vt:lpstr>
      <vt:lpstr>PowerPoint Presentation</vt:lpstr>
      <vt:lpstr>诗篇的类别 </vt:lpstr>
      <vt:lpstr>Slides on  诗篇 43</vt:lpstr>
      <vt:lpstr>Petition</vt:lpstr>
      <vt:lpstr>Song of Trust</vt:lpstr>
      <vt:lpstr>Slides on  诗篇 44</vt:lpstr>
      <vt:lpstr>Slides on  诗篇 45</vt:lpstr>
      <vt:lpstr>Slides on  诗篇 46</vt:lpstr>
      <vt:lpstr>诗篇 46:10</vt:lpstr>
      <vt:lpstr>Slides on  诗篇 47</vt:lpstr>
      <vt:lpstr>诗篇的类别 </vt:lpstr>
      <vt:lpstr>PowerPoint Presentation</vt:lpstr>
      <vt:lpstr>PowerPoint Presentation</vt:lpstr>
      <vt:lpstr>PowerPoint Presentation</vt:lpstr>
      <vt:lpstr>Slides on  诗篇 48</vt:lpstr>
      <vt:lpstr>Slides on  诗篇 49</vt:lpstr>
      <vt:lpstr>Slides on  诗篇 50</vt:lpstr>
      <vt:lpstr>Slides on  诗篇 51</vt:lpstr>
      <vt:lpstr>读圣经: 诗篇51</vt:lpstr>
      <vt:lpstr>读圣经: 诗篇 51</vt:lpstr>
      <vt:lpstr>读圣经: 诗篇 51</vt:lpstr>
      <vt:lpstr>读圣经: 诗篇51</vt:lpstr>
      <vt:lpstr>Slides on  诗篇 52</vt:lpstr>
      <vt:lpstr>Rebuke</vt:lpstr>
      <vt:lpstr>Slides on  诗篇 53</vt:lpstr>
      <vt:lpstr>Slides on  诗篇 54</vt:lpstr>
      <vt:lpstr>Slides on  诗篇 55</vt:lpstr>
      <vt:lpstr>PowerPoint Presentation</vt:lpstr>
      <vt:lpstr>Slides on  诗篇 56</vt:lpstr>
      <vt:lpstr>Slides on  诗篇 57</vt:lpstr>
      <vt:lpstr>Slides on  诗篇 58</vt:lpstr>
      <vt:lpstr>Slides on  诗篇 59</vt:lpstr>
      <vt:lpstr>Slides on  诗篇 60</vt:lpstr>
      <vt:lpstr>Slides on  诗篇 61</vt:lpstr>
      <vt:lpstr>Slides on  诗篇 62</vt:lpstr>
      <vt:lpstr>诗篇 62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63</vt:lpstr>
      <vt:lpstr>诗篇 63:1-8</vt:lpstr>
      <vt:lpstr>诗篇 63:2-8</vt:lpstr>
      <vt:lpstr>诗篇 63:2-8</vt:lpstr>
      <vt:lpstr>Response</vt:lpstr>
      <vt:lpstr>Slides on  诗篇 64</vt:lpstr>
      <vt:lpstr>Slides on  诗篇 65</vt:lpstr>
      <vt:lpstr>Slides on  诗篇 66</vt:lpstr>
      <vt:lpstr>Slides on  诗篇 67</vt:lpstr>
      <vt:lpstr>Slides on  诗篇 68</vt:lpstr>
      <vt:lpstr>Processions: 诗篇 68</vt:lpstr>
      <vt:lpstr>Slides on  诗篇 69</vt:lpstr>
      <vt:lpstr>诗篇 69:5</vt:lpstr>
      <vt:lpstr>诗篇的类别 </vt:lpstr>
      <vt:lpstr>Slides on  诗篇 70</vt:lpstr>
      <vt:lpstr>Slides on  诗篇 71</vt:lpstr>
      <vt:lpstr>Slides on  诗篇 72</vt:lpstr>
      <vt:lpstr>Slides on  诗篇 73</vt:lpstr>
      <vt:lpstr>PowerPoint Presentation</vt:lpstr>
      <vt:lpstr>Slides on  诗篇 74</vt:lpstr>
      <vt:lpstr>Slides on  诗篇 75</vt:lpstr>
      <vt:lpstr>Slides on  诗篇 76</vt:lpstr>
      <vt:lpstr>Slides on  诗篇 77</vt:lpstr>
      <vt:lpstr>解释诗篇的点津</vt:lpstr>
      <vt:lpstr>Slides on  诗篇 78</vt:lpstr>
      <vt:lpstr>诗篇的类别 </vt:lpstr>
      <vt:lpstr>Slides on  诗篇 79</vt:lpstr>
      <vt:lpstr>Slides on  诗篇 80</vt:lpstr>
      <vt:lpstr>Slides on  诗篇 81</vt:lpstr>
      <vt:lpstr>Slides on  诗篇 82</vt:lpstr>
      <vt:lpstr>Slides on  诗篇 83</vt:lpstr>
      <vt:lpstr>Slides on  诗篇 84</vt:lpstr>
      <vt:lpstr>Slides on  诗篇 85</vt:lpstr>
      <vt:lpstr>Slides on  诗篇 86</vt:lpstr>
      <vt:lpstr>Slides on  诗篇 87</vt:lpstr>
      <vt:lpstr>Slides on  诗篇 88</vt:lpstr>
      <vt:lpstr>Slides on  诗篇 89</vt:lpstr>
      <vt:lpstr>Slides on  诗篇 90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91</vt:lpstr>
      <vt:lpstr>Slides on  诗篇 92</vt:lpstr>
      <vt:lpstr>Slides on  诗篇 93</vt:lpstr>
      <vt:lpstr>Slides on  诗篇 94</vt:lpstr>
      <vt:lpstr>Slides on  诗篇 95</vt:lpstr>
      <vt:lpstr>PowerPoint Presentation</vt:lpstr>
      <vt:lpstr>诗篇 95:1</vt:lpstr>
      <vt:lpstr>诗篇 95:2</vt:lpstr>
      <vt:lpstr>诗篇 95:3</vt:lpstr>
      <vt:lpstr>诗篇 95:4</vt:lpstr>
      <vt:lpstr>诗篇 95:5</vt:lpstr>
      <vt:lpstr>诗篇 95:6</vt:lpstr>
      <vt:lpstr>诗篇 95:7</vt:lpstr>
      <vt:lpstr>Slides on  诗篇 96</vt:lpstr>
      <vt:lpstr>Slides on  诗篇 97</vt:lpstr>
      <vt:lpstr>Slides on  诗篇 98</vt:lpstr>
      <vt:lpstr>诗篇的类型</vt:lpstr>
      <vt:lpstr>诗篇的类型</vt:lpstr>
      <vt:lpstr>主人: 全地都要向耶和华欢呼，  要发声欢唱，要歌颂。</vt:lpstr>
      <vt:lpstr>会众: 要弹琴歌颂耶和华，  要用琴和歌声歌颂他</vt:lpstr>
      <vt:lpstr>主人: 要用号筒和号角的声音，  在大君王耶和华面前欢呼。</vt:lpstr>
      <vt:lpstr>会众: 愿海和海中充满的，都翻腾响闹，  愿世界和住在世上的也都发声</vt:lpstr>
      <vt:lpstr>主人: 愿江河拍手，  愿群山一起欢呼</vt:lpstr>
      <vt:lpstr>大家: 它们都要在耶和华面前欢呼，  因为他来是要审判全地，  他要按着公义审判世界，  凭着公正审判万民。</vt:lpstr>
      <vt:lpstr>Slides on  诗篇 99</vt:lpstr>
      <vt:lpstr>Slides on  诗篇 100</vt:lpstr>
      <vt:lpstr>PowerPoint Presentation</vt:lpstr>
      <vt:lpstr>PowerPoint Presentation</vt:lpstr>
      <vt:lpstr>Slides on  诗篇 101</vt:lpstr>
      <vt:lpstr>Slides on  诗篇 102</vt:lpstr>
      <vt:lpstr>哀悼</vt:lpstr>
      <vt:lpstr>哀悼</vt:lpstr>
      <vt:lpstr>Lament to God Alone</vt:lpstr>
      <vt:lpstr>Slides on  诗篇 103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104</vt:lpstr>
      <vt:lpstr>诗篇 104:1</vt:lpstr>
      <vt:lpstr>诗篇 104:2</vt:lpstr>
      <vt:lpstr>诗篇 104:24</vt:lpstr>
      <vt:lpstr>诗篇 104:33</vt:lpstr>
      <vt:lpstr>Slides on  诗篇 105</vt:lpstr>
      <vt:lpstr>Slides on  诗篇 106</vt:lpstr>
      <vt:lpstr>PowerPoint Presentation</vt:lpstr>
      <vt:lpstr>PowerPoint Presentation</vt:lpstr>
      <vt:lpstr>Slides on  诗篇 107</vt:lpstr>
      <vt:lpstr>Slides on  诗篇 108</vt:lpstr>
      <vt:lpstr>Slides on  诗篇 109</vt:lpstr>
      <vt:lpstr>Slides on  诗篇 110</vt:lpstr>
      <vt:lpstr>Slides on  诗篇 111</vt:lpstr>
      <vt:lpstr>关键字</vt:lpstr>
      <vt:lpstr>藉由诗篇祈祷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Slides on  诗篇 112</vt:lpstr>
      <vt:lpstr>Slides on  诗篇 113</vt:lpstr>
      <vt:lpstr>齐来敬拜讚美主</vt:lpstr>
      <vt:lpstr>JESUS SANG</vt:lpstr>
      <vt:lpstr>JESUS SANG</vt:lpstr>
      <vt:lpstr>JESUS SANG</vt:lpstr>
      <vt:lpstr>SING LIKE NEVER BEFORE</vt:lpstr>
      <vt:lpstr>PowerPoint Presentation</vt:lpstr>
      <vt:lpstr>诗篇 113 | 诗篇113</vt:lpstr>
      <vt:lpstr>诗篇 113 | 诗篇113</vt:lpstr>
      <vt:lpstr>诗篇 113 | 诗篇113</vt:lpstr>
      <vt:lpstr>诗篇 113 | 诗篇113</vt:lpstr>
      <vt:lpstr>诗篇 113 | 诗篇113</vt:lpstr>
      <vt:lpstr>诗篇 113 | 诗篇113</vt:lpstr>
      <vt:lpstr>Slides on  诗篇 114</vt:lpstr>
      <vt:lpstr>PowerPoint Presentation</vt:lpstr>
      <vt:lpstr>诗篇S 114-115 | 诗篇114-115</vt:lpstr>
      <vt:lpstr>诗篇S 114-115 | 诗篇114-115</vt:lpstr>
      <vt:lpstr>诗篇S 114-115 | 诗篇114-115</vt:lpstr>
      <vt:lpstr>诗篇S 114-115 | 诗篇114-115</vt:lpstr>
      <vt:lpstr>Slides on  诗篇 115</vt:lpstr>
      <vt:lpstr>PowerPoint Presentation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116</vt:lpstr>
      <vt:lpstr>PowerPoint Presentation</vt:lpstr>
      <vt:lpstr>I Love the Lord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Slides on  诗篇 117</vt:lpstr>
      <vt:lpstr>PowerPoint Presentation</vt:lpstr>
      <vt:lpstr>诗篇 117 | 诗篇117</vt:lpstr>
      <vt:lpstr>诗篇 117 | 诗篇117</vt:lpstr>
      <vt:lpstr>Slides on  诗篇 118</vt:lpstr>
      <vt:lpstr>PowerPoint Presentation</vt:lpstr>
      <vt:lpstr>诗篇 118 | 诗篇118</vt:lpstr>
      <vt:lpstr>PowerPoint Presentation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祂使我喜乐 (诗篇 118:24)  当我进入祂的门 我的心要称谢祂 当我进入祂的院赞美主 因为这是耶和华 所定的日子 我要欢欣 因祂使我喜乐 祂使我喜乐 祂使我喜乐 我要欢欣 因祂使我喜乐 祂使我喜乐 祂使我喜乐 我要欢欣 因祂使我喜乐</vt:lpstr>
      <vt:lpstr>Slides on  诗篇 119</vt:lpstr>
      <vt:lpstr>Anticipate Meeting with God</vt:lpstr>
      <vt:lpstr>Slides on  诗篇 120</vt:lpstr>
      <vt:lpstr>诗篇 120–134</vt:lpstr>
      <vt:lpstr>Slides on  诗篇 121</vt:lpstr>
      <vt:lpstr>Slides on  诗篇 122</vt:lpstr>
      <vt:lpstr>Slides on  诗篇 123</vt:lpstr>
      <vt:lpstr>Slides on  诗篇 124</vt:lpstr>
      <vt:lpstr>Slides on  诗篇 125</vt:lpstr>
      <vt:lpstr>Slides on  诗篇 126</vt:lpstr>
      <vt:lpstr>Slides on  诗篇 127</vt:lpstr>
      <vt:lpstr>Slides on  诗篇 128</vt:lpstr>
      <vt:lpstr>Slides on  诗篇 129</vt:lpstr>
      <vt:lpstr>Slides on  诗篇 130</vt:lpstr>
      <vt:lpstr>Slides on  诗篇 131</vt:lpstr>
      <vt:lpstr>Slides on  诗篇 132</vt:lpstr>
      <vt:lpstr>Slides on  诗篇 133</vt:lpstr>
      <vt:lpstr>Slides on  诗篇 134</vt:lpstr>
      <vt:lpstr>Slides on  诗篇 135</vt:lpstr>
      <vt:lpstr>Slides on  诗篇 136</vt:lpstr>
      <vt:lpstr> 诗篇 136:1-3 &amp; 23-26 (CNV)</vt:lpstr>
      <vt:lpstr>你们要称谢耶和华，因他本是良善的， 他的慈爱永远长存。  你们要称谢万神之神， 因为他的慈爱永远长存。  你们要称谢万主之主， 因为他的慈爱永远长存。</vt:lpstr>
      <vt:lpstr>他在我们卑微的时候顾念我们， 因为他的慈爱永远长存。  他救我们脱离了敌人， 因为他的慈爱永远长存。  他把粮食赐给全人类， 因为他的慈爱永远长存。  你们要称谢天上的　神， 因为他的慈爱永远长存。</vt:lpstr>
      <vt:lpstr>Slides on  诗篇 137</vt:lpstr>
      <vt:lpstr>PowerPoint Presentation</vt:lpstr>
      <vt:lpstr>Slides on  诗篇 138</vt:lpstr>
      <vt:lpstr>PowerPoint Presentation</vt:lpstr>
      <vt:lpstr>PowerPoint Presentation</vt:lpstr>
      <vt:lpstr>PowerPoint Presentation</vt:lpstr>
      <vt:lpstr>Slides on  诗篇 139</vt:lpstr>
      <vt:lpstr>PowerPoint Presentation</vt:lpstr>
      <vt:lpstr>PowerPoint Presentation</vt:lpstr>
      <vt:lpstr>PowerPoint Presentation</vt:lpstr>
      <vt:lpstr>诗篇139</vt:lpstr>
      <vt:lpstr>PowerPoint Presentation</vt:lpstr>
      <vt:lpstr>PowerPoint Presentation</vt:lpstr>
      <vt:lpstr>PowerPoint Presentation</vt:lpstr>
      <vt:lpstr>PowerPoint Presentation</vt:lpstr>
      <vt:lpstr>Slides on  诗篇 140</vt:lpstr>
      <vt:lpstr>Slides on  诗篇 141</vt:lpstr>
      <vt:lpstr>Slides on  诗篇 142</vt:lpstr>
      <vt:lpstr>PowerPoint Presentation</vt:lpstr>
      <vt:lpstr>PowerPoint Presentation</vt:lpstr>
      <vt:lpstr>PowerPoint Presentation</vt:lpstr>
      <vt:lpstr>PowerPoint Presentation</vt:lpstr>
      <vt:lpstr>Slides on  诗篇 143</vt:lpstr>
      <vt:lpstr>PowerPoint Presentation</vt:lpstr>
      <vt:lpstr>Slides on  诗篇 144</vt:lpstr>
      <vt:lpstr>Slides on  诗篇 145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每篇诗篇里都有赞美！</vt:lpstr>
      <vt:lpstr>Slides on  诗篇 146</vt:lpstr>
      <vt:lpstr>Slides on  诗篇 147</vt:lpstr>
      <vt:lpstr>Slides on  诗篇 148</vt:lpstr>
      <vt:lpstr>Slides on  诗篇 149</vt:lpstr>
      <vt:lpstr>Slides on  诗篇 150</vt:lpstr>
      <vt:lpstr>PowerPoint Presentation</vt:lpstr>
      <vt:lpstr>PowerPoint Presentation</vt:lpstr>
      <vt:lpstr>PowerPoint Presentation</vt:lpstr>
      <vt:lpstr> 当转眼仰望耶稣  Helen H. Lemmel     CCLI Song # 15960 © Words &amp; Music: 1922 New Spring  CIC CCLI Licence # 277507</vt:lpstr>
      <vt:lpstr> 心中是否担忧感苦困？ 没法望见一点微光？ 心仰望主，得真光、新生 更可得丰盛与自由</vt:lpstr>
      <vt:lpstr> 当定晴仰望基督 荣美、圣洁、光辉面容 在救主恩典 真光里看见 俗世事情显虚空不已</vt:lpstr>
      <vt:lpstr> 主经越过生死，今永活 而我藉主得到重生 我众现已不再是罪奴 若靠主恩定必得胜</vt:lpstr>
      <vt:lpstr> 当定晴仰望基督 荣美、圣洁、光辉面容 在救主恩典 真光里看见 俗世事情显虚空不已</vt:lpstr>
      <vt:lpstr> 主应许定终必不改变 𫖸信赖救主必蒙恩 宣讲全备福音可拯救 全地快将步向灭亡！</vt:lpstr>
      <vt:lpstr> 当定晴仰望基督 荣美、圣洁、光辉面容 在救主恩典 真光里看见 俗世事情显虚空不已</vt:lpstr>
      <vt:lpstr>Black</vt:lpstr>
      <vt:lpstr>旧约全书概论链接地址 BibleStudyDownloads.org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About Psalms</dc:title>
  <dc:creator>Lishan</dc:creator>
  <cp:lastModifiedBy>Rick Griffith</cp:lastModifiedBy>
  <cp:revision>412</cp:revision>
  <dcterms:created xsi:type="dcterms:W3CDTF">2003-10-03T08:57:47Z</dcterms:created>
  <dcterms:modified xsi:type="dcterms:W3CDTF">2020-08-23T22:35:50Z</dcterms:modified>
</cp:coreProperties>
</file>