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2.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3.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5.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6.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7.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48.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49.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0.xml" ContentType="application/vnd.openxmlformats-officedocument.theme+xml"/>
  <Override PartName="/ppt/slideLayouts/slideLayout553.xml" ContentType="application/vnd.openxmlformats-officedocument.presentationml.slideLayout+xml"/>
  <Override PartName="/ppt/theme/theme5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3.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5.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7.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1.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62.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63.xml" ContentType="application/vnd.openxmlformats-officedocument.theme+xml"/>
  <Override PartName="/ppt/slideLayouts/slideLayout703.xml" ContentType="application/vnd.openxmlformats-officedocument.presentationml.slideLayout+xml"/>
  <Override PartName="/ppt/theme/theme64.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5.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66.xml" ContentType="application/vnd.openxmlformats-officedocument.theme+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6.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8.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9.xml" ContentType="application/vnd.openxmlformats-officedocument.themeOverride+xml"/>
  <Override PartName="/ppt/notesSlides/notesSlide95.xml" ContentType="application/vnd.openxmlformats-officedocument.presentationml.notesSlide+xml"/>
  <Override PartName="/ppt/theme/themeOverride10.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1.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12.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3.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3975" r:id="rId4"/>
    <p:sldMasterId id="2147483987" r:id="rId5"/>
    <p:sldMasterId id="2147484000" r:id="rId6"/>
    <p:sldMasterId id="2147484031" r:id="rId7"/>
    <p:sldMasterId id="2147484070" r:id="rId8"/>
    <p:sldMasterId id="2147484082" r:id="rId9"/>
    <p:sldMasterId id="2147484134" r:id="rId10"/>
    <p:sldMasterId id="2147484147" r:id="rId11"/>
    <p:sldMasterId id="2147484160" r:id="rId12"/>
    <p:sldMasterId id="2147484198" r:id="rId13"/>
    <p:sldMasterId id="2147484210" r:id="rId14"/>
    <p:sldMasterId id="2147484236" r:id="rId15"/>
    <p:sldMasterId id="2147484248" r:id="rId16"/>
    <p:sldMasterId id="2147484261" r:id="rId17"/>
    <p:sldMasterId id="2147484273" r:id="rId18"/>
    <p:sldMasterId id="2147484285" r:id="rId19"/>
    <p:sldMasterId id="2147484298" r:id="rId20"/>
    <p:sldMasterId id="2147484311" r:id="rId21"/>
    <p:sldMasterId id="2147484324" r:id="rId22"/>
    <p:sldMasterId id="2147484337" r:id="rId23"/>
    <p:sldMasterId id="2147484350" r:id="rId24"/>
    <p:sldMasterId id="2147484362" r:id="rId25"/>
    <p:sldMasterId id="2147484374" r:id="rId26"/>
    <p:sldMasterId id="2147484386" r:id="rId27"/>
    <p:sldMasterId id="2147484398" r:id="rId28"/>
    <p:sldMasterId id="2147484410" r:id="rId29"/>
    <p:sldMasterId id="2147484422" r:id="rId30"/>
    <p:sldMasterId id="2147484434" r:id="rId31"/>
    <p:sldMasterId id="2147484446" r:id="rId32"/>
    <p:sldMasterId id="2147484458" r:id="rId33"/>
    <p:sldMasterId id="2147484470" r:id="rId34"/>
    <p:sldMasterId id="2147484482" r:id="rId35"/>
    <p:sldMasterId id="2147484494" r:id="rId36"/>
    <p:sldMasterId id="2147484506" r:id="rId37"/>
    <p:sldMasterId id="2147484518" r:id="rId38"/>
    <p:sldMasterId id="2147484530" r:id="rId39"/>
    <p:sldMasterId id="2147484542" r:id="rId40"/>
    <p:sldMasterId id="2147484554" r:id="rId41"/>
    <p:sldMasterId id="2147484566" r:id="rId42"/>
    <p:sldMasterId id="2147484591" r:id="rId43"/>
    <p:sldMasterId id="2147484603" r:id="rId44"/>
    <p:sldMasterId id="2147484616" r:id="rId45"/>
    <p:sldMasterId id="2147484629" r:id="rId46"/>
    <p:sldMasterId id="2147484641" r:id="rId47"/>
    <p:sldMasterId id="2147484665" r:id="rId48"/>
    <p:sldMasterId id="2147484677" r:id="rId49"/>
    <p:sldMasterId id="2147484680" r:id="rId50"/>
    <p:sldMasterId id="2147484684" r:id="rId51"/>
    <p:sldMasterId id="2147484686" r:id="rId52"/>
    <p:sldMasterId id="2147484699" r:id="rId53"/>
    <p:sldMasterId id="2147484711" r:id="rId54"/>
    <p:sldMasterId id="2147484723" r:id="rId55"/>
    <p:sldMasterId id="2147484735" r:id="rId56"/>
    <p:sldMasterId id="2147484747" r:id="rId57"/>
    <p:sldMasterId id="2147484760" r:id="rId58"/>
    <p:sldMasterId id="2147484785" r:id="rId59"/>
    <p:sldMasterId id="2147484797" r:id="rId60"/>
    <p:sldMasterId id="2147484811" r:id="rId61"/>
    <p:sldMasterId id="2147484823" r:id="rId62"/>
    <p:sldMasterId id="2147484846" r:id="rId63"/>
    <p:sldMasterId id="2147484885" r:id="rId64"/>
    <p:sldMasterId id="2147484887" r:id="rId65"/>
    <p:sldMasterId id="2147484899" r:id="rId66"/>
    <p:sldMasterId id="2147484911" r:id="rId67"/>
    <p:sldMasterId id="2147484916" r:id="rId68"/>
  </p:sldMasterIdLst>
  <p:notesMasterIdLst>
    <p:notesMasterId r:id="rId285"/>
  </p:notesMasterIdLst>
  <p:sldIdLst>
    <p:sldId id="484" r:id="rId69"/>
    <p:sldId id="314" r:id="rId70"/>
    <p:sldId id="464" r:id="rId71"/>
    <p:sldId id="338" r:id="rId72"/>
    <p:sldId id="316" r:id="rId73"/>
    <p:sldId id="317" r:id="rId74"/>
    <p:sldId id="465" r:id="rId75"/>
    <p:sldId id="466" r:id="rId76"/>
    <p:sldId id="467" r:id="rId77"/>
    <p:sldId id="403" r:id="rId78"/>
    <p:sldId id="343" r:id="rId79"/>
    <p:sldId id="616" r:id="rId80"/>
    <p:sldId id="590" r:id="rId81"/>
    <p:sldId id="487" r:id="rId82"/>
    <p:sldId id="488" r:id="rId83"/>
    <p:sldId id="489" r:id="rId84"/>
    <p:sldId id="490" r:id="rId85"/>
    <p:sldId id="491" r:id="rId86"/>
    <p:sldId id="492" r:id="rId87"/>
    <p:sldId id="493" r:id="rId88"/>
    <p:sldId id="302" r:id="rId89"/>
    <p:sldId id="260" r:id="rId90"/>
    <p:sldId id="261" r:id="rId91"/>
    <p:sldId id="262" r:id="rId92"/>
    <p:sldId id="339" r:id="rId93"/>
    <p:sldId id="263" r:id="rId94"/>
    <p:sldId id="264" r:id="rId95"/>
    <p:sldId id="1980" r:id="rId96"/>
    <p:sldId id="321" r:id="rId97"/>
    <p:sldId id="265" r:id="rId98"/>
    <p:sldId id="267" r:id="rId99"/>
    <p:sldId id="405" r:id="rId100"/>
    <p:sldId id="406" r:id="rId101"/>
    <p:sldId id="407" r:id="rId102"/>
    <p:sldId id="408" r:id="rId103"/>
    <p:sldId id="409" r:id="rId104"/>
    <p:sldId id="410" r:id="rId105"/>
    <p:sldId id="411" r:id="rId106"/>
    <p:sldId id="266" r:id="rId107"/>
    <p:sldId id="613" r:id="rId108"/>
    <p:sldId id="614" r:id="rId109"/>
    <p:sldId id="615" r:id="rId110"/>
    <p:sldId id="2421" r:id="rId111"/>
    <p:sldId id="617" r:id="rId112"/>
    <p:sldId id="618" r:id="rId113"/>
    <p:sldId id="496" r:id="rId114"/>
    <p:sldId id="1977" r:id="rId115"/>
    <p:sldId id="498" r:id="rId116"/>
    <p:sldId id="499" r:id="rId117"/>
    <p:sldId id="500" r:id="rId118"/>
    <p:sldId id="501" r:id="rId119"/>
    <p:sldId id="502" r:id="rId120"/>
    <p:sldId id="512" r:id="rId121"/>
    <p:sldId id="1981" r:id="rId122"/>
    <p:sldId id="1982" r:id="rId123"/>
    <p:sldId id="412" r:id="rId124"/>
    <p:sldId id="1983" r:id="rId125"/>
    <p:sldId id="510" r:id="rId126"/>
    <p:sldId id="511" r:id="rId127"/>
    <p:sldId id="419" r:id="rId128"/>
    <p:sldId id="513" r:id="rId129"/>
    <p:sldId id="481" r:id="rId130"/>
    <p:sldId id="848" r:id="rId131"/>
    <p:sldId id="345" r:id="rId132"/>
    <p:sldId id="277" r:id="rId133"/>
    <p:sldId id="363" r:id="rId134"/>
    <p:sldId id="420" r:id="rId135"/>
    <p:sldId id="459" r:id="rId136"/>
    <p:sldId id="458" r:id="rId137"/>
    <p:sldId id="421" r:id="rId138"/>
    <p:sldId id="276" r:id="rId139"/>
    <p:sldId id="2422" r:id="rId140"/>
    <p:sldId id="482" r:id="rId141"/>
    <p:sldId id="337" r:id="rId142"/>
    <p:sldId id="279" r:id="rId143"/>
    <p:sldId id="483" r:id="rId144"/>
    <p:sldId id="422" r:id="rId145"/>
    <p:sldId id="457" r:id="rId146"/>
    <p:sldId id="423" r:id="rId147"/>
    <p:sldId id="460" r:id="rId148"/>
    <p:sldId id="456" r:id="rId149"/>
    <p:sldId id="3690" r:id="rId150"/>
    <p:sldId id="424" r:id="rId151"/>
    <p:sldId id="453" r:id="rId152"/>
    <p:sldId id="454" r:id="rId153"/>
    <p:sldId id="455" r:id="rId154"/>
    <p:sldId id="355" r:id="rId155"/>
    <p:sldId id="425" r:id="rId156"/>
    <p:sldId id="448" r:id="rId157"/>
    <p:sldId id="426" r:id="rId158"/>
    <p:sldId id="449" r:id="rId159"/>
    <p:sldId id="427" r:id="rId160"/>
    <p:sldId id="450" r:id="rId161"/>
    <p:sldId id="289" r:id="rId162"/>
    <p:sldId id="495" r:id="rId163"/>
    <p:sldId id="470" r:id="rId164"/>
    <p:sldId id="471" r:id="rId165"/>
    <p:sldId id="472" r:id="rId166"/>
    <p:sldId id="473" r:id="rId167"/>
    <p:sldId id="474" r:id="rId168"/>
    <p:sldId id="475" r:id="rId169"/>
    <p:sldId id="476" r:id="rId170"/>
    <p:sldId id="477" r:id="rId171"/>
    <p:sldId id="478" r:id="rId172"/>
    <p:sldId id="479" r:id="rId173"/>
    <p:sldId id="480" r:id="rId174"/>
    <p:sldId id="428" r:id="rId175"/>
    <p:sldId id="514" r:id="rId176"/>
    <p:sldId id="413" r:id="rId177"/>
    <p:sldId id="515" r:id="rId178"/>
    <p:sldId id="273" r:id="rId179"/>
    <p:sldId id="429" r:id="rId180"/>
    <p:sldId id="516" r:id="rId181"/>
    <p:sldId id="517" r:id="rId182"/>
    <p:sldId id="430" r:id="rId183"/>
    <p:sldId id="518" r:id="rId184"/>
    <p:sldId id="431" r:id="rId185"/>
    <p:sldId id="519" r:id="rId186"/>
    <p:sldId id="401" r:id="rId187"/>
    <p:sldId id="432" r:id="rId188"/>
    <p:sldId id="520" r:id="rId189"/>
    <p:sldId id="433" r:id="rId190"/>
    <p:sldId id="399" r:id="rId191"/>
    <p:sldId id="434" r:id="rId192"/>
    <p:sldId id="402" r:id="rId193"/>
    <p:sldId id="274" r:id="rId194"/>
    <p:sldId id="435" r:id="rId195"/>
    <p:sldId id="523" r:id="rId196"/>
    <p:sldId id="400" r:id="rId197"/>
    <p:sldId id="436" r:id="rId198"/>
    <p:sldId id="521" r:id="rId199"/>
    <p:sldId id="437" r:id="rId200"/>
    <p:sldId id="522" r:id="rId201"/>
    <p:sldId id="438" r:id="rId202"/>
    <p:sldId id="524" r:id="rId203"/>
    <p:sldId id="525" r:id="rId204"/>
    <p:sldId id="439" r:id="rId205"/>
    <p:sldId id="526" r:id="rId206"/>
    <p:sldId id="527" r:id="rId207"/>
    <p:sldId id="528" r:id="rId208"/>
    <p:sldId id="529" r:id="rId209"/>
    <p:sldId id="530" r:id="rId210"/>
    <p:sldId id="275" r:id="rId211"/>
    <p:sldId id="414" r:id="rId212"/>
    <p:sldId id="440" r:id="rId213"/>
    <p:sldId id="531" r:id="rId214"/>
    <p:sldId id="417" r:id="rId215"/>
    <p:sldId id="441" r:id="rId216"/>
    <p:sldId id="415" r:id="rId217"/>
    <p:sldId id="442" r:id="rId218"/>
    <p:sldId id="532" r:id="rId219"/>
    <p:sldId id="443" r:id="rId220"/>
    <p:sldId id="533" r:id="rId221"/>
    <p:sldId id="534" r:id="rId222"/>
    <p:sldId id="444" r:id="rId223"/>
    <p:sldId id="535" r:id="rId224"/>
    <p:sldId id="445" r:id="rId225"/>
    <p:sldId id="416" r:id="rId226"/>
    <p:sldId id="446" r:id="rId227"/>
    <p:sldId id="536" r:id="rId228"/>
    <p:sldId id="537" r:id="rId229"/>
    <p:sldId id="447" r:id="rId230"/>
    <p:sldId id="538" r:id="rId231"/>
    <p:sldId id="539" r:id="rId232"/>
    <p:sldId id="1988" r:id="rId233"/>
    <p:sldId id="1989" r:id="rId234"/>
    <p:sldId id="542" r:id="rId235"/>
    <p:sldId id="543" r:id="rId236"/>
    <p:sldId id="544" r:id="rId237"/>
    <p:sldId id="563" r:id="rId238"/>
    <p:sldId id="546" r:id="rId239"/>
    <p:sldId id="547" r:id="rId240"/>
    <p:sldId id="548" r:id="rId241"/>
    <p:sldId id="549" r:id="rId242"/>
    <p:sldId id="550" r:id="rId243"/>
    <p:sldId id="551" r:id="rId244"/>
    <p:sldId id="552" r:id="rId245"/>
    <p:sldId id="553" r:id="rId246"/>
    <p:sldId id="554" r:id="rId247"/>
    <p:sldId id="555" r:id="rId248"/>
    <p:sldId id="556" r:id="rId249"/>
    <p:sldId id="557" r:id="rId250"/>
    <p:sldId id="558" r:id="rId251"/>
    <p:sldId id="559" r:id="rId252"/>
    <p:sldId id="560" r:id="rId253"/>
    <p:sldId id="561" r:id="rId254"/>
    <p:sldId id="589" r:id="rId255"/>
    <p:sldId id="780" r:id="rId256"/>
    <p:sldId id="564" r:id="rId257"/>
    <p:sldId id="1985" r:id="rId258"/>
    <p:sldId id="1987" r:id="rId259"/>
    <p:sldId id="1986" r:id="rId260"/>
    <p:sldId id="1984" r:id="rId261"/>
    <p:sldId id="569" r:id="rId262"/>
    <p:sldId id="570" r:id="rId263"/>
    <p:sldId id="571" r:id="rId264"/>
    <p:sldId id="572" r:id="rId265"/>
    <p:sldId id="573" r:id="rId266"/>
    <p:sldId id="574" r:id="rId267"/>
    <p:sldId id="575" r:id="rId268"/>
    <p:sldId id="576" r:id="rId269"/>
    <p:sldId id="577" r:id="rId270"/>
    <p:sldId id="578" r:id="rId271"/>
    <p:sldId id="579" r:id="rId272"/>
    <p:sldId id="580" r:id="rId273"/>
    <p:sldId id="581" r:id="rId274"/>
    <p:sldId id="582" r:id="rId275"/>
    <p:sldId id="583" r:id="rId276"/>
    <p:sldId id="584" r:id="rId277"/>
    <p:sldId id="585" r:id="rId278"/>
    <p:sldId id="586" r:id="rId279"/>
    <p:sldId id="588" r:id="rId280"/>
    <p:sldId id="418" r:id="rId281"/>
    <p:sldId id="452" r:id="rId282"/>
    <p:sldId id="461" r:id="rId283"/>
    <p:sldId id="462" r:id="rId2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0D2C64D-B045-4345-B3D8-6B2836B957DF}">
          <p14:sldIdLst>
            <p14:sldId id="484"/>
            <p14:sldId id="314"/>
            <p14:sldId id="464"/>
            <p14:sldId id="338"/>
            <p14:sldId id="316"/>
            <p14:sldId id="317"/>
            <p14:sldId id="465"/>
            <p14:sldId id="466"/>
            <p14:sldId id="467"/>
            <p14:sldId id="403"/>
            <p14:sldId id="343"/>
            <p14:sldId id="616"/>
            <p14:sldId id="590"/>
            <p14:sldId id="487"/>
            <p14:sldId id="488"/>
            <p14:sldId id="489"/>
            <p14:sldId id="490"/>
            <p14:sldId id="491"/>
            <p14:sldId id="492"/>
            <p14:sldId id="493"/>
          </p14:sldIdLst>
        </p14:section>
        <p14:section name="Introduction" id="{58C20C83-28B9-47FC-A5EF-5F10AD63AD42}">
          <p14:sldIdLst>
            <p14:sldId id="302"/>
            <p14:sldId id="260"/>
            <p14:sldId id="261"/>
            <p14:sldId id="262"/>
            <p14:sldId id="339"/>
            <p14:sldId id="263"/>
            <p14:sldId id="264"/>
            <p14:sldId id="1980"/>
            <p14:sldId id="321"/>
            <p14:sldId id="265"/>
            <p14:sldId id="267"/>
            <p14:sldId id="405"/>
            <p14:sldId id="406"/>
            <p14:sldId id="407"/>
            <p14:sldId id="408"/>
            <p14:sldId id="409"/>
            <p14:sldId id="410"/>
            <p14:sldId id="411"/>
            <p14:sldId id="266"/>
            <p14:sldId id="613"/>
            <p14:sldId id="614"/>
            <p14:sldId id="615"/>
            <p14:sldId id="2421"/>
            <p14:sldId id="617"/>
            <p14:sldId id="618"/>
          </p14:sldIdLst>
        </p14:section>
        <p14:section name="Sermon" id="{6755FAFD-A8AB-5241-8C89-BE44692C4FAB}">
          <p14:sldIdLst>
            <p14:sldId id="496"/>
            <p14:sldId id="1977"/>
            <p14:sldId id="498"/>
            <p14:sldId id="499"/>
            <p14:sldId id="500"/>
            <p14:sldId id="501"/>
            <p14:sldId id="502"/>
            <p14:sldId id="512"/>
            <p14:sldId id="1981"/>
            <p14:sldId id="1982"/>
            <p14:sldId id="412"/>
            <p14:sldId id="1983"/>
            <p14:sldId id="510"/>
            <p14:sldId id="511"/>
          </p14:sldIdLst>
        </p14:section>
        <p14:section name="Chapters" id="{C11D8636-F307-4AF1-83AF-655069595243}">
          <p14:sldIdLst>
            <p14:sldId id="419"/>
            <p14:sldId id="513"/>
            <p14:sldId id="481"/>
            <p14:sldId id="848"/>
            <p14:sldId id="345"/>
            <p14:sldId id="277"/>
            <p14:sldId id="363"/>
            <p14:sldId id="420"/>
            <p14:sldId id="459"/>
            <p14:sldId id="458"/>
            <p14:sldId id="421"/>
            <p14:sldId id="276"/>
            <p14:sldId id="2422"/>
            <p14:sldId id="482"/>
            <p14:sldId id="337"/>
            <p14:sldId id="279"/>
            <p14:sldId id="483"/>
            <p14:sldId id="422"/>
            <p14:sldId id="457"/>
            <p14:sldId id="423"/>
            <p14:sldId id="460"/>
            <p14:sldId id="456"/>
            <p14:sldId id="3690"/>
            <p14:sldId id="424"/>
            <p14:sldId id="453"/>
            <p14:sldId id="454"/>
            <p14:sldId id="455"/>
            <p14:sldId id="355"/>
            <p14:sldId id="425"/>
            <p14:sldId id="448"/>
            <p14:sldId id="426"/>
            <p14:sldId id="449"/>
            <p14:sldId id="427"/>
            <p14:sldId id="450"/>
            <p14:sldId id="289"/>
            <p14:sldId id="495"/>
            <p14:sldId id="470"/>
            <p14:sldId id="471"/>
            <p14:sldId id="472"/>
            <p14:sldId id="473"/>
            <p14:sldId id="474"/>
            <p14:sldId id="475"/>
            <p14:sldId id="476"/>
            <p14:sldId id="477"/>
            <p14:sldId id="478"/>
            <p14:sldId id="479"/>
            <p14:sldId id="480"/>
            <p14:sldId id="428"/>
            <p14:sldId id="514"/>
            <p14:sldId id="413"/>
            <p14:sldId id="515"/>
            <p14:sldId id="273"/>
            <p14:sldId id="429"/>
            <p14:sldId id="516"/>
            <p14:sldId id="517"/>
            <p14:sldId id="430"/>
            <p14:sldId id="518"/>
            <p14:sldId id="431"/>
            <p14:sldId id="519"/>
            <p14:sldId id="401"/>
            <p14:sldId id="432"/>
            <p14:sldId id="520"/>
            <p14:sldId id="433"/>
            <p14:sldId id="399"/>
            <p14:sldId id="434"/>
            <p14:sldId id="402"/>
            <p14:sldId id="274"/>
            <p14:sldId id="435"/>
            <p14:sldId id="523"/>
            <p14:sldId id="400"/>
            <p14:sldId id="436"/>
            <p14:sldId id="521"/>
            <p14:sldId id="437"/>
            <p14:sldId id="522"/>
            <p14:sldId id="438"/>
            <p14:sldId id="524"/>
            <p14:sldId id="525"/>
            <p14:sldId id="439"/>
            <p14:sldId id="526"/>
            <p14:sldId id="527"/>
            <p14:sldId id="528"/>
            <p14:sldId id="529"/>
            <p14:sldId id="530"/>
            <p14:sldId id="275"/>
            <p14:sldId id="414"/>
            <p14:sldId id="440"/>
            <p14:sldId id="531"/>
            <p14:sldId id="417"/>
            <p14:sldId id="441"/>
            <p14:sldId id="415"/>
            <p14:sldId id="442"/>
            <p14:sldId id="532"/>
            <p14:sldId id="443"/>
            <p14:sldId id="533"/>
            <p14:sldId id="534"/>
            <p14:sldId id="444"/>
            <p14:sldId id="535"/>
            <p14:sldId id="445"/>
            <p14:sldId id="416"/>
            <p14:sldId id="446"/>
            <p14:sldId id="536"/>
            <p14:sldId id="537"/>
            <p14:sldId id="447"/>
            <p14:sldId id="538"/>
            <p14:sldId id="539"/>
          </p14:sldIdLst>
        </p14:section>
        <p14:section name="Conclusion" id="{E0A967F2-F82B-4089-88AB-D7462DA921E0}">
          <p14:sldIdLst>
            <p14:sldId id="1988"/>
            <p14:sldId id="1989"/>
            <p14:sldId id="542"/>
            <p14:sldId id="543"/>
            <p14:sldId id="544"/>
            <p14:sldId id="563"/>
            <p14:sldId id="546"/>
            <p14:sldId id="547"/>
            <p14:sldId id="548"/>
            <p14:sldId id="549"/>
            <p14:sldId id="550"/>
            <p14:sldId id="551"/>
            <p14:sldId id="552"/>
            <p14:sldId id="553"/>
            <p14:sldId id="554"/>
            <p14:sldId id="555"/>
            <p14:sldId id="556"/>
            <p14:sldId id="557"/>
            <p14:sldId id="558"/>
            <p14:sldId id="559"/>
            <p14:sldId id="560"/>
            <p14:sldId id="561"/>
            <p14:sldId id="589"/>
            <p14:sldId id="780"/>
            <p14:sldId id="564"/>
            <p14:sldId id="1985"/>
            <p14:sldId id="1987"/>
            <p14:sldId id="1986"/>
            <p14:sldId id="1984"/>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8"/>
          </p14:sldIdLst>
        </p14:section>
        <p14:section name="Supplements" id="{AEF89A3B-9F37-004C-8FCF-7671992403EA}">
          <p14:sldIdLst>
            <p14:sldId id="418"/>
            <p14:sldId id="452"/>
            <p14:sldId id="461"/>
            <p14:sldId id="4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73"/>
    <p:restoredTop sz="77305" autoAdjust="0"/>
  </p:normalViewPr>
  <p:slideViewPr>
    <p:cSldViewPr>
      <p:cViewPr varScale="1">
        <p:scale>
          <a:sx n="113" d="100"/>
          <a:sy n="113" d="100"/>
        </p:scale>
        <p:origin x="368" y="184"/>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p:scale>
        <a:sx n="50" d="100"/>
        <a:sy n="50" d="100"/>
      </p:scale>
      <p:origin x="0" y="-640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1.xml"/><Relationship Id="rId170" Type="http://schemas.openxmlformats.org/officeDocument/2006/relationships/slide" Target="slides/slide102.xml"/><Relationship Id="rId226" Type="http://schemas.openxmlformats.org/officeDocument/2006/relationships/slide" Target="slides/slide158.xml"/><Relationship Id="rId268" Type="http://schemas.openxmlformats.org/officeDocument/2006/relationships/slide" Target="slides/slide200.xml"/><Relationship Id="rId32" Type="http://schemas.openxmlformats.org/officeDocument/2006/relationships/slideMaster" Target="slideMasters/slideMaster32.xml"/><Relationship Id="rId74" Type="http://schemas.openxmlformats.org/officeDocument/2006/relationships/slide" Target="slides/slide6.xml"/><Relationship Id="rId128" Type="http://schemas.openxmlformats.org/officeDocument/2006/relationships/slide" Target="slides/slide60.xml"/><Relationship Id="rId5" Type="http://schemas.openxmlformats.org/officeDocument/2006/relationships/slideMaster" Target="slideMasters/slideMaster5.xml"/><Relationship Id="rId181" Type="http://schemas.openxmlformats.org/officeDocument/2006/relationships/slide" Target="slides/slide113.xml"/><Relationship Id="rId237" Type="http://schemas.openxmlformats.org/officeDocument/2006/relationships/slide" Target="slides/slide169.xml"/><Relationship Id="rId279" Type="http://schemas.openxmlformats.org/officeDocument/2006/relationships/slide" Target="slides/slide211.xml"/><Relationship Id="rId43" Type="http://schemas.openxmlformats.org/officeDocument/2006/relationships/slideMaster" Target="slideMasters/slideMaster43.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92" Type="http://schemas.openxmlformats.org/officeDocument/2006/relationships/slide" Target="slides/slide124.xml"/><Relationship Id="rId206" Type="http://schemas.openxmlformats.org/officeDocument/2006/relationships/slide" Target="slides/slide138.xml"/><Relationship Id="rId248" Type="http://schemas.openxmlformats.org/officeDocument/2006/relationships/slide" Target="slides/slide180.xml"/><Relationship Id="rId269" Type="http://schemas.openxmlformats.org/officeDocument/2006/relationships/slide" Target="slides/slide2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0.xml"/><Relationship Id="rId129" Type="http://schemas.openxmlformats.org/officeDocument/2006/relationships/slide" Target="slides/slide61.xml"/><Relationship Id="rId280" Type="http://schemas.openxmlformats.org/officeDocument/2006/relationships/slide" Target="slides/slide212.xml"/><Relationship Id="rId54" Type="http://schemas.openxmlformats.org/officeDocument/2006/relationships/slideMaster" Target="slideMasters/slideMaster54.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217"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170.xml"/><Relationship Id="rId259" Type="http://schemas.openxmlformats.org/officeDocument/2006/relationships/slide" Target="slides/slide191.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93" Type="http://schemas.openxmlformats.org/officeDocument/2006/relationships/slide" Target="slides/slide125.xml"/><Relationship Id="rId207" Type="http://schemas.openxmlformats.org/officeDocument/2006/relationships/slide" Target="slides/slide139.xml"/><Relationship Id="rId228" Type="http://schemas.openxmlformats.org/officeDocument/2006/relationships/slide" Target="slides/slide160.xml"/><Relationship Id="rId249"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281"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20" Type="http://schemas.openxmlformats.org/officeDocument/2006/relationships/slide" Target="slides/slide52.xml"/><Relationship Id="rId141" Type="http://schemas.openxmlformats.org/officeDocument/2006/relationships/slide" Target="slides/slide73.xml"/><Relationship Id="rId7" Type="http://schemas.openxmlformats.org/officeDocument/2006/relationships/slideMaster" Target="slideMasters/slideMaster7.xml"/><Relationship Id="rId162" Type="http://schemas.openxmlformats.org/officeDocument/2006/relationships/slide" Target="slides/slide94.xml"/><Relationship Id="rId183" Type="http://schemas.openxmlformats.org/officeDocument/2006/relationships/slide" Target="slides/slide115.xml"/><Relationship Id="rId218" Type="http://schemas.openxmlformats.org/officeDocument/2006/relationships/slide" Target="slides/slide150.xml"/><Relationship Id="rId239" Type="http://schemas.openxmlformats.org/officeDocument/2006/relationships/slide" Target="slides/slide171.xml"/><Relationship Id="rId250" Type="http://schemas.openxmlformats.org/officeDocument/2006/relationships/slide" Target="slides/slide182.xml"/><Relationship Id="rId271"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31" Type="http://schemas.openxmlformats.org/officeDocument/2006/relationships/slide" Target="slides/slide63.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208" Type="http://schemas.openxmlformats.org/officeDocument/2006/relationships/slide" Target="slides/slide140.xml"/><Relationship Id="rId229" Type="http://schemas.openxmlformats.org/officeDocument/2006/relationships/slide" Target="slides/slide161.xml"/><Relationship Id="rId240" Type="http://schemas.openxmlformats.org/officeDocument/2006/relationships/slide" Target="slides/slide172.xml"/><Relationship Id="rId261"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8" Type="http://schemas.openxmlformats.org/officeDocument/2006/relationships/slideMaster" Target="slideMasters/slideMaster8.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219" Type="http://schemas.openxmlformats.org/officeDocument/2006/relationships/slide" Target="slides/slide151.xml"/><Relationship Id="rId230" Type="http://schemas.openxmlformats.org/officeDocument/2006/relationships/slide" Target="slides/slide162.xml"/><Relationship Id="rId251" Type="http://schemas.openxmlformats.org/officeDocument/2006/relationships/slide" Target="slides/slide18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4.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95" Type="http://schemas.openxmlformats.org/officeDocument/2006/relationships/slide" Target="slides/slide127.xml"/><Relationship Id="rId209" Type="http://schemas.openxmlformats.org/officeDocument/2006/relationships/slide" Target="slides/slide141.xml"/><Relationship Id="rId220" Type="http://schemas.openxmlformats.org/officeDocument/2006/relationships/slide" Target="slides/slide152.xml"/><Relationship Id="rId241"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4.xml"/><Relationship Id="rId283" Type="http://schemas.openxmlformats.org/officeDocument/2006/relationships/slide" Target="slides/slide215.xml"/><Relationship Id="rId78" Type="http://schemas.openxmlformats.org/officeDocument/2006/relationships/slide" Target="slides/slide10.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64" Type="http://schemas.openxmlformats.org/officeDocument/2006/relationships/slide" Target="slides/slide96.xml"/><Relationship Id="rId185" Type="http://schemas.openxmlformats.org/officeDocument/2006/relationships/slide" Target="slides/slide117.xml"/><Relationship Id="rId9" Type="http://schemas.openxmlformats.org/officeDocument/2006/relationships/slideMaster" Target="slideMasters/slideMaster9.xml"/><Relationship Id="rId210" Type="http://schemas.openxmlformats.org/officeDocument/2006/relationships/slide" Target="slides/slide142.xml"/><Relationship Id="rId26" Type="http://schemas.openxmlformats.org/officeDocument/2006/relationships/slideMaster" Target="slideMasters/slideMaster26.xml"/><Relationship Id="rId231" Type="http://schemas.openxmlformats.org/officeDocument/2006/relationships/slide" Target="slides/slide163.xml"/><Relationship Id="rId252" Type="http://schemas.openxmlformats.org/officeDocument/2006/relationships/slide" Target="slides/slide184.xml"/><Relationship Id="rId273"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221" Type="http://schemas.openxmlformats.org/officeDocument/2006/relationships/slide" Target="slides/slide153.xml"/><Relationship Id="rId242" Type="http://schemas.openxmlformats.org/officeDocument/2006/relationships/slide" Target="slides/slide174.xml"/><Relationship Id="rId263" Type="http://schemas.openxmlformats.org/officeDocument/2006/relationships/slide" Target="slides/slide195.xml"/><Relationship Id="rId284"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32" Type="http://schemas.openxmlformats.org/officeDocument/2006/relationships/slide" Target="slides/slide164.xml"/><Relationship Id="rId253" Type="http://schemas.openxmlformats.org/officeDocument/2006/relationships/slide" Target="slides/slide185.xml"/><Relationship Id="rId274"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201" Type="http://schemas.openxmlformats.org/officeDocument/2006/relationships/slide" Target="slides/slide133.xml"/><Relationship Id="rId222" Type="http://schemas.openxmlformats.org/officeDocument/2006/relationships/slide" Target="slides/slide154.xml"/><Relationship Id="rId243" Type="http://schemas.openxmlformats.org/officeDocument/2006/relationships/slide" Target="slides/slide175.xml"/><Relationship Id="rId264" Type="http://schemas.openxmlformats.org/officeDocument/2006/relationships/slide" Target="slides/slide196.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1" Type="http://schemas.openxmlformats.org/officeDocument/2006/relationships/slideMaster" Target="slideMasters/slideMaster1.xml"/><Relationship Id="rId212" Type="http://schemas.openxmlformats.org/officeDocument/2006/relationships/slide" Target="slides/slide144.xml"/><Relationship Id="rId233" Type="http://schemas.openxmlformats.org/officeDocument/2006/relationships/slide" Target="slides/slide165.xml"/><Relationship Id="rId254" Type="http://schemas.openxmlformats.org/officeDocument/2006/relationships/slide" Target="slides/slide18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275" Type="http://schemas.openxmlformats.org/officeDocument/2006/relationships/slide" Target="slides/slide207.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202" Type="http://schemas.openxmlformats.org/officeDocument/2006/relationships/slide" Target="slides/slide134.xml"/><Relationship Id="rId223" Type="http://schemas.openxmlformats.org/officeDocument/2006/relationships/slide" Target="slides/slide155.xml"/><Relationship Id="rId244"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7.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34"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7.xml"/><Relationship Id="rId276"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19" Type="http://schemas.openxmlformats.org/officeDocument/2006/relationships/slideMaster" Target="slideMasters/slideMaster19.xml"/><Relationship Id="rId224" Type="http://schemas.openxmlformats.org/officeDocument/2006/relationships/slide" Target="slides/slide156.xml"/><Relationship Id="rId245" Type="http://schemas.openxmlformats.org/officeDocument/2006/relationships/slide" Target="slides/slide177.xml"/><Relationship Id="rId266" Type="http://schemas.openxmlformats.org/officeDocument/2006/relationships/slide" Target="slides/slide198.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slide" Target="slides/slide146.xml"/><Relationship Id="rId235" Type="http://schemas.openxmlformats.org/officeDocument/2006/relationships/slide" Target="slides/slide167.xml"/><Relationship Id="rId256" Type="http://schemas.openxmlformats.org/officeDocument/2006/relationships/slide" Target="slides/slide188.xml"/><Relationship Id="rId277" Type="http://schemas.openxmlformats.org/officeDocument/2006/relationships/slide" Target="slides/slide209.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179" Type="http://schemas.openxmlformats.org/officeDocument/2006/relationships/slide" Target="slides/slide111.xml"/><Relationship Id="rId190" Type="http://schemas.openxmlformats.org/officeDocument/2006/relationships/slide" Target="slides/slide122.xml"/><Relationship Id="rId204" Type="http://schemas.openxmlformats.org/officeDocument/2006/relationships/slide" Target="slides/slide136.xml"/><Relationship Id="rId225" Type="http://schemas.openxmlformats.org/officeDocument/2006/relationships/slide" Target="slides/slide157.xml"/><Relationship Id="rId246" Type="http://schemas.openxmlformats.org/officeDocument/2006/relationships/slide" Target="slides/slide178.xml"/><Relationship Id="rId267" Type="http://schemas.openxmlformats.org/officeDocument/2006/relationships/slide" Target="slides/slide199.xml"/><Relationship Id="rId288" Type="http://schemas.openxmlformats.org/officeDocument/2006/relationships/theme" Target="theme/theme1.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94" Type="http://schemas.openxmlformats.org/officeDocument/2006/relationships/slide" Target="slides/slide26.xml"/><Relationship Id="rId148" Type="http://schemas.openxmlformats.org/officeDocument/2006/relationships/slide" Target="slides/slide80.xml"/><Relationship Id="rId169" Type="http://schemas.openxmlformats.org/officeDocument/2006/relationships/slide" Target="slides/slide101.xml"/><Relationship Id="rId4" Type="http://schemas.openxmlformats.org/officeDocument/2006/relationships/slideMaster" Target="slideMasters/slideMaster4.xml"/><Relationship Id="rId180" Type="http://schemas.openxmlformats.org/officeDocument/2006/relationships/slide" Target="slides/slide112.xml"/><Relationship Id="rId215" Type="http://schemas.openxmlformats.org/officeDocument/2006/relationships/slide" Target="slides/slide147.xml"/><Relationship Id="rId236" Type="http://schemas.openxmlformats.org/officeDocument/2006/relationships/slide" Target="slides/slide168.xml"/><Relationship Id="rId257" Type="http://schemas.openxmlformats.org/officeDocument/2006/relationships/slide" Target="slides/slide189.xml"/><Relationship Id="rId278"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107" Type="http://schemas.openxmlformats.org/officeDocument/2006/relationships/slide" Target="slides/slide39.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258" Type="http://schemas.openxmlformats.org/officeDocument/2006/relationships/slide" Target="slides/slide19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171" Type="http://schemas.openxmlformats.org/officeDocument/2006/relationships/slide" Target="slides/slide103.xml"/><Relationship Id="rId227"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E1D73305-5E55-4BDE-9959-D78CCB68720E}" type="presOf" srcId="{325DB5A0-FE7A-8245-9663-7B515E4DF4C8}" destId="{EAEA7D1D-8D8A-4A4B-812D-D24179AFED27}" srcOrd="0" destOrd="0" presId="urn:microsoft.com/office/officeart/2005/8/layout/cycle1"/>
    <dgm:cxn modelId="{22E37610-2D6B-490E-AD83-9D8B950F0078}" type="presOf" srcId="{D7E87DE1-03EB-D748-89C5-D76845DF9F58}" destId="{12C576B8-5B2D-B04B-98C4-29D5E499FD83}" srcOrd="0" destOrd="0" presId="urn:microsoft.com/office/officeart/2005/8/layout/cycle1"/>
    <dgm:cxn modelId="{2AAFAD12-0731-489E-9146-D8343E184C4E}" type="presOf" srcId="{D805A741-31F4-6D45-A082-4AD4C7B066F1}" destId="{7D368AA8-A897-6A44-B2ED-5420DBBF55CD}" srcOrd="0" destOrd="0" presId="urn:microsoft.com/office/officeart/2005/8/layout/cycle1"/>
    <dgm:cxn modelId="{3CBFD314-C325-479E-83DE-D2C19EBBAF22}" type="presOf" srcId="{54471214-3ABC-B64E-8935-4F53AC7091F5}" destId="{2257407E-2335-6E46-9533-50F1A4869162}" srcOrd="0" destOrd="0" presId="urn:microsoft.com/office/officeart/2005/8/layout/cycle1"/>
    <dgm:cxn modelId="{6613D122-4B4E-49F9-A608-72D2DD5B0640}" type="presOf" srcId="{8E1255C9-F847-A440-83FF-7AA254CCB896}" destId="{974F300E-4386-5845-9047-D2E50BE5B9D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988FA24-77E2-4073-BAF2-95204D242F1D}" type="presOf" srcId="{CCCC52AB-CFB4-904A-B94C-E1998826B4F9}" destId="{7C0589C6-43EC-854D-966B-B0C5FE9A8192}" srcOrd="0" destOrd="0" presId="urn:microsoft.com/office/officeart/2005/8/layout/cycle1"/>
    <dgm:cxn modelId="{B637BE26-9139-44FB-B484-86DB8B099B4E}" type="presOf" srcId="{591E9484-33B2-714C-AA5D-D47E80DA12F9}" destId="{CDA9BE8C-41E5-BF45-BAB4-5B91BDDEFF8D}" srcOrd="0" destOrd="0" presId="urn:microsoft.com/office/officeart/2005/8/layout/cycle1"/>
    <dgm:cxn modelId="{00C9DC26-B501-4C3C-9A2F-DFBF4CF27A73}" type="presOf" srcId="{0858D728-97B0-1A41-82DA-1572CE14754F}" destId="{9BE0E30D-6CC1-3143-BC4A-4FF2C5039316}" srcOrd="0" destOrd="0" presId="urn:microsoft.com/office/officeart/2005/8/layout/cycle1"/>
    <dgm:cxn modelId="{5AF94428-EBF1-4786-9C0F-01F7D55817E2}" type="presOf" srcId="{527799A3-6798-F14C-9108-A99B044124B3}" destId="{CE064FAD-9527-C04A-986D-ADE7F29D4AAF}" srcOrd="0" destOrd="0" presId="urn:microsoft.com/office/officeart/2005/8/layout/cycle1"/>
    <dgm:cxn modelId="{1BB2E62E-1B8F-4461-A347-DB97F4D35699}"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45B6840-F945-4974-8922-1BD210A4D196}"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B06EDA4A-DC21-4DB4-A639-5EEFE4CDE489}" type="presOf" srcId="{6533DBF9-2933-D44A-B9F0-8FC24EC06F20}" destId="{C4FE94AE-AFAE-8743-9525-171FDA850E0F}" srcOrd="0" destOrd="0" presId="urn:microsoft.com/office/officeart/2005/8/layout/cycle1"/>
    <dgm:cxn modelId="{F273534D-8865-49B4-8EA5-A5E6FD7819EE}" type="presOf" srcId="{C62D126D-D94F-0A45-AAB3-A4A2804A9AA5}" destId="{49452468-AA65-834B-B75D-72A0A7810E13}" srcOrd="0" destOrd="0" presId="urn:microsoft.com/office/officeart/2005/8/layout/cycle1"/>
    <dgm:cxn modelId="{7C32AD56-5D45-4D94-8E22-65F024455570}" type="presOf" srcId="{63159F5F-19C4-974F-B4D9-6A8388E3A179}" destId="{DC85BF06-3190-2C49-B38C-CC01414F9567}" srcOrd="0" destOrd="0" presId="urn:microsoft.com/office/officeart/2005/8/layout/cycle1"/>
    <dgm:cxn modelId="{5B964568-B6E1-4471-9805-43D5533F399A}" type="presOf" srcId="{931AD6AD-68AD-1F4D-802F-C6CD780A0CDB}" destId="{19DCBC3D-EF34-4444-B52C-E59D1C44CC9D}" srcOrd="0" destOrd="0" presId="urn:microsoft.com/office/officeart/2005/8/layout/cycle1"/>
    <dgm:cxn modelId="{F200956C-BCC7-47B5-B930-DAE3DDBD79EC}" type="presOf" srcId="{19401D75-4FA1-2642-9C39-67D34D8AB9EC}" destId="{37E24780-EDFC-1D4D-B756-C90BE821441B}" srcOrd="0" destOrd="0" presId="urn:microsoft.com/office/officeart/2005/8/layout/cycle1"/>
    <dgm:cxn modelId="{AB3B5273-0D12-46DB-9A0A-61061CE22704}" type="presOf" srcId="{D548EBB6-B1A8-4E4A-94F3-38AFF917AA13}" destId="{A85B6194-0CD3-0046-9C07-12EA626BEFA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135F49E-17CB-4639-8F91-B9C0F2C15F2B}" type="presOf" srcId="{55E743FA-081E-B447-B4F2-DEEACC6857BC}" destId="{36444405-91CC-BC45-909E-8AE477F1EC7C}" srcOrd="0" destOrd="0" presId="urn:microsoft.com/office/officeart/2005/8/layout/cycle1"/>
    <dgm:cxn modelId="{6EAE5DA4-C500-47C8-8DFA-ABAB31DAA5D0}"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87DEBB0-F552-4D39-96B4-13C4DDADEC87}"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6B5C1BC-E157-4A61-8ABA-26E42FA10D4B}"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6C167AC7-3BB3-477C-91CC-5A3F06EECDA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47A5A6D6-56A4-4ABE-BD61-CEB532A25836}"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5B769F2-01A1-4BAC-A5D0-54CB0E9EC764}" type="presOf" srcId="{610909C5-6334-264F-93E0-189A71FB6993}" destId="{54CDBF4B-9D09-3242-A1D5-0506BD1712C5}" srcOrd="0" destOrd="0" presId="urn:microsoft.com/office/officeart/2005/8/layout/cycle1"/>
    <dgm:cxn modelId="{AB06C9F2-875A-48D6-94C2-D264125C9398}" type="presOf" srcId="{81D20D5D-F15B-B844-BCE7-07FE2E88C5B6}" destId="{2467F156-8EB3-F044-8664-8B186FD19D40}" srcOrd="0" destOrd="0" presId="urn:microsoft.com/office/officeart/2005/8/layout/cycle1"/>
    <dgm:cxn modelId="{5B5FC999-8E07-43FD-B778-9B89E631E651}" type="presParOf" srcId="{974F300E-4386-5845-9047-D2E50BE5B9DF}" destId="{BF1A72C0-4F23-214E-B2C0-EC3432C35438}" srcOrd="0" destOrd="0" presId="urn:microsoft.com/office/officeart/2005/8/layout/cycle1"/>
    <dgm:cxn modelId="{FB43447D-B1A7-4F03-BA1E-BD8A2291ADC2}" type="presParOf" srcId="{974F300E-4386-5845-9047-D2E50BE5B9DF}" destId="{92DA8A36-05F4-4B4C-B207-6FB4CBC9688F}" srcOrd="1" destOrd="0" presId="urn:microsoft.com/office/officeart/2005/8/layout/cycle1"/>
    <dgm:cxn modelId="{662A4203-A298-40C8-96A2-8D3B5635AB0C}" type="presParOf" srcId="{974F300E-4386-5845-9047-D2E50BE5B9DF}" destId="{2990F259-A510-7044-A15A-189FB55AE5CB}" srcOrd="2" destOrd="0" presId="urn:microsoft.com/office/officeart/2005/8/layout/cycle1"/>
    <dgm:cxn modelId="{166E3DD3-670F-4D34-9631-8B8E0282DF90}" type="presParOf" srcId="{974F300E-4386-5845-9047-D2E50BE5B9DF}" destId="{A7A1548F-03D0-7F43-8C4C-631804CE4126}" srcOrd="3" destOrd="0" presId="urn:microsoft.com/office/officeart/2005/8/layout/cycle1"/>
    <dgm:cxn modelId="{EC8C460C-1AF9-4585-8607-9B83FE5BD514}" type="presParOf" srcId="{974F300E-4386-5845-9047-D2E50BE5B9DF}" destId="{EAEA7D1D-8D8A-4A4B-812D-D24179AFED27}" srcOrd="4" destOrd="0" presId="urn:microsoft.com/office/officeart/2005/8/layout/cycle1"/>
    <dgm:cxn modelId="{0FB6E7E9-4913-4836-A433-56EFAA38A153}" type="presParOf" srcId="{974F300E-4386-5845-9047-D2E50BE5B9DF}" destId="{2257407E-2335-6E46-9533-50F1A4869162}" srcOrd="5" destOrd="0" presId="urn:microsoft.com/office/officeart/2005/8/layout/cycle1"/>
    <dgm:cxn modelId="{FA83FC20-AA22-4CDF-8DB1-793A966EEC79}" type="presParOf" srcId="{974F300E-4386-5845-9047-D2E50BE5B9DF}" destId="{3467B5D4-61EB-4C46-BB87-881C0920F2D1}" srcOrd="6" destOrd="0" presId="urn:microsoft.com/office/officeart/2005/8/layout/cycle1"/>
    <dgm:cxn modelId="{380E3929-6B2A-4D80-86E9-88AC354B9984}" type="presParOf" srcId="{974F300E-4386-5845-9047-D2E50BE5B9DF}" destId="{2467F156-8EB3-F044-8664-8B186FD19D40}" srcOrd="7" destOrd="0" presId="urn:microsoft.com/office/officeart/2005/8/layout/cycle1"/>
    <dgm:cxn modelId="{BF05AC69-A12C-46DB-A157-D04183854EEE}" type="presParOf" srcId="{974F300E-4386-5845-9047-D2E50BE5B9DF}" destId="{DC85BF06-3190-2C49-B38C-CC01414F9567}" srcOrd="8" destOrd="0" presId="urn:microsoft.com/office/officeart/2005/8/layout/cycle1"/>
    <dgm:cxn modelId="{528DEEA5-3C80-4FAE-9D8A-45F766A1BA39}" type="presParOf" srcId="{974F300E-4386-5845-9047-D2E50BE5B9DF}" destId="{818521AB-CB19-3245-AC47-32330EC1D05A}" srcOrd="9" destOrd="0" presId="urn:microsoft.com/office/officeart/2005/8/layout/cycle1"/>
    <dgm:cxn modelId="{0431226C-675F-4C7A-B495-3BE171A5A1B7}" type="presParOf" srcId="{974F300E-4386-5845-9047-D2E50BE5B9DF}" destId="{A85B6194-0CD3-0046-9C07-12EA626BEFA3}" srcOrd="10" destOrd="0" presId="urn:microsoft.com/office/officeart/2005/8/layout/cycle1"/>
    <dgm:cxn modelId="{1BC8F80C-7C3B-4AEB-9DF3-3B94C51719B6}" type="presParOf" srcId="{974F300E-4386-5845-9047-D2E50BE5B9DF}" destId="{76EDA6DC-5A32-7640-86D9-A3D1F65AC2D3}" srcOrd="11" destOrd="0" presId="urn:microsoft.com/office/officeart/2005/8/layout/cycle1"/>
    <dgm:cxn modelId="{995BDB06-5963-4848-AD70-154D899C9416}" type="presParOf" srcId="{974F300E-4386-5845-9047-D2E50BE5B9DF}" destId="{5FEB966B-5E78-494C-B5A1-6F18B3A362B7}" srcOrd="12" destOrd="0" presId="urn:microsoft.com/office/officeart/2005/8/layout/cycle1"/>
    <dgm:cxn modelId="{D9D54A91-6617-4FE5-B451-EDCF3A0A0E6D}" type="presParOf" srcId="{974F300E-4386-5845-9047-D2E50BE5B9DF}" destId="{9BE0E30D-6CC1-3143-BC4A-4FF2C5039316}" srcOrd="13" destOrd="0" presId="urn:microsoft.com/office/officeart/2005/8/layout/cycle1"/>
    <dgm:cxn modelId="{95F9C2E2-3436-4294-8B3B-E0A365024CEC}" type="presParOf" srcId="{974F300E-4386-5845-9047-D2E50BE5B9DF}" destId="{37E24780-EDFC-1D4D-B756-C90BE821441B}" srcOrd="14" destOrd="0" presId="urn:microsoft.com/office/officeart/2005/8/layout/cycle1"/>
    <dgm:cxn modelId="{D29B5CB9-3FA3-412D-8AD3-7EE633DBF594}" type="presParOf" srcId="{974F300E-4386-5845-9047-D2E50BE5B9DF}" destId="{788B510C-5C6F-7E4F-BD2A-4B0F37349509}" srcOrd="15" destOrd="0" presId="urn:microsoft.com/office/officeart/2005/8/layout/cycle1"/>
    <dgm:cxn modelId="{6665BCB1-B387-437C-A80D-93AE4F5712CB}" type="presParOf" srcId="{974F300E-4386-5845-9047-D2E50BE5B9DF}" destId="{BF6C208F-01F8-574D-980A-D40F886CF760}" srcOrd="16" destOrd="0" presId="urn:microsoft.com/office/officeart/2005/8/layout/cycle1"/>
    <dgm:cxn modelId="{BE4D1ECA-A4D3-4559-BE70-43EBE09CB093}" type="presParOf" srcId="{974F300E-4386-5845-9047-D2E50BE5B9DF}" destId="{DAE7F6D9-575B-6C47-9F2C-6177EB4BA541}" srcOrd="17" destOrd="0" presId="urn:microsoft.com/office/officeart/2005/8/layout/cycle1"/>
    <dgm:cxn modelId="{679CFA23-C3B6-4A9B-B526-B306D6A407EE}" type="presParOf" srcId="{974F300E-4386-5845-9047-D2E50BE5B9DF}" destId="{3AD74439-13B4-6B4C-A74C-96BE28333D49}" srcOrd="18" destOrd="0" presId="urn:microsoft.com/office/officeart/2005/8/layout/cycle1"/>
    <dgm:cxn modelId="{46504F1D-5F4B-4BF4-BDDE-D80012D4327A}" type="presParOf" srcId="{974F300E-4386-5845-9047-D2E50BE5B9DF}" destId="{B4CE740F-E5F8-1040-9068-3C0CA6A81D60}" srcOrd="19" destOrd="0" presId="urn:microsoft.com/office/officeart/2005/8/layout/cycle1"/>
    <dgm:cxn modelId="{6F27BD7E-71F4-4D96-B2A8-609484855FC3}" type="presParOf" srcId="{974F300E-4386-5845-9047-D2E50BE5B9DF}" destId="{7D368AA8-A897-6A44-B2ED-5420DBBF55CD}" srcOrd="20" destOrd="0" presId="urn:microsoft.com/office/officeart/2005/8/layout/cycle1"/>
    <dgm:cxn modelId="{A3D69AF8-F518-42F0-979A-14561AA08BF2}" type="presParOf" srcId="{974F300E-4386-5845-9047-D2E50BE5B9DF}" destId="{256A8A82-B1CB-EF43-AB66-A3D1C8A54B59}" srcOrd="21" destOrd="0" presId="urn:microsoft.com/office/officeart/2005/8/layout/cycle1"/>
    <dgm:cxn modelId="{5833EAF6-9520-4260-AD39-96DE553056A3}" type="presParOf" srcId="{974F300E-4386-5845-9047-D2E50BE5B9DF}" destId="{36444405-91CC-BC45-909E-8AE477F1EC7C}" srcOrd="22" destOrd="0" presId="urn:microsoft.com/office/officeart/2005/8/layout/cycle1"/>
    <dgm:cxn modelId="{C08AE1DB-5BF5-4A49-AA54-6B8EBA27BC4C}" type="presParOf" srcId="{974F300E-4386-5845-9047-D2E50BE5B9DF}" destId="{0EBEA1BD-8C57-A847-A4A1-BD492A397D4A}" srcOrd="23" destOrd="0" presId="urn:microsoft.com/office/officeart/2005/8/layout/cycle1"/>
    <dgm:cxn modelId="{A23E7007-9DE6-4C5E-853D-3CF0DBC22948}" type="presParOf" srcId="{974F300E-4386-5845-9047-D2E50BE5B9DF}" destId="{A1257670-91AA-B74E-AFCB-48382C466D43}" srcOrd="24" destOrd="0" presId="urn:microsoft.com/office/officeart/2005/8/layout/cycle1"/>
    <dgm:cxn modelId="{56497446-E91C-4D29-8297-64ADD6B71925}" type="presParOf" srcId="{974F300E-4386-5845-9047-D2E50BE5B9DF}" destId="{19DCBC3D-EF34-4444-B52C-E59D1C44CC9D}" srcOrd="25" destOrd="0" presId="urn:microsoft.com/office/officeart/2005/8/layout/cycle1"/>
    <dgm:cxn modelId="{F7FEC980-9BB0-451C-B812-8343FBEEAC44}" type="presParOf" srcId="{974F300E-4386-5845-9047-D2E50BE5B9DF}" destId="{CDA9BE8C-41E5-BF45-BAB4-5B91BDDEFF8D}" srcOrd="26" destOrd="0" presId="urn:microsoft.com/office/officeart/2005/8/layout/cycle1"/>
    <dgm:cxn modelId="{6EB3F179-EC86-4BDC-A5BB-2FAC76935788}" type="presParOf" srcId="{974F300E-4386-5845-9047-D2E50BE5B9DF}" destId="{731680F6-F070-374C-97C4-FB0156E03231}" srcOrd="27" destOrd="0" presId="urn:microsoft.com/office/officeart/2005/8/layout/cycle1"/>
    <dgm:cxn modelId="{80FE019C-14AF-4E2A-868D-DBA9805F20C8}" type="presParOf" srcId="{974F300E-4386-5845-9047-D2E50BE5B9DF}" destId="{12C576B8-5B2D-B04B-98C4-29D5E499FD83}" srcOrd="28" destOrd="0" presId="urn:microsoft.com/office/officeart/2005/8/layout/cycle1"/>
    <dgm:cxn modelId="{92637B3F-34A5-49A6-832A-DBBE8052DF51}" type="presParOf" srcId="{974F300E-4386-5845-9047-D2E50BE5B9DF}" destId="{C4FE94AE-AFAE-8743-9525-171FDA850E0F}" srcOrd="29" destOrd="0" presId="urn:microsoft.com/office/officeart/2005/8/layout/cycle1"/>
    <dgm:cxn modelId="{7CFA7A92-C12C-4BEA-AE86-2B3C0F769DE1}" type="presParOf" srcId="{974F300E-4386-5845-9047-D2E50BE5B9DF}" destId="{FBD4D212-3E98-9843-8795-297F9EDDD657}" srcOrd="30" destOrd="0" presId="urn:microsoft.com/office/officeart/2005/8/layout/cycle1"/>
    <dgm:cxn modelId="{052FA71B-79B0-480F-B790-73567694A304}" type="presParOf" srcId="{974F300E-4386-5845-9047-D2E50BE5B9DF}" destId="{54CDBF4B-9D09-3242-A1D5-0506BD1712C5}" srcOrd="31" destOrd="0" presId="urn:microsoft.com/office/officeart/2005/8/layout/cycle1"/>
    <dgm:cxn modelId="{0ACDD40D-32A5-4CC6-AFE9-08419993D853}" type="presParOf" srcId="{974F300E-4386-5845-9047-D2E50BE5B9DF}" destId="{49452468-AA65-834B-B75D-72A0A7810E13}" srcOrd="32" destOrd="0" presId="urn:microsoft.com/office/officeart/2005/8/layout/cycle1"/>
    <dgm:cxn modelId="{AC0DFD48-F98F-4808-867D-FCAA2221122E}" type="presParOf" srcId="{974F300E-4386-5845-9047-D2E50BE5B9DF}" destId="{B0C742D0-6463-FF41-BE88-36D0AF1ED5D5}" srcOrd="33" destOrd="0" presId="urn:microsoft.com/office/officeart/2005/8/layout/cycle1"/>
    <dgm:cxn modelId="{276A315F-F197-425C-8FFA-91263BAD8B14}" type="presParOf" srcId="{974F300E-4386-5845-9047-D2E50BE5B9DF}" destId="{CE064FAD-9527-C04A-986D-ADE7F29D4AAF}" srcOrd="34" destOrd="0" presId="urn:microsoft.com/office/officeart/2005/8/layout/cycle1"/>
    <dgm:cxn modelId="{D93B18FF-3528-4F28-8500-C920C4B9617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9667B201-4707-46CC-8F93-FA3197A571E4}" type="presOf" srcId="{931AD6AD-68AD-1F4D-802F-C6CD780A0CDB}" destId="{19DCBC3D-EF34-4444-B52C-E59D1C44CC9D}" srcOrd="0" destOrd="0" presId="urn:microsoft.com/office/officeart/2005/8/layout/cycle1"/>
    <dgm:cxn modelId="{5B37281B-AAE7-4C10-A516-4C9281BCB5A2}"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70A9B2F-81BD-4BE5-AAF6-A0B62F2A67D6}" type="presOf" srcId="{19401D75-4FA1-2642-9C39-67D34D8AB9EC}" destId="{37E24780-EDFC-1D4D-B756-C90BE821441B}" srcOrd="0" destOrd="0" presId="urn:microsoft.com/office/officeart/2005/8/layout/cycle1"/>
    <dgm:cxn modelId="{98011831-E758-4625-A8CF-458DD010F0EB}"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1F8CE34-58A8-4ABB-93F5-4F48544769AE}"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35D79E44-621D-4DE4-970D-B5777EE8798D}"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844914B-7A1D-4B88-B320-CE2531DAE664}" type="presOf" srcId="{A9914442-2057-0542-A0EA-F935FCA28993}" destId="{B4CE740F-E5F8-1040-9068-3C0CA6A81D60}" srcOrd="0" destOrd="0" presId="urn:microsoft.com/office/officeart/2005/8/layout/cycle1"/>
    <dgm:cxn modelId="{99D2D84B-1A66-48A6-93F4-3BE24DAB59E1}" type="presOf" srcId="{C62D126D-D94F-0A45-AAB3-A4A2804A9AA5}" destId="{49452468-AA65-834B-B75D-72A0A7810E13}" srcOrd="0" destOrd="0" presId="urn:microsoft.com/office/officeart/2005/8/layout/cycle1"/>
    <dgm:cxn modelId="{146ECF69-A877-4A3D-97F6-FD21A5D2F572}" type="presOf" srcId="{63159F5F-19C4-974F-B4D9-6A8388E3A179}" destId="{DC85BF06-3190-2C49-B38C-CC01414F9567}" srcOrd="0" destOrd="0" presId="urn:microsoft.com/office/officeart/2005/8/layout/cycle1"/>
    <dgm:cxn modelId="{7EE96D6A-2B07-42CD-BA71-E4C6A131751D}" type="presOf" srcId="{CCCC52AB-CFB4-904A-B94C-E1998826B4F9}" destId="{7C0589C6-43EC-854D-966B-B0C5FE9A8192}" srcOrd="0" destOrd="0" presId="urn:microsoft.com/office/officeart/2005/8/layout/cycle1"/>
    <dgm:cxn modelId="{9D5F8F6B-18EE-4EFB-8E14-18361F04B9E2}" type="presOf" srcId="{580AAA11-E1E4-FC4E-A546-63E521F462A7}" destId="{DAE7F6D9-575B-6C47-9F2C-6177EB4BA541}" srcOrd="0" destOrd="0" presId="urn:microsoft.com/office/officeart/2005/8/layout/cycle1"/>
    <dgm:cxn modelId="{8DB2EA72-6670-4291-BEBD-69DF51BE550A}" type="presOf" srcId="{527799A3-6798-F14C-9108-A99B044124B3}" destId="{CE064FAD-9527-C04A-986D-ADE7F29D4AAF}" srcOrd="0" destOrd="0" presId="urn:microsoft.com/office/officeart/2005/8/layout/cycle1"/>
    <dgm:cxn modelId="{2162B27E-DDA9-4176-A45C-7C9D4C415E9B}" type="presOf" srcId="{591E9484-33B2-714C-AA5D-D47E80DA12F9}" destId="{CDA9BE8C-41E5-BF45-BAB4-5B91BDDEFF8D}" srcOrd="0" destOrd="0" presId="urn:microsoft.com/office/officeart/2005/8/layout/cycle1"/>
    <dgm:cxn modelId="{13E2E385-3BBF-4BEB-BA51-BC4C43AC773E}"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FDB2096-D841-4321-92E5-C2D2E71795A5}" type="presOf" srcId="{6533DBF9-2933-D44A-B9F0-8FC24EC06F20}" destId="{C4FE94AE-AFAE-8743-9525-171FDA850E0F}" srcOrd="0" destOrd="0" presId="urn:microsoft.com/office/officeart/2005/8/layout/cycle1"/>
    <dgm:cxn modelId="{7A10AB9A-773B-49BC-A38A-F3CC71EFFC05}" type="presOf" srcId="{B6065800-F57E-6842-B73C-614AFBC2DE05}" destId="{2990F259-A510-7044-A15A-189FB55AE5CB}" srcOrd="0" destOrd="0" presId="urn:microsoft.com/office/officeart/2005/8/layout/cycle1"/>
    <dgm:cxn modelId="{398B589E-EB98-451F-8295-8F28E1578269}" type="presOf" srcId="{D805A741-31F4-6D45-A082-4AD4C7B066F1}" destId="{7D368AA8-A897-6A44-B2ED-5420DBBF55CD}" srcOrd="0" destOrd="0" presId="urn:microsoft.com/office/officeart/2005/8/layout/cycle1"/>
    <dgm:cxn modelId="{D3FF3BA4-CA34-4A88-80B6-07B4A54A96C9}" type="presOf" srcId="{B7792F1E-795A-8A40-9AF9-CBB036406804}" destId="{0EBEA1BD-8C57-A847-A4A1-BD492A397D4A}"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B99D2A7-7702-4D06-BC06-613993AF9583}" type="presOf" srcId="{D548EBB6-B1A8-4E4A-94F3-38AFF917AA13}" destId="{A85B6194-0CD3-0046-9C07-12EA626BEFA3}" srcOrd="0" destOrd="0" presId="urn:microsoft.com/office/officeart/2005/8/layout/cycle1"/>
    <dgm:cxn modelId="{A61DE5A9-904B-4B58-B2D8-23CC1AA3BE03}" type="presOf" srcId="{54471214-3ABC-B64E-8935-4F53AC7091F5}" destId="{2257407E-2335-6E46-9533-50F1A486916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AEECFFC1-D2D3-4C41-954F-69CDB93A6A2A}"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68BEDD6-3476-452B-AEED-CA58C837995D}" type="presOf" srcId="{55E743FA-081E-B447-B4F2-DEEACC6857BC}" destId="{36444405-91CC-BC45-909E-8AE477F1EC7C}" srcOrd="0" destOrd="0" presId="urn:microsoft.com/office/officeart/2005/8/layout/cycle1"/>
    <dgm:cxn modelId="{FAE28CDB-B726-4DD0-B844-B34FBEDBEB95}"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DD295CDD-F1F7-49EE-B575-A573FE08C7E2}" type="presOf" srcId="{325DB5A0-FE7A-8245-9663-7B515E4DF4C8}" destId="{EAEA7D1D-8D8A-4A4B-812D-D24179AFED27}" srcOrd="0" destOrd="0" presId="urn:microsoft.com/office/officeart/2005/8/layout/cycle1"/>
    <dgm:cxn modelId="{D92698DF-E9D8-4ACF-8266-4FB98FE3F27D}" type="presOf" srcId="{81D20D5D-F15B-B844-BCE7-07FE2E88C5B6}" destId="{2467F156-8EB3-F044-8664-8B186FD19D40}" srcOrd="0" destOrd="0" presId="urn:microsoft.com/office/officeart/2005/8/layout/cycle1"/>
    <dgm:cxn modelId="{023DF093-B248-4F12-B0FE-65AD1C85C899}" type="presParOf" srcId="{974F300E-4386-5845-9047-D2E50BE5B9DF}" destId="{BF1A72C0-4F23-214E-B2C0-EC3432C35438}" srcOrd="0" destOrd="0" presId="urn:microsoft.com/office/officeart/2005/8/layout/cycle1"/>
    <dgm:cxn modelId="{42B729A9-25E2-43FE-9C96-88161A4EA6B4}" type="presParOf" srcId="{974F300E-4386-5845-9047-D2E50BE5B9DF}" destId="{92DA8A36-05F4-4B4C-B207-6FB4CBC9688F}" srcOrd="1" destOrd="0" presId="urn:microsoft.com/office/officeart/2005/8/layout/cycle1"/>
    <dgm:cxn modelId="{17E3609F-AD95-4FEB-A685-9E23C164BF49}" type="presParOf" srcId="{974F300E-4386-5845-9047-D2E50BE5B9DF}" destId="{2990F259-A510-7044-A15A-189FB55AE5CB}" srcOrd="2" destOrd="0" presId="urn:microsoft.com/office/officeart/2005/8/layout/cycle1"/>
    <dgm:cxn modelId="{FBF7678F-C669-4BE4-B8A5-EFA0FD795DF9}" type="presParOf" srcId="{974F300E-4386-5845-9047-D2E50BE5B9DF}" destId="{A7A1548F-03D0-7F43-8C4C-631804CE4126}" srcOrd="3" destOrd="0" presId="urn:microsoft.com/office/officeart/2005/8/layout/cycle1"/>
    <dgm:cxn modelId="{FC0979EA-E9BD-4A64-8597-1B8738C2EE43}" type="presParOf" srcId="{974F300E-4386-5845-9047-D2E50BE5B9DF}" destId="{EAEA7D1D-8D8A-4A4B-812D-D24179AFED27}" srcOrd="4" destOrd="0" presId="urn:microsoft.com/office/officeart/2005/8/layout/cycle1"/>
    <dgm:cxn modelId="{5459B273-99AE-41A9-9614-EC63F9F69F4A}" type="presParOf" srcId="{974F300E-4386-5845-9047-D2E50BE5B9DF}" destId="{2257407E-2335-6E46-9533-50F1A4869162}" srcOrd="5" destOrd="0" presId="urn:microsoft.com/office/officeart/2005/8/layout/cycle1"/>
    <dgm:cxn modelId="{CF1BD10C-5DFF-4F98-869F-8E9B62EEAECD}" type="presParOf" srcId="{974F300E-4386-5845-9047-D2E50BE5B9DF}" destId="{3467B5D4-61EB-4C46-BB87-881C0920F2D1}" srcOrd="6" destOrd="0" presId="urn:microsoft.com/office/officeart/2005/8/layout/cycle1"/>
    <dgm:cxn modelId="{D75AA69A-46AE-4974-BD25-FF60496268F5}" type="presParOf" srcId="{974F300E-4386-5845-9047-D2E50BE5B9DF}" destId="{2467F156-8EB3-F044-8664-8B186FD19D40}" srcOrd="7" destOrd="0" presId="urn:microsoft.com/office/officeart/2005/8/layout/cycle1"/>
    <dgm:cxn modelId="{CC01AC4B-538B-468B-A0FF-593BF8E8ECAB}" type="presParOf" srcId="{974F300E-4386-5845-9047-D2E50BE5B9DF}" destId="{DC85BF06-3190-2C49-B38C-CC01414F9567}" srcOrd="8" destOrd="0" presId="urn:microsoft.com/office/officeart/2005/8/layout/cycle1"/>
    <dgm:cxn modelId="{01CC0008-67CB-4D29-988B-1ABEFE416344}" type="presParOf" srcId="{974F300E-4386-5845-9047-D2E50BE5B9DF}" destId="{818521AB-CB19-3245-AC47-32330EC1D05A}" srcOrd="9" destOrd="0" presId="urn:microsoft.com/office/officeart/2005/8/layout/cycle1"/>
    <dgm:cxn modelId="{41295D35-00FB-467C-8C48-A9DD32CEE36B}" type="presParOf" srcId="{974F300E-4386-5845-9047-D2E50BE5B9DF}" destId="{A85B6194-0CD3-0046-9C07-12EA626BEFA3}" srcOrd="10" destOrd="0" presId="urn:microsoft.com/office/officeart/2005/8/layout/cycle1"/>
    <dgm:cxn modelId="{018F84EF-0D67-47DC-8A4D-4FE045F26E71}" type="presParOf" srcId="{974F300E-4386-5845-9047-D2E50BE5B9DF}" destId="{76EDA6DC-5A32-7640-86D9-A3D1F65AC2D3}" srcOrd="11" destOrd="0" presId="urn:microsoft.com/office/officeart/2005/8/layout/cycle1"/>
    <dgm:cxn modelId="{E2E1D196-E534-4DFE-995D-B086E9B02ADC}" type="presParOf" srcId="{974F300E-4386-5845-9047-D2E50BE5B9DF}" destId="{5FEB966B-5E78-494C-B5A1-6F18B3A362B7}" srcOrd="12" destOrd="0" presId="urn:microsoft.com/office/officeart/2005/8/layout/cycle1"/>
    <dgm:cxn modelId="{B676D129-E28B-4340-9478-B35E6FC76582}" type="presParOf" srcId="{974F300E-4386-5845-9047-D2E50BE5B9DF}" destId="{9BE0E30D-6CC1-3143-BC4A-4FF2C5039316}" srcOrd="13" destOrd="0" presId="urn:microsoft.com/office/officeart/2005/8/layout/cycle1"/>
    <dgm:cxn modelId="{8712CDE3-7A6E-495B-950C-929E14457DE3}" type="presParOf" srcId="{974F300E-4386-5845-9047-D2E50BE5B9DF}" destId="{37E24780-EDFC-1D4D-B756-C90BE821441B}" srcOrd="14" destOrd="0" presId="urn:microsoft.com/office/officeart/2005/8/layout/cycle1"/>
    <dgm:cxn modelId="{DDCBB050-5FAB-4637-B1F0-71BAD8A4BBE7}" type="presParOf" srcId="{974F300E-4386-5845-9047-D2E50BE5B9DF}" destId="{788B510C-5C6F-7E4F-BD2A-4B0F37349509}" srcOrd="15" destOrd="0" presId="urn:microsoft.com/office/officeart/2005/8/layout/cycle1"/>
    <dgm:cxn modelId="{1C80D8B7-83A4-4167-B90B-DFE51E9ADEB1}" type="presParOf" srcId="{974F300E-4386-5845-9047-D2E50BE5B9DF}" destId="{BF6C208F-01F8-574D-980A-D40F886CF760}" srcOrd="16" destOrd="0" presId="urn:microsoft.com/office/officeart/2005/8/layout/cycle1"/>
    <dgm:cxn modelId="{94F78469-B806-4EA3-97DF-D09CAC2B70B3}" type="presParOf" srcId="{974F300E-4386-5845-9047-D2E50BE5B9DF}" destId="{DAE7F6D9-575B-6C47-9F2C-6177EB4BA541}" srcOrd="17" destOrd="0" presId="urn:microsoft.com/office/officeart/2005/8/layout/cycle1"/>
    <dgm:cxn modelId="{5CA25BC3-10BF-458E-B68A-CA61B16423A4}" type="presParOf" srcId="{974F300E-4386-5845-9047-D2E50BE5B9DF}" destId="{3AD74439-13B4-6B4C-A74C-96BE28333D49}" srcOrd="18" destOrd="0" presId="urn:microsoft.com/office/officeart/2005/8/layout/cycle1"/>
    <dgm:cxn modelId="{B0EDE783-BFE5-4F83-A58C-564411357BC8}" type="presParOf" srcId="{974F300E-4386-5845-9047-D2E50BE5B9DF}" destId="{B4CE740F-E5F8-1040-9068-3C0CA6A81D60}" srcOrd="19" destOrd="0" presId="urn:microsoft.com/office/officeart/2005/8/layout/cycle1"/>
    <dgm:cxn modelId="{5D25BD0F-E40C-4C49-8F54-A47DC95147D2}" type="presParOf" srcId="{974F300E-4386-5845-9047-D2E50BE5B9DF}" destId="{7D368AA8-A897-6A44-B2ED-5420DBBF55CD}" srcOrd="20" destOrd="0" presId="urn:microsoft.com/office/officeart/2005/8/layout/cycle1"/>
    <dgm:cxn modelId="{A6A9795F-9A10-4306-BC72-9D89FA8CC08C}" type="presParOf" srcId="{974F300E-4386-5845-9047-D2E50BE5B9DF}" destId="{256A8A82-B1CB-EF43-AB66-A3D1C8A54B59}" srcOrd="21" destOrd="0" presId="urn:microsoft.com/office/officeart/2005/8/layout/cycle1"/>
    <dgm:cxn modelId="{05EDE0F0-C61A-45B3-93D3-5874B4CF3BBD}" type="presParOf" srcId="{974F300E-4386-5845-9047-D2E50BE5B9DF}" destId="{36444405-91CC-BC45-909E-8AE477F1EC7C}" srcOrd="22" destOrd="0" presId="urn:microsoft.com/office/officeart/2005/8/layout/cycle1"/>
    <dgm:cxn modelId="{46F80BF0-327D-47C5-8C9D-5BE7E1A2F51F}" type="presParOf" srcId="{974F300E-4386-5845-9047-D2E50BE5B9DF}" destId="{0EBEA1BD-8C57-A847-A4A1-BD492A397D4A}" srcOrd="23" destOrd="0" presId="urn:microsoft.com/office/officeart/2005/8/layout/cycle1"/>
    <dgm:cxn modelId="{5C817BBA-574F-4815-AC6E-7E1C9C887A83}" type="presParOf" srcId="{974F300E-4386-5845-9047-D2E50BE5B9DF}" destId="{A1257670-91AA-B74E-AFCB-48382C466D43}" srcOrd="24" destOrd="0" presId="urn:microsoft.com/office/officeart/2005/8/layout/cycle1"/>
    <dgm:cxn modelId="{DCF83575-D6C3-4E46-82F6-0203D3DE5A43}" type="presParOf" srcId="{974F300E-4386-5845-9047-D2E50BE5B9DF}" destId="{19DCBC3D-EF34-4444-B52C-E59D1C44CC9D}" srcOrd="25" destOrd="0" presId="urn:microsoft.com/office/officeart/2005/8/layout/cycle1"/>
    <dgm:cxn modelId="{A0C59BA5-6B0C-486A-85C7-C73EB7FB713A}" type="presParOf" srcId="{974F300E-4386-5845-9047-D2E50BE5B9DF}" destId="{CDA9BE8C-41E5-BF45-BAB4-5B91BDDEFF8D}" srcOrd="26" destOrd="0" presId="urn:microsoft.com/office/officeart/2005/8/layout/cycle1"/>
    <dgm:cxn modelId="{A8C47190-8290-4E1E-B44A-3C66954C1A52}" type="presParOf" srcId="{974F300E-4386-5845-9047-D2E50BE5B9DF}" destId="{731680F6-F070-374C-97C4-FB0156E03231}" srcOrd="27" destOrd="0" presId="urn:microsoft.com/office/officeart/2005/8/layout/cycle1"/>
    <dgm:cxn modelId="{32F0E288-6F50-4E7A-B458-5AD9B886ECC3}" type="presParOf" srcId="{974F300E-4386-5845-9047-D2E50BE5B9DF}" destId="{12C576B8-5B2D-B04B-98C4-29D5E499FD83}" srcOrd="28" destOrd="0" presId="urn:microsoft.com/office/officeart/2005/8/layout/cycle1"/>
    <dgm:cxn modelId="{315880CD-B3F8-40FB-90CF-E2AD3753403A}" type="presParOf" srcId="{974F300E-4386-5845-9047-D2E50BE5B9DF}" destId="{C4FE94AE-AFAE-8743-9525-171FDA850E0F}" srcOrd="29" destOrd="0" presId="urn:microsoft.com/office/officeart/2005/8/layout/cycle1"/>
    <dgm:cxn modelId="{94E0C94A-53EF-4C15-B7C6-BB9DAF1F3BE2}" type="presParOf" srcId="{974F300E-4386-5845-9047-D2E50BE5B9DF}" destId="{FBD4D212-3E98-9843-8795-297F9EDDD657}" srcOrd="30" destOrd="0" presId="urn:microsoft.com/office/officeart/2005/8/layout/cycle1"/>
    <dgm:cxn modelId="{2F789FAF-B9F8-4186-B38B-CB8C03AF6AE1}" type="presParOf" srcId="{974F300E-4386-5845-9047-D2E50BE5B9DF}" destId="{54CDBF4B-9D09-3242-A1D5-0506BD1712C5}" srcOrd="31" destOrd="0" presId="urn:microsoft.com/office/officeart/2005/8/layout/cycle1"/>
    <dgm:cxn modelId="{1CA56BE4-44D6-4949-9DE0-CB215E6CBC40}" type="presParOf" srcId="{974F300E-4386-5845-9047-D2E50BE5B9DF}" destId="{49452468-AA65-834B-B75D-72A0A7810E13}" srcOrd="32" destOrd="0" presId="urn:microsoft.com/office/officeart/2005/8/layout/cycle1"/>
    <dgm:cxn modelId="{3B216B9A-6317-4DF4-8DE7-DE197850A426}" type="presParOf" srcId="{974F300E-4386-5845-9047-D2E50BE5B9DF}" destId="{B0C742D0-6463-FF41-BE88-36D0AF1ED5D5}" srcOrd="33" destOrd="0" presId="urn:microsoft.com/office/officeart/2005/8/layout/cycle1"/>
    <dgm:cxn modelId="{AD0494CB-803B-4D60-8839-5621A0A41A42}" type="presParOf" srcId="{974F300E-4386-5845-9047-D2E50BE5B9DF}" destId="{CE064FAD-9527-C04A-986D-ADE7F29D4AAF}" srcOrd="34" destOrd="0" presId="urn:microsoft.com/office/officeart/2005/8/layout/cycle1"/>
    <dgm:cxn modelId="{9FBA689D-2CD8-4A64-A196-B01921AEDFA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afn.org/~govern/index.html"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6420E4-B183-C649-9F33-A2B0505F0EE6}" type="slidenum">
              <a:rPr lang="en-US" sz="1200">
                <a:solidFill>
                  <a:prstClr val="black"/>
                </a:solidFill>
              </a:rPr>
              <a:pPr eaLnBrk="1" hangingPunct="1"/>
              <a:t>1</a:t>
            </a:fld>
            <a:endParaRPr lang="en-US"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144</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147</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148</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149</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158</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214A0D-2B24-964D-B67D-C8E2525705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44671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164</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extLst>
      <p:ext uri="{BB962C8B-B14F-4D97-AF65-F5344CB8AC3E}">
        <p14:creationId xmlns:p14="http://schemas.microsoft.com/office/powerpoint/2010/main" val="21743667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466925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pPr eaLnBrk="1" hangingPunct="1"/>
              <a:t>21</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pPr eaLnBrk="1" hangingPunct="1"/>
              <a:t>22</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1934231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577556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extLst>
      <p:ext uri="{BB962C8B-B14F-4D97-AF65-F5344CB8AC3E}">
        <p14:creationId xmlns:p14="http://schemas.microsoft.com/office/powerpoint/2010/main" val="8303119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25818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pPr eaLnBrk="1" hangingPunct="1"/>
              <a:t>23</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pPr eaLnBrk="1" hangingPunct="1"/>
              <a:t>24</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212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213</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cs typeface="MS PGothic"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215</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pPr eaLnBrk="1" hangingPunct="1"/>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pPr eaLnBrk="1" hangingPunct="1"/>
              <a:t>27</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OS-10-2Sam-217</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OS-13-1Chron-28</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1162612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pPr eaLnBrk="1" hangingPunct="1"/>
              <a:t>30</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pPr eaLnBrk="1" hangingPunct="1"/>
              <a:t>31</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9B613-9445-764B-A787-F222A05C47E4}" type="slidenum">
              <a:rPr lang="en-US">
                <a:solidFill>
                  <a:prstClr val="black"/>
                </a:solidFill>
              </a:rPr>
              <a:pPr/>
              <a:t>32</a:t>
            </a:fld>
            <a:endParaRPr lang="en-US">
              <a:solidFill>
                <a:prstClr val="black"/>
              </a:solidFill>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F00ABD-443F-884E-AAAF-9E18FDA399B2}" type="slidenum">
              <a:rPr lang="en-US">
                <a:solidFill>
                  <a:prstClr val="black"/>
                </a:solidFill>
              </a:rPr>
              <a:pPr/>
              <a:t>33</a:t>
            </a:fld>
            <a:endParaRPr lang="en-US">
              <a:solidFill>
                <a:prstClr val="black"/>
              </a:solidFill>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09AA5-FFE5-D244-8CC4-0F7CF6C1B566}" type="slidenum">
              <a:rPr lang="en-US">
                <a:solidFill>
                  <a:prstClr val="black"/>
                </a:solidFill>
              </a:rPr>
              <a:pPr/>
              <a:t>34</a:t>
            </a:fld>
            <a:endParaRPr lang="en-US">
              <a:solidFill>
                <a:prstClr val="black"/>
              </a:solidFill>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5E672F-7D3B-E745-BC3A-8982D0E93AF1}" type="slidenum">
              <a:rPr lang="en-US">
                <a:solidFill>
                  <a:prstClr val="black"/>
                </a:solidFill>
              </a:rPr>
              <a:pPr/>
              <a:t>35</a:t>
            </a:fld>
            <a:endParaRPr lang="en-US">
              <a:solidFill>
                <a:prstClr val="black"/>
              </a:solidFill>
            </a:endParaRPr>
          </a:p>
        </p:txBody>
      </p:sp>
      <p:sp>
        <p:nvSpPr>
          <p:cNvPr id="124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198D52-C771-CC44-A42D-EACF33BBD214}" type="slidenum">
              <a:rPr lang="en-US">
                <a:solidFill>
                  <a:prstClr val="black"/>
                </a:solidFill>
              </a:rPr>
              <a:pPr/>
              <a:t>36</a:t>
            </a:fld>
            <a:endParaRPr lang="en-US">
              <a:solidFill>
                <a:prstClr val="black"/>
              </a:solidFill>
            </a:endParaRPr>
          </a:p>
        </p:txBody>
      </p:sp>
      <p:sp>
        <p:nvSpPr>
          <p:cNvPr id="178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r"/>
            <a:fld id="{480681CF-5F12-5946-9A2A-52C4A130CEBD}" type="slidenum">
              <a:rPr lang="en-US" altLang="zh-CN" sz="1200">
                <a:solidFill>
                  <a:prstClr val="black"/>
                </a:solidFill>
                <a:ea typeface="宋体" charset="0"/>
                <a:cs typeface="宋体" charset="0"/>
              </a:rPr>
              <a:pPr algn="r"/>
              <a:t>36</a:t>
            </a:fld>
            <a:endParaRPr lang="en-US" altLang="zh-CN" sz="1200">
              <a:solidFill>
                <a:prstClr val="black"/>
              </a:solidFill>
              <a:ea typeface="宋体" charset="0"/>
              <a:cs typeface="宋体" charset="0"/>
            </a:endParaRPr>
          </a:p>
        </p:txBody>
      </p:sp>
      <p:sp>
        <p:nvSpPr>
          <p:cNvPr id="1781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8180" name="Rectangle 3"/>
          <p:cNvSpPr>
            <a:spLocks noGrp="1" noChangeArrowheads="1"/>
          </p:cNvSpPr>
          <p:nvPr>
            <p:ph type="body" idx="1"/>
          </p:nvPr>
        </p:nvSpPr>
        <p:spPr>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zh-CN">
              <a:ea typeface="宋体" charset="0"/>
              <a:cs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15224-060B-4745-B007-5AD554DFB866}" type="slidenum">
              <a:rPr lang="en-US">
                <a:solidFill>
                  <a:prstClr val="black"/>
                </a:solidFill>
              </a:rPr>
              <a:pPr/>
              <a:t>37</a:t>
            </a:fld>
            <a:endParaRPr lang="en-US">
              <a:solidFill>
                <a:prstClr val="black"/>
              </a:solidFill>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6A62F-4256-7C49-BFFE-E3561E2B44FF}" type="slidenum">
              <a:rPr lang="en-US">
                <a:solidFill>
                  <a:prstClr val="black"/>
                </a:solidFill>
              </a:rPr>
              <a:pPr/>
              <a:t>38</a:t>
            </a:fld>
            <a:endParaRPr lang="en-US">
              <a:solidFill>
                <a:prstClr val="black"/>
              </a:solidFill>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pPr eaLnBrk="1" hangingPunct="1"/>
              <a:t>39</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E3FC7A5D-B8D8-4562-9C02-DB890D0CB686}"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C86390A-1EA0-4366-B28E-8DE49001E2AC}"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CEC51373-5C6D-491A-A1C3-1F21D3D4E4FE}"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7EA57-079B-4427-BC75-0D345D0049FF}"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47</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382065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defRPr/>
            </a:pPr>
            <a:fld id="{92443CAC-29E8-F84D-9154-B00997D66581}" type="slidenum">
              <a:rPr lang="en-US" sz="1200">
                <a:solidFill>
                  <a:srgbClr val="000000"/>
                </a:solidFill>
                <a:latin typeface="Arial" charset="0"/>
              </a:rPr>
              <a:pPr eaLnBrk="1" hangingPunct="1">
                <a:defRPr/>
              </a:pPr>
              <a:t>53</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4175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3523861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D4896-FCD6-1E47-9B5B-708EDE8CB317}" type="slidenum">
              <a:rPr lang="en-US">
                <a:solidFill>
                  <a:prstClr val="black"/>
                </a:solidFill>
              </a:rPr>
              <a:pPr/>
              <a:t>56</a:t>
            </a:fld>
            <a:endParaRPr lang="en-US">
              <a:solidFill>
                <a:prstClr val="black"/>
              </a:solidFill>
            </a:endParaRPr>
          </a:p>
        </p:txBody>
      </p:sp>
      <p:sp>
        <p:nvSpPr>
          <p:cNvPr id="129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14A0D-2B24-964D-B67D-C8E252570597}" type="slidenum">
              <a:rPr lang="en-US">
                <a:solidFill>
                  <a:prstClr val="black"/>
                </a:solidFill>
              </a:rPr>
              <a:pPr/>
              <a:t>10</a:t>
            </a:fld>
            <a:endParaRPr lang="en-US">
              <a:solidFill>
                <a:prstClr val="black"/>
              </a:solidFill>
            </a:endParaRPr>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extLst>
      <p:ext uri="{BB962C8B-B14F-4D97-AF65-F5344CB8AC3E}">
        <p14:creationId xmlns:p14="http://schemas.microsoft.com/office/powerpoint/2010/main" val="227969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9D7924B-E917-824D-B398-755B76CC5FC7}" type="slidenum">
              <a:rPr lang="zh-CN" altLang="en-US" sz="1200">
                <a:solidFill>
                  <a:srgbClr val="000000"/>
                </a:solidFill>
              </a:rPr>
              <a:pPr eaLnBrk="1" hangingPunct="1"/>
              <a:t>62</a:t>
            </a:fld>
            <a:endParaRPr lang="en-US" altLang="zh-CN" sz="1200">
              <a:solidFill>
                <a:srgbClr val="000000"/>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889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F4179-E76A-7941-8AE2-DC654A16A415}"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29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1672A-9176-C944-824C-FECF2A5ECEC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9" name="Rectangle 2"/>
          <p:cNvSpPr>
            <a:spLocks noGrp="1" noRot="1" noChangeAspect="1" noChangeArrowheads="1" noTextEdit="1"/>
          </p:cNvSpPr>
          <p:nvPr>
            <p:ph type="sldImg"/>
          </p:nvPr>
        </p:nvSpPr>
        <p:spPr>
          <a:xfrm>
            <a:off x="1130300" y="674688"/>
            <a:ext cx="4597400" cy="3448050"/>
          </a:xfrm>
          <a:ln/>
        </p:spPr>
      </p:sp>
      <p:sp>
        <p:nvSpPr>
          <p:cNvPr id="429060"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1957013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65</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68</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30023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71</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2092811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73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75</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80</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MS PGothic" charset="0"/>
                <a:cs typeface="MS PGothic" charset="0"/>
              </a:rPr>
              <a:t>01-Gen21-50-</a:t>
            </a:r>
          </a:p>
          <a:p>
            <a:pPr eaLnBrk="1" hangingPunct="1"/>
            <a:r>
              <a:rPr lang="en-US" altLang="zh-CN" dirty="0">
                <a:latin typeface="Times New Roman" charset="0"/>
                <a:ea typeface="MS PGothic" charset="0"/>
                <a:cs typeface="MS PGothic" charset="0"/>
              </a:rPr>
              <a:t>13-1Chron-74</a:t>
            </a:r>
            <a:endParaRPr lang="zh-CN" altLang="en-US" dirty="0">
              <a:latin typeface="Times New Roman" charset="0"/>
              <a:ea typeface="MS PGothic" charset="0"/>
              <a:cs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OS-01-Gen20-50-Slide348</a:t>
            </a:r>
          </a:p>
          <a:p>
            <a:pPr eaLnBrk="1" hangingPunct="1"/>
            <a:r>
              <a:rPr lang="en-US" altLang="zh-CN" dirty="0">
                <a:latin typeface="Times New Roman" charset="0"/>
                <a:ea typeface="ＭＳ Ｐゴシック" charset="0"/>
                <a:cs typeface="ＭＳ Ｐゴシック" charset="0"/>
              </a:rPr>
              <a:t>OS-26-Ezek40-48-slide101</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5086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84</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OS-09-1Sam-211</a:t>
            </a:r>
          </a:p>
          <a:p>
            <a:pPr eaLnBrk="1" hangingPunct="1"/>
            <a:r>
              <a:rPr lang="en-US" dirty="0">
                <a:latin typeface="Arial" charset="0"/>
                <a:ea typeface="ＭＳ Ｐゴシック" charset="0"/>
                <a:cs typeface="ＭＳ Ｐゴシック" charset="0"/>
              </a:rPr>
              <a:t>OS-10-2Sam-30</a:t>
            </a:r>
          </a:p>
          <a:p>
            <a:pPr eaLnBrk="1" hangingPunct="1"/>
            <a:r>
              <a:rPr lang="en-US" dirty="0">
                <a:latin typeface="Arial" charset="0"/>
                <a:ea typeface="ＭＳ Ｐゴシック" charset="0"/>
                <a:cs typeface="ＭＳ Ｐゴシック" charset="0"/>
              </a:rPr>
              <a:t>OS-12-2Kings-57, 60</a:t>
            </a:r>
          </a:p>
          <a:p>
            <a:pPr eaLnBrk="1" hangingPunct="1"/>
            <a:r>
              <a:rPr lang="en-US" dirty="0">
                <a:latin typeface="Arial" charset="0"/>
                <a:ea typeface="ＭＳ Ｐゴシック" charset="0"/>
                <a:cs typeface="ＭＳ Ｐゴシック" charset="0"/>
              </a:rPr>
              <a:t>OS-13-1Chron-13</a:t>
            </a:r>
          </a:p>
        </p:txBody>
      </p:sp>
    </p:spTree>
    <p:extLst>
      <p:ext uri="{BB962C8B-B14F-4D97-AF65-F5344CB8AC3E}">
        <p14:creationId xmlns:p14="http://schemas.microsoft.com/office/powerpoint/2010/main" val="1356679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85</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86</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87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94</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95</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96</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97</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98</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914400" y="4343400"/>
            <a:ext cx="5029200" cy="18542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http://www.afn.org/~govern/Christian_Nation.html says…</a:t>
            </a:r>
          </a:p>
          <a:p>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WAS THE UNITED STATES FOUNDED AS A CHRISTIAN NATION?</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a:latin typeface="Times New Roman" charset="0"/>
                <a:ea typeface="ＭＳ Ｐゴシック" charset="0"/>
                <a:cs typeface="ＭＳ Ｐゴシック" charset="0"/>
              </a:rPr>
              <a:t>it has pleased the almighty God </a:t>
            </a:r>
            <a:r>
              <a:rPr lang="en-US">
                <a:latin typeface="Times New Roman" charset="0"/>
                <a:ea typeface="ＭＳ Ｐゴシック" charset="0"/>
                <a:cs typeface="ＭＳ Ｐゴシック" charset="0"/>
              </a:rPr>
              <a:t>by the wise disposition of His Divine Providence…" </a:t>
            </a:r>
          </a:p>
          <a:p>
            <a:r>
              <a:rPr lang="en-US">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a:latin typeface="Times New Roman" charset="0"/>
                <a:ea typeface="ＭＳ Ｐゴシック" charset="0"/>
                <a:cs typeface="ＭＳ Ｐゴシック" charset="0"/>
              </a:rPr>
              <a:t>Jesus Christ, Thy Son, our Savior. </a:t>
            </a:r>
            <a:r>
              <a:rPr lang="en-US">
                <a:latin typeface="Times New Roman" charset="0"/>
                <a:ea typeface="ＭＳ Ｐゴシック" charset="0"/>
                <a:cs typeface="ＭＳ Ｐゴシック" charset="0"/>
              </a:rPr>
              <a:t>Amen". Sounds Christian to me. </a:t>
            </a:r>
          </a:p>
          <a:p>
            <a:r>
              <a:rPr lang="en-US">
                <a:latin typeface="Times New Roman" charset="0"/>
                <a:ea typeface="ＭＳ Ｐゴシック" charset="0"/>
                <a:cs typeface="ＭＳ Ｐゴシック" charset="0"/>
              </a:rPr>
              <a:t>Ben Franklin, at the Constitutional Convention, said: "</a:t>
            </a:r>
            <a:r>
              <a:rPr lang="en-US" b="1">
                <a:latin typeface="Times New Roman" charset="0"/>
                <a:ea typeface="ＭＳ Ｐゴシック" charset="0"/>
                <a:cs typeface="ＭＳ Ｐゴシック" charset="0"/>
              </a:rPr>
              <a:t>...God governs in the affairs of men. </a:t>
            </a:r>
            <a:r>
              <a:rPr lang="en-US">
                <a:latin typeface="Times New Roman" charset="0"/>
                <a:ea typeface="ＭＳ Ｐゴシック" charset="0"/>
                <a:cs typeface="ＭＳ Ｐゴシック" charset="0"/>
              </a:rPr>
              <a:t>And if a sparrow cannot fall to the ground without His notice is it probable that an empire can rise </a:t>
            </a:r>
            <a:r>
              <a:rPr lang="en-US" b="1">
                <a:latin typeface="Times New Roman" charset="0"/>
                <a:ea typeface="ＭＳ Ｐゴシック" charset="0"/>
                <a:cs typeface="ＭＳ Ｐゴシック" charset="0"/>
              </a:rPr>
              <a:t>without His aid?"</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John Adams stated so eloquently during this period of time that; "The general principles </a:t>
            </a:r>
            <a:r>
              <a:rPr lang="en-US" b="1">
                <a:latin typeface="Times New Roman" charset="0"/>
                <a:ea typeface="ＭＳ Ｐゴシック" charset="0"/>
                <a:cs typeface="ＭＳ Ｐゴシック" charset="0"/>
              </a:rPr>
              <a:t>on which the fathers achieved Independence were ... the general principles of Christianity </a:t>
            </a:r>
            <a:r>
              <a:rPr lang="en-US">
                <a:latin typeface="Times New Roman" charset="0"/>
                <a:ea typeface="ＭＳ Ｐゴシック" charset="0"/>
                <a:cs typeface="ＭＳ Ｐゴシック" charset="0"/>
              </a:rPr>
              <a:t>... I will avow that I then believed, and now believe, that the general principles of Christianity are as etemal and immutable as the existence and attributes of God." </a:t>
            </a:r>
          </a:p>
          <a:p>
            <a:r>
              <a:rPr lang="en-US">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it not that the Declaration of Independence first organized </a:t>
            </a:r>
            <a:r>
              <a:rPr lang="en-US" b="1">
                <a:latin typeface="Times New Roman" charset="0"/>
                <a:ea typeface="ＭＳ Ｐゴシック" charset="0"/>
                <a:cs typeface="ＭＳ Ｐゴシック" charset="0"/>
              </a:rPr>
              <a:t>the social compact on the foundation of the Redeemer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mission </a:t>
            </a:r>
            <a:r>
              <a:rPr lang="en-US">
                <a:latin typeface="Times New Roman" charset="0"/>
                <a:ea typeface="ＭＳ Ｐゴシック" charset="0"/>
                <a:cs typeface="ＭＳ Ｐゴシック" charset="0"/>
              </a:rPr>
              <a:t>upon earth? That it laid </a:t>
            </a:r>
            <a:r>
              <a:rPr lang="en-US" b="1">
                <a:latin typeface="Times New Roman" charset="0"/>
                <a:ea typeface="ＭＳ Ｐゴシック" charset="0"/>
                <a:cs typeface="ＭＳ Ｐゴシック" charset="0"/>
              </a:rPr>
              <a:t>the cornerstone of human government upon the first precepts of Christianity?" </a:t>
            </a:r>
            <a:r>
              <a:rPr lang="en-US">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a:latin typeface="Times New Roman" charset="0"/>
                <a:ea typeface="ＭＳ Ｐゴシック" charset="0"/>
                <a:cs typeface="ＭＳ Ｐゴシック" charset="0"/>
              </a:rPr>
              <a:t>Christian principles and civil government would be tied together In what he called an "indissoluble" bond. </a:t>
            </a:r>
            <a:r>
              <a:rPr lang="en-US">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National Denomination" (like the Church of England). As early as 1799 a court declared: </a:t>
            </a:r>
            <a:r>
              <a:rPr lang="en-US" b="1">
                <a:latin typeface="Times New Roman" charset="0"/>
                <a:ea typeface="ＭＳ Ｐゴシック" charset="0"/>
                <a:cs typeface="ＭＳ Ｐゴシック" charset="0"/>
              </a:rPr>
              <a:t>"By our form of government the Christian religion is the established religion; </a:t>
            </a:r>
            <a:r>
              <a:rPr lang="en-US">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a:latin typeface="Times New Roman" charset="0"/>
                <a:ea typeface="ＭＳ Ｐゴシック" charset="0"/>
                <a:cs typeface="ＭＳ Ｐゴシック" charset="0"/>
              </a:rPr>
              <a:t>religion and morality are indispensable supports. </a:t>
            </a:r>
            <a:r>
              <a:rPr lang="en-US">
                <a:latin typeface="Times New Roman" charset="0"/>
                <a:ea typeface="ＭＳ Ｐゴシック" charset="0"/>
                <a:cs typeface="ＭＳ Ｐゴシック" charset="0"/>
              </a:rPr>
              <a:t>In vain would that man claim the tribute of patriotism, </a:t>
            </a:r>
            <a:r>
              <a:rPr lang="en-US" b="1">
                <a:latin typeface="Times New Roman" charset="0"/>
                <a:ea typeface="ＭＳ Ｐゴシック" charset="0"/>
                <a:cs typeface="ＭＳ Ｐゴシック" charset="0"/>
              </a:rPr>
              <a:t>who should labor to subvert these great pillars." </a:t>
            </a:r>
            <a:r>
              <a:rPr lang="en-US">
                <a:latin typeface="Times New Roman" charset="0"/>
                <a:ea typeface="ＭＳ Ｐゴシック" charset="0"/>
                <a:cs typeface="ＭＳ Ｐゴシック" charset="0"/>
              </a:rPr>
              <a:t>Sure doesn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sound like Washington was trying to separate religion and politics. </a:t>
            </a:r>
          </a:p>
          <a:p>
            <a:r>
              <a:rPr lang="en-US">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a:latin typeface="Times New Roman" charset="0"/>
                <a:ea typeface="ＭＳ Ｐゴシック" charset="0"/>
                <a:cs typeface="ＭＳ Ｐゴシック" charset="0"/>
              </a:rPr>
              <a:t>"Providence has given to our people the choice of their rulers, and it is their duty-as well as privilege and interest- </a:t>
            </a:r>
            <a:r>
              <a:rPr lang="en-US" b="1">
                <a:latin typeface="Times New Roman" charset="0"/>
                <a:ea typeface="ＭＳ Ｐゴシック" charset="0"/>
                <a:cs typeface="ＭＳ Ｐゴシック" charset="0"/>
              </a:rPr>
              <a:t>of our Christian nation </a:t>
            </a:r>
            <a:r>
              <a:rPr lang="en-US">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a:latin typeface="Times New Roman" charset="0"/>
                <a:ea typeface="ＭＳ Ｐゴシック" charset="0"/>
                <a:cs typeface="ＭＳ Ｐゴシック" charset="0"/>
              </a:rPr>
              <a:t>...This is a Christian nation." </a:t>
            </a:r>
            <a:r>
              <a:rPr lang="en-US">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a:latin typeface="Times New Roman" charset="0"/>
                <a:ea typeface="ＭＳ Ｐゴシック" charset="0"/>
                <a:cs typeface="ＭＳ Ｐゴシック" charset="0"/>
              </a:rPr>
              <a:t>In 1854, the House Judiciary Committee said: "in this age, there is </a:t>
            </a:r>
            <a:r>
              <a:rPr lang="en-US" b="1">
                <a:latin typeface="Times New Roman" charset="0"/>
                <a:ea typeface="ＭＳ Ｐゴシック" charset="0"/>
                <a:cs typeface="ＭＳ Ｐゴシック" charset="0"/>
              </a:rPr>
              <a:t>no substitute for Christianity...That was the religion of the founders </a:t>
            </a:r>
            <a:r>
              <a:rPr lang="en-US">
                <a:latin typeface="Times New Roman" charset="0"/>
                <a:ea typeface="ＭＳ Ｐゴシック" charset="0"/>
                <a:cs typeface="ＭＳ Ｐゴシック" charset="0"/>
              </a:rPr>
              <a:t>of the republic, and they expected it to remain the religion of their descendants.</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It should be noted here that even as late as 1958 a dissenting judge warned in Baer v. Kolmorgen that if the court did not stop talking about the "separation of Church and State", people were going to start thinking it was part of the Constitution. </a:t>
            </a:r>
          </a:p>
          <a:p>
            <a:r>
              <a:rPr lang="en-US">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a:latin typeface="Times New Roman" charset="0"/>
                <a:ea typeface="ＭＳ Ｐゴシック" charset="0"/>
                <a:cs typeface="ＭＳ Ｐゴシック" charset="0"/>
              </a:rPr>
              <a:t>When we read articles such as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a:latin typeface="Times New Roman" charset="0"/>
                <a:ea typeface="ＭＳ Ｐゴシック" charset="0"/>
                <a:cs typeface="ＭＳ Ｐゴシック" charset="0"/>
              </a:rPr>
              <a:t>Tex Browning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hlinkClick r:id="rId3"/>
              </a:rPr>
              <a:t>Back to Citizens for Better Government</a:t>
            </a:r>
            <a:r>
              <a:rPr lang="en-US">
                <a:latin typeface="Times New Roman" charset="0"/>
                <a:ea typeface="ＭＳ Ｐゴシック" charset="0"/>
                <a:cs typeface="ＭＳ Ｐゴシック" charset="0"/>
              </a:rPr>
              <a:t>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Last Modified May 1, 2003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99</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100</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101</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914400" y="4343400"/>
            <a:ext cx="5029200" cy="833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do we really trust in God?  (Click) I found it interesting that in 2007 the news broke that our new dollar coin produced in the previous month actually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have this phrase on the front or the back.  Some have said that it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appear on the coin at all.</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102</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914400" y="4343400"/>
            <a:ext cx="5029200" cy="1387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the phrase does appear--only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103</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914400" y="4343400"/>
            <a:ext cx="5029200" cy="6492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admit that they trust in Christ.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104</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105</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106</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79479-5BDF-5D48-867D-C679C16A3BEA}" type="slidenum">
              <a:rPr lang="en-US">
                <a:solidFill>
                  <a:prstClr val="black"/>
                </a:solidFill>
              </a:rPr>
              <a:pPr/>
              <a:t>109</a:t>
            </a:fld>
            <a:endParaRPr lang="en-US">
              <a:solidFill>
                <a:prstClr val="black"/>
              </a:solidFill>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pPr eaLnBrk="1" hangingPunct="1"/>
              <a:t>111</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126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In this photo taken Wednesday Aug. 24, 2011, Yoandri Hernandez Garrido, 37</a:t>
            </a:r>
          </a:p>
          <a:p>
            <a:endParaRPr lang="en-US"/>
          </a:p>
          <a:p>
            <a:endParaRPr lang="en-US"/>
          </a:p>
          <a:p>
            <a:r>
              <a:rPr lang="en-US" b="1"/>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143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 xmlns:a14="http://schemas.microsoft.com/office/drawing/2010/main">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cs typeface="+mn-cs"/>
            </a:endParaRPr>
          </a:p>
        </p:txBody>
      </p:sp>
      <p:pic>
        <p:nvPicPr>
          <p:cNvPr id="7173"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 xmlns:a14="http://schemas.microsoft.com/office/drawing/2010/main">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B6ACF18A-6676-F44D-B6B4-DE5280BA5A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345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EB644E-B90F-BB44-8643-10F366BE0A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777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5CF70-58FE-E94D-BDC5-56A67D925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660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E8CE05-669C-9140-BE63-EA601C6F8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5870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3BA48DA-FEC5-B647-BDEE-69BC1C3C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1238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15FC839-07A8-F64F-9CB4-FB5AFA0E4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04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F797AB-C201-6444-B929-BF48647F84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7883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E35591-0D08-094C-AF64-3A75B6C23B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6522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09C424-576D-F64B-8D7F-766193305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93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4F83FF-3726-A746-BBB9-8D1125910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24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E5E986-A0DC-C94D-80EF-2DE55439C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4948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C1A2C79B-5898-614C-A99C-269554200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251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75372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652874"/>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55328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952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51442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11773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63332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43021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9900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128875"/>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09070"/>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 xmlns:a14="http://schemas.microsoft.com/office/drawing/2010/main">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cs typeface="+mn-cs"/>
            </a:endParaRPr>
          </a:p>
        </p:txBody>
      </p:sp>
      <p:pic>
        <p:nvPicPr>
          <p:cNvPr id="7173"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 xmlns:a14="http://schemas.microsoft.com/office/drawing/2010/main">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B6ACF18A-6676-F44D-B6B4-DE5280BA5A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9964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EB644E-B90F-BB44-8643-10F366BE0A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6340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5CF70-58FE-E94D-BDC5-56A67D925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650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E8CE05-669C-9140-BE63-EA601C6F8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9805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3BA48DA-FEC5-B647-BDEE-69BC1C3C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38691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15FC839-07A8-F64F-9CB4-FB5AFA0E4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3229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F797AB-C201-6444-B929-BF48647F84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013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E35591-0D08-094C-AF64-3A75B6C23B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15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09C424-576D-F64B-8D7F-766193305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9073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4F83FF-3726-A746-BBB9-8D1125910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4104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E5E986-A0DC-C94D-80EF-2DE55439C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3959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C1A2C79B-5898-614C-A99C-269554200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7009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20527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16433"/>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06618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036537"/>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53548"/>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408960"/>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8043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59274"/>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084483"/>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894755"/>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38349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43654"/>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878734"/>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21488"/>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85076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8897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32936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435403"/>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8903"/>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6601457"/>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914007"/>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02459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441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8925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5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820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552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3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5382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003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681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881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439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3755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44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8925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563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82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552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3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5382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003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681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8817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43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3755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95565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878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986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265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6101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431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9901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7313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918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9775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4734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429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80071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4449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0652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5384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6654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3389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022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45354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392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5892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802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1946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3538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1504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9955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9388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21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94026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25276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26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8421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8503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76343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8651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8040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6022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056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7963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322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5945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1920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8331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1938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5457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82833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8554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566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8135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4031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7196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56998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4898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4370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9655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2409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6023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99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1082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021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412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4715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3438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4911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17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8905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34681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9021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7266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333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7867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3399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67502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79553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0734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6916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6985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663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742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8626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389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3494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9150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040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831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772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48432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794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9921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79659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3080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5602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86216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65811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8342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3485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0280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31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0095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15751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3259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1103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8631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4548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660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5383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4558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903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881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55015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8243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768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3518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392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47758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430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0763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3306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9941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0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41399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5657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5224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009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0505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9498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6211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2920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1663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08979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87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863956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09021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41841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0477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6127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0458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36209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8863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3264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3735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81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8/12/20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79978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0522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501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0944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6362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75115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86664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54788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505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412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82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8/12/20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986964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64044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7897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7061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919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960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556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2218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12815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66278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713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8/12/20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416438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75852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6593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25829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9040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0534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41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7267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1936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05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221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9102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59261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47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7475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030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89896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6455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5002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16741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5467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321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49363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2454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8552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41840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6317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4524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81758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6586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0784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7292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9879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91102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362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112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929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23277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62645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977749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70871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23142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3198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588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12831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466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9563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8573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477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1825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4720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98164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49074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00426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12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82782989"/>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FF113BBC-7361-5247-B0EA-B37F8AB1523B}" type="slidenum">
              <a:rPr lang="en-US"/>
              <a:pPr/>
              <a:t>‹#›</a:t>
            </a:fld>
            <a:endParaRPr lang="en-US"/>
          </a:p>
        </p:txBody>
      </p:sp>
    </p:spTree>
    <p:extLst>
      <p:ext uri="{BB962C8B-B14F-4D97-AF65-F5344CB8AC3E}">
        <p14:creationId xmlns:p14="http://schemas.microsoft.com/office/powerpoint/2010/main" val="3771947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02B6223-FDF2-414E-935C-509787A801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023219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02CC21CA-9E8C-3440-B3E1-580AA3300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769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39F05BF2-B5F2-A540-A176-6E15CCAFEB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18274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94806878-981C-EC4A-9A3F-18CB757C83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927940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A7D96067-20C4-5149-A44A-9AEC345CD3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41645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5D451FE7-DA64-BD47-8933-B77D118096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034471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260D028A-DAB0-9545-935E-ADDF1C0189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22759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F53623AD-B518-CB42-BED1-441D4CB90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193959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94370254-60E5-ED4B-BD58-01C1729307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984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836805"/>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15E5C577-5D05-DF44-BB12-589B7BD6E4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66275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9891798"/>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716857"/>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96362047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7415880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52802952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9843063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085546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371053"/>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10160458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63853687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69251271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70414449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72670041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8354062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013957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04332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001858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48345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3378837"/>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8443732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4824535"/>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3442284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6163521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5590666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26434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1207159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264160066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177826488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4269665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35523"/>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70686520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982176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405703851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39789573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13607570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285739590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5199745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07658612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8544C64-2E54-CE4B-B9A7-33C074DE9E7B}" type="slidenum">
              <a:rPr lang="en-US"/>
              <a:pPr/>
              <a:t>‹#›</a:t>
            </a:fld>
            <a:endParaRPr lang="en-US"/>
          </a:p>
        </p:txBody>
      </p:sp>
    </p:spTree>
    <p:extLst>
      <p:ext uri="{BB962C8B-B14F-4D97-AF65-F5344CB8AC3E}">
        <p14:creationId xmlns:p14="http://schemas.microsoft.com/office/powerpoint/2010/main" val="44706949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BFD29DC-43C8-0F42-93C2-804DFF2CB3DA}" type="slidenum">
              <a:rPr lang="en-US"/>
              <a:pPr/>
              <a:t>‹#›</a:t>
            </a:fld>
            <a:endParaRPr lang="en-US"/>
          </a:p>
        </p:txBody>
      </p:sp>
    </p:spTree>
    <p:extLst>
      <p:ext uri="{BB962C8B-B14F-4D97-AF65-F5344CB8AC3E}">
        <p14:creationId xmlns:p14="http://schemas.microsoft.com/office/powerpoint/2010/main" val="692875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4285817"/>
      </p:ext>
    </p:extLst>
  </p:cSld>
  <p:clrMapOvr>
    <a:masterClrMapping/>
  </p:clrMapOvr>
  <p:transition spd="med">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190967016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148619671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424844286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07834531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825637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845561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815808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4824525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98559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2622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0942316"/>
      </p:ext>
    </p:extLst>
  </p:cSld>
  <p:clrMapOvr>
    <a:masterClrMapping/>
  </p:clrMapOvr>
  <p:transition spd="med">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313924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5983302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2156055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11120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17944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202243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65333618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418714224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98540292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3509763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20345"/>
      </p:ext>
    </p:extLst>
  </p:cSld>
  <p:clrMapOvr>
    <a:masterClrMapping/>
  </p:clrMapOvr>
  <p:transition spd="med">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39626880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62676434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113654187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01238910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18838061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1351822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257379211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298975"/>
      </p:ext>
    </p:extLst>
  </p:cSld>
  <p:clrMapOvr>
    <a:masterClrMapping/>
  </p:clrMapOvr>
  <p:transition spd="med">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41733"/>
      </p:ext>
    </p:extLst>
  </p:cSld>
  <p:clrMapOvr>
    <a:masterClrMapping/>
  </p:clrMapOvr>
  <p:transition spd="med">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6491208"/>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302086"/>
      </p:ext>
    </p:extLst>
  </p:cSld>
  <p:clrMapOvr>
    <a:masterClrMapping/>
  </p:clrMapOvr>
  <p:transition spd="med">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102275"/>
      </p:ext>
    </p:extLst>
  </p:cSld>
  <p:clrMapOvr>
    <a:masterClrMapping/>
  </p:clrMapOvr>
  <p:transition spd="med">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88960"/>
      </p:ext>
    </p:extLst>
  </p:cSld>
  <p:clrMapOvr>
    <a:masterClrMapping/>
  </p:clrMapOvr>
  <p:transition spd="med">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316522"/>
      </p:ext>
    </p:extLst>
  </p:cSld>
  <p:clrMapOvr>
    <a:masterClrMapping/>
  </p:clrMapOvr>
  <p:transition spd="med">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263768"/>
      </p:ext>
    </p:extLst>
  </p:cSld>
  <p:clrMapOvr>
    <a:masterClrMapping/>
  </p:clrMapOvr>
  <p:transition spd="med">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048274"/>
      </p:ext>
    </p:extLst>
  </p:cSld>
  <p:clrMapOvr>
    <a:masterClrMapping/>
  </p:clrMapOvr>
  <p:transition spd="med">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748796"/>
      </p:ext>
    </p:extLst>
  </p:cSld>
  <p:clrMapOvr>
    <a:masterClrMapping/>
  </p:clrMapOvr>
  <p:transition spd="med">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273810"/>
      </p:ext>
    </p:extLst>
  </p:cSld>
  <p:clrMapOvr>
    <a:masterClrMapping/>
  </p:clrMapOvr>
  <p:transition spd="med">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747326"/>
      </p:ext>
    </p:extLst>
  </p:cSld>
  <p:clrMapOvr>
    <a:masterClrMapping/>
  </p:clrMapOvr>
  <p:transition spd="med">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317755831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1691276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68641317"/>
      </p:ext>
    </p:extLst>
  </p:cSld>
  <p:clrMapOvr>
    <a:masterClrMapping/>
  </p:clrMapOvr>
  <p:transition spd="med">
    <p:cu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146093621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64491100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365586294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344455856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352553210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269815321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81170241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4960724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12239271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00542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12/08/20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35752039"/>
      </p:ext>
    </p:extLst>
  </p:cSld>
  <p:clrMapOvr>
    <a:overrideClrMapping bg1="dk1" tx1="lt1" bg2="dk2" tx2="lt2" accent1="accent1" accent2="accent2" accent3="accent3" accent4="accent4" accent5="accent5" accent6="accent6" hlink="hlink" folHlink="folHlink"/>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08061"/>
      </p:ext>
    </p:extLst>
  </p:cSld>
  <p:clrMapOvr>
    <a:masterClrMapping/>
  </p:clrMapOvr>
  <p:transition spd="med">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349729"/>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62272"/>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725646"/>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73528"/>
      </p:ext>
    </p:extLst>
  </p:cSld>
  <p:clrMapOvr>
    <a:masterClrMapping/>
  </p:clrMapOvr>
  <p:transition spd="med">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987897"/>
      </p:ext>
    </p:extLst>
  </p:cSld>
  <p:clrMapOvr>
    <a:masterClrMapping/>
  </p:clrMapOvr>
  <p:transition spd="med">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100847"/>
      </p:ext>
    </p:extLst>
  </p:cSld>
  <p:clrMapOvr>
    <a:masterClrMapping/>
  </p:clrMapOvr>
  <p:transition spd="med">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532147"/>
      </p:ext>
    </p:extLst>
  </p:cSld>
  <p:clrMapOvr>
    <a:masterClrMapping/>
  </p:clrMapOvr>
  <p:transition spd="med">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077136"/>
      </p:ext>
    </p:extLst>
  </p:cSld>
  <p:clrMapOvr>
    <a:masterClrMapping/>
  </p:clrMapOvr>
  <p:transition spd="med">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98078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90727969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71535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56883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70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93950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97034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24942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40553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7318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81230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667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12/08/20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67067459"/>
      </p:ext>
    </p:extLst>
  </p:cSld>
  <p:clrMapOvr>
    <a:overrideClrMapping bg1="lt1" tx1="dk1" bg2="lt2" tx2="dk2" accent1="accent1" accent2="accent2" accent3="accent3" accent4="accent4" accent5="accent5" accent6="accent6" hlink="hlink" folHlink="folHlink"/>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31678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63208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48463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38589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86514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40654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90884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02214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51584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769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12/08/20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840240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51409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2389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835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2989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20236784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241916052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2429665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55970212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422126776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14352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12/08/20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226337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99908753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21373247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78648388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183915531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44613970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9313727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9740548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292542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242791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9248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12/08/20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43398124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073325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324693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680312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7966970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645313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031777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035907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4015446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189579630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402042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12/08/20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16042235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42271180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77334283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364979634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322789722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22580890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420812877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310467975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26271710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342397012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790134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12/08/20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7797371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077882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47459821"/>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6477021"/>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7314296"/>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0508025"/>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69162960"/>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56295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92594693"/>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8223549"/>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410561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12/08/20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69316005"/>
      </p:ext>
    </p:extLst>
  </p:cSld>
  <p:clrMapOvr>
    <a:overrideClrMapping bg1="lt1" tx1="dk1" bg2="lt2" tx2="dk2" accent1="accent1" accent2="accent2" accent3="accent3" accent4="accent4" accent5="accent5" accent6="accent6" hlink="hlink" folHlink="folHlink"/>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9306909"/>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575878"/>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3932956"/>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3423227"/>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9822523"/>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08410828"/>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76786058"/>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0059602"/>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370921"/>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7644707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4278605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4327241"/>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47743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1588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3513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454865"/>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96876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2748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4831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1338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13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12/08/20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218263288"/>
      </p:ext>
    </p:extLst>
  </p:cSld>
  <p:clrMapOvr>
    <a:overrideClrMapping bg1="lt1" tx1="dk1" bg2="lt2" tx2="dk2" accent1="accent1" accent2="accent2" accent3="accent3" accent4="accent4" accent5="accent5" accent6="accent6" hlink="hlink" folHlink="folHlink"/>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56760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63589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5353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329857198"/>
      </p:ext>
    </p:extLst>
  </p:cSld>
  <p:clrMapOvr>
    <a:masterClrMapping/>
  </p:clrMapOvr>
  <p:transition spd="med">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1828800" cy="6856413"/>
            <a:chOff x="0" y="0"/>
            <a:chExt cx="1152" cy="4319"/>
          </a:xfrm>
        </p:grpSpPr>
        <p:sp>
          <p:nvSpPr>
            <p:cNvPr id="40963"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sp>
          <p:nvSpPr>
            <p:cNvPr id="40964"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pic>
          <p:nvPicPr>
            <p:cNvPr id="409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40968" name="Rectangle 8"/>
          <p:cNvSpPr>
            <a:spLocks noGrp="1" noChangeArrowheads="1"/>
          </p:cNvSpPr>
          <p:nvPr>
            <p:ph type="dt" sz="quarter" idx="2"/>
          </p:nvPr>
        </p:nvSpPr>
        <p:spPr>
          <a:xfrm>
            <a:off x="1828800" y="6400800"/>
            <a:ext cx="1905000" cy="457200"/>
          </a:xfrm>
        </p:spPr>
        <p:txBody>
          <a:bodyPr/>
          <a:lstStyle>
            <a:lvl1pPr>
              <a:defRPr/>
            </a:lvl1pPr>
          </a:lstStyle>
          <a:p>
            <a:endParaRPr lang="en-US" altLang="en-US">
              <a:solidFill>
                <a:srgbClr val="EAEAEA"/>
              </a:solidFill>
            </a:endParaRPr>
          </a:p>
        </p:txBody>
      </p:sp>
      <p:sp>
        <p:nvSpPr>
          <p:cNvPr id="40969" name="Rectangle 9"/>
          <p:cNvSpPr>
            <a:spLocks noGrp="1" noChangeArrowheads="1"/>
          </p:cNvSpPr>
          <p:nvPr>
            <p:ph type="ftr" sz="quarter" idx="3"/>
          </p:nvPr>
        </p:nvSpPr>
        <p:spPr>
          <a:xfrm>
            <a:off x="3962400" y="6400800"/>
            <a:ext cx="2895600" cy="457200"/>
          </a:xfrm>
        </p:spPr>
        <p:txBody>
          <a:bodyPr/>
          <a:lstStyle>
            <a:lvl1pPr>
              <a:defRPr/>
            </a:lvl1pPr>
          </a:lstStyle>
          <a:p>
            <a:endParaRPr lang="en-US" altLang="en-US">
              <a:solidFill>
                <a:srgbClr val="EAEAEA"/>
              </a:solidFill>
            </a:endParaRPr>
          </a:p>
        </p:txBody>
      </p:sp>
      <p:sp>
        <p:nvSpPr>
          <p:cNvPr id="40970" name="Rectangle 10"/>
          <p:cNvSpPr>
            <a:spLocks noGrp="1" noChangeArrowheads="1"/>
          </p:cNvSpPr>
          <p:nvPr>
            <p:ph type="sldNum" sz="quarter" idx="4"/>
          </p:nvPr>
        </p:nvSpPr>
        <p:spPr/>
        <p:txBody>
          <a:bodyPr/>
          <a:lstStyle>
            <a:lvl1pPr>
              <a:defRPr/>
            </a:lvl1pPr>
          </a:lstStyle>
          <a:p>
            <a:fld id="{D53BC996-5DE8-42FA-BA61-476EEC9B1AB1}"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152783729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09C4F-2E81-46B8-91FA-6E502A510C22}"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06138929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693D489-48D1-49AE-899A-820D6F8E973E}"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97151148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AA7FFD9-B9E1-4667-AC4A-14D0A511E530}"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1991157829"/>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2051584D-40FD-4986-9127-46F343011D28}"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79151686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60C5F3A1-E546-4EBA-8C12-5ACAACBA394B}"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857645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a:pPr>
                <a:defRPr/>
              </a:pPr>
              <a:t>‹#›</a:t>
            </a:fld>
            <a:endParaRPr lang="en-US"/>
          </a:p>
        </p:txBody>
      </p:sp>
    </p:spTree>
    <p:extLst>
      <p:ext uri="{BB962C8B-B14F-4D97-AF65-F5344CB8AC3E}">
        <p14:creationId xmlns:p14="http://schemas.microsoft.com/office/powerpoint/2010/main" val="148237851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ACAEFAF7-9095-4C23-8F74-FAA1AC844086}"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86737910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A054702-E83B-42AF-82A7-629C6C4F05A9}"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35316526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B8BA510-1826-4D58-B372-829BEA7395AC}"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57447699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9AF495D-F098-43C6-BC01-83F3C9C2AC45}"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312559154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86B45F-009D-4EE3-8BD9-FC93FA3AB91F}"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319295484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76135" name="Rectangle 7"/>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76136" name="Rectangle 8"/>
          <p:cNvSpPr>
            <a:spLocks noGrp="1" noChangeArrowheads="1"/>
          </p:cNvSpPr>
          <p:nvPr>
            <p:ph type="sldNum" sz="quarter" idx="4"/>
          </p:nvPr>
        </p:nvSpPr>
        <p:spPr/>
        <p:txBody>
          <a:bodyPr/>
          <a:lstStyle>
            <a:lvl1pPr>
              <a:defRPr/>
            </a:lvl1pPr>
          </a:lstStyle>
          <a:p>
            <a:endParaRPr lang="en-US" altLang="en-US">
              <a:solidFill>
                <a:srgbClr val="FFFFFF"/>
              </a:solidFill>
            </a:endParaRPr>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Tree>
    <p:extLst>
      <p:ext uri="{BB962C8B-B14F-4D97-AF65-F5344CB8AC3E}">
        <p14:creationId xmlns:p14="http://schemas.microsoft.com/office/powerpoint/2010/main" val="3509170129"/>
      </p:ext>
    </p:extLst>
  </p:cSld>
  <p:clrMapOvr>
    <a:masterClrMapping/>
  </p:clrMapOvr>
  <p:transition spd="med">
    <p:zoom dir="in"/>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75023698"/>
      </p:ext>
    </p:extLst>
  </p:cSld>
  <p:clrMapOvr>
    <a:masterClrMapping/>
  </p:clrMapOvr>
  <p:transition spd="med">
    <p:zoom dir="in"/>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88113568"/>
      </p:ext>
    </p:extLst>
  </p:cSld>
  <p:clrMapOvr>
    <a:masterClrMapping/>
  </p:clrMapOvr>
  <p:transition spd="med">
    <p:zoom dir="in"/>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66082172"/>
      </p:ext>
    </p:extLst>
  </p:cSld>
  <p:clrMapOvr>
    <a:masterClrMapping/>
  </p:clrMapOvr>
  <p:transition spd="med">
    <p:zoom dir="in"/>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66946653"/>
      </p:ext>
    </p:extLst>
  </p:cSld>
  <p:clrMapOvr>
    <a:masterClrMapping/>
  </p:clrMapOvr>
  <p:transition spd="med">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a:pPr>
                <a:defRPr/>
              </a:pPr>
              <a:t>‹#›</a:t>
            </a:fld>
            <a:endParaRPr lang="en-US"/>
          </a:p>
        </p:txBody>
      </p:sp>
    </p:spTree>
    <p:extLst>
      <p:ext uri="{BB962C8B-B14F-4D97-AF65-F5344CB8AC3E}">
        <p14:creationId xmlns:p14="http://schemas.microsoft.com/office/powerpoint/2010/main" val="146660908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49548043"/>
      </p:ext>
    </p:extLst>
  </p:cSld>
  <p:clrMapOvr>
    <a:masterClrMapping/>
  </p:clrMapOvr>
  <p:transition spd="med">
    <p:zoom dir="in"/>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23599319"/>
      </p:ext>
    </p:extLst>
  </p:cSld>
  <p:clrMapOvr>
    <a:masterClrMapping/>
  </p:clrMapOvr>
  <p:transition spd="med">
    <p:zoom dir="in"/>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51573356"/>
      </p:ext>
    </p:extLst>
  </p:cSld>
  <p:clrMapOvr>
    <a:masterClrMapping/>
  </p:clrMapOvr>
  <p:transition spd="med">
    <p:zoom dir="in"/>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42383270"/>
      </p:ext>
    </p:extLst>
  </p:cSld>
  <p:clrMapOvr>
    <a:masterClrMapping/>
  </p:clrMapOvr>
  <p:transition spd="med">
    <p:zoom dir="in"/>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5572230"/>
      </p:ext>
    </p:extLst>
  </p:cSld>
  <p:clrMapOvr>
    <a:masterClrMapping/>
  </p:clrMapOvr>
  <p:transition spd="med">
    <p:zoom dir="in"/>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72565015"/>
      </p:ext>
    </p:extLst>
  </p:cSld>
  <p:clrMapOvr>
    <a:masterClrMapping/>
  </p:clrMapOvr>
  <p:transition spd="med">
    <p:zoom dir="in"/>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2547174599"/>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228475-9F2E-D448-BB68-E794713222DB}" type="slidenum">
              <a:rPr lang="zh-CN" altLang="en-US"/>
              <a:pPr>
                <a:defRPr/>
              </a:pPr>
              <a:t>‹#›</a:t>
            </a:fld>
            <a:endParaRPr lang="en-US" altLang="zh-CN"/>
          </a:p>
        </p:txBody>
      </p:sp>
    </p:spTree>
    <p:extLst>
      <p:ext uri="{BB962C8B-B14F-4D97-AF65-F5344CB8AC3E}">
        <p14:creationId xmlns:p14="http://schemas.microsoft.com/office/powerpoint/2010/main" val="1380979959"/>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3021204339"/>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BB670-0CF5-554C-9066-A49950803A22}" type="slidenum">
              <a:rPr lang="zh-CN" altLang="en-US"/>
              <a:pPr>
                <a:defRPr/>
              </a:pPr>
              <a:t>‹#›</a:t>
            </a:fld>
            <a:endParaRPr lang="en-US" altLang="zh-CN"/>
          </a:p>
        </p:txBody>
      </p:sp>
    </p:spTree>
    <p:extLst>
      <p:ext uri="{BB962C8B-B14F-4D97-AF65-F5344CB8AC3E}">
        <p14:creationId xmlns:p14="http://schemas.microsoft.com/office/powerpoint/2010/main" val="4153376688"/>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a:pPr>
                <a:defRPr/>
              </a:pPr>
              <a:t>‹#›</a:t>
            </a:fld>
            <a:endParaRPr lang="en-US"/>
          </a:p>
        </p:txBody>
      </p:sp>
    </p:spTree>
    <p:extLst>
      <p:ext uri="{BB962C8B-B14F-4D97-AF65-F5344CB8AC3E}">
        <p14:creationId xmlns:p14="http://schemas.microsoft.com/office/powerpoint/2010/main" val="321586522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3012465156"/>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1590959975"/>
      </p:ext>
    </p:extLst>
  </p:cSld>
  <p:clrMapOvr>
    <a:masterClrMapping/>
  </p:clrMapOvr>
  <p:transition spd="med">
    <p:randomBar dir="vert"/>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4040998492"/>
      </p:ext>
    </p:extLst>
  </p:cSld>
  <p:clrMapOvr>
    <a:masterClrMapping/>
  </p:clrMapOvr>
  <p:transition spd="med">
    <p:randomBar dir="ver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4068291691"/>
      </p:ext>
    </p:extLst>
  </p:cSld>
  <p:clrMapOvr>
    <a:masterClrMapping/>
  </p:clrMapOvr>
  <p:transition spd="med">
    <p:randomBar dir="vert"/>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846007957"/>
      </p:ext>
    </p:extLst>
  </p:cSld>
  <p:clrMapOvr>
    <a:masterClrMapping/>
  </p:clrMapOvr>
  <p:transition spd="med">
    <p:randomBar dir="vert"/>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823226584"/>
      </p:ext>
    </p:extLst>
  </p:cSld>
  <p:clrMapOvr>
    <a:masterClrMapping/>
  </p:clrMapOvr>
  <p:transition spd="med">
    <p:randomBar dir="vert"/>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4038342346"/>
      </p:ext>
    </p:extLst>
  </p:cSld>
  <p:clrMapOvr>
    <a:masterClrMapping/>
  </p:clrMapOvr>
  <p:transition spd="med">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323366214"/>
      </p:ext>
    </p:extLst>
  </p:cSld>
  <p:clrMapOvr>
    <a:masterClrMapping/>
  </p:clrMapOvr>
  <p:transition spd="med">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785391266"/>
      </p:ext>
    </p:extLst>
  </p:cSld>
  <p:clrMapOvr>
    <a:masterClrMapping/>
  </p:clrMapOvr>
  <p:transition spd="med">
    <p:randomBar dir="vert"/>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452742178"/>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a:pPr>
                <a:defRPr/>
              </a:pPr>
              <a:t>‹#›</a:t>
            </a:fld>
            <a:endParaRPr lang="en-US"/>
          </a:p>
        </p:txBody>
      </p:sp>
    </p:spTree>
    <p:extLst>
      <p:ext uri="{BB962C8B-B14F-4D97-AF65-F5344CB8AC3E}">
        <p14:creationId xmlns:p14="http://schemas.microsoft.com/office/powerpoint/2010/main" val="133583485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074081381"/>
      </p:ext>
    </p:extLst>
  </p:cSld>
  <p:clrMapOvr>
    <a:masterClrMapping/>
  </p:clrMapOvr>
  <p:transition spd="med">
    <p:randomBar dir="vert"/>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3300061056"/>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a:pPr>
                <a:defRPr/>
              </a:pPr>
              <a:t>‹#›</a:t>
            </a:fld>
            <a:endParaRPr lang="en-US"/>
          </a:p>
        </p:txBody>
      </p:sp>
    </p:spTree>
    <p:extLst>
      <p:ext uri="{BB962C8B-B14F-4D97-AF65-F5344CB8AC3E}">
        <p14:creationId xmlns:p14="http://schemas.microsoft.com/office/powerpoint/2010/main" val="2961883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a:pPr>
                <a:defRPr/>
              </a:pPr>
              <a:t>‹#›</a:t>
            </a:fld>
            <a:endParaRPr lang="en-US"/>
          </a:p>
        </p:txBody>
      </p:sp>
    </p:spTree>
    <p:extLst>
      <p:ext uri="{BB962C8B-B14F-4D97-AF65-F5344CB8AC3E}">
        <p14:creationId xmlns:p14="http://schemas.microsoft.com/office/powerpoint/2010/main" val="3636304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a:pPr>
                <a:defRPr/>
              </a:pPr>
              <a:t>‹#›</a:t>
            </a:fld>
            <a:endParaRPr lang="en-US"/>
          </a:p>
        </p:txBody>
      </p:sp>
    </p:spTree>
    <p:extLst>
      <p:ext uri="{BB962C8B-B14F-4D97-AF65-F5344CB8AC3E}">
        <p14:creationId xmlns:p14="http://schemas.microsoft.com/office/powerpoint/2010/main" val="432829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a:pPr>
                <a:defRPr/>
              </a:pPr>
              <a:t>‹#›</a:t>
            </a:fld>
            <a:endParaRPr lang="en-US"/>
          </a:p>
        </p:txBody>
      </p:sp>
    </p:spTree>
    <p:extLst>
      <p:ext uri="{BB962C8B-B14F-4D97-AF65-F5344CB8AC3E}">
        <p14:creationId xmlns:p14="http://schemas.microsoft.com/office/powerpoint/2010/main" val="2342477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a:pPr>
                <a:defRPr/>
              </a:pPr>
              <a:t>‹#›</a:t>
            </a:fld>
            <a:endParaRPr lang="en-US"/>
          </a:p>
        </p:txBody>
      </p:sp>
    </p:spTree>
    <p:extLst>
      <p:ext uri="{BB962C8B-B14F-4D97-AF65-F5344CB8AC3E}">
        <p14:creationId xmlns:p14="http://schemas.microsoft.com/office/powerpoint/2010/main" val="1796031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a:pPr>
                <a:defRPr/>
              </a:pPr>
              <a:t>‹#›</a:t>
            </a:fld>
            <a:endParaRPr lang="en-US"/>
          </a:p>
        </p:txBody>
      </p:sp>
    </p:spTree>
    <p:extLst>
      <p:ext uri="{BB962C8B-B14F-4D97-AF65-F5344CB8AC3E}">
        <p14:creationId xmlns:p14="http://schemas.microsoft.com/office/powerpoint/2010/main" val="912710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a:pPr>
                <a:defRPr/>
              </a:pPr>
              <a:t>‹#›</a:t>
            </a:fld>
            <a:endParaRPr lang="en-US"/>
          </a:p>
        </p:txBody>
      </p:sp>
    </p:spTree>
    <p:extLst>
      <p:ext uri="{BB962C8B-B14F-4D97-AF65-F5344CB8AC3E}">
        <p14:creationId xmlns:p14="http://schemas.microsoft.com/office/powerpoint/2010/main" val="29060557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a:pPr>
                <a:defRPr/>
              </a:pPr>
              <a:t>‹#›</a:t>
            </a:fld>
            <a:endParaRPr lang="en-US"/>
          </a:p>
        </p:txBody>
      </p:sp>
    </p:spTree>
    <p:extLst>
      <p:ext uri="{BB962C8B-B14F-4D97-AF65-F5344CB8AC3E}">
        <p14:creationId xmlns:p14="http://schemas.microsoft.com/office/powerpoint/2010/main" val="1189133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a:pPr>
                <a:defRPr/>
              </a:pPr>
              <a:t>‹#›</a:t>
            </a:fld>
            <a:endParaRPr lang="en-US"/>
          </a:p>
        </p:txBody>
      </p:sp>
    </p:spTree>
    <p:extLst>
      <p:ext uri="{BB962C8B-B14F-4D97-AF65-F5344CB8AC3E}">
        <p14:creationId xmlns:p14="http://schemas.microsoft.com/office/powerpoint/2010/main" val="1653831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1.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2.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3.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5.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7.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8.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29.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1.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3.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5.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7.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9.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1.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2.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3.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4.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4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4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image" Target="../media/image5.png"/><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49.xml.rels><?xml version="1.0" encoding="UTF-8" standalone="yes"?>
<Relationships xmlns="http://schemas.openxmlformats.org/package/2006/relationships"><Relationship Id="rId3" Type="http://schemas.openxmlformats.org/officeDocument/2006/relationships/theme" Target="../theme/theme49.xml"/><Relationship Id="rId2" Type="http://schemas.openxmlformats.org/officeDocument/2006/relationships/slideLayout" Target="../slideLayouts/slideLayout549.xml"/><Relationship Id="rId1" Type="http://schemas.openxmlformats.org/officeDocument/2006/relationships/slideLayout" Target="../slideLayouts/slideLayout5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52.xml"/><Relationship Id="rId7" Type="http://schemas.openxmlformats.org/officeDocument/2006/relationships/image" Target="../media/image8.png"/><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2.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1.pn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3.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4.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5.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6.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theme" Target="../theme/theme5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theme" Target="../theme/theme58.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slideLayout" Target="../slideLayouts/slideLayout633.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image" Target="../media/image1.png"/><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9.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2.xml"/><Relationship Id="rId13" Type="http://schemas.openxmlformats.org/officeDocument/2006/relationships/slideLayout" Target="../slideLayouts/slideLayout657.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slideLayout" Target="../slideLayouts/slideLayout656.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image" Target="../media/image1.png"/><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theme" Target="../theme/theme61.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slideLayout" Target="../slideLayouts/slideLayout681.xml"/><Relationship Id="rId18" Type="http://schemas.openxmlformats.org/officeDocument/2006/relationships/slideLayout" Target="../slideLayouts/slideLayout686.xml"/><Relationship Id="rId3" Type="http://schemas.openxmlformats.org/officeDocument/2006/relationships/slideLayout" Target="../slideLayouts/slideLayout671.xml"/><Relationship Id="rId21" Type="http://schemas.openxmlformats.org/officeDocument/2006/relationships/slideLayout" Target="../slideLayouts/slideLayout689.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17" Type="http://schemas.openxmlformats.org/officeDocument/2006/relationships/slideLayout" Target="../slideLayouts/slideLayout685.xml"/><Relationship Id="rId2" Type="http://schemas.openxmlformats.org/officeDocument/2006/relationships/slideLayout" Target="../slideLayouts/slideLayout670.xml"/><Relationship Id="rId16" Type="http://schemas.openxmlformats.org/officeDocument/2006/relationships/slideLayout" Target="../slideLayouts/slideLayout684.xml"/><Relationship Id="rId20" Type="http://schemas.openxmlformats.org/officeDocument/2006/relationships/slideLayout" Target="../slideLayouts/slideLayout688.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5" Type="http://schemas.openxmlformats.org/officeDocument/2006/relationships/slideLayout" Target="../slideLayouts/slideLayout683.xml"/><Relationship Id="rId23" Type="http://schemas.openxmlformats.org/officeDocument/2006/relationships/theme" Target="../theme/theme62.xml"/><Relationship Id="rId10" Type="http://schemas.openxmlformats.org/officeDocument/2006/relationships/slideLayout" Target="../slideLayouts/slideLayout678.xml"/><Relationship Id="rId19" Type="http://schemas.openxmlformats.org/officeDocument/2006/relationships/slideLayout" Target="../slideLayouts/slideLayout687.xml"/><Relationship Id="rId4" Type="http://schemas.openxmlformats.org/officeDocument/2006/relationships/slideLayout" Target="../slideLayouts/slideLayout672.xml"/><Relationship Id="rId9" Type="http://schemas.openxmlformats.org/officeDocument/2006/relationships/slideLayout" Target="../slideLayouts/slideLayout677.xml"/><Relationship Id="rId14" Type="http://schemas.openxmlformats.org/officeDocument/2006/relationships/slideLayout" Target="../slideLayouts/slideLayout682.xml"/><Relationship Id="rId22" Type="http://schemas.openxmlformats.org/officeDocument/2006/relationships/slideLayout" Target="../slideLayouts/slideLayout69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8.xml"/><Relationship Id="rId13" Type="http://schemas.openxmlformats.org/officeDocument/2006/relationships/theme" Target="../theme/theme63.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slideLayout" Target="../slideLayouts/slideLayout702.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0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1.xml"/><Relationship Id="rId13" Type="http://schemas.openxmlformats.org/officeDocument/2006/relationships/image" Target="../media/image9.png"/><Relationship Id="rId3" Type="http://schemas.openxmlformats.org/officeDocument/2006/relationships/slideLayout" Target="../slideLayouts/slideLayout706.xml"/><Relationship Id="rId7" Type="http://schemas.openxmlformats.org/officeDocument/2006/relationships/slideLayout" Target="../slideLayouts/slideLayout710.xml"/><Relationship Id="rId12" Type="http://schemas.openxmlformats.org/officeDocument/2006/relationships/theme" Target="../theme/theme65.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slideLayout" Target="../slideLayouts/slideLayout709.xml"/><Relationship Id="rId11" Type="http://schemas.openxmlformats.org/officeDocument/2006/relationships/slideLayout" Target="../slideLayouts/slideLayout714.xml"/><Relationship Id="rId5" Type="http://schemas.openxmlformats.org/officeDocument/2006/relationships/slideLayout" Target="../slideLayouts/slideLayout708.xml"/><Relationship Id="rId10" Type="http://schemas.openxmlformats.org/officeDocument/2006/relationships/slideLayout" Target="../slideLayouts/slideLayout713.xml"/><Relationship Id="rId4" Type="http://schemas.openxmlformats.org/officeDocument/2006/relationships/slideLayout" Target="../slideLayouts/slideLayout707.xml"/><Relationship Id="rId9" Type="http://schemas.openxmlformats.org/officeDocument/2006/relationships/slideLayout" Target="../slideLayouts/slideLayout71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2.xml"/><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theme" Target="../theme/theme66.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0" Type="http://schemas.openxmlformats.org/officeDocument/2006/relationships/slideLayout" Target="../slideLayouts/slideLayout724.xml"/><Relationship Id="rId4" Type="http://schemas.openxmlformats.org/officeDocument/2006/relationships/slideLayout" Target="../slideLayouts/slideLayout718.xml"/><Relationship Id="rId9" Type="http://schemas.openxmlformats.org/officeDocument/2006/relationships/slideLayout" Target="../slideLayouts/slideLayout723.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28.xml"/><Relationship Id="rId2" Type="http://schemas.openxmlformats.org/officeDocument/2006/relationships/slideLayout" Target="../slideLayouts/slideLayout727.xml"/><Relationship Id="rId1" Type="http://schemas.openxmlformats.org/officeDocument/2006/relationships/slideLayout" Target="../slideLayouts/slideLayout726.xml"/><Relationship Id="rId5" Type="http://schemas.openxmlformats.org/officeDocument/2006/relationships/theme" Target="../theme/theme67.xml"/><Relationship Id="rId4" Type="http://schemas.openxmlformats.org/officeDocument/2006/relationships/slideLayout" Target="../slideLayouts/slideLayout72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theme" Target="../theme/theme68.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cs typeface="+mn-cs"/>
            </a:endParaRPr>
          </a:p>
        </p:txBody>
      </p:sp>
      <p:pic>
        <p:nvPicPr>
          <p:cNvPr id="614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 xmlns:a14="http://schemas.microsoft.com/office/drawing/2010/main">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C29E6E15-4679-3E49-9090-6858A974CEF6}"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50807247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492883718"/>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cs typeface="+mn-cs"/>
            </a:endParaRPr>
          </a:p>
        </p:txBody>
      </p:sp>
      <p:pic>
        <p:nvPicPr>
          <p:cNvPr id="614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 xmlns:a14="http://schemas.microsoft.com/office/drawing/2010/main">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C29E6E15-4679-3E49-9090-6858A974CEF6}"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64873825"/>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96675355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29733673"/>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95245"/>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95245"/>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6412016"/>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9768044"/>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415262"/>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44875973"/>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8435696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187489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355941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6280935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7894483"/>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328235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90587979"/>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797568"/>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74392880"/>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6763493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6978772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6065952"/>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8/12/20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1022400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02805399"/>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7627213"/>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77510951"/>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6147"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6149"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0"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1"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2"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3"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4"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5"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6"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6157"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8"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9"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60"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3"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buFontTx/>
              <a:buNone/>
              <a:defRPr kumimoji="0" sz="1400" b="0">
                <a:latin typeface="Times New Roman" charset="0"/>
                <a:ea typeface="Times New Roman" charset="0"/>
              </a:defRPr>
            </a:lvl1pPr>
          </a:lstStyle>
          <a:p>
            <a:pPr eaLnBrk="0" hangingPunct="0">
              <a:defRPr/>
            </a:pPr>
            <a:endParaRPr lang="en-US">
              <a:solidFill>
                <a:srgbClr val="FFFFFF"/>
              </a:solidFill>
              <a:cs typeface="Times New Roman" charset="0"/>
            </a:endParaRPr>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buFontTx/>
              <a:buNone/>
              <a:defRPr kumimoji="0" sz="1400" b="0">
                <a:latin typeface="Times New Roman" charset="0"/>
                <a:ea typeface="Times New Roman" charset="0"/>
              </a:defRPr>
            </a:lvl1pPr>
          </a:lstStyle>
          <a:p>
            <a:pPr eaLnBrk="0" hangingPunct="0">
              <a:defRPr/>
            </a:pPr>
            <a:endParaRPr lang="en-US">
              <a:solidFill>
                <a:srgbClr val="FFFFFF"/>
              </a:solidFill>
              <a:cs typeface="Times New Roman" charset="0"/>
            </a:endParaRPr>
          </a:p>
        </p:txBody>
      </p:sp>
      <p:sp>
        <p:nvSpPr>
          <p:cNvPr id="6165"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buFontTx/>
              <a:buNone/>
              <a:defRPr kumimoji="0" sz="1400" b="0">
                <a:latin typeface="Times New Roman" charset="0"/>
              </a:defRPr>
            </a:lvl1pPr>
          </a:lstStyle>
          <a:p>
            <a:pPr eaLnBrk="0" hangingPunct="0"/>
            <a:fld id="{86C051E4-932E-5340-9C49-D03671545505}" type="slidenum">
              <a:rPr lang="en-US">
                <a:solidFill>
                  <a:srgbClr val="FFFFFF"/>
                </a:solidFill>
                <a:cs typeface="Times New Roman" charset="0"/>
              </a:rPr>
              <a:pPr eaLnBrk="0" hangingPunct="0"/>
              <a:t>‹#›</a:t>
            </a:fld>
            <a:endParaRPr lang="en-US">
              <a:solidFill>
                <a:srgbClr val="FFFFFF"/>
              </a:solidFill>
              <a:cs typeface="Times New Roman" charset="0"/>
            </a:endParaRPr>
          </a:p>
        </p:txBody>
      </p:sp>
    </p:spTree>
    <p:extLst>
      <p:ext uri="{BB962C8B-B14F-4D97-AF65-F5344CB8AC3E}">
        <p14:creationId xmlns:p14="http://schemas.microsoft.com/office/powerpoint/2010/main" val="1792535533"/>
      </p:ext>
    </p:extLst>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447417155"/>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699448158"/>
      </p:ext>
    </p:extLst>
  </p:cSld>
  <p:clrMap bg1="dk2" tx1="lt1" bg2="dk1" tx2="lt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1BF667A6-CA6B-0D4A-AD69-455559ACCEB7}" type="slidenum">
              <a:rPr lang="en-US" smtClean="0"/>
              <a:pPr/>
              <a:t>‹#›</a:t>
            </a:fld>
            <a:endParaRPr lang="en-US"/>
          </a:p>
        </p:txBody>
      </p:sp>
    </p:spTree>
    <p:extLst>
      <p:ext uri="{BB962C8B-B14F-4D97-AF65-F5344CB8AC3E}">
        <p14:creationId xmlns:p14="http://schemas.microsoft.com/office/powerpoint/2010/main" val="3488611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9D271FEF-FB58-C744-A6E4-410585B3E99C}" type="slidenum">
              <a:rPr lang="en-US" smtClean="0"/>
              <a:pPr/>
              <a:t>‹#›</a:t>
            </a:fld>
            <a:endParaRPr lang="en-US"/>
          </a:p>
        </p:txBody>
      </p:sp>
    </p:spTree>
    <p:extLst>
      <p:ext uri="{BB962C8B-B14F-4D97-AF65-F5344CB8AC3E}">
        <p14:creationId xmlns:p14="http://schemas.microsoft.com/office/powerpoint/2010/main" val="2725864805"/>
      </p:ext>
    </p:extLst>
  </p:cSld>
  <p:clrMap bg1="dk2" tx1="lt1" bg2="dk1" tx2="lt2" accent1="accent1" accent2="accent2" accent3="accent3" accent4="accent4" accent5="accent5" accent6="accent6" hlink="hlink" folHlink="folHlink"/>
  <p:sldLayoutIdLst>
    <p:sldLayoutId id="2147484678" r:id="rId1"/>
    <p:sldLayoutId id="21474846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2858493847"/>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A0CB09DE-BAAE-1942-80C3-569F53AE87BB}" type="slidenum">
              <a:rPr lang="en-US" smtClean="0"/>
              <a:pPr/>
              <a:t>‹#›</a:t>
            </a:fld>
            <a:endParaRPr lang="en-US"/>
          </a:p>
        </p:txBody>
      </p:sp>
    </p:spTree>
    <p:extLst>
      <p:ext uri="{BB962C8B-B14F-4D97-AF65-F5344CB8AC3E}">
        <p14:creationId xmlns:p14="http://schemas.microsoft.com/office/powerpoint/2010/main" val="1768454849"/>
      </p:ext>
    </p:extLst>
  </p:cSld>
  <p:clrMap bg1="dk2" tx1="lt1" bg2="dk1" tx2="lt2" accent1="accent1" accent2="accent2" accent3="accent3" accent4="accent4" accent5="accent5" accent6="accent6" hlink="hlink" folHlink="folHlink"/>
  <p:sldLayoutIdLst>
    <p:sldLayoutId id="2147484681" r:id="rId1"/>
    <p:sldLayoutId id="2147484682" r:id="rId2"/>
    <p:sldLayoutId id="214748468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1501361101"/>
      </p:ext>
    </p:extLst>
  </p:cSld>
  <p:clrMap bg1="dk2" tx1="lt1" bg2="dk1" tx2="lt2" accent1="accent1" accent2="accent2" accent3="accent3" accent4="accent4" accent5="accent5" accent6="accent6" hlink="hlink" folHlink="folHlink"/>
  <p:sldLayoutIdLst>
    <p:sldLayoutId id="214748468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859392"/>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1249701946"/>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856927"/>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8E97403-4D75-F24D-ABCA-EAB703BD7EBD}" type="slidenum">
              <a:rPr lang="en-US"/>
              <a:pPr>
                <a:defRPr/>
              </a:pPr>
              <a:t>‹#›</a:t>
            </a:fld>
            <a:endParaRPr lang="en-US"/>
          </a:p>
        </p:txBody>
      </p:sp>
    </p:spTree>
    <p:extLst>
      <p:ext uri="{BB962C8B-B14F-4D97-AF65-F5344CB8AC3E}">
        <p14:creationId xmlns:p14="http://schemas.microsoft.com/office/powerpoint/2010/main" val="2161236647"/>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312643"/>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986565"/>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 id="214748475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35014401"/>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2062595535"/>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12/08/20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35553443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22655867"/>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 id="21474848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1945636639"/>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856336566"/>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 id="2147484836" r:id="rId13"/>
    <p:sldLayoutId id="2147484837" r:id="rId14"/>
    <p:sldLayoutId id="2147484838" r:id="rId15"/>
    <p:sldLayoutId id="2147484839" r:id="rId16"/>
    <p:sldLayoutId id="2147484840" r:id="rId17"/>
    <p:sldLayoutId id="2147484841" r:id="rId18"/>
    <p:sldLayoutId id="2147484842" r:id="rId19"/>
    <p:sldLayoutId id="2147484843" r:id="rId20"/>
    <p:sldLayoutId id="2147484844" r:id="rId21"/>
    <p:sldLayoutId id="214748484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425284"/>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spcBef>
                <a:spcPct val="0"/>
              </a:spcBef>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spcBef>
                <a:spcPct val="0"/>
              </a:spcBef>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spcBef>
                <a:spcPct val="0"/>
              </a:spcBef>
              <a:defRPr/>
            </a:pPr>
            <a:fld id="{228F0D45-48CF-094E-B097-0F6BA8353AA4}"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215661984"/>
      </p:ext>
    </p:extLst>
  </p:cSld>
  <p:clrMap bg1="lt1" tx1="dk1" bg2="lt2" tx2="dk2" accent1="accent1" accent2="accent2" accent3="accent3" accent4="accent4" accent5="accent5" accent6="accent6" hlink="hlink" folHlink="folHlink"/>
  <p:sldLayoutIdLst>
    <p:sldLayoutId id="214748488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pic>
          <p:nvPicPr>
            <p:cNvPr id="39941"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9942" name="Rectangle 6"/>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3" name="Rectangle 7"/>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mn-lt"/>
              </a:defRPr>
            </a:lvl1pPr>
          </a:lstStyle>
          <a:p>
            <a:pPr>
              <a:spcBef>
                <a:spcPct val="0"/>
              </a:spcBef>
            </a:pPr>
            <a:endParaRPr lang="en-US" altLang="en-US">
              <a:solidFill>
                <a:srgbClr val="EAEAEA"/>
              </a:solidFill>
              <a:ea typeface="+mn-ea"/>
              <a:cs typeface="+mn-cs"/>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mn-lt"/>
              </a:defRPr>
            </a:lvl1pPr>
          </a:lstStyle>
          <a:p>
            <a:pPr>
              <a:spcBef>
                <a:spcPct val="0"/>
              </a:spcBef>
            </a:pPr>
            <a:endParaRPr lang="en-US" altLang="en-US">
              <a:solidFill>
                <a:srgbClr val="EAEAEA"/>
              </a:solidFill>
              <a:ea typeface="+mn-ea"/>
              <a:cs typeface="+mn-cs"/>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mn-lt"/>
              </a:defRPr>
            </a:lvl1pPr>
          </a:lstStyle>
          <a:p>
            <a:pPr>
              <a:spcBef>
                <a:spcPct val="0"/>
              </a:spcBef>
            </a:pPr>
            <a:fld id="{04EFE43A-7312-4E47-9F79-43A883D90769}" type="slidenum">
              <a:rPr lang="en-US" altLang="en-US">
                <a:solidFill>
                  <a:srgbClr val="EAEAEA"/>
                </a:solidFill>
                <a:ea typeface="+mn-ea"/>
                <a:cs typeface="+mn-cs"/>
              </a:rPr>
              <a:pPr>
                <a:spcBef>
                  <a:spcPct val="0"/>
                </a:spcBef>
              </a:pPr>
              <a:t>‹#›</a:t>
            </a:fld>
            <a:endParaRPr lang="en-US" altLang="en-US">
              <a:solidFill>
                <a:srgbClr val="EAEAEA"/>
              </a:solidFill>
              <a:ea typeface="+mn-ea"/>
              <a:cs typeface="+mn-cs"/>
            </a:endParaRPr>
          </a:p>
        </p:txBody>
      </p:sp>
    </p:spTree>
    <p:extLst>
      <p:ext uri="{BB962C8B-B14F-4D97-AF65-F5344CB8AC3E}">
        <p14:creationId xmlns:p14="http://schemas.microsoft.com/office/powerpoint/2010/main" val="3787932624"/>
      </p:ext>
    </p:extLst>
  </p:cSld>
  <p:clrMap bg1="dk2" tx1="lt1" bg2="dk1" tx2="lt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Tree>
    <p:extLst>
      <p:ext uri="{BB962C8B-B14F-4D97-AF65-F5344CB8AC3E}">
        <p14:creationId xmlns:p14="http://schemas.microsoft.com/office/powerpoint/2010/main" val="3559894619"/>
      </p:ext>
    </p:extLst>
  </p:cSld>
  <p:clrMap bg1="dk2" tx1="lt1" bg2="dk1" tx2="lt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2BB46F47-D42C-394C-8233-BC9BA22F8989}" type="slidenum">
              <a:rPr lang="zh-CN" altLang="en-US"/>
              <a:pPr>
                <a:defRPr/>
              </a:pPr>
              <a:t>‹#›</a:t>
            </a:fld>
            <a:endParaRPr lang="en-US" altLang="zh-CN"/>
          </a:p>
        </p:txBody>
      </p:sp>
    </p:spTree>
    <p:extLst>
      <p:ext uri="{BB962C8B-B14F-4D97-AF65-F5344CB8AC3E}">
        <p14:creationId xmlns:p14="http://schemas.microsoft.com/office/powerpoint/2010/main" val="2868829643"/>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26171657"/>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F8F76E9-1099-AA4D-BEBF-3C9118D61B33}" type="slidenum">
              <a:rPr lang="en-US"/>
              <a:pPr>
                <a:defRPr/>
              </a:pPr>
              <a:t>‹#›</a:t>
            </a:fld>
            <a:endParaRPr lang="en-US"/>
          </a:p>
        </p:txBody>
      </p:sp>
    </p:spTree>
    <p:extLst>
      <p:ext uri="{BB962C8B-B14F-4D97-AF65-F5344CB8AC3E}">
        <p14:creationId xmlns:p14="http://schemas.microsoft.com/office/powerpoint/2010/main" val="400401365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59.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10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548.xml"/><Relationship Id="rId4" Type="http://schemas.openxmlformats.org/officeDocument/2006/relationships/image" Target="../media/image65.jpeg"/></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548.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549.xml"/><Relationship Id="rId4" Type="http://schemas.openxmlformats.org/officeDocument/2006/relationships/image" Target="../media/image68.jpeg"/></Relationships>
</file>

<file path=ppt/slides/_rels/slide1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550.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538.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538.xml"/><Relationship Id="rId4" Type="http://schemas.openxmlformats.org/officeDocument/2006/relationships/image" Target="../media/image72.jpeg"/></Relationships>
</file>

<file path=ppt/slides/_rels/slide10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538.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0.xml"/><Relationship Id="rId1" Type="http://schemas.openxmlformats.org/officeDocument/2006/relationships/slideLayout" Target="../slideLayouts/slideLayout20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381.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381.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87.xml"/><Relationship Id="rId1" Type="http://schemas.openxmlformats.org/officeDocument/2006/relationships/themeOverride" Target="../theme/themeOverride8.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38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38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39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3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425.xml"/></Relationships>
</file>

<file path=ppt/slides/_rels/slide1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4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4.xml"/><Relationship Id="rId1" Type="http://schemas.openxmlformats.org/officeDocument/2006/relationships/themeOverride" Target="../theme/themeOverride9.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4.xml"/><Relationship Id="rId1" Type="http://schemas.openxmlformats.org/officeDocument/2006/relationships/themeOverride" Target="../theme/themeOverride10.xml"/><Relationship Id="rId4" Type="http://schemas.openxmlformats.org/officeDocument/2006/relationships/image" Target="../media/image92.png"/></Relationships>
</file>

<file path=ppt/slides/_rels/slide1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4.xml"/><Relationship Id="rId1" Type="http://schemas.openxmlformats.org/officeDocument/2006/relationships/themeOverride" Target="../theme/themeOverride11.xml"/><Relationship Id="rId4" Type="http://schemas.openxmlformats.org/officeDocument/2006/relationships/image" Target="../media/image94.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14.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442.xml"/><Relationship Id="rId1" Type="http://schemas.openxmlformats.org/officeDocument/2006/relationships/themeOverride" Target="../theme/themeOverride12.xml"/></Relationships>
</file>

<file path=ppt/slides/_rels/slide1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8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5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45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458.xml"/></Relationships>
</file>

<file path=ppt/slides/_rels/slide1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45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8.xml"/><Relationship Id="rId1" Type="http://schemas.openxmlformats.org/officeDocument/2006/relationships/slideLayout" Target="../slideLayouts/slideLayout45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3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469.xml"/></Relationships>
</file>

<file path=ppt/slides/_rels/slide1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1.xml"/><Relationship Id="rId1" Type="http://schemas.openxmlformats.org/officeDocument/2006/relationships/slideLayout" Target="../slideLayouts/slideLayout46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2.xml"/><Relationship Id="rId1" Type="http://schemas.openxmlformats.org/officeDocument/2006/relationships/slideLayout" Target="../slideLayouts/slideLayout15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11.xml"/></Relationships>
</file>

<file path=ppt/slides/_rels/slide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6.xml"/><Relationship Id="rId1" Type="http://schemas.openxmlformats.org/officeDocument/2006/relationships/slideLayout" Target="../slideLayouts/slideLayout8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7.xml"/><Relationship Id="rId1" Type="http://schemas.openxmlformats.org/officeDocument/2006/relationships/slideLayout" Target="../slideLayouts/slideLayout8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91.xml"/><Relationship Id="rId4" Type="http://schemas.openxmlformats.org/officeDocument/2006/relationships/image" Target="../media/image10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9.xml"/><Relationship Id="rId1" Type="http://schemas.openxmlformats.org/officeDocument/2006/relationships/slideLayout" Target="../slideLayouts/slideLayout628.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0.xml"/><Relationship Id="rId1" Type="http://schemas.openxmlformats.org/officeDocument/2006/relationships/slideLayout" Target="../slideLayouts/slideLayout62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1.xml"/><Relationship Id="rId1" Type="http://schemas.openxmlformats.org/officeDocument/2006/relationships/slideLayout" Target="../slideLayouts/slideLayout62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2.xml"/><Relationship Id="rId1" Type="http://schemas.openxmlformats.org/officeDocument/2006/relationships/slideLayout" Target="../slideLayouts/slideLayout62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3.xml"/><Relationship Id="rId1" Type="http://schemas.openxmlformats.org/officeDocument/2006/relationships/slideLayout" Target="../slideLayouts/slideLayout628.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628.xml"/></Relationships>
</file>

<file path=ppt/slides/_rels/slide1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5.xml"/><Relationship Id="rId1" Type="http://schemas.openxmlformats.org/officeDocument/2006/relationships/slideLayout" Target="../slideLayouts/slideLayout628.xml"/></Relationships>
</file>

<file path=ppt/slides/_rels/slide1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6.xml"/><Relationship Id="rId1" Type="http://schemas.openxmlformats.org/officeDocument/2006/relationships/slideLayout" Target="../slideLayouts/slideLayout62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7.xml"/><Relationship Id="rId1" Type="http://schemas.openxmlformats.org/officeDocument/2006/relationships/slideLayout" Target="../slideLayouts/slideLayout62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8.xml"/><Relationship Id="rId1" Type="http://schemas.openxmlformats.org/officeDocument/2006/relationships/slideLayout" Target="../slideLayouts/slideLayout628.xml"/></Relationships>
</file>

<file path=ppt/slides/_rels/slide1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9.xml"/><Relationship Id="rId1" Type="http://schemas.openxmlformats.org/officeDocument/2006/relationships/slideLayout" Target="../slideLayouts/slideLayout628.xml"/></Relationships>
</file>

<file path=ppt/slides/_rels/slide1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0.xml"/><Relationship Id="rId1" Type="http://schemas.openxmlformats.org/officeDocument/2006/relationships/slideLayout" Target="../slideLayouts/slideLayout62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1.xml"/><Relationship Id="rId1" Type="http://schemas.openxmlformats.org/officeDocument/2006/relationships/slideLayout" Target="../slideLayouts/slideLayout628.xml"/></Relationships>
</file>

<file path=ppt/slides/_rels/slide1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2.xml"/><Relationship Id="rId1" Type="http://schemas.openxmlformats.org/officeDocument/2006/relationships/slideLayout" Target="../slideLayouts/slideLayout628.xml"/></Relationships>
</file>

<file path=ppt/slides/_rels/slide1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3.xml"/><Relationship Id="rId1" Type="http://schemas.openxmlformats.org/officeDocument/2006/relationships/slideLayout" Target="../slideLayouts/slideLayout628.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4.xml"/><Relationship Id="rId1" Type="http://schemas.openxmlformats.org/officeDocument/2006/relationships/slideLayout" Target="../slideLayouts/slideLayout628.xml"/></Relationships>
</file>

<file path=ppt/slides/_rels/slide1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22.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4.jpeg"/><Relationship Id="rId1" Type="http://schemas.openxmlformats.org/officeDocument/2006/relationships/slideLayout" Target="../slideLayouts/slideLayout669.xml"/><Relationship Id="rId4" Type="http://schemas.openxmlformats.org/officeDocument/2006/relationships/hyperlink" Target="http://www.lumoproject.com/"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8.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9.xml"/><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4.xml"/><Relationship Id="rId1" Type="http://schemas.openxmlformats.org/officeDocument/2006/relationships/themeOverride" Target="../theme/themeOverride13.xml"/><Relationship Id="rId4" Type="http://schemas.openxmlformats.org/officeDocument/2006/relationships/image" Target="../media/image28.png"/></Relationships>
</file>

<file path=ppt/slides/_rels/slide1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8.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5.xml"/></Relationships>
</file>

<file path=ppt/slides/_rels/slide2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84.xml"/><Relationship Id="rId1" Type="http://schemas.openxmlformats.org/officeDocument/2006/relationships/themeOverride" Target="../theme/themeOverride2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0.xml"/><Relationship Id="rId1" Type="http://schemas.openxmlformats.org/officeDocument/2006/relationships/slideLayout" Target="../slideLayouts/slideLayout24.xml"/><Relationship Id="rId4" Type="http://schemas.openxmlformats.org/officeDocument/2006/relationships/image" Target="../media/image137.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6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2.xml"/><Relationship Id="rId1" Type="http://schemas.openxmlformats.org/officeDocument/2006/relationships/slideLayout" Target="../slideLayouts/slideLayout485.xml"/></Relationships>
</file>

<file path=ppt/slides/_rels/slide2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3.xml"/><Relationship Id="rId1" Type="http://schemas.openxmlformats.org/officeDocument/2006/relationships/slideLayout" Target="../slideLayouts/slideLayout515.xml"/><Relationship Id="rId4" Type="http://schemas.openxmlformats.org/officeDocument/2006/relationships/image" Target="../media/image137.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66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7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95.xml"/><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70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70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5.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20.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20.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4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0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56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195.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71.xml"/></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3.xml"/><Relationship Id="rId1" Type="http://schemas.openxmlformats.org/officeDocument/2006/relationships/slideLayout" Target="../slideLayouts/slideLayout553.xml"/><Relationship Id="rId6"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5" Type="http://schemas.openxmlformats.org/officeDocument/2006/relationships/hyperlink" Target="../OTB%20PPT/Chronology.ppt#-1,10,The Mystery of the Genesis  5 " TargetMode="Externa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36.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26.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88.xml"/><Relationship Id="rId1" Type="http://schemas.openxmlformats.org/officeDocument/2006/relationships/themeOverride" Target="../theme/themeOverride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3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1.xml"/><Relationship Id="rId1" Type="http://schemas.openxmlformats.org/officeDocument/2006/relationships/themeOverride" Target="../theme/themeOverride5.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1.xml"/><Relationship Id="rId1" Type="http://schemas.openxmlformats.org/officeDocument/2006/relationships/themeOverride" Target="../theme/themeOverride6.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9.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8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59.xml"/><Relationship Id="rId1" Type="http://schemas.openxmlformats.org/officeDocument/2006/relationships/slideLayout" Target="../slideLayouts/slideLayout131.xml"/><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538.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53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38.xml"/><Relationship Id="rId1" Type="http://schemas.openxmlformats.org/officeDocument/2006/relationships/themeOverride" Target="../theme/themeOverride7.xml"/><Relationship Id="rId4" Type="http://schemas.openxmlformats.org/officeDocument/2006/relationships/image" Target="../media/image62.jpeg"/></Relationships>
</file>

<file path=ppt/slides/_rels/slide9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53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zh-CN" altLang="en-US" b="1" dirty="0">
                <a:solidFill>
                  <a:srgbClr val="FFFFFF"/>
                </a:solidFill>
                <a:latin typeface="Arial Black" charset="0"/>
                <a:ea typeface="ＭＳ Ｐゴシック" charset="0"/>
                <a:cs typeface="ＭＳ Ｐゴシック" charset="0"/>
              </a:rPr>
              <a:t>历代志上</a:t>
            </a:r>
            <a:endParaRPr lang="en-US" b="1">
              <a:solidFill>
                <a:srgbClr val="FFFFFF"/>
              </a:solidFill>
              <a:latin typeface="Arial Black"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769441"/>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sz="4400" b="1">
                <a:solidFill>
                  <a:srgbClr val="800000"/>
                </a:solidFill>
                <a:latin typeface="Arial Black" charset="0"/>
                <a:ea typeface="宋体" charset="0"/>
                <a:cs typeface="宋体" charset="0"/>
              </a:rPr>
              <a:t>建立大卫的线代</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 </a:t>
            </a:r>
            <a:r>
              <a:rPr lang="en-US" altLang="zh-CN"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25184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extLst>
            <a:ext uri="{909E8E84-426E-40dd-AFC4-6F175D3DCCD1}">
              <a14:hiddenFill xmlns="" xmlns:a14="http://schemas.microsoft.com/office/drawing/2010/main">
                <a:solidFill>
                  <a:srgbClr val="FFFFFF"/>
                </a:solidFill>
              </a14:hiddenFill>
            </a:ext>
          </a:extLst>
        </p:spPr>
      </p:pic>
      <p:sp>
        <p:nvSpPr>
          <p:cNvPr id="156675" name="Text Box 3"/>
          <p:cNvSpPr txBox="1">
            <a:spLocks noChangeArrowheads="1"/>
          </p:cNvSpPr>
          <p:nvPr/>
        </p:nvSpPr>
        <p:spPr bwMode="auto">
          <a:xfrm>
            <a:off x="8763000" y="0"/>
            <a:ext cx="762000" cy="457200"/>
          </a:xfrm>
          <a:prstGeom prst="rect">
            <a:avLst/>
          </a:prstGeom>
          <a:solidFill>
            <a:schemeClr val="tx1"/>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b="1">
                <a:solidFill>
                  <a:srgbClr val="FFFFFF"/>
                </a:solidFill>
                <a:cs typeface="+mn-cs"/>
              </a:rPr>
              <a:t>262</a:t>
            </a:r>
          </a:p>
        </p:txBody>
      </p:sp>
      <p:grpSp>
        <p:nvGrpSpPr>
          <p:cNvPr id="156676"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3600" b="1">
                  <a:solidFill>
                    <a:srgbClr val="FEFDE3"/>
                  </a:solidFill>
                  <a:latin typeface="Arial Narrow" charset="0"/>
                  <a:ea typeface="宋体" charset="0"/>
                  <a:cs typeface="宋体" charset="0"/>
                </a:rPr>
                <a:t> </a:t>
              </a:r>
              <a:r>
                <a:rPr lang="zh-CN" altLang="en-US" sz="4000" b="1">
                  <a:solidFill>
                    <a:srgbClr val="FEFDE3"/>
                  </a:solidFill>
                  <a:latin typeface="Arial Narrow" charset="0"/>
                  <a:ea typeface="宋体" charset="0"/>
                  <a:cs typeface="宋体" charset="0"/>
                </a:rPr>
                <a:t>大卫谱系的建立</a:t>
              </a:r>
              <a:endParaRPr lang="zh-CN" altLang="en-US" sz="4000" b="1" dirty="0">
                <a:solidFill>
                  <a:srgbClr val="FEFDE3"/>
                </a:solidFill>
                <a:latin typeface="Arial Narrow" charset="0"/>
                <a:ea typeface="宋体" charset="0"/>
                <a:cs typeface="宋体" charset="0"/>
              </a:endParaRPr>
            </a:p>
          </p:txBody>
        </p:sp>
        <p:sp>
          <p:nvSpPr>
            <p:cNvPr id="156678"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79" name="Group 7"/>
          <p:cNvGrpSpPr>
            <a:grpSpLocks/>
          </p:cNvGrpSpPr>
          <p:nvPr/>
        </p:nvGrpSpPr>
        <p:grpSpPr bwMode="auto">
          <a:xfrm>
            <a:off x="0" y="1397000"/>
            <a:ext cx="4605338" cy="744538"/>
            <a:chOff x="0" y="671"/>
            <a:chExt cx="2196" cy="633"/>
          </a:xfrm>
        </p:grpSpPr>
        <p:sp>
          <p:nvSpPr>
            <p:cNvPr id="156680" name="Rectangle 8"/>
            <p:cNvSpPr>
              <a:spLocks noChangeArrowheads="1"/>
            </p:cNvSpPr>
            <p:nvPr/>
          </p:nvSpPr>
          <p:spPr bwMode="auto">
            <a:xfrm>
              <a:off x="32" y="671"/>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大卫的谱系</a:t>
              </a:r>
            </a:p>
          </p:txBody>
        </p:sp>
        <p:sp>
          <p:nvSpPr>
            <p:cNvPr id="15668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2" name="Group 10"/>
          <p:cNvGrpSpPr>
            <a:grpSpLocks/>
          </p:cNvGrpSpPr>
          <p:nvPr/>
        </p:nvGrpSpPr>
        <p:grpSpPr bwMode="auto">
          <a:xfrm>
            <a:off x="4605338" y="1397000"/>
            <a:ext cx="4538662" cy="744538"/>
            <a:chOff x="2196" y="671"/>
            <a:chExt cx="2164" cy="633"/>
          </a:xfrm>
        </p:grpSpPr>
        <p:sp>
          <p:nvSpPr>
            <p:cNvPr id="156683" name="Rectangle 11"/>
            <p:cNvSpPr>
              <a:spLocks noChangeArrowheads="1"/>
            </p:cNvSpPr>
            <p:nvPr/>
          </p:nvSpPr>
          <p:spPr bwMode="auto">
            <a:xfrm>
              <a:off x="2228" y="671"/>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大卫的关注</a:t>
              </a: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约柜 </a:t>
              </a:r>
              <a:r>
                <a:rPr lang="en-US" altLang="zh-CN" sz="2800" b="1">
                  <a:solidFill>
                    <a:srgbClr val="FEFDE3"/>
                  </a:solidFill>
                  <a:latin typeface="Arial Narrow" charset="0"/>
                  <a:ea typeface="宋体" charset="0"/>
                  <a:cs typeface="宋体" charset="0"/>
                </a:rPr>
                <a:t>/</a:t>
              </a:r>
              <a:r>
                <a:rPr lang="zh-CN" altLang="en-US" sz="2800" b="1">
                  <a:solidFill>
                    <a:srgbClr val="FEFDE3"/>
                  </a:solidFill>
                  <a:latin typeface="Arial Narrow" charset="0"/>
                  <a:ea typeface="宋体" charset="0"/>
                  <a:cs typeface="宋体" charset="0"/>
                </a:rPr>
                <a:t>圣殿</a:t>
              </a:r>
              <a:r>
                <a:rPr lang="en-US" altLang="zh-CN" sz="2800" b="1">
                  <a:solidFill>
                    <a:srgbClr val="FEFDE3"/>
                  </a:solidFill>
                  <a:latin typeface="Arial Narrow" charset="0"/>
                  <a:ea typeface="宋体" charset="0"/>
                  <a:cs typeface="宋体" charset="0"/>
                </a:rPr>
                <a:t>)</a:t>
              </a:r>
            </a:p>
          </p:txBody>
        </p:sp>
        <p:sp>
          <p:nvSpPr>
            <p:cNvPr id="156684"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5" name="Group 13"/>
          <p:cNvGrpSpPr>
            <a:grpSpLocks/>
          </p:cNvGrpSpPr>
          <p:nvPr/>
        </p:nvGrpSpPr>
        <p:grpSpPr bwMode="auto">
          <a:xfrm>
            <a:off x="0" y="2141538"/>
            <a:ext cx="4605338" cy="742950"/>
            <a:chOff x="0" y="1304"/>
            <a:chExt cx="2196" cy="633"/>
          </a:xfrm>
        </p:grpSpPr>
        <p:sp>
          <p:nvSpPr>
            <p:cNvPr id="156686" name="Rectangle 14"/>
            <p:cNvSpPr>
              <a:spLocks noChangeArrowheads="1"/>
            </p:cNvSpPr>
            <p:nvPr/>
          </p:nvSpPr>
          <p:spPr bwMode="auto">
            <a:xfrm>
              <a:off x="32" y="1304"/>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第一 及 九章</a:t>
              </a:r>
              <a:endParaRPr lang="en-US" altLang="zh-CN" sz="3200" b="1">
                <a:solidFill>
                  <a:srgbClr val="FEFDE3"/>
                </a:solidFill>
                <a:latin typeface="Arial Narrow" charset="0"/>
                <a:ea typeface="宋体" charset="0"/>
                <a:cs typeface="宋体" charset="0"/>
              </a:endParaRPr>
            </a:p>
          </p:txBody>
        </p:sp>
        <p:sp>
          <p:nvSpPr>
            <p:cNvPr id="15668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8" name="Group 16"/>
          <p:cNvGrpSpPr>
            <a:grpSpLocks/>
          </p:cNvGrpSpPr>
          <p:nvPr/>
        </p:nvGrpSpPr>
        <p:grpSpPr bwMode="auto">
          <a:xfrm>
            <a:off x="4605338" y="2141538"/>
            <a:ext cx="4538662" cy="742950"/>
            <a:chOff x="2196" y="1304"/>
            <a:chExt cx="2164" cy="633"/>
          </a:xfrm>
        </p:grpSpPr>
        <p:sp>
          <p:nvSpPr>
            <p:cNvPr id="156689" name="Rectangle 17"/>
            <p:cNvSpPr>
              <a:spLocks noChangeArrowheads="1"/>
            </p:cNvSpPr>
            <p:nvPr/>
          </p:nvSpPr>
          <p:spPr bwMode="auto">
            <a:xfrm>
              <a:off x="2228" y="1304"/>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ea typeface="宋体" charset="0"/>
                  <a:cs typeface="宋体" charset="0"/>
                </a:rPr>
                <a:t>第十 及 二十九章</a:t>
              </a:r>
              <a:endParaRPr lang="en-US" altLang="zh-CN" sz="3200" b="1">
                <a:solidFill>
                  <a:srgbClr val="FEFDE3"/>
                </a:solidFill>
                <a:ea typeface="宋体" charset="0"/>
                <a:cs typeface="宋体" charset="0"/>
              </a:endParaRPr>
            </a:p>
          </p:txBody>
        </p:sp>
        <p:sp>
          <p:nvSpPr>
            <p:cNvPr id="156690"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1" name="Group 19"/>
          <p:cNvGrpSpPr>
            <a:grpSpLocks/>
          </p:cNvGrpSpPr>
          <p:nvPr/>
        </p:nvGrpSpPr>
        <p:grpSpPr bwMode="auto">
          <a:xfrm>
            <a:off x="0" y="2884488"/>
            <a:ext cx="4605338" cy="742950"/>
            <a:chOff x="0" y="1937"/>
            <a:chExt cx="2196" cy="633"/>
          </a:xfrm>
        </p:grpSpPr>
        <p:sp>
          <p:nvSpPr>
            <p:cNvPr id="156692" name="Rectangle 20"/>
            <p:cNvSpPr>
              <a:spLocks noChangeArrowheads="1"/>
            </p:cNvSpPr>
            <p:nvPr/>
          </p:nvSpPr>
          <p:spPr bwMode="auto">
            <a:xfrm>
              <a:off x="32" y="1937"/>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家谱</a:t>
              </a:r>
              <a:r>
                <a:rPr lang="zh-CN" altLang="en-US" sz="2800" b="1">
                  <a:solidFill>
                    <a:srgbClr val="FEFDE3"/>
                  </a:solidFill>
                  <a:latin typeface="Arial Narrow" charset="0"/>
                  <a:ea typeface="宋体" charset="0"/>
                  <a:cs typeface="宋体" charset="0"/>
                </a:rPr>
                <a:t> </a:t>
              </a:r>
            </a:p>
          </p:txBody>
        </p:sp>
        <p:sp>
          <p:nvSpPr>
            <p:cNvPr id="15669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4" name="Group 22"/>
          <p:cNvGrpSpPr>
            <a:grpSpLocks/>
          </p:cNvGrpSpPr>
          <p:nvPr/>
        </p:nvGrpSpPr>
        <p:grpSpPr bwMode="auto">
          <a:xfrm>
            <a:off x="4605338" y="2884488"/>
            <a:ext cx="4538662" cy="742950"/>
            <a:chOff x="2196" y="1937"/>
            <a:chExt cx="2164" cy="633"/>
          </a:xfrm>
        </p:grpSpPr>
        <p:sp>
          <p:nvSpPr>
            <p:cNvPr id="156695" name="Rectangle 23"/>
            <p:cNvSpPr>
              <a:spLocks noChangeArrowheads="1"/>
            </p:cNvSpPr>
            <p:nvPr/>
          </p:nvSpPr>
          <p:spPr bwMode="auto">
            <a:xfrm>
              <a:off x="2228" y="1937"/>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厉史</a:t>
              </a:r>
            </a:p>
          </p:txBody>
        </p:sp>
        <p:sp>
          <p:nvSpPr>
            <p:cNvPr id="156696"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7" name="Group 25"/>
          <p:cNvGrpSpPr>
            <a:grpSpLocks/>
          </p:cNvGrpSpPr>
          <p:nvPr/>
        </p:nvGrpSpPr>
        <p:grpSpPr bwMode="auto">
          <a:xfrm>
            <a:off x="0" y="3627438"/>
            <a:ext cx="4605338" cy="742950"/>
            <a:chOff x="0" y="2570"/>
            <a:chExt cx="2196" cy="633"/>
          </a:xfrm>
        </p:grpSpPr>
        <p:sp>
          <p:nvSpPr>
            <p:cNvPr id="156698" name="Rectangle 26"/>
            <p:cNvSpPr>
              <a:spLocks noChangeArrowheads="1"/>
            </p:cNvSpPr>
            <p:nvPr/>
          </p:nvSpPr>
          <p:spPr bwMode="auto">
            <a:xfrm>
              <a:off x="32" y="2570"/>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祖先</a:t>
              </a:r>
            </a:p>
          </p:txBody>
        </p:sp>
        <p:sp>
          <p:nvSpPr>
            <p:cNvPr id="15669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0" name="Group 28"/>
          <p:cNvGrpSpPr>
            <a:grpSpLocks/>
          </p:cNvGrpSpPr>
          <p:nvPr/>
        </p:nvGrpSpPr>
        <p:grpSpPr bwMode="auto">
          <a:xfrm>
            <a:off x="4605338" y="3627438"/>
            <a:ext cx="4538662" cy="742950"/>
            <a:chOff x="2196" y="2570"/>
            <a:chExt cx="2164" cy="633"/>
          </a:xfrm>
        </p:grpSpPr>
        <p:sp>
          <p:nvSpPr>
            <p:cNvPr id="156701" name="Rectangle 29"/>
            <p:cNvSpPr>
              <a:spLocks noChangeArrowheads="1"/>
            </p:cNvSpPr>
            <p:nvPr/>
          </p:nvSpPr>
          <p:spPr bwMode="auto">
            <a:xfrm>
              <a:off x="2228" y="2570"/>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活动</a:t>
              </a:r>
            </a:p>
          </p:txBody>
        </p:sp>
        <p:sp>
          <p:nvSpPr>
            <p:cNvPr id="156702"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3" name="Group 31"/>
          <p:cNvGrpSpPr>
            <a:grpSpLocks/>
          </p:cNvGrpSpPr>
          <p:nvPr/>
        </p:nvGrpSpPr>
        <p:grpSpPr bwMode="auto">
          <a:xfrm>
            <a:off x="0" y="4370388"/>
            <a:ext cx="4605338" cy="744537"/>
            <a:chOff x="0" y="3203"/>
            <a:chExt cx="2196" cy="633"/>
          </a:xfrm>
        </p:grpSpPr>
        <p:sp>
          <p:nvSpPr>
            <p:cNvPr id="156704" name="Rectangle 32"/>
            <p:cNvSpPr>
              <a:spLocks noChangeArrowheads="1"/>
            </p:cNvSpPr>
            <p:nvPr/>
          </p:nvSpPr>
          <p:spPr bwMode="auto">
            <a:xfrm>
              <a:off x="32" y="3203"/>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800" b="1">
                  <a:solidFill>
                    <a:srgbClr val="FEFDE3"/>
                  </a:solidFill>
                  <a:latin typeface="Arial Narrow" charset="0"/>
                  <a:ea typeface="宋体" charset="0"/>
                  <a:cs typeface="宋体" charset="0"/>
                </a:rPr>
                <a:t>扫罗的王位至大卫</a:t>
              </a:r>
              <a:endParaRPr lang="en-US" altLang="zh-CN" sz="2800" b="1">
                <a:solidFill>
                  <a:srgbClr val="FEFDE3"/>
                </a:solidFill>
                <a:latin typeface="Arial Narrow" charset="0"/>
                <a:ea typeface="宋体" charset="0"/>
                <a:cs typeface="宋体" charset="0"/>
              </a:endParaRPr>
            </a:p>
          </p:txBody>
        </p:sp>
        <p:sp>
          <p:nvSpPr>
            <p:cNvPr id="15670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6" name="Group 34"/>
          <p:cNvGrpSpPr>
            <a:grpSpLocks/>
          </p:cNvGrpSpPr>
          <p:nvPr/>
        </p:nvGrpSpPr>
        <p:grpSpPr bwMode="auto">
          <a:xfrm>
            <a:off x="4605338" y="4370388"/>
            <a:ext cx="4538662" cy="744537"/>
            <a:chOff x="2196" y="3203"/>
            <a:chExt cx="2164" cy="633"/>
          </a:xfrm>
        </p:grpSpPr>
        <p:sp>
          <p:nvSpPr>
            <p:cNvPr id="156707" name="Rectangle 35"/>
            <p:cNvSpPr>
              <a:spLocks noChangeArrowheads="1"/>
            </p:cNvSpPr>
            <p:nvPr/>
          </p:nvSpPr>
          <p:spPr bwMode="auto">
            <a:xfrm>
              <a:off x="2228" y="3203"/>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大卫的王位至所罗门</a:t>
              </a:r>
              <a:endParaRPr lang="en-US" altLang="zh-CN" sz="2800" b="1">
                <a:solidFill>
                  <a:srgbClr val="FEFDE3"/>
                </a:solidFill>
                <a:latin typeface="Arial Narrow" charset="0"/>
                <a:ea typeface="宋体" charset="0"/>
                <a:cs typeface="宋体" charset="0"/>
              </a:endParaRPr>
            </a:p>
          </p:txBody>
        </p:sp>
        <p:sp>
          <p:nvSpPr>
            <p:cNvPr id="156708"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9" name="Group 37"/>
          <p:cNvGrpSpPr>
            <a:grpSpLocks/>
          </p:cNvGrpSpPr>
          <p:nvPr/>
        </p:nvGrpSpPr>
        <p:grpSpPr bwMode="auto">
          <a:xfrm>
            <a:off x="0" y="5114925"/>
            <a:ext cx="4605338" cy="742950"/>
            <a:chOff x="0" y="3836"/>
            <a:chExt cx="2196" cy="633"/>
          </a:xfrm>
        </p:grpSpPr>
        <p:sp>
          <p:nvSpPr>
            <p:cNvPr id="156710" name="Rectangle 38"/>
            <p:cNvSpPr>
              <a:spLocks noChangeArrowheads="1"/>
            </p:cNvSpPr>
            <p:nvPr/>
          </p:nvSpPr>
          <p:spPr bwMode="auto">
            <a:xfrm>
              <a:off x="32" y="3836"/>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4143-1011 BC (3132 </a:t>
              </a:r>
              <a:r>
                <a:rPr lang="zh-CN" altLang="en-US" sz="2800" b="1">
                  <a:solidFill>
                    <a:srgbClr val="FEFDE3"/>
                  </a:solidFill>
                  <a:latin typeface="Arial Narrow" charset="0"/>
                  <a:ea typeface="宋体" charset="0"/>
                  <a:cs typeface="宋体" charset="0"/>
                </a:rPr>
                <a:t>年</a:t>
              </a:r>
              <a:r>
                <a:rPr lang="en-US" altLang="zh-CN" sz="2800" b="1">
                  <a:solidFill>
                    <a:srgbClr val="FEFDE3"/>
                  </a:solidFill>
                  <a:latin typeface="Arial Narrow" charset="0"/>
                  <a:ea typeface="宋体" charset="0"/>
                  <a:cs typeface="宋体" charset="0"/>
                </a:rPr>
                <a:t>)</a:t>
              </a:r>
            </a:p>
          </p:txBody>
        </p:sp>
        <p:sp>
          <p:nvSpPr>
            <p:cNvPr id="1567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2" name="Group 40"/>
          <p:cNvGrpSpPr>
            <a:grpSpLocks/>
          </p:cNvGrpSpPr>
          <p:nvPr/>
        </p:nvGrpSpPr>
        <p:grpSpPr bwMode="auto">
          <a:xfrm>
            <a:off x="4605338" y="5114925"/>
            <a:ext cx="4538662" cy="742950"/>
            <a:chOff x="2196" y="3836"/>
            <a:chExt cx="2164" cy="633"/>
          </a:xfrm>
        </p:grpSpPr>
        <p:sp>
          <p:nvSpPr>
            <p:cNvPr id="156713" name="Rectangle 41"/>
            <p:cNvSpPr>
              <a:spLocks noChangeArrowheads="1"/>
            </p:cNvSpPr>
            <p:nvPr/>
          </p:nvSpPr>
          <p:spPr bwMode="auto">
            <a:xfrm>
              <a:off x="2228" y="3836"/>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1011-971 BC (40 </a:t>
              </a:r>
              <a:r>
                <a:rPr lang="zh-CN" altLang="en-US" sz="2800" b="1">
                  <a:solidFill>
                    <a:srgbClr val="FEFDE3"/>
                  </a:solidFill>
                  <a:latin typeface="Arial Narrow" charset="0"/>
                  <a:ea typeface="宋体" charset="0"/>
                  <a:cs typeface="宋体" charset="0"/>
                </a:rPr>
                <a:t>年</a:t>
              </a:r>
              <a:r>
                <a:rPr lang="en-US" altLang="zh-CN" sz="2800" b="1">
                  <a:solidFill>
                    <a:srgbClr val="FEFDE3"/>
                  </a:solidFill>
                  <a:latin typeface="Arial Narrow" charset="0"/>
                  <a:ea typeface="宋体" charset="0"/>
                  <a:cs typeface="宋体" charset="0"/>
                </a:rPr>
                <a:t>)</a:t>
              </a:r>
            </a:p>
          </p:txBody>
        </p:sp>
        <p:sp>
          <p:nvSpPr>
            <p:cNvPr id="156714"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5" name="Group 43"/>
          <p:cNvGrpSpPr>
            <a:grpSpLocks/>
          </p:cNvGrpSpPr>
          <p:nvPr/>
        </p:nvGrpSpPr>
        <p:grpSpPr bwMode="auto">
          <a:xfrm>
            <a:off x="0" y="5857875"/>
            <a:ext cx="1073150" cy="923925"/>
            <a:chOff x="0" y="4469"/>
            <a:chExt cx="512" cy="787"/>
          </a:xfrm>
        </p:grpSpPr>
        <p:sp>
          <p:nvSpPr>
            <p:cNvPr id="156716" name="Rectangle 44"/>
            <p:cNvSpPr>
              <a:spLocks noChangeArrowheads="1"/>
            </p:cNvSpPr>
            <p:nvPr/>
          </p:nvSpPr>
          <p:spPr bwMode="auto">
            <a:xfrm>
              <a:off x="32" y="4469"/>
              <a:ext cx="448"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大卫</a:t>
              </a:r>
            </a:p>
            <a:p>
              <a:pPr algn="ctr"/>
              <a:r>
                <a:rPr lang="zh-CN" altLang="en-US" sz="2000" b="1">
                  <a:solidFill>
                    <a:srgbClr val="FEFDE3"/>
                  </a:solidFill>
                  <a:latin typeface="Arial Narrow" charset="0"/>
                  <a:ea typeface="宋体" charset="0"/>
                  <a:cs typeface="宋体" charset="0"/>
                </a:rPr>
                <a:t> 谱系</a:t>
              </a:r>
              <a:endParaRPr lang="en-US" altLang="zh-CN" sz="2000" b="1">
                <a:solidFill>
                  <a:srgbClr val="FEFDE3"/>
                </a:solidFill>
                <a:latin typeface="Arial Narrow" charset="0"/>
                <a:ea typeface="宋体" charset="0"/>
                <a:cs typeface="宋体" charset="0"/>
              </a:endParaRPr>
            </a:p>
            <a:p>
              <a:pPr algn="ctr" eaLnBrk="0" hangingPunct="0"/>
              <a:r>
                <a:rPr lang="en-US" altLang="zh-CN" sz="2000" b="1">
                  <a:solidFill>
                    <a:srgbClr val="FEFDE3"/>
                  </a:solidFill>
                  <a:latin typeface="Arial Narrow" charset="0"/>
                  <a:ea typeface="宋体" charset="0"/>
                  <a:cs typeface="宋体" charset="0"/>
                </a:rPr>
                <a:t>1—3</a:t>
              </a:r>
            </a:p>
          </p:txBody>
        </p:sp>
        <p:sp>
          <p:nvSpPr>
            <p:cNvPr id="15671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8" name="Group 46"/>
          <p:cNvGrpSpPr>
            <a:grpSpLocks/>
          </p:cNvGrpSpPr>
          <p:nvPr/>
        </p:nvGrpSpPr>
        <p:grpSpPr bwMode="auto">
          <a:xfrm>
            <a:off x="1073150" y="5857875"/>
            <a:ext cx="1090613" cy="923925"/>
            <a:chOff x="512" y="4469"/>
            <a:chExt cx="520" cy="787"/>
          </a:xfrm>
        </p:grpSpPr>
        <p:sp>
          <p:nvSpPr>
            <p:cNvPr id="156719" name="Rectangle 47"/>
            <p:cNvSpPr>
              <a:spLocks noChangeArrowheads="1"/>
            </p:cNvSpPr>
            <p:nvPr/>
          </p:nvSpPr>
          <p:spPr bwMode="auto">
            <a:xfrm>
              <a:off x="544" y="4469"/>
              <a:ext cx="456"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支派 </a:t>
              </a:r>
            </a:p>
            <a:p>
              <a:pPr algn="ctr" eaLnBrk="0" hangingPunct="0"/>
              <a:r>
                <a:rPr lang="zh-CN" altLang="en-US" sz="2000" b="1">
                  <a:solidFill>
                    <a:srgbClr val="FEFDE3"/>
                  </a:solidFill>
                  <a:latin typeface="Arial Narrow" charset="0"/>
                  <a:ea typeface="宋体" charset="0"/>
                  <a:cs typeface="宋体" charset="0"/>
                </a:rPr>
                <a:t>谱系</a:t>
              </a:r>
            </a:p>
            <a:p>
              <a:pPr algn="ctr" eaLnBrk="0" hangingPunct="0"/>
              <a:r>
                <a:rPr lang="en-US" altLang="zh-CN" sz="2000" b="1">
                  <a:solidFill>
                    <a:srgbClr val="FEFDE3"/>
                  </a:solidFill>
                  <a:latin typeface="Arial Narrow" charset="0"/>
                  <a:ea typeface="宋体" charset="0"/>
                  <a:cs typeface="宋体" charset="0"/>
                </a:rPr>
                <a:t>4—8</a:t>
              </a:r>
            </a:p>
          </p:txBody>
        </p:sp>
        <p:sp>
          <p:nvSpPr>
            <p:cNvPr id="156720"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1" name="Group 49"/>
          <p:cNvGrpSpPr>
            <a:grpSpLocks/>
          </p:cNvGrpSpPr>
          <p:nvPr/>
        </p:nvGrpSpPr>
        <p:grpSpPr bwMode="auto">
          <a:xfrm>
            <a:off x="2163763" y="5857875"/>
            <a:ext cx="1250950" cy="923925"/>
            <a:chOff x="1032" y="4469"/>
            <a:chExt cx="596" cy="787"/>
          </a:xfrm>
        </p:grpSpPr>
        <p:sp>
          <p:nvSpPr>
            <p:cNvPr id="156722" name="Rectangle 50"/>
            <p:cNvSpPr>
              <a:spLocks noChangeArrowheads="1"/>
            </p:cNvSpPr>
            <p:nvPr/>
          </p:nvSpPr>
          <p:spPr bwMode="auto">
            <a:xfrm>
              <a:off x="1064" y="4469"/>
              <a:ext cx="532"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大祭司 </a:t>
              </a:r>
              <a:r>
                <a:rPr lang="en-US" altLang="zh-CN" sz="2000" b="1">
                  <a:solidFill>
                    <a:srgbClr val="FEFDE3"/>
                  </a:solidFill>
                  <a:latin typeface="Arial Narrow" charset="0"/>
                  <a:ea typeface="宋体" charset="0"/>
                  <a:cs typeface="宋体" charset="0"/>
                </a:rPr>
                <a:t>/</a:t>
              </a:r>
            </a:p>
            <a:p>
              <a:pPr algn="ctr" eaLnBrk="0" hangingPunct="0"/>
              <a:r>
                <a:rPr lang="zh-CN" altLang="en-US" sz="2000" b="1">
                  <a:solidFill>
                    <a:srgbClr val="FEFDE3"/>
                  </a:solidFill>
                  <a:latin typeface="Arial Narrow" charset="0"/>
                  <a:ea typeface="宋体" charset="0"/>
                  <a:cs typeface="宋体" charset="0"/>
                </a:rPr>
                <a:t>利未人</a:t>
              </a:r>
            </a:p>
            <a:p>
              <a:pPr algn="ctr" eaLnBrk="0" hangingPunct="0"/>
              <a:r>
                <a:rPr lang="en-US" altLang="zh-CN" sz="2000" b="1">
                  <a:solidFill>
                    <a:srgbClr val="FEFDE3"/>
                  </a:solidFill>
                  <a:latin typeface="Arial Narrow" charset="0"/>
                  <a:ea typeface="宋体" charset="0"/>
                  <a:cs typeface="宋体" charset="0"/>
                </a:rPr>
                <a:t>9:1-34</a:t>
              </a:r>
            </a:p>
          </p:txBody>
        </p:sp>
        <p:sp>
          <p:nvSpPr>
            <p:cNvPr id="15672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4" name="Group 52"/>
          <p:cNvGrpSpPr>
            <a:grpSpLocks/>
          </p:cNvGrpSpPr>
          <p:nvPr/>
        </p:nvGrpSpPr>
        <p:grpSpPr bwMode="auto">
          <a:xfrm>
            <a:off x="3414713" y="5857875"/>
            <a:ext cx="1190625" cy="923925"/>
            <a:chOff x="1628" y="4469"/>
            <a:chExt cx="568" cy="787"/>
          </a:xfrm>
        </p:grpSpPr>
        <p:sp>
          <p:nvSpPr>
            <p:cNvPr id="156725" name="Rectangle 53"/>
            <p:cNvSpPr>
              <a:spLocks noChangeArrowheads="1"/>
            </p:cNvSpPr>
            <p:nvPr/>
          </p:nvSpPr>
          <p:spPr bwMode="auto">
            <a:xfrm>
              <a:off x="1660"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扫罗的谱系</a:t>
              </a:r>
            </a:p>
            <a:p>
              <a:pPr algn="ctr" eaLnBrk="0" hangingPunct="0"/>
              <a:r>
                <a:rPr lang="en-US" altLang="zh-CN" sz="2000" b="1">
                  <a:solidFill>
                    <a:srgbClr val="FEFDE3"/>
                  </a:solidFill>
                  <a:latin typeface="Arial Narrow" charset="0"/>
                  <a:ea typeface="宋体" charset="0"/>
                  <a:cs typeface="宋体" charset="0"/>
                </a:rPr>
                <a:t>9:35-44</a:t>
              </a:r>
            </a:p>
          </p:txBody>
        </p:sp>
        <p:sp>
          <p:nvSpPr>
            <p:cNvPr id="156726"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7" name="Group 55"/>
          <p:cNvGrpSpPr>
            <a:grpSpLocks/>
          </p:cNvGrpSpPr>
          <p:nvPr/>
        </p:nvGrpSpPr>
        <p:grpSpPr bwMode="auto">
          <a:xfrm>
            <a:off x="4605338" y="5857875"/>
            <a:ext cx="1192212" cy="923925"/>
            <a:chOff x="2196" y="4469"/>
            <a:chExt cx="568" cy="787"/>
          </a:xfrm>
        </p:grpSpPr>
        <p:sp>
          <p:nvSpPr>
            <p:cNvPr id="156728" name="Rectangle 56"/>
            <p:cNvSpPr>
              <a:spLocks noChangeArrowheads="1"/>
            </p:cNvSpPr>
            <p:nvPr/>
          </p:nvSpPr>
          <p:spPr bwMode="auto">
            <a:xfrm>
              <a:off x="2228"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荣升</a:t>
              </a:r>
            </a:p>
            <a:p>
              <a:pPr algn="ctr"/>
              <a:r>
                <a:rPr lang="zh-CN" altLang="en-US" sz="2000" b="1">
                  <a:solidFill>
                    <a:srgbClr val="FEFDE3"/>
                  </a:solidFill>
                  <a:latin typeface="Arial Narrow" charset="0"/>
                  <a:ea typeface="宋体" charset="0"/>
                  <a:cs typeface="宋体" charset="0"/>
                </a:rPr>
                <a:t>王座</a:t>
              </a:r>
            </a:p>
            <a:p>
              <a:pPr algn="ctr" eaLnBrk="0" hangingPunct="0"/>
              <a:r>
                <a:rPr lang="en-US" altLang="zh-CN" sz="2000" b="1">
                  <a:solidFill>
                    <a:srgbClr val="FEFDE3"/>
                  </a:solidFill>
                  <a:latin typeface="Arial Narrow" charset="0"/>
                  <a:ea typeface="宋体" charset="0"/>
                  <a:cs typeface="宋体" charset="0"/>
                </a:rPr>
                <a:t>10—12</a:t>
              </a:r>
            </a:p>
          </p:txBody>
        </p:sp>
        <p:sp>
          <p:nvSpPr>
            <p:cNvPr id="156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sp>
        <p:nvSpPr>
          <p:cNvPr id="156730" name="Rectangle 58"/>
          <p:cNvSpPr>
            <a:spLocks noChangeArrowheads="1"/>
          </p:cNvSpPr>
          <p:nvPr/>
        </p:nvSpPr>
        <p:spPr bwMode="auto">
          <a:xfrm>
            <a:off x="5791200" y="5857875"/>
            <a:ext cx="990600"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对约柜的尊敬</a:t>
            </a:r>
            <a:r>
              <a:rPr lang="en-US" altLang="zh-CN" sz="2000" b="1">
                <a:solidFill>
                  <a:srgbClr val="FEFDE3"/>
                </a:solidFill>
                <a:latin typeface="Arial Narrow" charset="0"/>
                <a:ea typeface="宋体" charset="0"/>
                <a:cs typeface="宋体" charset="0"/>
              </a:rPr>
              <a:t>13—17</a:t>
            </a:r>
          </a:p>
        </p:txBody>
      </p:sp>
      <p:sp>
        <p:nvSpPr>
          <p:cNvPr id="156731"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156732" name="Group 60"/>
          <p:cNvGrpSpPr>
            <a:grpSpLocks/>
          </p:cNvGrpSpPr>
          <p:nvPr/>
        </p:nvGrpSpPr>
        <p:grpSpPr bwMode="auto">
          <a:xfrm>
            <a:off x="6837363" y="5857875"/>
            <a:ext cx="1116012" cy="923925"/>
            <a:chOff x="3260" y="4469"/>
            <a:chExt cx="532" cy="787"/>
          </a:xfrm>
        </p:grpSpPr>
        <p:sp>
          <p:nvSpPr>
            <p:cNvPr id="156733" name="Rectangle 61"/>
            <p:cNvSpPr>
              <a:spLocks noChangeArrowheads="1"/>
            </p:cNvSpPr>
            <p:nvPr/>
          </p:nvSpPr>
          <p:spPr bwMode="auto">
            <a:xfrm>
              <a:off x="3292" y="4469"/>
              <a:ext cx="468"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FEFDE3"/>
                  </a:solidFill>
                  <a:latin typeface="Arial Narrow" charset="0"/>
                  <a:ea typeface="宋体" charset="0"/>
                  <a:cs typeface="宋体" charset="0"/>
                </a:rPr>
                <a:t> </a:t>
              </a:r>
              <a:r>
                <a:rPr lang="zh-CN" altLang="en-US" sz="2000" b="1">
                  <a:solidFill>
                    <a:srgbClr val="FEFDE3"/>
                  </a:solidFill>
                  <a:latin typeface="Arial Narrow" charset="0"/>
                  <a:ea typeface="宋体" charset="0"/>
                  <a:cs typeface="宋体" charset="0"/>
                </a:rPr>
                <a:t>军事</a:t>
              </a:r>
            </a:p>
            <a:p>
              <a:pPr algn="ctr"/>
              <a:r>
                <a:rPr lang="zh-CN" altLang="en-US" sz="2000" b="1">
                  <a:solidFill>
                    <a:srgbClr val="FEFDE3"/>
                  </a:solidFill>
                  <a:latin typeface="Arial Narrow" charset="0"/>
                  <a:ea typeface="宋体" charset="0"/>
                  <a:cs typeface="宋体" charset="0"/>
                </a:rPr>
                <a:t> 胜利</a:t>
              </a:r>
              <a:endParaRPr lang="en-US" altLang="zh-CN" sz="2000" b="1">
                <a:solidFill>
                  <a:srgbClr val="FEFDE3"/>
                </a:solidFill>
                <a:latin typeface="Arial Narrow" charset="0"/>
                <a:ea typeface="宋体" charset="0"/>
                <a:cs typeface="宋体" charset="0"/>
              </a:endParaRPr>
            </a:p>
            <a:p>
              <a:pPr algn="ctr" eaLnBrk="0" hangingPunct="0"/>
              <a:r>
                <a:rPr lang="en-US" altLang="zh-CN" sz="2000" b="1">
                  <a:solidFill>
                    <a:srgbClr val="FEFDE3"/>
                  </a:solidFill>
                  <a:latin typeface="Arial Narrow" charset="0"/>
                  <a:ea typeface="宋体" charset="0"/>
                  <a:cs typeface="宋体" charset="0"/>
                </a:rPr>
                <a:t>18—20</a:t>
              </a:r>
            </a:p>
          </p:txBody>
        </p:sp>
        <p:sp>
          <p:nvSpPr>
            <p:cNvPr id="156734"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35" name="Group 63"/>
          <p:cNvGrpSpPr>
            <a:grpSpLocks/>
          </p:cNvGrpSpPr>
          <p:nvPr/>
        </p:nvGrpSpPr>
        <p:grpSpPr bwMode="auto">
          <a:xfrm>
            <a:off x="7953375" y="5857875"/>
            <a:ext cx="1190625" cy="923925"/>
            <a:chOff x="3792" y="4469"/>
            <a:chExt cx="568" cy="787"/>
          </a:xfrm>
        </p:grpSpPr>
        <p:sp>
          <p:nvSpPr>
            <p:cNvPr id="156736" name="Rectangle 64"/>
            <p:cNvSpPr>
              <a:spLocks noChangeArrowheads="1"/>
            </p:cNvSpPr>
            <p:nvPr/>
          </p:nvSpPr>
          <p:spPr bwMode="auto">
            <a:xfrm>
              <a:off x="3824"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预备</a:t>
              </a:r>
              <a:endParaRPr lang="en-GB" altLang="zh-CN" sz="2000" b="1">
                <a:solidFill>
                  <a:srgbClr val="FEFDE3"/>
                </a:solidFill>
                <a:latin typeface="Arial Narrow" charset="0"/>
                <a:ea typeface="宋体" charset="0"/>
                <a:cs typeface="宋体" charset="0"/>
              </a:endParaRPr>
            </a:p>
            <a:p>
              <a:pPr algn="ctr"/>
              <a:r>
                <a:rPr lang="zh-CN" altLang="en-US" sz="2000" b="1">
                  <a:solidFill>
                    <a:srgbClr val="FEFDE3"/>
                  </a:solidFill>
                  <a:latin typeface="Arial Narrow" charset="0"/>
                  <a:ea typeface="宋体" charset="0"/>
                  <a:cs typeface="宋体" charset="0"/>
                </a:rPr>
                <a:t>圣殿</a:t>
              </a:r>
            </a:p>
            <a:p>
              <a:pPr algn="ctr" eaLnBrk="0" hangingPunct="0"/>
              <a:r>
                <a:rPr lang="en-US" altLang="zh-CN" sz="2000" b="1">
                  <a:solidFill>
                    <a:srgbClr val="FEFDE3"/>
                  </a:solidFill>
                  <a:latin typeface="Arial Narrow" charset="0"/>
                  <a:ea typeface="宋体" charset="0"/>
                  <a:cs typeface="宋体" charset="0"/>
                </a:rPr>
                <a:t>21—29</a:t>
              </a:r>
            </a:p>
          </p:txBody>
        </p:sp>
        <p:sp>
          <p:nvSpPr>
            <p:cNvPr id="156737"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sp>
        <p:nvSpPr>
          <p:cNvPr id="156738"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r>
              <a:rPr lang="zh-TW" altLang="en-US" sz="3600" kern="1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历代志上</a:t>
            </a:r>
            <a:endParaRPr lang="en-US" sz="3600" kern="1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endParaRPr>
          </a:p>
        </p:txBody>
      </p:sp>
    </p:spTree>
    <p:extLst>
      <p:ext uri="{BB962C8B-B14F-4D97-AF65-F5344CB8AC3E}">
        <p14:creationId xmlns:p14="http://schemas.microsoft.com/office/powerpoint/2010/main" val="16810039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1549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a:effectLst>
                  <a:outerShdw blurRad="38100" dist="38100" dir="2700000" algn="tl">
                    <a:srgbClr val="000000">
                      <a:alpha val="43137"/>
                    </a:srgbClr>
                  </a:outerShdw>
                </a:effectLst>
              </a:rPr>
              <a:t>我们相信上帝吗？</a:t>
            </a:r>
            <a:endParaRPr lang="en-US" sz="48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299380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a:effectLst>
                  <a:outerShdw blurRad="38100" dist="38100" dir="2700000" algn="tl">
                    <a:srgbClr val="000000">
                      <a:alpha val="43137"/>
                    </a:srgbClr>
                  </a:outerShdw>
                </a:effectLst>
              </a:rPr>
              <a:t>你在上帝的信任不为难你吗？</a:t>
            </a:r>
            <a:endParaRPr lang="en-US" sz="4800" b="1" dirty="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207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 typeface="Arial" charset="0"/>
              <a:buNone/>
            </a:pPr>
            <a:r>
              <a:rPr lang="zh-CN" altLang="en-US" sz="3600" dirty="0">
                <a:solidFill>
                  <a:srgbClr val="FFFFFF"/>
                </a:solidFill>
                <a:latin typeface="Tahoma" charset="0"/>
              </a:rPr>
              <a:t>“是谁，我很好，我不是说我是克里斯蒂娜？，但我不说，我与相邻</a:t>
            </a:r>
            <a:r>
              <a:rPr lang="en-US" altLang="zh-CN" sz="3600" dirty="0">
                <a:solidFill>
                  <a:srgbClr val="FFFFFF"/>
                </a:solidFill>
                <a:latin typeface="Tahoma"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512742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eaLnBrk="0" hangingPunct="0"/>
            <a:r>
              <a:rPr lang="zh-CN" altLang="en-US" sz="3600" dirty="0">
                <a:solidFill>
                  <a:srgbClr val="FFFFFF"/>
                </a:solidFill>
                <a:latin typeface="Comic Sans MS" charset="0"/>
              </a:rPr>
              <a:t>奥巴马电子邮件向</a:t>
            </a:r>
            <a:r>
              <a:rPr lang="en-US" altLang="zh-CN" sz="3600" dirty="0">
                <a:solidFill>
                  <a:srgbClr val="FFFFFF"/>
                </a:solidFill>
                <a:latin typeface="Comic Sans MS" charset="0"/>
              </a:rPr>
              <a:t>CBN</a:t>
            </a:r>
            <a:r>
              <a:rPr lang="zh-CN" altLang="en-US" sz="3600" dirty="0">
                <a:solidFill>
                  <a:srgbClr val="FFFFFF"/>
                </a:solidFill>
                <a:latin typeface="Comic Sans MS" charset="0"/>
              </a:rPr>
              <a:t>新闻“无论我们曾经是，我们不再仅仅是一个基督教国家，我们也是一个犹太国家，一个穆斯林国家，一个佛教国家，一个印度教国家，以及非信徒组成的国家</a:t>
            </a:r>
            <a:endParaRPr lang="en-US" sz="3600" dirty="0">
              <a:solidFill>
                <a:srgbClr val="FFFFFF"/>
              </a:solidFill>
            </a:endParaRPr>
          </a:p>
        </p:txBody>
      </p:sp>
    </p:spTree>
    <p:extLst>
      <p:ext uri="{BB962C8B-B14F-4D97-AF65-F5344CB8AC3E}">
        <p14:creationId xmlns:p14="http://schemas.microsoft.com/office/powerpoint/2010/main" val="41717233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28600" y="381000"/>
            <a:ext cx="5619750"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r>
              <a:rPr lang="zh-CN" altLang="en-US" sz="3600" b="1" dirty="0">
                <a:solidFill>
                  <a:srgbClr val="FFFF00"/>
                </a:solidFill>
                <a:latin typeface="Comic Sans MS" charset="0"/>
              </a:rPr>
              <a:t>“我们不再是一个基督教国家”</a:t>
            </a:r>
            <a:endParaRPr lang="en-US" altLang="zh-CN" sz="3600" b="1" dirty="0">
              <a:solidFill>
                <a:srgbClr val="FFFF00"/>
              </a:solidFill>
              <a:latin typeface="Comic Sans MS" charset="0"/>
            </a:endParaRPr>
          </a:p>
          <a:p>
            <a:pPr algn="r" eaLnBrk="0" hangingPunct="0"/>
            <a:r>
              <a:rPr lang="zh-CN" altLang="en-US" sz="3600" b="1" dirty="0">
                <a:solidFill>
                  <a:srgbClr val="FFFFFF"/>
                </a:solidFill>
                <a:latin typeface="Comic Sans MS" charset="0"/>
              </a:rPr>
              <a:t>奥巴马</a:t>
            </a:r>
            <a:endParaRPr lang="en-US" altLang="zh-CN" sz="3600" b="1" dirty="0">
              <a:solidFill>
                <a:srgbClr val="FFFFFF"/>
              </a:solidFill>
              <a:latin typeface="Comic Sans MS" charset="0"/>
            </a:endParaRPr>
          </a:p>
          <a:p>
            <a:pPr algn="ctr" eaLnBrk="0" hangingPunct="0"/>
            <a:endParaRPr lang="en-US" altLang="zh-CN" sz="3600" b="1" dirty="0">
              <a:solidFill>
                <a:srgbClr val="FFFF00"/>
              </a:solidFill>
              <a:latin typeface="Comic Sans MS" charset="0"/>
            </a:endParaRPr>
          </a:p>
          <a:p>
            <a:pPr algn="ctr" eaLnBrk="0" hangingPunct="0"/>
            <a:r>
              <a:rPr lang="zh-CN" altLang="en-US" b="1" dirty="0">
                <a:solidFill>
                  <a:srgbClr val="FF0000"/>
                </a:solidFill>
                <a:latin typeface="Comic Sans MS" charset="0"/>
              </a:rPr>
              <a:t>全</a:t>
            </a:r>
            <a:r>
              <a:rPr lang="zh-CN" altLang="en-US" b="1" dirty="0">
                <a:solidFill>
                  <a:srgbClr val="0066CC"/>
                </a:solidFill>
                <a:latin typeface="Comic Sans MS" charset="0"/>
              </a:rPr>
              <a:t>美</a:t>
            </a:r>
            <a:r>
              <a:rPr lang="zh-CN" altLang="en-US" b="1" dirty="0">
                <a:solidFill>
                  <a:srgbClr val="FF0000"/>
                </a:solidFill>
                <a:latin typeface="Comic Sans MS" charset="0"/>
              </a:rPr>
              <a:t>自</a:t>
            </a:r>
            <a:r>
              <a:rPr lang="zh-CN" altLang="en-US" b="1" dirty="0">
                <a:solidFill>
                  <a:srgbClr val="0066FF"/>
                </a:solidFill>
                <a:latin typeface="Comic Sans MS" charset="0"/>
              </a:rPr>
              <a:t>由</a:t>
            </a:r>
            <a:r>
              <a:rPr lang="zh-CN" altLang="en-US" b="1" dirty="0">
                <a:solidFill>
                  <a:srgbClr val="FF0000"/>
                </a:solidFill>
                <a:latin typeface="Comic Sans MS" charset="0"/>
              </a:rPr>
              <a:t>板</a:t>
            </a:r>
            <a:endParaRPr lang="en-US" b="1" dirty="0">
              <a:solidFill>
                <a:srgbClr val="FF0000"/>
              </a:solidFill>
            </a:endParaRPr>
          </a:p>
        </p:txBody>
      </p:sp>
    </p:spTree>
    <p:extLst>
      <p:ext uri="{BB962C8B-B14F-4D97-AF65-F5344CB8AC3E}">
        <p14:creationId xmlns:p14="http://schemas.microsoft.com/office/powerpoint/2010/main" val="37718181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a:t>
            </a:r>
            <a:r>
              <a:rPr lang="zh-CN" altLang="en-US" sz="3600" b="1" dirty="0">
                <a:solidFill>
                  <a:srgbClr val="FFFFFF"/>
                </a:solidFill>
                <a:effectLst>
                  <a:outerShdw blurRad="38100" dist="38100" dir="2700000" algn="tl">
                    <a:srgbClr val="000000">
                      <a:alpha val="43137"/>
                    </a:srgbClr>
                  </a:outerShdw>
                </a:effectLst>
              </a:rPr>
              <a:t>激烈的辩论！</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endParaRPr lang="en-US" altLang="zh-CN" sz="3200" b="1">
              <a:solidFill>
                <a:srgbClr val="FFFFFF"/>
              </a:solidFill>
              <a:effectLst>
                <a:outerShdw blurRad="38100" dist="38100" dir="2700000" algn="tl">
                  <a:srgbClr val="808080"/>
                </a:outerShdw>
              </a:effectLst>
              <a:latin typeface="Comic Sans MS" charset="0"/>
            </a:endParaRPr>
          </a:p>
          <a:p>
            <a:pPr algn="ctr" eaLnBrk="0" hangingPunct="0"/>
            <a:r>
              <a:rPr lang="zh-CN" altLang="en-US" sz="3200" b="1">
                <a:solidFill>
                  <a:srgbClr val="FFFFFF"/>
                </a:solidFill>
                <a:effectLst>
                  <a:outerShdw blurRad="38100" dist="38100" dir="2700000" algn="tl">
                    <a:srgbClr val="808080"/>
                  </a:outerShdw>
                </a:effectLst>
                <a:latin typeface="Comic Sans MS" charset="0"/>
              </a:rPr>
              <a:t>美国是一个基督教国家！</a:t>
            </a:r>
            <a:endParaRPr lang="en-US" sz="3200" b="1">
              <a:solidFill>
                <a:srgbClr val="FFFFFF"/>
              </a:solidFill>
              <a:effectLst>
                <a:outerShdw blurRad="38100" dist="38100" dir="2700000" algn="tl">
                  <a:srgbClr val="808080"/>
                </a:outerShdw>
              </a:effectLst>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美国</a:t>
            </a:r>
            <a:endParaRPr lang="en-US" altLang="zh-CN"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基督教国家</a:t>
            </a:r>
            <a:endParaRPr lang="en-SG" dirty="0">
              <a:solidFill>
                <a:srgbClr val="000000"/>
              </a:solidFill>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新闻周刊</a:t>
            </a:r>
            <a:endParaRPr lang="en-SG" sz="4800" b="1" dirty="0">
              <a:solidFill>
                <a:srgbClr val="FFFFFF"/>
              </a:solidFill>
              <a:effectLst>
                <a:outerShdw blurRad="38100" dist="38100" dir="2700000" algn="tl">
                  <a:srgbClr val="000000">
                    <a:alpha val="43137"/>
                  </a:srgbClr>
                </a:outerShdw>
              </a:effectLst>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ea typeface="ＭＳ Ｐゴシック" pitchFamily="34" charset="-128"/>
              </a:rPr>
              <a:t>基督教美国的衰亡</a:t>
            </a:r>
            <a:endParaRPr lang="en-SG" sz="8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428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569410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blessed David so Israel would imitate his passion for temple worship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10–29).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19389735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grpSp>
        <p:nvGrpSpPr>
          <p:cNvPr id="91139"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nvGrpSpPr>
            <p:cNvPr id="91141"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43" name="Line 7"/>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45" name="Text Box 9"/>
          <p:cNvSpPr txBox="1">
            <a:spLocks noChangeArrowheads="1"/>
          </p:cNvSpPr>
          <p:nvPr/>
        </p:nvSpPr>
        <p:spPr bwMode="auto">
          <a:xfrm>
            <a:off x="1295400" y="76200"/>
            <a:ext cx="7162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400" b="1" i="1">
                <a:solidFill>
                  <a:srgbClr val="FFFFFF"/>
                </a:solidFill>
                <a:ea typeface="宋体" charset="0"/>
                <a:cs typeface="宋体" charset="0"/>
              </a:rPr>
              <a:t>我的子民若是</a:t>
            </a:r>
            <a:endParaRPr lang="en-US" sz="4400" b="1" i="1">
              <a:solidFill>
                <a:srgbClr val="FFFFFF"/>
              </a:solidFill>
              <a:ea typeface="宋体" charset="0"/>
              <a:cs typeface="宋体" charset="0"/>
            </a:endParaRPr>
          </a:p>
        </p:txBody>
      </p:sp>
      <p:sp>
        <p:nvSpPr>
          <p:cNvPr id="91146" name="Text Box 10"/>
          <p:cNvSpPr txBox="1">
            <a:spLocks noChangeArrowheads="1"/>
          </p:cNvSpPr>
          <p:nvPr/>
        </p:nvSpPr>
        <p:spPr bwMode="auto">
          <a:xfrm rot="-4573660">
            <a:off x="330201" y="2603500"/>
            <a:ext cx="30861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上帝的主权</a:t>
            </a:r>
            <a:r>
              <a:rPr lang="zh-CN" altLang="en-US" sz="2800" b="1">
                <a:solidFill>
                  <a:srgbClr val="FFFFFF"/>
                </a:solidFill>
                <a:ea typeface="宋体" charset="0"/>
                <a:cs typeface="宋体" charset="0"/>
              </a:rPr>
              <a:t> 		</a:t>
            </a:r>
            <a:r>
              <a:rPr lang="en-US" sz="2800" b="1">
                <a:solidFill>
                  <a:srgbClr val="FFFFFF"/>
                </a:solidFill>
                <a:cs typeface="+mn-cs"/>
              </a:rPr>
              <a:t>1-9</a:t>
            </a:r>
          </a:p>
        </p:txBody>
      </p:sp>
      <p:sp>
        <p:nvSpPr>
          <p:cNvPr id="91147" name="Text Box 11"/>
          <p:cNvSpPr txBox="1">
            <a:spLocks noChangeArrowheads="1"/>
          </p:cNvSpPr>
          <p:nvPr/>
        </p:nvSpPr>
        <p:spPr bwMode="auto">
          <a:xfrm>
            <a:off x="3810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家谱</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solidFill>
                <a:srgbClr val="000000"/>
              </a:solidFill>
              <a:cs typeface="+mn-cs"/>
            </a:endParaRPr>
          </a:p>
        </p:txBody>
      </p:sp>
      <p:sp>
        <p:nvSpPr>
          <p:cNvPr id="91154" name="Text Box 18"/>
          <p:cNvSpPr txBox="1">
            <a:spLocks noChangeArrowheads="1"/>
          </p:cNvSpPr>
          <p:nvPr/>
        </p:nvSpPr>
        <p:spPr bwMode="auto">
          <a:xfrm>
            <a:off x="3562350" y="5054600"/>
            <a:ext cx="15621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联合</a:t>
            </a:r>
          </a:p>
        </p:txBody>
      </p:sp>
      <p:sp>
        <p:nvSpPr>
          <p:cNvPr id="91155" name="Text Box 19"/>
          <p:cNvSpPr txBox="1">
            <a:spLocks noChangeArrowheads="1"/>
          </p:cNvSpPr>
          <p:nvPr/>
        </p:nvSpPr>
        <p:spPr bwMode="auto">
          <a:xfrm>
            <a:off x="533400" y="5602288"/>
            <a:ext cx="18288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solidFill>
                <a:srgbClr val="000000"/>
              </a:solidFill>
              <a:cs typeface="+mn-cs"/>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endParaRPr lang="en-US" u="sng">
              <a:solidFill>
                <a:srgbClr val="000000"/>
              </a:solidFill>
              <a:cs typeface="+mn-cs"/>
            </a:endParaRPr>
          </a:p>
        </p:txBody>
      </p:sp>
      <p:grpSp>
        <p:nvGrpSpPr>
          <p:cNvPr id="91158"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nvGrpSpPr>
            <p:cNvPr id="91160"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91162" name="Line 26"/>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solidFill>
                <a:srgbClr val="000000"/>
              </a:solidFill>
              <a:cs typeface="+mn-cs"/>
            </a:endParaRPr>
          </a:p>
        </p:txBody>
      </p:sp>
      <p:sp>
        <p:nvSpPr>
          <p:cNvPr id="91164" name="Text Box 28"/>
          <p:cNvSpPr txBox="1">
            <a:spLocks noChangeArrowheads="1"/>
          </p:cNvSpPr>
          <p:nvPr/>
        </p:nvSpPr>
        <p:spPr bwMode="auto">
          <a:xfrm>
            <a:off x="1447800" y="909638"/>
            <a:ext cx="3095625"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b="1">
                <a:solidFill>
                  <a:srgbClr val="FFFFFF"/>
                </a:solidFill>
                <a:ea typeface="宋体" charset="0"/>
                <a:cs typeface="宋体" charset="0"/>
              </a:rPr>
              <a:t>历代志上</a:t>
            </a:r>
          </a:p>
        </p:txBody>
      </p:sp>
      <p:sp>
        <p:nvSpPr>
          <p:cNvPr id="91165" name="Text Box 29"/>
          <p:cNvSpPr txBox="1">
            <a:spLocks noChangeArrowheads="1"/>
          </p:cNvSpPr>
          <p:nvPr/>
        </p:nvSpPr>
        <p:spPr bwMode="auto">
          <a:xfrm rot="-4573660">
            <a:off x="2222501" y="2528887"/>
            <a:ext cx="3048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大卫服务</a:t>
            </a:r>
            <a:r>
              <a:rPr lang="zh-CN" altLang="en-US" sz="2800" b="1">
                <a:solidFill>
                  <a:srgbClr val="FFFFFF"/>
                </a:solidFill>
                <a:ea typeface="宋体" charset="0"/>
                <a:cs typeface="宋体" charset="0"/>
              </a:rPr>
              <a:t> 			</a:t>
            </a:r>
            <a:r>
              <a:rPr lang="en-US" sz="2800" b="1">
                <a:solidFill>
                  <a:srgbClr val="FFFFFF"/>
                </a:solidFill>
                <a:cs typeface="+mn-cs"/>
              </a:rPr>
              <a:t>10-29</a:t>
            </a:r>
          </a:p>
        </p:txBody>
      </p:sp>
      <p:sp>
        <p:nvSpPr>
          <p:cNvPr id="91166" name="Text Box 30"/>
          <p:cNvSpPr txBox="1">
            <a:spLocks noChangeArrowheads="1"/>
          </p:cNvSpPr>
          <p:nvPr/>
        </p:nvSpPr>
        <p:spPr bwMode="auto">
          <a:xfrm>
            <a:off x="39624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历史</a:t>
            </a:r>
          </a:p>
        </p:txBody>
      </p:sp>
      <p:sp>
        <p:nvSpPr>
          <p:cNvPr id="91167" name="Text Box 31"/>
          <p:cNvSpPr txBox="1">
            <a:spLocks noChangeArrowheads="1"/>
          </p:cNvSpPr>
          <p:nvPr/>
        </p:nvSpPr>
        <p:spPr bwMode="auto">
          <a:xfrm>
            <a:off x="3429000" y="5603875"/>
            <a:ext cx="1828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1011-930</a:t>
            </a:r>
          </a:p>
        </p:txBody>
      </p:sp>
      <p:sp>
        <p:nvSpPr>
          <p:cNvPr id="91168" name="Text Box 32"/>
          <p:cNvSpPr txBox="1">
            <a:spLocks noChangeArrowheads="1"/>
          </p:cNvSpPr>
          <p:nvPr/>
        </p:nvSpPr>
        <p:spPr bwMode="auto">
          <a:xfrm>
            <a:off x="533400" y="5054600"/>
            <a:ext cx="1905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预备</a:t>
            </a:r>
          </a:p>
        </p:txBody>
      </p:sp>
      <p:sp>
        <p:nvSpPr>
          <p:cNvPr id="33" name="Title 32"/>
          <p:cNvSpPr txBox="1">
            <a:spLocks/>
          </p:cNvSpPr>
          <p:nvPr/>
        </p:nvSpPr>
        <p:spPr bwMode="auto">
          <a:xfrm>
            <a:off x="0" y="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a:defRPr/>
            </a:pPr>
            <a:r>
              <a:rPr lang="en-US" sz="3200" b="1" kern="0">
                <a:solidFill>
                  <a:srgbClr val="FFFFFF"/>
                </a:solidFill>
                <a:effectLst>
                  <a:outerShdw blurRad="38100" dist="38100" dir="2700000" algn="tl">
                    <a:srgbClr val="808080"/>
                  </a:outerShdw>
                </a:effectLst>
                <a:latin typeface="Arial"/>
                <a:ea typeface="ＭＳ Ｐゴシック" charset="0"/>
                <a:cs typeface="Arial"/>
              </a:rPr>
              <a:t>Focus on David</a:t>
            </a:r>
            <a:endParaRPr lang="en-US" sz="3200" b="1" kern="0" dirty="0">
              <a:solidFill>
                <a:srgbClr val="FFFFFF"/>
              </a:solidFill>
              <a:effectLst>
                <a:outerShdw blurRad="38100" dist="38100" dir="2700000" algn="tl">
                  <a:srgbClr val="808080"/>
                </a:outerShdw>
              </a:effectLst>
              <a:latin typeface="Arial"/>
              <a:ea typeface="ＭＳ Ｐゴシック" charset="0"/>
              <a:cs typeface="Arial"/>
            </a:endParaRPr>
          </a:p>
        </p:txBody>
      </p:sp>
    </p:spTree>
    <p:extLst>
      <p:ext uri="{BB962C8B-B14F-4D97-AF65-F5344CB8AC3E}">
        <p14:creationId xmlns:p14="http://schemas.microsoft.com/office/powerpoint/2010/main" val="238390676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a:extLst>
              <a:ext uri="{28A0092B-C50C-407E-A947-70E740481C1C}">
                <a14:useLocalDpi xmlns:a14="http://schemas.microsoft.com/office/drawing/2010/main" val="0"/>
              </a:ext>
            </a:extLst>
          </a:blip>
          <a:srcRect l="2077" r="6139" b="3067"/>
          <a:stretch/>
        </p:blipFill>
        <p:spPr>
          <a:xfrm rot="10800000">
            <a:off x="-2" y="-99392"/>
            <a:ext cx="9217867" cy="6879209"/>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a:t>
            </a:r>
            <a:r>
              <a:rPr lang="zh-CN" altLang="en-US" sz="1800" b="1" dirty="0">
                <a:solidFill>
                  <a:schemeClr val="bg1"/>
                </a:solidFill>
                <a:latin typeface="Arial"/>
                <a:cs typeface="Arial"/>
              </a:rPr>
              <a:t>圣经总意离合诗集</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fr-FR"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fr-FR"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fr-FR"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fr-FR"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fr-FR"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"woes"</a:t>
            </a: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fr-FR"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fr-FR"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fr-FR"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fr-FR"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fr-FR"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"woes"</a:t>
            </a: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fr-FR"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fr-FR"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4" name="Title 1"/>
          <p:cNvSpPr txBox="1">
            <a:spLocks/>
          </p:cNvSpPr>
          <p:nvPr/>
        </p:nvSpPr>
        <p:spPr bwMode="auto">
          <a:xfrm>
            <a:off x="0" y="3848101"/>
            <a:ext cx="59055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TW" altLang="en-US" sz="4800" b="1">
                <a:solidFill>
                  <a:prstClr val="white"/>
                </a:solidFill>
                <a:latin typeface="Arial"/>
                <a:cs typeface="Arial"/>
              </a:rPr>
              <a:t>历代志上</a:t>
            </a:r>
          </a:p>
        </p:txBody>
      </p:sp>
    </p:spTree>
    <p:extLst>
      <p:ext uri="{BB962C8B-B14F-4D97-AF65-F5344CB8AC3E}">
        <p14:creationId xmlns:p14="http://schemas.microsoft.com/office/powerpoint/2010/main" val="2396664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made David king </a:t>
            </a:r>
            <a:r>
              <a:rPr lang="en-US" sz="3600" b="1" dirty="0">
                <a:effectLst>
                  <a:glow rad="127000">
                    <a:schemeClr val="tx1"/>
                  </a:glow>
                </a:effectLst>
                <a:latin typeface="Arial" charset="0"/>
                <a:ea typeface="ＭＳ Ｐゴシック" charset="0"/>
                <a:cs typeface="ＭＳ Ｐゴシック" charset="0"/>
              </a:rPr>
              <a:t>after God removed Saul as unfit for the kingship to show David as the ideal king (1 Chron 10–12).</a:t>
            </a: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5789482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大纲</a:t>
            </a:r>
            <a:endParaRPr lang="en-US" b="1" dirty="0">
              <a:solidFill>
                <a:srgbClr val="FFFFFF"/>
              </a:solidFill>
              <a:latin typeface="Arial Black" charset="0"/>
              <a:ea typeface="ＭＳ Ｐゴシック" charset="0"/>
              <a:cs typeface="ＭＳ Ｐゴシック" charset="0"/>
            </a:endParaRP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266</a:t>
            </a:r>
            <a:br>
              <a:rPr lang="en-US" b="1">
                <a:solidFill>
                  <a:srgbClr val="FFFFFF"/>
                </a:solidFill>
                <a:latin typeface="Arial" charset="0"/>
                <a:cs typeface="Arial" charset="0"/>
              </a:rPr>
            </a:br>
            <a:r>
              <a:rPr lang="en-US" b="1">
                <a:solidFill>
                  <a:srgbClr val="FFFFFF"/>
                </a:solidFill>
                <a:latin typeface="Arial" charset="0"/>
                <a:cs typeface="Arial" charset="0"/>
              </a:rPr>
              <a:t>-267</a:t>
            </a:r>
          </a:p>
        </p:txBody>
      </p:sp>
      <p:sp>
        <p:nvSpPr>
          <p:cNvPr id="35849" name="Text Box 9"/>
          <p:cNvSpPr txBox="1">
            <a:spLocks noChangeArrowheads="1"/>
          </p:cNvSpPr>
          <p:nvPr/>
        </p:nvSpPr>
        <p:spPr bwMode="auto">
          <a:xfrm>
            <a:off x="533400" y="1192213"/>
            <a:ext cx="8001000" cy="181588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Arial" charset="0"/>
              </a:rPr>
              <a:t>I.	(</a:t>
            </a:r>
            <a:r>
              <a:rPr lang="zh-CN" altLang="en-US" sz="2800" b="1" dirty="0">
                <a:solidFill>
                  <a:srgbClr val="000000"/>
                </a:solidFill>
                <a:latin typeface="Arial" charset="0"/>
                <a:cs typeface="Arial" charset="0"/>
              </a:rPr>
              <a:t>历代志上</a:t>
            </a:r>
            <a:r>
              <a:rPr lang="en-US" altLang="zh-CN" sz="2800" b="1" dirty="0">
                <a:solidFill>
                  <a:srgbClr val="000000"/>
                </a:solidFill>
                <a:latin typeface="Arial" charset="0"/>
                <a:cs typeface="Arial" charset="0"/>
              </a:rPr>
              <a:t>1—9) </a:t>
            </a:r>
            <a:r>
              <a:rPr lang="zh-CN" altLang="en-US" sz="2800" b="1" dirty="0">
                <a:solidFill>
                  <a:srgbClr val="000000"/>
                </a:solidFill>
                <a:latin typeface="Arial" charset="0"/>
                <a:cs typeface="Arial" charset="0"/>
              </a:rPr>
              <a:t>提供了一条从亚当直到从巴比伦归回的族谱</a:t>
            </a:r>
            <a:r>
              <a:rPr lang="en-US" altLang="zh-CN" sz="2800" b="1" dirty="0">
                <a:solidFill>
                  <a:srgbClr val="000000"/>
                </a:solidFill>
                <a:latin typeface="Arial" charset="0"/>
                <a:cs typeface="Arial" charset="0"/>
              </a:rPr>
              <a:t>,</a:t>
            </a:r>
            <a:r>
              <a:rPr lang="zh-CN" altLang="en-US" sz="2800" b="1" dirty="0">
                <a:solidFill>
                  <a:srgbClr val="000000"/>
                </a:solidFill>
                <a:latin typeface="Arial" charset="0"/>
                <a:cs typeface="Arial" charset="0"/>
              </a:rPr>
              <a:t>以鼓励当时归回的剩余子民：正是由于上帝的恩典，尽管大卫的宝座并不在他们中间，但是大卫王权的族谱在他们中间。</a:t>
            </a:r>
          </a:p>
        </p:txBody>
      </p:sp>
      <p:sp>
        <p:nvSpPr>
          <p:cNvPr id="35850" name="Text Box 10"/>
          <p:cNvSpPr txBox="1">
            <a:spLocks noChangeArrowheads="1"/>
          </p:cNvSpPr>
          <p:nvPr/>
        </p:nvSpPr>
        <p:spPr bwMode="auto">
          <a:xfrm>
            <a:off x="533400" y="4011613"/>
            <a:ext cx="8001000" cy="181588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Arial" charset="0"/>
              </a:rPr>
              <a:t>II. (</a:t>
            </a:r>
            <a:r>
              <a:rPr lang="zh-CN" altLang="en-US" sz="2800" b="1" dirty="0">
                <a:solidFill>
                  <a:srgbClr val="000000"/>
                </a:solidFill>
                <a:latin typeface="Arial" charset="0"/>
                <a:cs typeface="Arial" charset="0"/>
              </a:rPr>
              <a:t>历代志上</a:t>
            </a:r>
            <a:r>
              <a:rPr lang="en-US" altLang="zh-CN" sz="2800" b="1" dirty="0">
                <a:solidFill>
                  <a:srgbClr val="000000"/>
                </a:solidFill>
                <a:latin typeface="Arial" charset="0"/>
                <a:cs typeface="Arial" charset="0"/>
              </a:rPr>
              <a:t>10—29)</a:t>
            </a:r>
            <a:r>
              <a:rPr lang="zh-CN" altLang="en-US" sz="2800" b="1" dirty="0">
                <a:solidFill>
                  <a:srgbClr val="000000"/>
                </a:solidFill>
                <a:latin typeface="Arial" charset="0"/>
                <a:cs typeface="Arial" charset="0"/>
              </a:rPr>
              <a:t>上帝通过他在军事上的胜利显示出对他的祝福。这是因为大卫对上帝的顺服使他有心愿要建立圣殿来长期保存上帝的约柜。这里的记载告诉以色列什麽是合宜的敬拜方式。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84405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sz="3600" dirty="0" err="1">
                <a:effectLst>
                  <a:glow rad="127000">
                    <a:schemeClr val="tx1"/>
                  </a:glow>
                </a:effectLst>
                <a:latin typeface="Arial" charset="0"/>
                <a:ea typeface="ＭＳ Ｐゴシック" charset="0"/>
                <a:cs typeface="ＭＳ Ｐゴシック" charset="0"/>
              </a:rPr>
              <a:t>历代志上</a:t>
            </a:r>
            <a:r>
              <a:rPr lang="en-US" sz="3600" dirty="0">
                <a:effectLst>
                  <a:glow rad="127000">
                    <a:schemeClr val="tx1"/>
                  </a:glow>
                </a:effectLst>
                <a:latin typeface="Arial" charset="0"/>
                <a:ea typeface="ＭＳ Ｐゴシック" charset="0"/>
                <a:cs typeface="ＭＳ Ｐゴシック" charset="0"/>
              </a:rPr>
              <a:t> 11:10-19; 2 Sam 23:11</a:t>
            </a: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"The Three": </a:t>
            </a:r>
            <a:br>
              <a:rPr lang="en-US" sz="40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Jashobeam, Eleazar, &amp; Shammah </a:t>
            </a:r>
          </a:p>
        </p:txBody>
      </p:sp>
    </p:spTree>
    <p:extLst>
      <p:ext uri="{BB962C8B-B14F-4D97-AF65-F5344CB8AC3E}">
        <p14:creationId xmlns:p14="http://schemas.microsoft.com/office/powerpoint/2010/main" val="150783433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"David's Valiant Men" by James Tissot</a:t>
            </a: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11:26-47</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181660952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866163845"/>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Model King</a:t>
            </a: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i="1" dirty="0">
                <a:effectLst>
                  <a:glow rad="127000">
                    <a:schemeClr val="tx1"/>
                  </a:glow>
                </a:effectLst>
                <a:latin typeface="Arial" charset="0"/>
                <a:ea typeface="ＭＳ Ｐゴシック" charset="0"/>
                <a:cs typeface="ＭＳ Ｐゴシック" charset="0"/>
              </a:rPr>
              <a:t>What a contrast from Saul...</a:t>
            </a:r>
          </a:p>
        </p:txBody>
      </p:sp>
    </p:spTree>
    <p:extLst>
      <p:ext uri="{BB962C8B-B14F-4D97-AF65-F5344CB8AC3E}">
        <p14:creationId xmlns:p14="http://schemas.microsoft.com/office/powerpoint/2010/main" val="186694800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714204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rewarded David's respect for the ark</a:t>
            </a:r>
            <a:r>
              <a:rPr lang="en-US" sz="3600" b="1" dirty="0">
                <a:effectLst>
                  <a:glow rad="127000">
                    <a:schemeClr val="tx1"/>
                  </a:glow>
                </a:effectLst>
                <a:latin typeface="Arial" charset="0"/>
                <a:ea typeface="ＭＳ Ｐゴシック" charset="0"/>
                <a:cs typeface="ＭＳ Ｐゴシック" charset="0"/>
              </a:rPr>
              <a:t> by promising the permanent dynasty of the Davidic Covenant to show how obedience leads to blessing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13–17). </a:t>
            </a: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408291645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历代志上</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作个持守建立的人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24311806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7371637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God blessed David as king though his palace, numerous wives and children, and victories over the Philistines (1 Chron 14). </a:t>
            </a: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308250560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0685290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4956947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历代志 </a:t>
            </a:r>
            <a:r>
              <a:rPr kumimoji="0" lang="zh-CN" altLang="en-US" sz="3200" b="1" i="0" u="none" strike="noStrike" kern="0" cap="none" spc="0" normalizeH="0" baseline="0" noProof="0">
                <a:ln>
                  <a:noFill/>
                </a:ln>
                <a:solidFill>
                  <a:srgbClr val="FFFFFF"/>
                </a:solidFill>
                <a:effectLst/>
                <a:uLnTx/>
                <a:uFillTx/>
                <a:latin typeface="Arial Black" charset="0"/>
                <a:ea typeface="宋体" charset="0"/>
                <a:cs typeface="宋体" charset="0"/>
              </a:rPr>
              <a:t>对比</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 撒母耳记 </a:t>
            </a:r>
            <a:r>
              <a:rPr kumimoji="0" lang="en-US" altLang="zh-CN" sz="40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列王记</a:t>
            </a:r>
            <a:endParaRPr kumimoji="0" lang="zh-CN" altLang="en-US" sz="4000" b="1" i="0" u="none" strike="noStrike" kern="0" cap="none" spc="0" normalizeH="0" baseline="0" noProof="0" dirty="0">
              <a:ln>
                <a:noFill/>
              </a:ln>
              <a:solidFill>
                <a:srgbClr val="FFFFFF"/>
              </a:solidFill>
              <a:effectLst/>
              <a:uLnTx/>
              <a:uFillTx/>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什麽在历代志中被省略而在 撒母耳记 </a:t>
              </a:r>
              <a:r>
                <a:rPr kumimoji="0" lang="en-US" altLang="zh-CN" sz="2800" b="1" i="0" u="none" strike="noStrike" kern="0" cap="none" spc="0" normalizeH="0" baseline="0" noProof="0" dirty="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列王记中被记录</a:t>
              </a:r>
              <a:r>
                <a:rPr kumimoji="0" lang="en-US" altLang="zh-CN" sz="2500" b="1" i="0" u="none" strike="noStrike" kern="0" cap="none" spc="0" normalizeH="0" baseline="0" noProof="0" dirty="0">
                  <a:ln>
                    <a:noFill/>
                  </a:ln>
                  <a:solidFill>
                    <a:srgbClr val="FFFFFF"/>
                  </a:solidFill>
                  <a:effectLst/>
                  <a:uLnTx/>
                  <a:uFillTx/>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什麽在撒母耳记 </a:t>
                  </a:r>
                  <a:r>
                    <a:rPr kumimoji="0" lang="en-US" altLang="zh-CN" sz="28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列王记中被省略而在历代志中被记录</a:t>
                  </a: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a:t>
                  </a:r>
                  <a:endParaRPr kumimoji="0" lang="en-US" altLang="zh-CN" sz="25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那些一般说来是负面的，或和以色列和王室有关的因素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那些一般说来是正面的，或和犹大以色列和圣殿王室有关的因素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米甲轻蔑大卫在约柜前跳舞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在约柜前荣耀神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大卫之约中有关纪律方面的事情</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b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b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上帝惩罚大卫那骄傲的普查但允许大卫确立圣殿的位置</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21:27–22:1;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参考撒母耳记下</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大卫和拔示巴行淫，谋杀乌利亚，和面对先知拿单</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利未人的分裂</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大卫和押沙龙之间的麻烦</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大卫对以色列人和所罗门的教训，以及他的祷告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平定士巴叛乱 </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罗波安修筑城池</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1911976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dirty="0"/>
              <a:t>“</a:t>
            </a:r>
            <a:r>
              <a:rPr lang="zh-CN" altLang="en-US" sz="2800" dirty="0"/>
              <a:t>耶和华必为你建立家室。</a:t>
            </a:r>
            <a:r>
              <a:rPr lang="en-US" altLang="zh-CN" sz="2800" dirty="0"/>
              <a:t> </a:t>
            </a:r>
            <a:r>
              <a:rPr lang="zh-CN" altLang="en-US" sz="2800" dirty="0"/>
              <a:t>你的寿数满足，归你列祖那里的时候，我必兴起你的后裔接替你，他是你的众子中的一位；我必坚立他的国。他要为我建造殿宇，我必坚立他的王位，直到永远。我要作他的父亲，他要作我的儿子；我的慈爱必不离开他，像离开在你以前的那位一样； </a:t>
            </a:r>
            <a:r>
              <a:rPr lang="en-US" altLang="zh-CN" sz="2800" dirty="0"/>
              <a:t>14 </a:t>
            </a:r>
            <a:r>
              <a:rPr lang="zh-CN" altLang="en-US" sz="2800" dirty="0"/>
              <a:t>我却要把他坚立在我的家里和我的国里，直到永远；他的王位必永远坚立。</a:t>
            </a:r>
            <a:r>
              <a:rPr lang="ru-RU" sz="2800" dirty="0"/>
              <a:t>”</a:t>
            </a:r>
            <a:r>
              <a:rPr lang="en-US" sz="2800" dirty="0"/>
              <a:t> </a:t>
            </a:r>
          </a:p>
          <a:p>
            <a:pPr algn="ctr" defTabSz="457200"/>
            <a:r>
              <a:rPr lang="en-US" sz="2800" dirty="0"/>
              <a:t>(</a:t>
            </a:r>
            <a:r>
              <a:rPr lang="zh-CN" altLang="en-US" sz="2800" dirty="0"/>
              <a:t>历代志上</a:t>
            </a:r>
            <a:r>
              <a:rPr lang="en-US" sz="2800" dirty="0"/>
              <a:t>17:10b-14)</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03323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国王</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扫罗</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大卫</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67650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2241020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00"/>
                </a:solidFill>
                <a:effectLst>
                  <a:glow rad="127000">
                    <a:srgbClr val="000000"/>
                  </a:glow>
                </a:effectLst>
                <a:latin typeface="Arial" charset="0"/>
                <a:ea typeface="ＭＳ Ｐゴシック" charset="0"/>
                <a:cs typeface="ＭＳ Ｐゴシック" charset="0"/>
              </a:rPr>
              <a:t>God rewarded David with victory over the Philistines </a:t>
            </a:r>
            <a:r>
              <a:rPr lang="en-US" sz="2400" b="1" dirty="0">
                <a:solidFill>
                  <a:srgbClr val="FFFFFF"/>
                </a:solidFill>
                <a:effectLst>
                  <a:glow rad="127000">
                    <a:srgbClr val="000000"/>
                  </a:glow>
                </a:effectLst>
                <a:latin typeface="Arial" charset="0"/>
                <a:ea typeface="ＭＳ Ｐゴシック" charset="0"/>
                <a:cs typeface="ＭＳ Ｐゴシック" charset="0"/>
              </a:rPr>
              <a:t>and other nations to show him as a righteous king to whom God had promised an eternal dynasty </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a:solidFill>
                  <a:srgbClr val="FFFFFF"/>
                </a:solidFill>
                <a:effectLst>
                  <a:glow rad="127000">
                    <a:srgbClr val="000000"/>
                  </a:glow>
                </a:effectLst>
                <a:latin typeface="Arial" charset="0"/>
                <a:ea typeface="ＭＳ Ｐゴシック" charset="0"/>
                <a:cs typeface="ＭＳ Ｐゴシック" charset="0"/>
              </a:rPr>
              <a:t>(1 Chron 18–20). </a:t>
            </a:r>
          </a:p>
        </p:txBody>
      </p:sp>
    </p:spTree>
    <p:extLst>
      <p:ext uri="{BB962C8B-B14F-4D97-AF65-F5344CB8AC3E}">
        <p14:creationId xmlns:p14="http://schemas.microsoft.com/office/powerpoint/2010/main" val="1459309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3631807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Victory over Aram &amp; Ammon</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ko-KR" altLang="en-US" sz="2400" b="1" i="1" dirty="0" err="1">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Tree>
    <p:extLst>
      <p:ext uri="{BB962C8B-B14F-4D97-AF65-F5344CB8AC3E}">
        <p14:creationId xmlns:p14="http://schemas.microsoft.com/office/powerpoint/2010/main" val="3796814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8512456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后来，以色列人又与非利士人交战，雅珥的儿子伊勒哈难杀了迦特人歌利亚的兄弟拉哈米，拉哈米的枪杆粗如织布机的轴。</a:t>
            </a:r>
            <a:r>
              <a:rPr lang="en-US" sz="2800" b="1" dirty="0">
                <a:effectLst>
                  <a:glow rad="127000">
                    <a:schemeClr val="tx1"/>
                  </a:glow>
                </a:effectLst>
                <a:latin typeface="Arial" charset="0"/>
                <a:ea typeface="ＭＳ Ｐゴシック" charset="0"/>
                <a:cs typeface="ＭＳ Ｐゴシック" charset="0"/>
              </a:rPr>
              <a:t>” (</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20:5 CCB).</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39567051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lgn="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此后，在迦特又起了战事，那里有个身材高大的人，是巨人的后代。他每只手脚各有六个手指和脚趾，共二十四个手指和脚趾。</a:t>
            </a:r>
            <a:r>
              <a:rPr lang="zh-CN" altLang="en-US" sz="2800" baseline="30000" dirty="0">
                <a:effectLst>
                  <a:glow rad="127000">
                    <a:schemeClr val="tx1"/>
                  </a:glow>
                </a:effectLst>
                <a:latin typeface="Arial" charset="0"/>
                <a:ea typeface="ＭＳ Ｐゴシック" charset="0"/>
                <a:cs typeface="ＭＳ Ｐゴシック" charset="0"/>
              </a:rPr>
              <a:t> </a:t>
            </a:r>
            <a:r>
              <a:rPr lang="en-US" altLang="zh-CN" sz="2800" baseline="30000" dirty="0">
                <a:effectLst>
                  <a:glow rad="127000">
                    <a:schemeClr val="tx1"/>
                  </a:glow>
                </a:effectLst>
                <a:latin typeface="Arial" charset="0"/>
                <a:ea typeface="ＭＳ Ｐゴシック" charset="0"/>
                <a:cs typeface="ＭＳ Ｐゴシック" charset="0"/>
              </a:rPr>
              <a:t>7 </a:t>
            </a:r>
            <a:r>
              <a:rPr lang="zh-CN" altLang="en-US" sz="2800" dirty="0">
                <a:effectLst>
                  <a:glow rad="127000">
                    <a:schemeClr val="tx1"/>
                  </a:glow>
                </a:effectLst>
                <a:latin typeface="Arial" charset="0"/>
                <a:ea typeface="ＭＳ Ｐゴシック" charset="0"/>
                <a:cs typeface="ＭＳ Ｐゴシック" charset="0"/>
              </a:rPr>
              <a:t>他向以色列人骂阵，大卫的哥哥示米亚的儿子约拿单杀了他</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20:6-7 CCB).</a:t>
            </a:r>
          </a:p>
        </p:txBody>
      </p:sp>
    </p:spTree>
    <p:extLst>
      <p:ext uri="{BB962C8B-B14F-4D97-AF65-F5344CB8AC3E}">
        <p14:creationId xmlns:p14="http://schemas.microsoft.com/office/powerpoint/2010/main" val="64340784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61251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blessed David’s worship </a:t>
            </a:r>
            <a:br>
              <a:rPr lang="en-US" sz="3600" b="1" i="1" dirty="0">
                <a:solidFill>
                  <a:srgbClr val="FFFF00"/>
                </a:solidFill>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by selecting the temple site, organizing the materials and leaders, and commissioning the work to encourage temple worship (1 Chron 21–29). </a:t>
            </a:r>
          </a:p>
        </p:txBody>
      </p:sp>
    </p:spTree>
    <p:extLst>
      <p:ext uri="{BB962C8B-B14F-4D97-AF65-F5344CB8AC3E}">
        <p14:creationId xmlns:p14="http://schemas.microsoft.com/office/powerpoint/2010/main" val="266039879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Temple Site</a:t>
            </a: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3952313467"/>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为什么神要花六本书的篇幅记载大卫的事迹</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56088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Floor of Araunah</a:t>
            </a: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b="1" dirty="0" err="1">
                <a:solidFill>
                  <a:srgbClr val="FFFFFF"/>
                </a:solidFill>
                <a:latin typeface="Arial" charset="0"/>
                <a:ea typeface="ＭＳ Ｐゴシック" charset="0"/>
                <a:cs typeface="ＭＳ Ｐゴシック" charset="0"/>
              </a:rPr>
              <a:t>历代志上</a:t>
            </a:r>
            <a:r>
              <a:rPr lang="en-US" b="1" dirty="0">
                <a:solidFill>
                  <a:srgbClr val="FFFFFF"/>
                </a:solidFill>
                <a:latin typeface="Arial" charset="0"/>
                <a:ea typeface="ＭＳ Ｐゴシック" charset="0"/>
                <a:cs typeface="ＭＳ Ｐゴシック" charset="0"/>
              </a:rPr>
              <a:t> 21:15, 18</a:t>
            </a:r>
          </a:p>
        </p:txBody>
      </p:sp>
    </p:spTree>
    <p:extLst>
      <p:ext uri="{BB962C8B-B14F-4D97-AF65-F5344CB8AC3E}">
        <p14:creationId xmlns:p14="http://schemas.microsoft.com/office/powerpoint/2010/main" val="1321730583"/>
      </p:ext>
    </p:extLst>
  </p:cSld>
  <p:clrMapOvr>
    <a:overrideClrMapping bg1="lt1" tx1="dk1" bg2="lt2" tx2="dk2" accent1="accent1" accent2="accent2" accent3="accent3" accent4="accent4" accent5="accent5" accent6="accent6" hlink="hlink" folHlink="folHlink"/>
  </p:clrMapOvr>
  <p:transition/>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Temple Site (1 Chron 21)</a:t>
            </a: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Tree>
    <p:extLst>
      <p:ext uri="{BB962C8B-B14F-4D97-AF65-F5344CB8AC3E}">
        <p14:creationId xmlns:p14="http://schemas.microsoft.com/office/powerpoint/2010/main" val="14905848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en-US" b="1" dirty="0">
                <a:effectLst/>
                <a:latin typeface="Arial" charset="0"/>
                <a:ea typeface="ＭＳ Ｐゴシック" charset="0"/>
                <a:cs typeface="ＭＳ Ｐゴシック" charset="0"/>
              </a:rPr>
              <a:t>Temple Site</a:t>
            </a:r>
          </a:p>
        </p:txBody>
      </p:sp>
    </p:spTree>
    <p:extLst>
      <p:ext uri="{BB962C8B-B14F-4D97-AF65-F5344CB8AC3E}">
        <p14:creationId xmlns:p14="http://schemas.microsoft.com/office/powerpoint/2010/main" val="336869933"/>
      </p:ext>
    </p:extLst>
  </p:cSld>
  <p:clrMapOvr>
    <a:overrideClrMapping bg1="lt1" tx1="dk1" bg2="lt2" tx2="dk2" accent1="accent1" accent2="accent2" accent3="accent3" accent4="accent4" accent5="accent5" accent6="accent6" hlink="hlink" folHlink="folHlink"/>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历代志 </a:t>
            </a:r>
            <a:r>
              <a:rPr kumimoji="0" lang="zh-CN" altLang="en-US" sz="3200" b="1" i="0" u="none" strike="noStrike" kern="0" cap="none" spc="0" normalizeH="0" baseline="0" noProof="0">
                <a:ln>
                  <a:noFill/>
                </a:ln>
                <a:solidFill>
                  <a:srgbClr val="FFFFFF"/>
                </a:solidFill>
                <a:effectLst/>
                <a:uLnTx/>
                <a:uFillTx/>
                <a:latin typeface="Arial Black" charset="0"/>
                <a:ea typeface="宋体" charset="0"/>
                <a:cs typeface="宋体" charset="0"/>
              </a:rPr>
              <a:t>对比</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 撒母耳记 </a:t>
            </a:r>
            <a:r>
              <a:rPr kumimoji="0" lang="en-US" altLang="zh-CN" sz="40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扫罗的追杀</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撒母耳记上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犹大的亚比雅因为荣耀圣殿而打败了以色列的耶罗波安 </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亚多尼雅反叛他的父亲大卫</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b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b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列王记上第一章</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犹大国六个王朝，都是大卫的“儿子”</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大卫对所罗门的教训要他对敌对他的人进行报复</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大卫对所罗门的教训要他修建圣殿</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b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b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有关以色列诸王的负面的记载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例如列王记上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13:1–14:20</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对耶罗波安的记载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15:25–21:29</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别的王的记载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有关犹大诸王的正面的记载：例如亚撒</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14:6–15:15),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约沙法</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17:1-19),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希西家</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32:27-30),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等等</a:t>
                  </a:r>
                  <a:endPar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以利亚的故事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15:25–21:29)</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和以利沙的故事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2:1–8:15; 13:14-25)</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，因为主要是在以色列事奉</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上帝用瘟疫和外敌入侵对犹大的约兰恶行施行惩罚</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犹大灭国之后的负面记载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恢复逾越节</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30)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和别的崇拜方面的改革</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以色列的两次灭国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列王纪下 </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犹大被放逐的结尾</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3174206"/>
            <a:ext cx="5328592" cy="16229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09939407"/>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David &amp; Solomon</a:t>
            </a:r>
          </a:p>
        </p:txBody>
      </p:sp>
    </p:spTree>
    <p:extLst>
      <p:ext uri="{BB962C8B-B14F-4D97-AF65-F5344CB8AC3E}">
        <p14:creationId xmlns:p14="http://schemas.microsoft.com/office/powerpoint/2010/main" val="12324329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2373101"/>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扫罗的追杀</a:t>
                  </a:r>
                  <a:endParaRPr lang="en-US" altLang="zh-CN" sz="2000" b="1" kern="0">
                    <a:solidFill>
                      <a:srgbClr val="000000"/>
                    </a:solidFill>
                    <a:latin typeface="Arial Narrow" charset="0"/>
                    <a:ea typeface="宋体" charset="0"/>
                    <a:cs typeface="Times New Roman" charset="0"/>
                  </a:endParaRP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撒母耳记上</a:t>
                  </a:r>
                  <a:r>
                    <a:rPr lang="en-US" altLang="zh-CN" sz="2000" b="1" kern="0">
                      <a:solidFill>
                        <a:srgbClr val="000000"/>
                      </a:solidFill>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犹大的亚比雅因为荣耀圣殿而打败了以色列的耶罗波安 </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历代志下</a:t>
                  </a:r>
                  <a:r>
                    <a:rPr lang="en-US" altLang="zh-CN" sz="2000" b="1" kern="0">
                      <a:solidFill>
                        <a:srgbClr val="000000"/>
                      </a:solidFill>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亚多尼雅反叛他的父亲大卫</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列王记上第一章</a:t>
                  </a:r>
                  <a:r>
                    <a:rPr lang="en-US" altLang="zh-CN" sz="2000" b="1" kern="0">
                      <a:solidFill>
                        <a:srgbClr val="000000"/>
                      </a:solidFill>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犹大国六个王朝，都是大卫的“儿子”</a:t>
                  </a:r>
                  <a:endParaRPr lang="en-US" altLang="zh-CN" sz="2000" b="1" kern="0">
                    <a:solidFill>
                      <a:srgbClr val="000000"/>
                    </a:solidFill>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大卫对所罗门的教训要他对敌对他的人进行报复</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大卫对所罗门的教训要他修建圣殿</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历代志上</a:t>
                  </a:r>
                  <a:r>
                    <a:rPr lang="en-US" altLang="zh-CN" sz="2000" b="1" kern="0">
                      <a:solidFill>
                        <a:srgbClr val="000000"/>
                      </a:solidFill>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有关以色列诸王的负面的记载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例如列王记上</a:t>
                  </a:r>
                  <a:r>
                    <a:rPr lang="en-US" altLang="zh-CN" sz="2000" b="1" kern="0">
                      <a:solidFill>
                        <a:srgbClr val="000000"/>
                      </a:solidFill>
                      <a:latin typeface="Arial Narrow" charset="0"/>
                      <a:ea typeface="宋体" charset="0"/>
                      <a:cs typeface="Times New Roman" charset="0"/>
                    </a:rPr>
                    <a:t>13:1–14:20</a:t>
                  </a:r>
                  <a:r>
                    <a:rPr lang="zh-CN" altLang="en-US" sz="2000" b="1" kern="0">
                      <a:solidFill>
                        <a:srgbClr val="000000"/>
                      </a:solidFill>
                      <a:latin typeface="Arial Narrow" charset="0"/>
                      <a:ea typeface="宋体" charset="0"/>
                      <a:cs typeface="Times New Roman" charset="0"/>
                    </a:rPr>
                    <a:t>对耶罗波安的记载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别的王的记载</a:t>
                  </a:r>
                  <a:r>
                    <a:rPr lang="en-US" altLang="zh-CN" sz="2000" b="1" kern="0">
                      <a:solidFill>
                        <a:srgbClr val="000000"/>
                      </a:solidFill>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1800" b="1" kern="0">
                      <a:solidFill>
                        <a:srgbClr val="000000"/>
                      </a:solidFill>
                      <a:latin typeface="Arial Narrow" charset="0"/>
                      <a:ea typeface="宋体" charset="0"/>
                      <a:cs typeface="Times New Roman" charset="0"/>
                    </a:rPr>
                    <a:t>有关犹大诸王的正面的记载：例如亚撒</a:t>
                  </a:r>
                  <a:r>
                    <a:rPr lang="en-US" altLang="zh-CN" sz="1900" b="1" kern="0">
                      <a:solidFill>
                        <a:srgbClr val="000000"/>
                      </a:solidFill>
                      <a:latin typeface="Arial Narrow" charset="0"/>
                      <a:ea typeface="宋体" charset="0"/>
                      <a:cs typeface="Times New Roman" charset="0"/>
                    </a:rPr>
                    <a:t> (</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14:6–15:15), </a:t>
                  </a:r>
                  <a:r>
                    <a:rPr lang="zh-CN" altLang="en-US" sz="1900" b="1" kern="0">
                      <a:solidFill>
                        <a:srgbClr val="000000"/>
                      </a:solidFill>
                      <a:latin typeface="Arial Narrow" charset="0"/>
                      <a:ea typeface="宋体" charset="0"/>
                      <a:cs typeface="Times New Roman" charset="0"/>
                    </a:rPr>
                    <a:t>约沙法</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17:1-19), </a:t>
                  </a:r>
                  <a:r>
                    <a:rPr lang="zh-CN" altLang="en-US" sz="1900" b="1" kern="0">
                      <a:solidFill>
                        <a:srgbClr val="000000"/>
                      </a:solidFill>
                      <a:latin typeface="Arial Narrow" charset="0"/>
                      <a:ea typeface="宋体" charset="0"/>
                      <a:cs typeface="Times New Roman" charset="0"/>
                    </a:rPr>
                    <a:t>希西家</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32:27-30), </a:t>
                  </a:r>
                  <a:r>
                    <a:rPr lang="zh-CN" altLang="en-US" sz="1900" b="1" kern="0">
                      <a:solidFill>
                        <a:srgbClr val="000000"/>
                      </a:solidFill>
                      <a:latin typeface="Arial Narrow" charset="0"/>
                      <a:ea typeface="宋体" charset="0"/>
                      <a:cs typeface="Times New Roman" charset="0"/>
                    </a:rPr>
                    <a:t>等等</a:t>
                  </a:r>
                  <a:endParaRPr lang="en-US" altLang="zh-CN" sz="1900" b="1" kern="0">
                    <a:solidFill>
                      <a:srgbClr val="000000"/>
                    </a:solidFill>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以利亚的故事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和以利沙的故事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2:1–8:15; 13:14-25)</a:t>
                  </a:r>
                  <a:r>
                    <a:rPr lang="zh-CN" altLang="en-US" sz="2000" b="1" kern="0">
                      <a:solidFill>
                        <a:srgbClr val="000000"/>
                      </a:solidFill>
                      <a:latin typeface="Arial Narrow" charset="0"/>
                      <a:ea typeface="宋体" charset="0"/>
                      <a:cs typeface="Times New Roman" charset="0"/>
                    </a:rPr>
                    <a:t>，因为主要是在以色列事奉</a:t>
                  </a:r>
                  <a:endParaRPr lang="en-US" altLang="zh-CN" sz="2000" b="1" kern="0">
                    <a:solidFill>
                      <a:srgbClr val="000000"/>
                    </a:solidFill>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上帝用瘟疫和外敌入侵对犹大的约兰恶行施行惩罚</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历代志上</a:t>
                  </a:r>
                  <a:r>
                    <a:rPr lang="en-US" altLang="zh-CN" sz="2000" b="1" kern="0">
                      <a:solidFill>
                        <a:srgbClr val="000000"/>
                      </a:solidFill>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犹大灭国之后的负面记载</a:t>
                  </a:r>
                  <a:r>
                    <a:rPr lang="en-US" altLang="zh-CN" sz="2000" b="1" kern="0">
                      <a:solidFill>
                        <a:srgbClr val="000000"/>
                      </a:solidFill>
                      <a:latin typeface="Arial Narrow" charset="0"/>
                      <a:ea typeface="宋体" charset="0"/>
                      <a:cs typeface="Times New Roman" charset="0"/>
                    </a:rPr>
                    <a:t> </a:t>
                  </a: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dirty="0">
                      <a:solidFill>
                        <a:srgbClr val="000000"/>
                      </a:solidFill>
                      <a:latin typeface="Arial Narrow" charset="0"/>
                      <a:ea typeface="宋体" charset="0"/>
                      <a:cs typeface="Times New Roman" charset="0"/>
                    </a:rPr>
                    <a:t>恢复逾越节</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30) </a:t>
                  </a:r>
                  <a:r>
                    <a:rPr lang="zh-CN" altLang="en-US" sz="2000" b="1" kern="0" dirty="0">
                      <a:solidFill>
                        <a:srgbClr val="000000"/>
                      </a:solidFill>
                      <a:latin typeface="Arial Narrow" charset="0"/>
                      <a:ea typeface="宋体" charset="0"/>
                      <a:cs typeface="Times New Roman" charset="0"/>
                    </a:rPr>
                    <a:t>和别的崇拜方面的改革</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以色列的两次灭国</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列王纪下 </a:t>
                  </a:r>
                  <a:r>
                    <a:rPr lang="en-US" altLang="zh-CN" sz="2000" b="1" kern="0">
                      <a:solidFill>
                        <a:srgbClr val="000000"/>
                      </a:solidFill>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犹大被放逐的结尾</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spTree>
    <p:extLst>
      <p:ext uri="{BB962C8B-B14F-4D97-AF65-F5344CB8AC3E}">
        <p14:creationId xmlns:p14="http://schemas.microsoft.com/office/powerpoint/2010/main" val="38777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4951499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88941" y="4430663"/>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zh-CN" altLang="en-US" sz="4000" b="1" dirty="0">
                <a:solidFill>
                  <a:schemeClr val="bg1"/>
                </a:solidFill>
                <a:latin typeface="Arial"/>
                <a:cs typeface="Arial"/>
              </a:rPr>
              <a:t>以两个历史角度去看同样的事件</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接近事件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发生时期的</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历史记述</a:t>
            </a:r>
            <a:endParaRPr lang="en-US" sz="4000" b="1" dirty="0">
              <a:solidFill>
                <a:srgbClr val="FFFFFF"/>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离开事件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发生时期久远的历史记述</a:t>
            </a:r>
            <a:endParaRPr lang="en-US" sz="4000" b="1" dirty="0">
              <a:solidFill>
                <a:srgbClr val="FFFFFF"/>
              </a:solidFill>
              <a:latin typeface="Arial"/>
              <a:cs typeface="Arial"/>
            </a:endParaRPr>
          </a:p>
        </p:txBody>
      </p:sp>
      <p:sp>
        <p:nvSpPr>
          <p:cNvPr id="5" name="Cloud 4"/>
          <p:cNvSpPr/>
          <p:nvPr/>
        </p:nvSpPr>
        <p:spPr bwMode="auto">
          <a:xfrm>
            <a:off x="3419872" y="1844824"/>
            <a:ext cx="2304256" cy="2232248"/>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a:r>
              <a:rPr lang="zh-CN" altLang="en-US" sz="3200" b="1" dirty="0">
                <a:solidFill>
                  <a:srgbClr val="000000"/>
                </a:solidFill>
                <a:latin typeface="Arial"/>
                <a:cs typeface="Arial"/>
              </a:rPr>
              <a:t>深刻反思</a:t>
            </a:r>
            <a:endParaRPr lang="en-SG" altLang="zh-CN" sz="3200" b="1" dirty="0">
              <a:solidFill>
                <a:srgbClr val="000000"/>
              </a:solidFill>
              <a:latin typeface="Arial"/>
              <a:cs typeface="Arial"/>
            </a:endParaRPr>
          </a:p>
          <a:p>
            <a:pPr algn="ctr"/>
            <a:r>
              <a:rPr lang="zh-CN" altLang="en-US" sz="3200" b="1" dirty="0">
                <a:solidFill>
                  <a:srgbClr val="000000"/>
                </a:solidFill>
                <a:latin typeface="Arial"/>
                <a:cs typeface="Arial"/>
              </a:rPr>
              <a:t>的时间</a:t>
            </a:r>
            <a:endParaRPr lang="en-US" sz="3200" b="1" dirty="0">
              <a:solidFill>
                <a:srgbClr val="000000"/>
              </a:solidFill>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列王纪上下</a:t>
            </a:r>
            <a:endParaRPr lang="en-US" sz="4000" b="1" dirty="0">
              <a:solidFill>
                <a:srgbClr val="FFFFFF"/>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历代志上下</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912526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3983621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latin typeface="Arial" charset="0"/>
                <a:ea typeface="ＭＳ Ｐゴシック" charset="0"/>
                <a:cs typeface="ＭＳ Ｐゴシック" charset="0"/>
              </a:rPr>
              <a:t>The priests became 24 divisions to offer sacrifices before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in two-week rotations each year</a:t>
            </a: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24</a:t>
            </a:r>
          </a:p>
        </p:txBody>
      </p:sp>
    </p:spTree>
    <p:extLst>
      <p:ext uri="{BB962C8B-B14F-4D97-AF65-F5344CB8AC3E}">
        <p14:creationId xmlns:p14="http://schemas.microsoft.com/office/powerpoint/2010/main" val="401873669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6294783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David organized the musicians</a:t>
            </a: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ko-KR" altLang="en-US" dirty="0" err="1">
                <a:effectLst>
                  <a:glow rad="127000">
                    <a:schemeClr val="tx1"/>
                  </a:glow>
                </a:effectLst>
                <a:latin typeface="Arial" charset="0"/>
                <a:ea typeface="ＭＳ Ｐゴシック" charset="0"/>
                <a:cs typeface="ＭＳ Ｐゴシック" charset="0"/>
              </a:rPr>
              <a:t>历代志上</a:t>
            </a:r>
            <a:r>
              <a:rPr lang="en-US" dirty="0">
                <a:effectLst>
                  <a:glow rad="127000">
                    <a:schemeClr val="tx1"/>
                  </a:glow>
                </a:effectLst>
                <a:latin typeface="Arial" charset="0"/>
                <a:ea typeface="ＭＳ Ｐゴシック" charset="0"/>
                <a:cs typeface="ＭＳ Ｐゴシック" charset="0"/>
              </a:rPr>
              <a:t> 25</a:t>
            </a:r>
          </a:p>
        </p:txBody>
      </p:sp>
    </p:spTree>
    <p:extLst>
      <p:ext uri="{BB962C8B-B14F-4D97-AF65-F5344CB8AC3E}">
        <p14:creationId xmlns:p14="http://schemas.microsoft.com/office/powerpoint/2010/main" val="256951211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musicians were organized into instrumentalists and singers to offer praise to the L</a:t>
            </a:r>
            <a:r>
              <a:rPr lang="en-US" sz="2400"/>
              <a:t>ORD</a:t>
            </a:r>
            <a:r>
              <a:rPr lang="en-US" sz="2800"/>
              <a:t> in the ministry of prophesying (1 Chron 25).</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34856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8673778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temple officers were organized into gatekeepers, treasurers, and administrators for smooth functioning of the temple (1 Chron 26).</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31182268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20694073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5157192"/>
            <a:ext cx="5328592" cy="1232545"/>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47780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106400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3200" dirty="0"/>
              <a:t>"</a:t>
            </a:r>
            <a:r>
              <a:rPr lang="zh-CN" altLang="en-US" sz="3200" dirty="0"/>
              <a:t> 大卫将殿的走廊、房舍、库房、楼房、内室和安放施恩座的圣所的图样都交给所罗门， </a:t>
            </a:r>
            <a:r>
              <a:rPr lang="en-US" altLang="zh-CN" sz="3200" baseline="30000" dirty="0"/>
              <a:t>12</a:t>
            </a:r>
            <a:r>
              <a:rPr lang="en-US" altLang="zh-CN" sz="3200" dirty="0"/>
              <a:t> </a:t>
            </a:r>
            <a:r>
              <a:rPr lang="zh-CN" altLang="en-US" sz="3200" dirty="0"/>
              <a:t>又将心里构想的耶和华殿的院子、四周的房屋、殿的库房和圣物库房的图样都交给他。</a:t>
            </a:r>
            <a:r>
              <a:rPr lang="en-US" sz="3200" dirty="0"/>
              <a:t>" (28:11-12)</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569560030"/>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David commissioned Israel and Solomon to follow God’s design for the temple building and service by Levites and priests (1 Chron 28). </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800"/>
              <a:t>The Choristers, by James Tissot,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18261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8193819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extLst>
            <a:ext uri="{909E8E84-426E-40dd-AFC4-6F175D3DCCD1}">
              <a14:hiddenFill xmlns="" xmlns:a14="http://schemas.microsoft.com/office/drawing/2010/main">
                <a:solidFill>
                  <a:srgbClr val="FFFFFF"/>
                </a:solidFill>
              </a14:hiddenFill>
            </a:ext>
          </a:extLst>
        </p:spPr>
      </p:pic>
      <p:sp>
        <p:nvSpPr>
          <p:cNvPr id="156675" name="Text Box 3"/>
          <p:cNvSpPr txBox="1">
            <a:spLocks noChangeArrowheads="1"/>
          </p:cNvSpPr>
          <p:nvPr/>
        </p:nvSpPr>
        <p:spPr bwMode="auto">
          <a:xfrm>
            <a:off x="8763000" y="0"/>
            <a:ext cx="762000" cy="457200"/>
          </a:xfrm>
          <a:prstGeom prst="rect">
            <a:avLst/>
          </a:prstGeom>
          <a:solidFill>
            <a:schemeClr val="tx1"/>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n-cs"/>
              </a:rPr>
              <a:t>262</a:t>
            </a:r>
          </a:p>
        </p:txBody>
      </p:sp>
      <p:grpSp>
        <p:nvGrpSpPr>
          <p:cNvPr id="156676"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4000" b="1" i="0" u="none" strike="noStrike" kern="1200" cap="none" spc="0" normalizeH="0" baseline="0" noProof="0">
                  <a:ln>
                    <a:noFill/>
                  </a:ln>
                  <a:solidFill>
                    <a:srgbClr val="FEFDE3"/>
                  </a:solidFill>
                  <a:effectLst/>
                  <a:uLnTx/>
                  <a:uFillTx/>
                  <a:latin typeface="Arial Narrow" charset="0"/>
                  <a:ea typeface="宋体" charset="0"/>
                  <a:cs typeface="宋体" charset="0"/>
                </a:rPr>
                <a:t>大卫谱系的建立</a:t>
              </a:r>
              <a:endParaRPr kumimoji="0" lang="zh-CN" altLang="en-US" sz="4000" b="1" i="0" u="none" strike="noStrike" kern="1200" cap="none" spc="0" normalizeH="0" baseline="0" noProof="0" dirty="0">
                <a:ln>
                  <a:noFill/>
                </a:ln>
                <a:solidFill>
                  <a:srgbClr val="FEFDE3"/>
                </a:solidFill>
                <a:effectLst/>
                <a:uLnTx/>
                <a:uFillTx/>
                <a:latin typeface="Arial Narrow" charset="0"/>
                <a:ea typeface="宋体" charset="0"/>
                <a:cs typeface="宋体" charset="0"/>
              </a:endParaRPr>
            </a:p>
          </p:txBody>
        </p:sp>
        <p:sp>
          <p:nvSpPr>
            <p:cNvPr id="156678"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79" name="Group 7"/>
          <p:cNvGrpSpPr>
            <a:grpSpLocks/>
          </p:cNvGrpSpPr>
          <p:nvPr/>
        </p:nvGrpSpPr>
        <p:grpSpPr bwMode="auto">
          <a:xfrm>
            <a:off x="0" y="1397000"/>
            <a:ext cx="4605338" cy="744538"/>
            <a:chOff x="0" y="671"/>
            <a:chExt cx="2196" cy="633"/>
          </a:xfrm>
        </p:grpSpPr>
        <p:sp>
          <p:nvSpPr>
            <p:cNvPr id="156680" name="Rectangle 8"/>
            <p:cNvSpPr>
              <a:spLocks noChangeArrowheads="1"/>
            </p:cNvSpPr>
            <p:nvPr/>
          </p:nvSpPr>
          <p:spPr bwMode="auto">
            <a:xfrm>
              <a:off x="32" y="671"/>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大卫的谱系</a:t>
              </a:r>
            </a:p>
          </p:txBody>
        </p:sp>
        <p:sp>
          <p:nvSpPr>
            <p:cNvPr id="15668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2" name="Group 10"/>
          <p:cNvGrpSpPr>
            <a:grpSpLocks/>
          </p:cNvGrpSpPr>
          <p:nvPr/>
        </p:nvGrpSpPr>
        <p:grpSpPr bwMode="auto">
          <a:xfrm>
            <a:off x="4605338" y="1397000"/>
            <a:ext cx="4538662" cy="744538"/>
            <a:chOff x="2196" y="671"/>
            <a:chExt cx="2164" cy="633"/>
          </a:xfrm>
        </p:grpSpPr>
        <p:sp>
          <p:nvSpPr>
            <p:cNvPr id="156683" name="Rectangle 11"/>
            <p:cNvSpPr>
              <a:spLocks noChangeArrowheads="1"/>
            </p:cNvSpPr>
            <p:nvPr/>
          </p:nvSpPr>
          <p:spPr bwMode="auto">
            <a:xfrm>
              <a:off x="2228" y="671"/>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大卫的关注</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约柜 </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684"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5" name="Group 13"/>
          <p:cNvGrpSpPr>
            <a:grpSpLocks/>
          </p:cNvGrpSpPr>
          <p:nvPr/>
        </p:nvGrpSpPr>
        <p:grpSpPr bwMode="auto">
          <a:xfrm>
            <a:off x="0" y="2141538"/>
            <a:ext cx="4605338" cy="742950"/>
            <a:chOff x="0" y="1304"/>
            <a:chExt cx="2196" cy="633"/>
          </a:xfrm>
        </p:grpSpPr>
        <p:sp>
          <p:nvSpPr>
            <p:cNvPr id="156686" name="Rectangle 14"/>
            <p:cNvSpPr>
              <a:spLocks noChangeArrowheads="1"/>
            </p:cNvSpPr>
            <p:nvPr/>
          </p:nvSpPr>
          <p:spPr bwMode="auto">
            <a:xfrm>
              <a:off x="32" y="1304"/>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第一 及 九章</a:t>
              </a:r>
              <a:endParaRPr kumimoji="0" lang="en-US" altLang="zh-CN" sz="32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68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8" name="Group 16"/>
          <p:cNvGrpSpPr>
            <a:grpSpLocks/>
          </p:cNvGrpSpPr>
          <p:nvPr/>
        </p:nvGrpSpPr>
        <p:grpSpPr bwMode="auto">
          <a:xfrm>
            <a:off x="4605338" y="2141538"/>
            <a:ext cx="4538662" cy="742950"/>
            <a:chOff x="2196" y="1304"/>
            <a:chExt cx="2164" cy="633"/>
          </a:xfrm>
        </p:grpSpPr>
        <p:sp>
          <p:nvSpPr>
            <p:cNvPr id="156689" name="Rectangle 17"/>
            <p:cNvSpPr>
              <a:spLocks noChangeArrowheads="1"/>
            </p:cNvSpPr>
            <p:nvPr/>
          </p:nvSpPr>
          <p:spPr bwMode="auto">
            <a:xfrm>
              <a:off x="2228" y="1304"/>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Times New Roman" charset="0"/>
                  <a:ea typeface="宋体" charset="0"/>
                  <a:cs typeface="宋体" charset="0"/>
                </a:rPr>
                <a:t>第十 及 二十九章</a:t>
              </a:r>
              <a:endParaRPr kumimoji="0" lang="en-US" altLang="zh-CN" sz="3200" b="1" i="0" u="none" strike="noStrike" kern="1200" cap="none" spc="0" normalizeH="0" baseline="0" noProof="0">
                <a:ln>
                  <a:noFill/>
                </a:ln>
                <a:solidFill>
                  <a:srgbClr val="FEFDE3"/>
                </a:solidFill>
                <a:effectLst/>
                <a:uLnTx/>
                <a:uFillTx/>
                <a:latin typeface="Times New Roman" charset="0"/>
                <a:ea typeface="宋体" charset="0"/>
                <a:cs typeface="宋体" charset="0"/>
              </a:endParaRPr>
            </a:p>
          </p:txBody>
        </p:sp>
        <p:sp>
          <p:nvSpPr>
            <p:cNvPr id="156690"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1" name="Group 19"/>
          <p:cNvGrpSpPr>
            <a:grpSpLocks/>
          </p:cNvGrpSpPr>
          <p:nvPr/>
        </p:nvGrpSpPr>
        <p:grpSpPr bwMode="auto">
          <a:xfrm>
            <a:off x="0" y="2884488"/>
            <a:ext cx="4605338" cy="742950"/>
            <a:chOff x="0" y="1937"/>
            <a:chExt cx="2196" cy="633"/>
          </a:xfrm>
        </p:grpSpPr>
        <p:sp>
          <p:nvSpPr>
            <p:cNvPr id="156692" name="Rectangle 20"/>
            <p:cNvSpPr>
              <a:spLocks noChangeArrowheads="1"/>
            </p:cNvSpPr>
            <p:nvPr/>
          </p:nvSpPr>
          <p:spPr bwMode="auto">
            <a:xfrm>
              <a:off x="32" y="1937"/>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家谱</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p>
          </p:txBody>
        </p:sp>
        <p:sp>
          <p:nvSpPr>
            <p:cNvPr id="15669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4" name="Group 22"/>
          <p:cNvGrpSpPr>
            <a:grpSpLocks/>
          </p:cNvGrpSpPr>
          <p:nvPr/>
        </p:nvGrpSpPr>
        <p:grpSpPr bwMode="auto">
          <a:xfrm>
            <a:off x="4605338" y="2884488"/>
            <a:ext cx="4538662" cy="742950"/>
            <a:chOff x="2196" y="1937"/>
            <a:chExt cx="2164" cy="633"/>
          </a:xfrm>
        </p:grpSpPr>
        <p:sp>
          <p:nvSpPr>
            <p:cNvPr id="156695" name="Rectangle 23"/>
            <p:cNvSpPr>
              <a:spLocks noChangeArrowheads="1"/>
            </p:cNvSpPr>
            <p:nvPr/>
          </p:nvSpPr>
          <p:spPr bwMode="auto">
            <a:xfrm>
              <a:off x="2228" y="1937"/>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厉史</a:t>
              </a:r>
            </a:p>
          </p:txBody>
        </p:sp>
        <p:sp>
          <p:nvSpPr>
            <p:cNvPr id="156696"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7" name="Group 25"/>
          <p:cNvGrpSpPr>
            <a:grpSpLocks/>
          </p:cNvGrpSpPr>
          <p:nvPr/>
        </p:nvGrpSpPr>
        <p:grpSpPr bwMode="auto">
          <a:xfrm>
            <a:off x="0" y="3627438"/>
            <a:ext cx="4605338" cy="742950"/>
            <a:chOff x="0" y="2570"/>
            <a:chExt cx="2196" cy="633"/>
          </a:xfrm>
        </p:grpSpPr>
        <p:sp>
          <p:nvSpPr>
            <p:cNvPr id="156698" name="Rectangle 26"/>
            <p:cNvSpPr>
              <a:spLocks noChangeArrowheads="1"/>
            </p:cNvSpPr>
            <p:nvPr/>
          </p:nvSpPr>
          <p:spPr bwMode="auto">
            <a:xfrm>
              <a:off x="32" y="2570"/>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祖先</a:t>
              </a:r>
            </a:p>
          </p:txBody>
        </p:sp>
        <p:sp>
          <p:nvSpPr>
            <p:cNvPr id="15669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0" name="Group 28"/>
          <p:cNvGrpSpPr>
            <a:grpSpLocks/>
          </p:cNvGrpSpPr>
          <p:nvPr/>
        </p:nvGrpSpPr>
        <p:grpSpPr bwMode="auto">
          <a:xfrm>
            <a:off x="4605338" y="3627438"/>
            <a:ext cx="4538662" cy="742950"/>
            <a:chOff x="2196" y="2570"/>
            <a:chExt cx="2164" cy="633"/>
          </a:xfrm>
        </p:grpSpPr>
        <p:sp>
          <p:nvSpPr>
            <p:cNvPr id="156701" name="Rectangle 29"/>
            <p:cNvSpPr>
              <a:spLocks noChangeArrowheads="1"/>
            </p:cNvSpPr>
            <p:nvPr/>
          </p:nvSpPr>
          <p:spPr bwMode="auto">
            <a:xfrm>
              <a:off x="2228" y="2570"/>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活动</a:t>
              </a:r>
            </a:p>
          </p:txBody>
        </p:sp>
        <p:sp>
          <p:nvSpPr>
            <p:cNvPr id="156702"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3" name="Group 31"/>
          <p:cNvGrpSpPr>
            <a:grpSpLocks/>
          </p:cNvGrpSpPr>
          <p:nvPr/>
        </p:nvGrpSpPr>
        <p:grpSpPr bwMode="auto">
          <a:xfrm>
            <a:off x="0" y="4370388"/>
            <a:ext cx="4605338" cy="744537"/>
            <a:chOff x="0" y="3203"/>
            <a:chExt cx="2196" cy="633"/>
          </a:xfrm>
        </p:grpSpPr>
        <p:sp>
          <p:nvSpPr>
            <p:cNvPr id="156704" name="Rectangle 32"/>
            <p:cNvSpPr>
              <a:spLocks noChangeArrowheads="1"/>
            </p:cNvSpPr>
            <p:nvPr/>
          </p:nvSpPr>
          <p:spPr bwMode="auto">
            <a:xfrm>
              <a:off x="32" y="3203"/>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扫罗的王位至大卫</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6" name="Group 34"/>
          <p:cNvGrpSpPr>
            <a:grpSpLocks/>
          </p:cNvGrpSpPr>
          <p:nvPr/>
        </p:nvGrpSpPr>
        <p:grpSpPr bwMode="auto">
          <a:xfrm>
            <a:off x="4605338" y="4370388"/>
            <a:ext cx="4538662" cy="744537"/>
            <a:chOff x="2196" y="3203"/>
            <a:chExt cx="2164" cy="633"/>
          </a:xfrm>
        </p:grpSpPr>
        <p:sp>
          <p:nvSpPr>
            <p:cNvPr id="156707" name="Rectangle 35"/>
            <p:cNvSpPr>
              <a:spLocks noChangeArrowheads="1"/>
            </p:cNvSpPr>
            <p:nvPr/>
          </p:nvSpPr>
          <p:spPr bwMode="auto">
            <a:xfrm>
              <a:off x="2228" y="3203"/>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大卫的王位至所罗门</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8"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9" name="Group 37"/>
          <p:cNvGrpSpPr>
            <a:grpSpLocks/>
          </p:cNvGrpSpPr>
          <p:nvPr/>
        </p:nvGrpSpPr>
        <p:grpSpPr bwMode="auto">
          <a:xfrm>
            <a:off x="0" y="5114925"/>
            <a:ext cx="4605338" cy="742950"/>
            <a:chOff x="0" y="3836"/>
            <a:chExt cx="2196" cy="633"/>
          </a:xfrm>
        </p:grpSpPr>
        <p:sp>
          <p:nvSpPr>
            <p:cNvPr id="156710" name="Rectangle 38"/>
            <p:cNvSpPr>
              <a:spLocks noChangeArrowheads="1"/>
            </p:cNvSpPr>
            <p:nvPr/>
          </p:nvSpPr>
          <p:spPr bwMode="auto">
            <a:xfrm>
              <a:off x="32" y="3836"/>
              <a:ext cx="2132"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4143-1011 BC (3132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2" name="Group 40"/>
          <p:cNvGrpSpPr>
            <a:grpSpLocks/>
          </p:cNvGrpSpPr>
          <p:nvPr/>
        </p:nvGrpSpPr>
        <p:grpSpPr bwMode="auto">
          <a:xfrm>
            <a:off x="4605338" y="5114925"/>
            <a:ext cx="4538662" cy="742950"/>
            <a:chOff x="2196" y="3836"/>
            <a:chExt cx="2164" cy="633"/>
          </a:xfrm>
        </p:grpSpPr>
        <p:sp>
          <p:nvSpPr>
            <p:cNvPr id="156713" name="Rectangle 41"/>
            <p:cNvSpPr>
              <a:spLocks noChangeArrowheads="1"/>
            </p:cNvSpPr>
            <p:nvPr/>
          </p:nvSpPr>
          <p:spPr bwMode="auto">
            <a:xfrm>
              <a:off x="2228" y="3836"/>
              <a:ext cx="2100" cy="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1011-971 BC (40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4"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5" name="Group 43"/>
          <p:cNvGrpSpPr>
            <a:grpSpLocks/>
          </p:cNvGrpSpPr>
          <p:nvPr/>
        </p:nvGrpSpPr>
        <p:grpSpPr bwMode="auto">
          <a:xfrm>
            <a:off x="0" y="5857875"/>
            <a:ext cx="1073150" cy="923925"/>
            <a:chOff x="0" y="4469"/>
            <a:chExt cx="512" cy="787"/>
          </a:xfrm>
        </p:grpSpPr>
        <p:sp>
          <p:nvSpPr>
            <p:cNvPr id="156716" name="Rectangle 44"/>
            <p:cNvSpPr>
              <a:spLocks noChangeArrowheads="1"/>
            </p:cNvSpPr>
            <p:nvPr/>
          </p:nvSpPr>
          <p:spPr bwMode="auto">
            <a:xfrm>
              <a:off x="32" y="4469"/>
              <a:ext cx="448"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谱系</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a:t>
              </a:r>
            </a:p>
          </p:txBody>
        </p:sp>
        <p:sp>
          <p:nvSpPr>
            <p:cNvPr id="15671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8" name="Group 46"/>
          <p:cNvGrpSpPr>
            <a:grpSpLocks/>
          </p:cNvGrpSpPr>
          <p:nvPr/>
        </p:nvGrpSpPr>
        <p:grpSpPr bwMode="auto">
          <a:xfrm>
            <a:off x="1073150" y="5857875"/>
            <a:ext cx="1090613" cy="923925"/>
            <a:chOff x="512" y="4469"/>
            <a:chExt cx="520" cy="787"/>
          </a:xfrm>
        </p:grpSpPr>
        <p:sp>
          <p:nvSpPr>
            <p:cNvPr id="156719" name="Rectangle 47"/>
            <p:cNvSpPr>
              <a:spLocks noChangeArrowheads="1"/>
            </p:cNvSpPr>
            <p:nvPr/>
          </p:nvSpPr>
          <p:spPr bwMode="auto">
            <a:xfrm>
              <a:off x="544" y="4469"/>
              <a:ext cx="456"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支派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4—8</a:t>
              </a:r>
            </a:p>
          </p:txBody>
        </p:sp>
        <p:sp>
          <p:nvSpPr>
            <p:cNvPr id="156720"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1" name="Group 49"/>
          <p:cNvGrpSpPr>
            <a:grpSpLocks/>
          </p:cNvGrpSpPr>
          <p:nvPr/>
        </p:nvGrpSpPr>
        <p:grpSpPr bwMode="auto">
          <a:xfrm>
            <a:off x="2163763" y="5857875"/>
            <a:ext cx="1250950" cy="923925"/>
            <a:chOff x="1032" y="4469"/>
            <a:chExt cx="596" cy="787"/>
          </a:xfrm>
        </p:grpSpPr>
        <p:sp>
          <p:nvSpPr>
            <p:cNvPr id="156722" name="Rectangle 50"/>
            <p:cNvSpPr>
              <a:spLocks noChangeArrowheads="1"/>
            </p:cNvSpPr>
            <p:nvPr/>
          </p:nvSpPr>
          <p:spPr bwMode="auto">
            <a:xfrm>
              <a:off x="1064" y="4469"/>
              <a:ext cx="532"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大祭司 </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利未人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9:1-34</a:t>
              </a:r>
            </a:p>
          </p:txBody>
        </p:sp>
        <p:sp>
          <p:nvSpPr>
            <p:cNvPr id="15672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4" name="Group 52"/>
          <p:cNvGrpSpPr>
            <a:grpSpLocks/>
          </p:cNvGrpSpPr>
          <p:nvPr/>
        </p:nvGrpSpPr>
        <p:grpSpPr bwMode="auto">
          <a:xfrm>
            <a:off x="3414713" y="5857875"/>
            <a:ext cx="1190625" cy="923925"/>
            <a:chOff x="1628" y="4469"/>
            <a:chExt cx="568" cy="787"/>
          </a:xfrm>
        </p:grpSpPr>
        <p:sp>
          <p:nvSpPr>
            <p:cNvPr id="156725" name="Rectangle 53"/>
            <p:cNvSpPr>
              <a:spLocks noChangeArrowheads="1"/>
            </p:cNvSpPr>
            <p:nvPr/>
          </p:nvSpPr>
          <p:spPr bwMode="auto">
            <a:xfrm>
              <a:off x="1660"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扫罗的谱系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9:35-44</a:t>
              </a:r>
            </a:p>
          </p:txBody>
        </p:sp>
        <p:sp>
          <p:nvSpPr>
            <p:cNvPr id="156726"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7" name="Group 55"/>
          <p:cNvGrpSpPr>
            <a:grpSpLocks/>
          </p:cNvGrpSpPr>
          <p:nvPr/>
        </p:nvGrpSpPr>
        <p:grpSpPr bwMode="auto">
          <a:xfrm>
            <a:off x="4605338" y="5857875"/>
            <a:ext cx="1192212" cy="923925"/>
            <a:chOff x="2196" y="4469"/>
            <a:chExt cx="568" cy="787"/>
          </a:xfrm>
        </p:grpSpPr>
        <p:sp>
          <p:nvSpPr>
            <p:cNvPr id="156728" name="Rectangle 56"/>
            <p:cNvSpPr>
              <a:spLocks noChangeArrowheads="1"/>
            </p:cNvSpPr>
            <p:nvPr/>
          </p:nvSpPr>
          <p:spPr bwMode="auto">
            <a:xfrm>
              <a:off x="2228"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荣升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王座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10—12</a:t>
              </a:r>
            </a:p>
          </p:txBody>
        </p:sp>
        <p:sp>
          <p:nvSpPr>
            <p:cNvPr id="156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0" name="Rectangle 58"/>
          <p:cNvSpPr>
            <a:spLocks noChangeArrowheads="1"/>
          </p:cNvSpPr>
          <p:nvPr/>
        </p:nvSpPr>
        <p:spPr bwMode="auto">
          <a:xfrm>
            <a:off x="5791200" y="5857875"/>
            <a:ext cx="990600"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对约柜的尊敬</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13—17</a:t>
            </a:r>
          </a:p>
        </p:txBody>
      </p:sp>
      <p:sp>
        <p:nvSpPr>
          <p:cNvPr id="156731"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156732" name="Group 60"/>
          <p:cNvGrpSpPr>
            <a:grpSpLocks/>
          </p:cNvGrpSpPr>
          <p:nvPr/>
        </p:nvGrpSpPr>
        <p:grpSpPr bwMode="auto">
          <a:xfrm>
            <a:off x="6837363" y="5857875"/>
            <a:ext cx="1116012" cy="923925"/>
            <a:chOff x="3260" y="4469"/>
            <a:chExt cx="532" cy="787"/>
          </a:xfrm>
        </p:grpSpPr>
        <p:sp>
          <p:nvSpPr>
            <p:cNvPr id="156733" name="Rectangle 61"/>
            <p:cNvSpPr>
              <a:spLocks noChangeArrowheads="1"/>
            </p:cNvSpPr>
            <p:nvPr/>
          </p:nvSpPr>
          <p:spPr bwMode="auto">
            <a:xfrm>
              <a:off x="3292" y="4469"/>
              <a:ext cx="468"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军事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胜利</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18—20</a:t>
              </a:r>
            </a:p>
          </p:txBody>
        </p:sp>
        <p:sp>
          <p:nvSpPr>
            <p:cNvPr id="156734"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35" name="Group 63"/>
          <p:cNvGrpSpPr>
            <a:grpSpLocks/>
          </p:cNvGrpSpPr>
          <p:nvPr/>
        </p:nvGrpSpPr>
        <p:grpSpPr bwMode="auto">
          <a:xfrm>
            <a:off x="7953375" y="5857875"/>
            <a:ext cx="1190625" cy="923925"/>
            <a:chOff x="3792" y="4469"/>
            <a:chExt cx="568" cy="787"/>
          </a:xfrm>
        </p:grpSpPr>
        <p:sp>
          <p:nvSpPr>
            <p:cNvPr id="156736" name="Rectangle 64"/>
            <p:cNvSpPr>
              <a:spLocks noChangeArrowheads="1"/>
            </p:cNvSpPr>
            <p:nvPr/>
          </p:nvSpPr>
          <p:spPr bwMode="auto">
            <a:xfrm>
              <a:off x="3824" y="4469"/>
              <a:ext cx="504" cy="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预备</a:t>
              </a:r>
              <a:endParaRPr kumimoji="0" lang="en-GB"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21—29</a:t>
              </a:r>
            </a:p>
          </p:txBody>
        </p:sp>
        <p:sp>
          <p:nvSpPr>
            <p:cNvPr id="156737"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8"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历代志上</a:t>
            </a:r>
            <a:endParaRPr kumimoji="0" 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40600412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zh-TW" altLang="en-US" b="1">
                <a:solidFill>
                  <a:schemeClr val="tx1"/>
                </a:solidFill>
                <a:latin typeface="Arial"/>
                <a:ea typeface="ＭＳ Ｐゴシック" charset="0"/>
                <a:cs typeface="Arial"/>
              </a:rPr>
              <a:t>历代志上</a:t>
            </a:r>
            <a:r>
              <a:rPr lang="en-US" altLang="zh-TW" b="1">
                <a:solidFill>
                  <a:schemeClr val="tx1"/>
                </a:solidFill>
                <a:latin typeface="Arial"/>
                <a:ea typeface="ＭＳ Ｐゴシック" charset="0"/>
                <a:cs typeface="Arial"/>
              </a:rPr>
              <a:t> </a:t>
            </a:r>
            <a:r>
              <a:rPr lang="zh-TW" altLang="en-US" b="1">
                <a:solidFill>
                  <a:schemeClr val="tx1"/>
                </a:solidFill>
                <a:latin typeface="Arial"/>
                <a:ea typeface="ＭＳ Ｐゴシック" charset="0"/>
                <a:cs typeface="Arial"/>
              </a:rPr>
              <a:t>信息声明</a:t>
            </a:r>
            <a:endParaRPr lang="en-US" b="1">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zh-TW" altLang="en-US" sz="3600" b="1">
                <a:solidFill>
                  <a:srgbClr val="FFFFFF"/>
                </a:solidFill>
                <a:latin typeface="Arial"/>
                <a:ea typeface="宋体" charset="0"/>
                <a:cs typeface="Arial"/>
              </a:rPr>
              <a:t>从属灵角度看大卫王国的建立是为了鼓励以色列剩余的子民。让他们知道上帝的旨意是要保全大卫的后代，并要劝勉警告他们要有合宜的圣殿崇拜 </a:t>
            </a:r>
          </a:p>
          <a:p>
            <a:pPr algn="ctr" eaLnBrk="1" hangingPunct="1">
              <a:lnSpc>
                <a:spcPct val="90000"/>
              </a:lnSpc>
              <a:spcBef>
                <a:spcPct val="20000"/>
              </a:spcBef>
            </a:pPr>
            <a:r>
              <a:rPr lang="en-US" altLang="zh-TW" sz="3600" b="1">
                <a:solidFill>
                  <a:srgbClr val="FFFFFF"/>
                </a:solidFill>
                <a:latin typeface="Arial"/>
                <a:ea typeface="宋体" charset="0"/>
                <a:cs typeface="Arial"/>
              </a:rPr>
              <a:t>—</a:t>
            </a:r>
            <a:r>
              <a:rPr lang="zh-TW" altLang="en-US" sz="3600" b="1">
                <a:solidFill>
                  <a:srgbClr val="FFFFFF"/>
                </a:solidFill>
                <a:latin typeface="Arial"/>
                <a:ea typeface="宋体" charset="0"/>
                <a:cs typeface="Arial"/>
              </a:rPr>
              <a:t>而不是过去的偶像崇拜。</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79014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081167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035656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That temple was glorious</a:t>
            </a:r>
          </a:p>
        </p:txBody>
      </p:sp>
    </p:spTree>
    <p:extLst>
      <p:ext uri="{BB962C8B-B14F-4D97-AF65-F5344CB8AC3E}">
        <p14:creationId xmlns:p14="http://schemas.microsoft.com/office/powerpoint/2010/main" val="131531633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But what about that temple?</a:t>
            </a: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94785421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en-US" sz="4000" dirty="0">
                <a:effectLst>
                  <a:glow rad="127000">
                    <a:schemeClr val="tx1"/>
                  </a:glow>
                </a:effectLst>
                <a:latin typeface="Arial" charset="0"/>
                <a:ea typeface="ＭＳ Ｐゴシック" charset="0"/>
                <a:cs typeface="ＭＳ Ｐゴシック" charset="0"/>
              </a:rPr>
              <a:t>Even the temple rebuilt near the time of Chronicles was later destroyed—so what about temple worship now?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4073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66154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42614564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3157636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151448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also saw dealers at tables exchanging foreign money.</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56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67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4185221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57058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and turned over their tables.</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3656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762575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“Get these things out of here. Stop turning my Father’s house into a marketplace!”</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373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你如何能够在动荡不安的世界中被稳固地建立起来</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7419879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1137416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7827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2110361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3791566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161688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619845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2983302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fontAlgn="auto">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fontAlgn="auto">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168545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515302238"/>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30975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51920" y="5877272"/>
            <a:ext cx="529208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以</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基督</a:t>
            </a:r>
            <a:r>
              <a:rPr lang="zh-CN" altLang="en-US" sz="5400" b="1" dirty="0">
                <a:effectLst>
                  <a:glow rad="127000">
                    <a:srgbClr val="000000"/>
                  </a:glow>
                </a:effectLst>
                <a:latin typeface="Arial" charset="0"/>
                <a:ea typeface="ＭＳ Ｐゴシック" charset="0"/>
                <a:cs typeface="ＭＳ Ｐゴシック" charset="0"/>
              </a:rPr>
              <a:t>为</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你的根基而被建立</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41903887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你如何能够在动荡不安的世界中被稳固地建立起来</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749625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51920" y="5877272"/>
            <a:ext cx="529208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以</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基督</a:t>
            </a:r>
            <a:r>
              <a:rPr lang="zh-CN" altLang="en-US" sz="5400" b="1" dirty="0">
                <a:effectLst>
                  <a:glow rad="127000">
                    <a:srgbClr val="000000"/>
                  </a:glow>
                </a:effectLst>
                <a:latin typeface="Arial" charset="0"/>
                <a:ea typeface="ＭＳ Ｐゴシック" charset="0"/>
                <a:cs typeface="ＭＳ Ｐゴシック" charset="0"/>
              </a:rPr>
              <a:t>为</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你的根基而被建立</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30994416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83938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576556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1 Corinthians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latin typeface="Arial" charset="0"/>
                <a:ea typeface="ＭＳ Ｐゴシック" charset="0"/>
                <a:cs typeface="ＭＳ Ｐゴシック" charset="0"/>
              </a:rPr>
              <a:t>"For no one can lay any foundation other than the one we already have—Jesus Christ."</a:t>
            </a:r>
          </a:p>
        </p:txBody>
      </p:sp>
    </p:spTree>
    <p:extLst>
      <p:ext uri="{BB962C8B-B14F-4D97-AF65-F5344CB8AC3E}">
        <p14:creationId xmlns:p14="http://schemas.microsoft.com/office/powerpoint/2010/main" val="1148258122"/>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188640"/>
            <a:ext cx="8412363" cy="3312368"/>
          </a:xfrm>
          <a:prstGeom prst="rect">
            <a:avLst/>
          </a:prstGeom>
        </p:spPr>
      </p:pic>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How's yours?</a:t>
            </a:r>
          </a:p>
        </p:txBody>
      </p:sp>
    </p:spTree>
    <p:extLst>
      <p:ext uri="{BB962C8B-B14F-4D97-AF65-F5344CB8AC3E}">
        <p14:creationId xmlns:p14="http://schemas.microsoft.com/office/powerpoint/2010/main" val="13645883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5264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7841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16425875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ja-JP" altLang="en-US" sz="4800" b="1" dirty="0">
                <a:effectLst>
                  <a:glow rad="127000">
                    <a:schemeClr val="tx1"/>
                  </a:glow>
                </a:effectLst>
                <a:latin typeface="Arial" charset="0"/>
                <a:ea typeface="ＭＳ Ｐゴシック" charset="0"/>
                <a:cs typeface="ＭＳ Ｐゴシック" charset="0"/>
              </a:rPr>
              <a:t>坚实的基础</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68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建立</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501001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61360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38440524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73715"/>
            <a:ext cx="9144000" cy="156681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240484591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a:solidFill>
                  <a:schemeClr val="tx2"/>
                </a:solidFill>
                <a:effectLst>
                  <a:glow rad="127000">
                    <a:schemeClr val="bg1"/>
                  </a:glow>
                </a:effectLst>
                <a:latin typeface="Arial" charset="0"/>
                <a:ea typeface="ＭＳ Ｐゴシック" charset="0"/>
                <a:cs typeface="ＭＳ Ｐゴシック" charset="0"/>
              </a:rPr>
              <a:t>GOD'S WORD</a:t>
            </a: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glow rad="127000">
                    <a:srgbClr val="FFFFFF"/>
                  </a:glow>
                </a:effectLst>
                <a:latin typeface="Arial" charset="0"/>
                <a:ea typeface="ＭＳ Ｐゴシック" charset="0"/>
                <a:cs typeface="ＭＳ Ｐゴシック" charset="0"/>
              </a:rPr>
              <a:t>A FIRM FOUNDATION</a:t>
            </a:r>
          </a:p>
        </p:txBody>
      </p:sp>
    </p:spTree>
    <p:extLst>
      <p:ext uri="{BB962C8B-B14F-4D97-AF65-F5344CB8AC3E}">
        <p14:creationId xmlns:p14="http://schemas.microsoft.com/office/powerpoint/2010/main" val="241383476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Build on Your Foundation</a:t>
            </a: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99624753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ja-JP" alt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稳当根基</a:t>
            </a: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Unknown</a:t>
            </a: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 107816</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Words: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Music: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788399479"/>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主门徒的信仰是何等稳当，</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根基建在真神奇妙话语上，</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投靠基督耶稣进入被难所，</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主言何等全备又何等真确。</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657562090"/>
      </p:ext>
    </p:extLst>
  </p:cSld>
  <p:clrMapOvr>
    <a:overrideClrMapping bg1="lt1" tx1="dk1" bg2="lt2" tx2="dk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不用惧怕，惊惶，我与你同在，</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我是你的神，必扶助免受害，</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更赐你力量，使你站立坚强，</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我全能的膀臂保获你安康。</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579681098"/>
      </p:ext>
    </p:extLst>
  </p:cSld>
  <p:clrMapOvr>
    <a:overrideClrMapping bg1="lt1" tx1="dk1" bg2="lt2" tx2="dk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every condition, in sickness, in health</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poverty's vale or abounding in wealth</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At home and abroad on the land on the sea</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As thy days may demand </a:t>
            </a:r>
            <a:b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shall thy strength ever be</a:t>
            </a:r>
          </a:p>
        </p:txBody>
      </p:sp>
    </p:spTree>
    <p:extLst>
      <p:ext uri="{BB962C8B-B14F-4D97-AF65-F5344CB8AC3E}">
        <p14:creationId xmlns:p14="http://schemas.microsoft.com/office/powerpoint/2010/main" val="4294097836"/>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当我命你前行，经过深水中，</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忧苦的波浪必不能把你冲，</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我必与你同在，试炼成祝福，</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使你最大困苦成属灵益处。</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147423477"/>
      </p:ext>
    </p:extLst>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你虽受大试炼，如在火中行，</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我全备的恩惠足够你需用，</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火焰不能伤你，乃成全善功，</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为要除净渣滓使你成精金。</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12860544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公约的承诺</a:t>
            </a:r>
          </a:p>
        </p:txBody>
      </p:sp>
      <p:sp>
        <p:nvSpPr>
          <p:cNvPr id="103428" name="Text Box 4"/>
          <p:cNvSpPr txBox="1">
            <a:spLocks noChangeArrowheads="1"/>
          </p:cNvSpPr>
          <p:nvPr/>
        </p:nvSpPr>
        <p:spPr bwMode="auto">
          <a:xfrm>
            <a:off x="1447800" y="3505200"/>
            <a:ext cx="6096000"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行证约定。</a:t>
            </a:r>
            <a:endParaRPr lang="en-US" altLang="zh-CN" sz="3200" b="1" dirty="0">
              <a:solidFill>
                <a:schemeClr val="bg1"/>
              </a:solidFill>
              <a:effectLst>
                <a:outerShdw blurRad="38100" dist="38100" dir="2700000" algn="tl">
                  <a:srgbClr val="000000"/>
                </a:outerShdw>
              </a:effectLst>
              <a:latin typeface="Arial"/>
              <a:cs typeface="Arial"/>
            </a:endParaRP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如何经验祝福 </a:t>
            </a:r>
            <a:endParaRPr lang="en-US" sz="2800" b="1" i="1" dirty="0">
              <a:solidFill>
                <a:schemeClr val="bg1"/>
              </a:solidFill>
              <a:effectLst>
                <a:outerShdw blurRad="38100" dist="38100" dir="2700000" algn="tl">
                  <a:srgbClr val="000000"/>
                </a:outerShdw>
              </a:effectLst>
              <a:latin typeface="Arial"/>
              <a:cs typeface="Arial"/>
            </a:endParaRP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zh-CN" altLang="en-US" sz="4400" b="1" dirty="0">
                  <a:solidFill>
                    <a:schemeClr val="bg1"/>
                  </a:solidFill>
                  <a:latin typeface="Arial"/>
                  <a:ea typeface="+mn-ea"/>
                  <a:cs typeface="Arial"/>
                </a:rPr>
                <a:t>祝福</a:t>
              </a: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亚伯拉罕的</a:t>
            </a: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大卫的</a:t>
            </a:r>
          </a:p>
        </p:txBody>
      </p:sp>
      <p:sp>
        <p:nvSpPr>
          <p:cNvPr id="103433" name="Text Box 9"/>
          <p:cNvSpPr txBox="1">
            <a:spLocks noChangeArrowheads="1"/>
          </p:cNvSpPr>
          <p:nvPr/>
        </p:nvSpPr>
        <p:spPr bwMode="auto">
          <a:xfrm>
            <a:off x="238125" y="4737100"/>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墨西         意思 </a:t>
            </a: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服从以色列的条件</a:t>
            </a:r>
            <a:endParaRPr lang="en-US" sz="3200" b="1" i="1" dirty="0">
              <a:solidFill>
                <a:schemeClr val="bg1"/>
              </a:solidFill>
              <a:effectLst>
                <a:outerShdw blurRad="38100" dist="38100" dir="2700000" algn="tl">
                  <a:srgbClr val="000000"/>
                </a:outerShdw>
              </a:effectLst>
              <a:latin typeface="Arial"/>
              <a:cs typeface="Arial"/>
            </a:endParaRPr>
          </a:p>
        </p:txBody>
      </p:sp>
      <p:sp>
        <p:nvSpPr>
          <p:cNvPr id="103434" name="Text Box 10"/>
          <p:cNvSpPr txBox="1">
            <a:spLocks noChangeArrowheads="1"/>
          </p:cNvSpPr>
          <p:nvPr/>
        </p:nvSpPr>
        <p:spPr bwMode="auto">
          <a:xfrm>
            <a:off x="4800600" y="4737100"/>
            <a:ext cx="420052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新                      </a:t>
            </a: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服从弥撒亚的条件</a:t>
            </a: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a:cs typeface="Arial"/>
              </a:rPr>
              <a:t>Adapted from Walt Russell, </a:t>
            </a:r>
            <a:r>
              <a:rPr lang="en-US" sz="1600" b="1" u="sng" dirty="0">
                <a:solidFill>
                  <a:schemeClr val="bg1"/>
                </a:solidFill>
                <a:latin typeface="Arial"/>
                <a:cs typeface="Arial"/>
              </a:rPr>
              <a:t>Playing with Fire</a:t>
            </a:r>
            <a:r>
              <a:rPr lang="en-US" sz="1600" b="1" dirty="0">
                <a:solidFill>
                  <a:schemeClr val="bg1"/>
                </a:solidFill>
                <a:latin typeface="Arial"/>
                <a:cs typeface="Arial"/>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b="1" dirty="0">
                  <a:solidFill>
                    <a:schemeClr val="bg1"/>
                  </a:solidFill>
                  <a:latin typeface="Arial"/>
                  <a:ea typeface="+mn-ea"/>
                  <a:cs typeface="Arial"/>
                </a:rPr>
                <a:t>改成</a:t>
              </a: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土地</a:t>
            </a: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CN" altLang="en-US" b="1" dirty="0">
                  <a:solidFill>
                    <a:schemeClr val="bg1"/>
                  </a:solidFill>
                  <a:latin typeface="Arial"/>
                  <a:ea typeface="+mn-ea"/>
                  <a:cs typeface="Arial"/>
                </a:rPr>
                <a:t>扩增</a:t>
              </a:r>
            </a:p>
          </p:txBody>
        </p:sp>
      </p:grpSp>
      <p:sp>
        <p:nvSpPr>
          <p:cNvPr id="22" name="Title 21"/>
          <p:cNvSpPr>
            <a:spLocks noGrp="1"/>
          </p:cNvSpPr>
          <p:nvPr>
            <p:ph type="title" idx="4294967295"/>
          </p:nvPr>
        </p:nvSpPr>
        <p:spPr>
          <a:xfrm>
            <a:off x="0" y="0"/>
            <a:ext cx="9144000" cy="304800"/>
          </a:xfrm>
        </p:spPr>
        <p:txBody>
          <a:bodyPr/>
          <a:lstStyle/>
          <a:p>
            <a:pPr algn="l">
              <a:defRPr/>
            </a:pPr>
            <a:r>
              <a:rPr lang="en-US" sz="2000" b="1" i="1">
                <a:solidFill>
                  <a:srgbClr val="FFFFFF"/>
                </a:solidFill>
                <a:effectLst>
                  <a:outerShdw blurRad="38100" dist="38100" dir="2700000" algn="tl">
                    <a:srgbClr val="000000"/>
                  </a:outerShdw>
                </a:effectLst>
                <a:latin typeface="Arial"/>
                <a:ea typeface="ＭＳ Ｐゴシック" charset="0"/>
                <a:cs typeface="Arial"/>
              </a:rPr>
              <a:t>Covenants of Promise &amp; Administration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凡虔诚信靠我寻求安息者，</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我总不离弃他，受仇敌伤损，</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地狱虽威逼，恶魔四面来攻，</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我必不离弃他到世世无穷。</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316664054"/>
      </p:ext>
    </p:extLst>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3638569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697600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扫罗的追杀</a:t>
                  </a:r>
                  <a:endParaRPr lang="en-US" altLang="zh-CN" sz="2000" b="1" kern="0">
                    <a:solidFill>
                      <a:srgbClr val="000000"/>
                    </a:solidFill>
                    <a:latin typeface="Arial Narrow" charset="0"/>
                    <a:ea typeface="宋体" charset="0"/>
                    <a:cs typeface="Times New Roman" charset="0"/>
                  </a:endParaRP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撒母耳记上</a:t>
                  </a:r>
                  <a:r>
                    <a:rPr lang="en-US" altLang="zh-CN" sz="2000" b="1" kern="0">
                      <a:solidFill>
                        <a:srgbClr val="000000"/>
                      </a:solidFill>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犹大的亚比雅因为荣耀圣殿而打败了以色列的耶罗波安 </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历代志下</a:t>
                  </a:r>
                  <a:r>
                    <a:rPr lang="en-US" altLang="zh-CN" sz="2000" b="1" kern="0">
                      <a:solidFill>
                        <a:srgbClr val="000000"/>
                      </a:solidFill>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亚多尼雅反叛他的父亲大卫</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列王记上第一章</a:t>
                  </a:r>
                  <a:r>
                    <a:rPr lang="en-US" altLang="zh-CN" sz="2000" b="1" kern="0">
                      <a:solidFill>
                        <a:srgbClr val="000000"/>
                      </a:solidFill>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犹大国六个王朝，都是大卫的“儿子”</a:t>
                  </a:r>
                  <a:endParaRPr lang="en-US" altLang="zh-CN" sz="2000" b="1" kern="0">
                    <a:solidFill>
                      <a:srgbClr val="000000"/>
                    </a:solidFill>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大卫对所罗门的教训要他对敌对他的人进行报复</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大卫对所罗门的教训要他修建圣殿</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历代志上</a:t>
                  </a:r>
                  <a:r>
                    <a:rPr lang="en-US" altLang="zh-CN" sz="2000" b="1" kern="0">
                      <a:solidFill>
                        <a:srgbClr val="000000"/>
                      </a:solidFill>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有关以色列诸王的负面的记载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例如列王记上</a:t>
                  </a:r>
                  <a:r>
                    <a:rPr lang="en-US" altLang="zh-CN" sz="2000" b="1" kern="0">
                      <a:solidFill>
                        <a:srgbClr val="000000"/>
                      </a:solidFill>
                      <a:latin typeface="Arial Narrow" charset="0"/>
                      <a:ea typeface="宋体" charset="0"/>
                      <a:cs typeface="Times New Roman" charset="0"/>
                    </a:rPr>
                    <a:t>13:1–14:20</a:t>
                  </a:r>
                  <a:r>
                    <a:rPr lang="zh-CN" altLang="en-US" sz="2000" b="1" kern="0">
                      <a:solidFill>
                        <a:srgbClr val="000000"/>
                      </a:solidFill>
                      <a:latin typeface="Arial Narrow" charset="0"/>
                      <a:ea typeface="宋体" charset="0"/>
                      <a:cs typeface="Times New Roman" charset="0"/>
                    </a:rPr>
                    <a:t>对耶罗波安的记载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别的王的记载</a:t>
                  </a:r>
                  <a:r>
                    <a:rPr lang="en-US" altLang="zh-CN" sz="2000" b="1" kern="0">
                      <a:solidFill>
                        <a:srgbClr val="000000"/>
                      </a:solidFill>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1800" b="1" kern="0">
                      <a:solidFill>
                        <a:srgbClr val="000000"/>
                      </a:solidFill>
                      <a:latin typeface="Arial Narrow" charset="0"/>
                      <a:ea typeface="宋体" charset="0"/>
                      <a:cs typeface="Times New Roman" charset="0"/>
                    </a:rPr>
                    <a:t>有关犹大诸王的正面的记载：例如亚撒</a:t>
                  </a:r>
                  <a:r>
                    <a:rPr lang="en-US" altLang="zh-CN" sz="1900" b="1" kern="0">
                      <a:solidFill>
                        <a:srgbClr val="000000"/>
                      </a:solidFill>
                      <a:latin typeface="Arial Narrow" charset="0"/>
                      <a:ea typeface="宋体" charset="0"/>
                      <a:cs typeface="Times New Roman" charset="0"/>
                    </a:rPr>
                    <a:t> (</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14:6–15:15), </a:t>
                  </a:r>
                  <a:r>
                    <a:rPr lang="zh-CN" altLang="en-US" sz="1900" b="1" kern="0">
                      <a:solidFill>
                        <a:srgbClr val="000000"/>
                      </a:solidFill>
                      <a:latin typeface="Arial Narrow" charset="0"/>
                      <a:ea typeface="宋体" charset="0"/>
                      <a:cs typeface="Times New Roman" charset="0"/>
                    </a:rPr>
                    <a:t>约沙法</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17:1-19), </a:t>
                  </a:r>
                  <a:r>
                    <a:rPr lang="zh-CN" altLang="en-US" sz="1900" b="1" kern="0">
                      <a:solidFill>
                        <a:srgbClr val="000000"/>
                      </a:solidFill>
                      <a:latin typeface="Arial Narrow" charset="0"/>
                      <a:ea typeface="宋体" charset="0"/>
                      <a:cs typeface="Times New Roman" charset="0"/>
                    </a:rPr>
                    <a:t>希西家</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32:27-30), </a:t>
                  </a:r>
                  <a:r>
                    <a:rPr lang="zh-CN" altLang="en-US" sz="1900" b="1" kern="0">
                      <a:solidFill>
                        <a:srgbClr val="000000"/>
                      </a:solidFill>
                      <a:latin typeface="Arial Narrow" charset="0"/>
                      <a:ea typeface="宋体" charset="0"/>
                      <a:cs typeface="Times New Roman" charset="0"/>
                    </a:rPr>
                    <a:t>等等</a:t>
                  </a:r>
                  <a:endParaRPr lang="en-US" altLang="zh-CN" sz="1900" b="1" kern="0">
                    <a:solidFill>
                      <a:srgbClr val="000000"/>
                    </a:solidFill>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以利亚的故事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和以利沙的故事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2:1–8:15; 13:14-25)</a:t>
                  </a:r>
                  <a:r>
                    <a:rPr lang="zh-CN" altLang="en-US" sz="2000" b="1" kern="0">
                      <a:solidFill>
                        <a:srgbClr val="000000"/>
                      </a:solidFill>
                      <a:latin typeface="Arial Narrow" charset="0"/>
                      <a:ea typeface="宋体" charset="0"/>
                      <a:cs typeface="Times New Roman" charset="0"/>
                    </a:rPr>
                    <a:t>，因为主要是在以色列事奉</a:t>
                  </a:r>
                  <a:endParaRPr lang="en-US" altLang="zh-CN" sz="2000" b="1" kern="0">
                    <a:solidFill>
                      <a:srgbClr val="000000"/>
                    </a:solidFill>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上帝用瘟疫和外敌入侵对犹大的约兰恶行施行惩罚</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历代志上</a:t>
                  </a:r>
                  <a:r>
                    <a:rPr lang="en-US" altLang="zh-CN" sz="2000" b="1" kern="0">
                      <a:solidFill>
                        <a:srgbClr val="000000"/>
                      </a:solidFill>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犹大灭国之后的负面记载</a:t>
                  </a:r>
                  <a:r>
                    <a:rPr lang="en-US" altLang="zh-CN" sz="2000" b="1" kern="0">
                      <a:solidFill>
                        <a:srgbClr val="000000"/>
                      </a:solidFill>
                      <a:latin typeface="Arial Narrow" charset="0"/>
                      <a:ea typeface="宋体" charset="0"/>
                      <a:cs typeface="Times New Roman" charset="0"/>
                    </a:rPr>
                    <a:t> </a:t>
                  </a: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恢复逾越节</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30) </a:t>
                  </a:r>
                  <a:r>
                    <a:rPr lang="zh-CN" altLang="en-US" sz="2000" b="1" kern="0">
                      <a:solidFill>
                        <a:srgbClr val="000000"/>
                      </a:solidFill>
                      <a:latin typeface="Arial Narrow" charset="0"/>
                      <a:ea typeface="宋体" charset="0"/>
                      <a:cs typeface="Times New Roman" charset="0"/>
                    </a:rPr>
                    <a:t>和别的崇拜方面的改革</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以色列的两次灭国</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列王纪下 </a:t>
                  </a:r>
                  <a:r>
                    <a:rPr lang="en-US" altLang="zh-CN" sz="2000" b="1" kern="0">
                      <a:solidFill>
                        <a:srgbClr val="000000"/>
                      </a:solidFill>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犹大被放逐的结尾</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spTree>
    <p:extLst>
      <p:ext uri="{BB962C8B-B14F-4D97-AF65-F5344CB8AC3E}">
        <p14:creationId xmlns:p14="http://schemas.microsoft.com/office/powerpoint/2010/main" val="38777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73"/>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Times New Roman" charset="0"/>
              </a:defRPr>
            </a:lvl1pPr>
            <a:lvl2pPr marL="37931725" indent="-37474525">
              <a:defRPr kumimoji="1" sz="2400" b="1">
                <a:solidFill>
                  <a:schemeClr val="tx1"/>
                </a:solidFill>
                <a:latin typeface="Arial Narrow" charset="0"/>
                <a:ea typeface="Times New Roman" charset="0"/>
                <a:cs typeface="Times New Roman" charset="0"/>
              </a:defRPr>
            </a:lvl2pPr>
            <a:lvl3pPr>
              <a:defRPr kumimoji="1" sz="2400" b="1">
                <a:solidFill>
                  <a:schemeClr val="tx1"/>
                </a:solidFill>
                <a:latin typeface="Arial Narrow" charset="0"/>
                <a:ea typeface="Times New Roman" charset="0"/>
                <a:cs typeface="Times New Roman" charset="0"/>
              </a:defRPr>
            </a:lvl3pPr>
            <a:lvl4pPr>
              <a:defRPr kumimoji="1" sz="2400" b="1">
                <a:solidFill>
                  <a:schemeClr val="tx1"/>
                </a:solidFill>
                <a:latin typeface="Arial Narrow" charset="0"/>
                <a:ea typeface="Times New Roman" charset="0"/>
                <a:cs typeface="Times New Roman" charset="0"/>
              </a:defRPr>
            </a:lvl4pPr>
            <a:lvl5pPr>
              <a:defRPr kumimoji="1" sz="2400" b="1">
                <a:solidFill>
                  <a:schemeClr val="tx1"/>
                </a:solidFill>
                <a:latin typeface="Arial Narrow" charset="0"/>
                <a:ea typeface="Times New Roman" charset="0"/>
                <a:cs typeface="Times New Roman" charset="0"/>
              </a:defRPr>
            </a:lvl5pPr>
            <a:lvl6pPr marL="4572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6pPr>
            <a:lvl7pPr marL="9144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7pPr>
            <a:lvl8pPr marL="13716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8pPr>
            <a:lvl9pPr marL="18288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9pPr>
          </a:lstStyle>
          <a:p>
            <a:pPr algn="ctr" eaLnBrk="0" hangingPunct="0">
              <a:spcBef>
                <a:spcPct val="50000"/>
              </a:spcBef>
            </a:pPr>
            <a:r>
              <a:rPr kumimoji="0" lang="en-US" b="0">
                <a:solidFill>
                  <a:srgbClr val="FFFFFF"/>
                </a:solidFill>
                <a:latin typeface="Times New Roman" charset="0"/>
              </a:rPr>
              <a:t>271</a:t>
            </a:r>
          </a:p>
        </p:txBody>
      </p:sp>
      <p:grpSp>
        <p:nvGrpSpPr>
          <p:cNvPr id="100356" name="Group 70"/>
          <p:cNvGrpSpPr>
            <a:grpSpLocks/>
          </p:cNvGrpSpPr>
          <p:nvPr/>
        </p:nvGrpSpPr>
        <p:grpSpPr bwMode="auto">
          <a:xfrm>
            <a:off x="0" y="571500"/>
            <a:ext cx="9501188" cy="6286500"/>
            <a:chOff x="0" y="0"/>
            <a:chExt cx="4966" cy="5850"/>
          </a:xfrm>
        </p:grpSpPr>
        <p:grpSp>
          <p:nvGrpSpPr>
            <p:cNvPr id="100358"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0"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r>
                  <a:rPr lang="en-US" altLang="zh-CN" sz="3600" b="1">
                    <a:solidFill>
                      <a:srgbClr val="FFFFFF"/>
                    </a:solidFill>
                    <a:latin typeface="Arial Narrow" charset="0"/>
                    <a:ea typeface="SimSun" charset="0"/>
                    <a:cs typeface="SimSun" charset="0"/>
                  </a:rPr>
                  <a:t> </a:t>
                </a:r>
                <a:r>
                  <a:rPr lang="zh-CN" altLang="en-US" sz="3600" b="1">
                    <a:solidFill>
                      <a:srgbClr val="FFFFFF"/>
                    </a:solidFill>
                    <a:latin typeface="Arial Narrow" charset="0"/>
                    <a:ea typeface="SimSun" charset="0"/>
                    <a:cs typeface="SimSun" charset="0"/>
                  </a:rPr>
                  <a:t>大卫的</a:t>
                </a:r>
                <a:r>
                  <a:rPr lang="zh-CN" altLang="en-US" sz="3600" b="1" dirty="0">
                    <a:solidFill>
                      <a:srgbClr val="FFFFFF"/>
                    </a:solidFill>
                    <a:latin typeface="Arial Narrow" charset="0"/>
                    <a:ea typeface="SimSun" charset="0"/>
                    <a:cs typeface="SimSun" charset="0"/>
                  </a:rPr>
                  <a:t>后裔被保留</a:t>
                </a:r>
                <a:endParaRPr lang="en-US" altLang="zh-CN" sz="3600" b="1" dirty="0">
                  <a:solidFill>
                    <a:srgbClr val="FFFFFF"/>
                  </a:solidFill>
                  <a:latin typeface="Arial Narrow" charset="0"/>
                  <a:ea typeface="SimSun" charset="0"/>
                  <a:cs typeface="SimSun" charset="0"/>
                </a:endParaRPr>
              </a:p>
            </p:txBody>
          </p:sp>
          <p:sp>
            <p:nvSpPr>
              <p:cNvPr id="100423"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59" name="Group 29"/>
            <p:cNvGrpSpPr>
              <a:grpSpLocks/>
            </p:cNvGrpSpPr>
            <p:nvPr/>
          </p:nvGrpSpPr>
          <p:grpSpPr bwMode="auto">
            <a:xfrm>
              <a:off x="0" y="671"/>
              <a:ext cx="2241" cy="633"/>
              <a:chOff x="0" y="671"/>
              <a:chExt cx="2241" cy="633"/>
            </a:xfrm>
          </p:grpSpPr>
          <p:sp>
            <p:nvSpPr>
              <p:cNvPr id="100420" name="Rectangle 5"/>
              <p:cNvSpPr>
                <a:spLocks noChangeArrowheads="1"/>
              </p:cNvSpPr>
              <p:nvPr/>
            </p:nvSpPr>
            <p:spPr bwMode="auto">
              <a:xfrm>
                <a:off x="32" y="671"/>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dirty="0">
                    <a:solidFill>
                      <a:srgbClr val="FFFFFF"/>
                    </a:solidFill>
                    <a:latin typeface="Arial Narrow" charset="0"/>
                    <a:ea typeface="SimSun" charset="0"/>
                    <a:cs typeface="SimSun" charset="0"/>
                  </a:rPr>
                  <a:t>所罗门</a:t>
                </a:r>
                <a:endParaRPr lang="en-US" altLang="zh-CN" sz="2800" b="1" dirty="0">
                  <a:solidFill>
                    <a:srgbClr val="FFFFFF"/>
                  </a:solidFill>
                  <a:latin typeface="Arial Narrow" charset="0"/>
                  <a:ea typeface="SimSun" charset="0"/>
                  <a:cs typeface="SimSun" charset="0"/>
                </a:endParaRPr>
              </a:p>
            </p:txBody>
          </p:sp>
          <p:sp>
            <p:nvSpPr>
              <p:cNvPr id="100421"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0" name="Group 31"/>
            <p:cNvGrpSpPr>
              <a:grpSpLocks/>
            </p:cNvGrpSpPr>
            <p:nvPr/>
          </p:nvGrpSpPr>
          <p:grpSpPr bwMode="auto">
            <a:xfrm>
              <a:off x="2241" y="671"/>
              <a:ext cx="2725" cy="633"/>
              <a:chOff x="2241" y="671"/>
              <a:chExt cx="2725" cy="633"/>
            </a:xfrm>
          </p:grpSpPr>
          <p:sp>
            <p:nvSpPr>
              <p:cNvPr id="100418" name="Rectangle 6"/>
              <p:cNvSpPr>
                <a:spLocks noChangeArrowheads="1"/>
              </p:cNvSpPr>
              <p:nvPr/>
            </p:nvSpPr>
            <p:spPr bwMode="auto">
              <a:xfrm>
                <a:off x="2273" y="671"/>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大伟的王朝</a:t>
                </a:r>
                <a:endParaRPr lang="en-US" altLang="zh-CN" sz="2800" dirty="0">
                  <a:solidFill>
                    <a:srgbClr val="FFFFFF"/>
                  </a:solidFill>
                  <a:latin typeface="Arial Narrow" charset="0"/>
                  <a:ea typeface="SimSun" charset="0"/>
                  <a:cs typeface="SimSun" charset="0"/>
                </a:endParaRPr>
              </a:p>
            </p:txBody>
          </p:sp>
          <p:sp>
            <p:nvSpPr>
              <p:cNvPr id="100419"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1" name="Group 33"/>
            <p:cNvGrpSpPr>
              <a:grpSpLocks/>
            </p:cNvGrpSpPr>
            <p:nvPr/>
          </p:nvGrpSpPr>
          <p:grpSpPr bwMode="auto">
            <a:xfrm>
              <a:off x="0" y="1304"/>
              <a:ext cx="2241" cy="633"/>
              <a:chOff x="0" y="1304"/>
              <a:chExt cx="2241" cy="633"/>
            </a:xfrm>
          </p:grpSpPr>
          <p:sp>
            <p:nvSpPr>
              <p:cNvPr id="100416" name="Rectangle 7"/>
              <p:cNvSpPr>
                <a:spLocks noChangeArrowheads="1"/>
              </p:cNvSpPr>
              <p:nvPr/>
            </p:nvSpPr>
            <p:spPr bwMode="auto">
              <a:xfrm>
                <a:off x="32" y="1304"/>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1—9 </a:t>
                </a:r>
                <a:r>
                  <a:rPr lang="zh-CN" altLang="en-US" sz="2800" b="1">
                    <a:solidFill>
                      <a:srgbClr val="FFFFFF"/>
                    </a:solidFill>
                    <a:latin typeface="Arial Narrow" charset="0"/>
                    <a:ea typeface="SimSun" charset="0"/>
                    <a:cs typeface="SimSun" charset="0"/>
                  </a:rPr>
                  <a:t>章</a:t>
                </a:r>
                <a:endParaRPr lang="en-US" altLang="zh-CN" sz="2800">
                  <a:solidFill>
                    <a:srgbClr val="FFFFFF"/>
                  </a:solidFill>
                  <a:latin typeface="Arial Narrow" charset="0"/>
                  <a:ea typeface="SimSun" charset="0"/>
                  <a:cs typeface="SimSun" charset="0"/>
                </a:endParaRPr>
              </a:p>
            </p:txBody>
          </p:sp>
          <p:sp>
            <p:nvSpPr>
              <p:cNvPr id="100417"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2" name="Group 35"/>
            <p:cNvGrpSpPr>
              <a:grpSpLocks/>
            </p:cNvGrpSpPr>
            <p:nvPr/>
          </p:nvGrpSpPr>
          <p:grpSpPr bwMode="auto">
            <a:xfrm>
              <a:off x="2241" y="1304"/>
              <a:ext cx="2725" cy="633"/>
              <a:chOff x="2241" y="1304"/>
              <a:chExt cx="2725" cy="633"/>
            </a:xfrm>
          </p:grpSpPr>
          <p:sp>
            <p:nvSpPr>
              <p:cNvPr id="100414" name="Rectangle 8"/>
              <p:cNvSpPr>
                <a:spLocks noChangeArrowheads="1"/>
              </p:cNvSpPr>
              <p:nvPr/>
            </p:nvSpPr>
            <p:spPr bwMode="auto">
              <a:xfrm>
                <a:off x="2273" y="1304"/>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10—36 </a:t>
                </a:r>
                <a:r>
                  <a:rPr lang="zh-CN" altLang="en-US" sz="2800" b="1">
                    <a:solidFill>
                      <a:srgbClr val="FFFFFF"/>
                    </a:solidFill>
                    <a:latin typeface="Arial Narrow" charset="0"/>
                    <a:ea typeface="SimSun" charset="0"/>
                    <a:cs typeface="SimSun" charset="0"/>
                  </a:rPr>
                  <a:t>章</a:t>
                </a:r>
                <a:endParaRPr lang="en-US" altLang="zh-CN" sz="2800">
                  <a:solidFill>
                    <a:srgbClr val="FFFFFF"/>
                  </a:solidFill>
                  <a:latin typeface="Arial Narrow" charset="0"/>
                  <a:ea typeface="SimSun" charset="0"/>
                  <a:cs typeface="SimSun" charset="0"/>
                </a:endParaRPr>
              </a:p>
            </p:txBody>
          </p:sp>
          <p:sp>
            <p:nvSpPr>
              <p:cNvPr id="100415"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3" name="Group 37"/>
            <p:cNvGrpSpPr>
              <a:grpSpLocks/>
            </p:cNvGrpSpPr>
            <p:nvPr/>
          </p:nvGrpSpPr>
          <p:grpSpPr bwMode="auto">
            <a:xfrm>
              <a:off x="0" y="1937"/>
              <a:ext cx="2241" cy="633"/>
              <a:chOff x="0" y="1937"/>
              <a:chExt cx="2241" cy="633"/>
            </a:xfrm>
          </p:grpSpPr>
          <p:sp>
            <p:nvSpPr>
              <p:cNvPr id="100412" name="Rectangle 9"/>
              <p:cNvSpPr>
                <a:spLocks noChangeArrowheads="1"/>
              </p:cNvSpPr>
              <p:nvPr/>
            </p:nvSpPr>
            <p:spPr bwMode="auto">
              <a:xfrm>
                <a:off x="32" y="1937"/>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建造圣殿</a:t>
                </a:r>
                <a:endParaRPr lang="en-US" altLang="zh-CN" sz="2800" dirty="0">
                  <a:solidFill>
                    <a:srgbClr val="FFFFFF"/>
                  </a:solidFill>
                  <a:latin typeface="Arial Narrow" charset="0"/>
                  <a:ea typeface="SimSun" charset="0"/>
                  <a:cs typeface="SimSun" charset="0"/>
                </a:endParaRPr>
              </a:p>
            </p:txBody>
          </p:sp>
          <p:sp>
            <p:nvSpPr>
              <p:cNvPr id="100413"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4" name="Group 39"/>
            <p:cNvGrpSpPr>
              <a:grpSpLocks/>
            </p:cNvGrpSpPr>
            <p:nvPr/>
          </p:nvGrpSpPr>
          <p:grpSpPr bwMode="auto">
            <a:xfrm>
              <a:off x="2241" y="1937"/>
              <a:ext cx="2725" cy="633"/>
              <a:chOff x="2241" y="1937"/>
              <a:chExt cx="2725" cy="633"/>
            </a:xfrm>
          </p:grpSpPr>
          <p:sp>
            <p:nvSpPr>
              <p:cNvPr id="100410" name="Rectangle 10"/>
              <p:cNvSpPr>
                <a:spLocks noChangeArrowheads="1"/>
              </p:cNvSpPr>
              <p:nvPr/>
            </p:nvSpPr>
            <p:spPr bwMode="auto">
              <a:xfrm>
                <a:off x="2273" y="1937"/>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dirty="0">
                    <a:solidFill>
                      <a:srgbClr val="FFFFFF"/>
                    </a:solidFill>
                    <a:latin typeface="Arial Narrow" charset="0"/>
                    <a:ea typeface="SimSun" charset="0"/>
                    <a:cs typeface="SimSun" charset="0"/>
                  </a:rPr>
                  <a:t>歼灭圣殿</a:t>
                </a:r>
                <a:endParaRPr lang="en-US" altLang="zh-CN" sz="2800" b="1" dirty="0">
                  <a:solidFill>
                    <a:srgbClr val="FFFFFF"/>
                  </a:solidFill>
                  <a:latin typeface="Arial Narrow" charset="0"/>
                  <a:ea typeface="SimSun" charset="0"/>
                  <a:cs typeface="SimSun" charset="0"/>
                </a:endParaRPr>
              </a:p>
            </p:txBody>
          </p:sp>
          <p:sp>
            <p:nvSpPr>
              <p:cNvPr id="100411"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5" name="Group 41"/>
            <p:cNvGrpSpPr>
              <a:grpSpLocks/>
            </p:cNvGrpSpPr>
            <p:nvPr/>
          </p:nvGrpSpPr>
          <p:grpSpPr bwMode="auto">
            <a:xfrm>
              <a:off x="0" y="2570"/>
              <a:ext cx="2241" cy="633"/>
              <a:chOff x="0" y="2570"/>
              <a:chExt cx="2241" cy="633"/>
            </a:xfrm>
          </p:grpSpPr>
          <p:sp>
            <p:nvSpPr>
              <p:cNvPr id="100408" name="Rectangle 11"/>
              <p:cNvSpPr>
                <a:spLocks noChangeArrowheads="1"/>
              </p:cNvSpPr>
              <p:nvPr/>
            </p:nvSpPr>
            <p:spPr bwMode="auto">
              <a:xfrm>
                <a:off x="32" y="2570"/>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王威</a:t>
                </a:r>
                <a:endParaRPr lang="en-US" altLang="zh-CN" sz="2800" dirty="0">
                  <a:solidFill>
                    <a:srgbClr val="FFFFFF"/>
                  </a:solidFill>
                  <a:latin typeface="Arial Narrow" charset="0"/>
                  <a:ea typeface="SimSun" charset="0"/>
                  <a:cs typeface="SimSun" charset="0"/>
                </a:endParaRPr>
              </a:p>
            </p:txBody>
          </p:sp>
          <p:sp>
            <p:nvSpPr>
              <p:cNvPr id="100409"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6" name="Group 43"/>
            <p:cNvGrpSpPr>
              <a:grpSpLocks/>
            </p:cNvGrpSpPr>
            <p:nvPr/>
          </p:nvGrpSpPr>
          <p:grpSpPr bwMode="auto">
            <a:xfrm>
              <a:off x="2241" y="2570"/>
              <a:ext cx="2725" cy="633"/>
              <a:chOff x="2241" y="2570"/>
              <a:chExt cx="2725" cy="633"/>
            </a:xfrm>
          </p:grpSpPr>
          <p:sp>
            <p:nvSpPr>
              <p:cNvPr id="100406" name="Rectangle 12"/>
              <p:cNvSpPr>
                <a:spLocks noChangeArrowheads="1"/>
              </p:cNvSpPr>
              <p:nvPr/>
            </p:nvSpPr>
            <p:spPr bwMode="auto">
              <a:xfrm>
                <a:off x="2273" y="2570"/>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kumimoji="1" lang="zh-CN" altLang="en-US" sz="2800" b="1" dirty="0">
                    <a:solidFill>
                      <a:srgbClr val="FFFFFF"/>
                    </a:solidFill>
                    <a:latin typeface="Arial Narrow" charset="0"/>
                    <a:ea typeface="SimSun" charset="0"/>
                    <a:cs typeface="SimSun" charset="0"/>
                  </a:rPr>
                  <a:t>废墟</a:t>
                </a:r>
                <a:endParaRPr lang="en-US" altLang="zh-CN" sz="2800" dirty="0">
                  <a:solidFill>
                    <a:srgbClr val="FFFFFF"/>
                  </a:solidFill>
                  <a:latin typeface="Arial Narrow" charset="0"/>
                  <a:ea typeface="SimSun" charset="0"/>
                  <a:cs typeface="SimSun" charset="0"/>
                </a:endParaRPr>
              </a:p>
            </p:txBody>
          </p:sp>
          <p:sp>
            <p:nvSpPr>
              <p:cNvPr id="100407"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7" name="Group 45"/>
            <p:cNvGrpSpPr>
              <a:grpSpLocks/>
            </p:cNvGrpSpPr>
            <p:nvPr/>
          </p:nvGrpSpPr>
          <p:grpSpPr bwMode="auto">
            <a:xfrm>
              <a:off x="0" y="3203"/>
              <a:ext cx="2241" cy="633"/>
              <a:chOff x="0" y="3203"/>
              <a:chExt cx="2241" cy="633"/>
            </a:xfrm>
          </p:grpSpPr>
          <p:sp>
            <p:nvSpPr>
              <p:cNvPr id="100404" name="Rectangle 13"/>
              <p:cNvSpPr>
                <a:spLocks noChangeArrowheads="1"/>
              </p:cNvSpPr>
              <p:nvPr/>
            </p:nvSpPr>
            <p:spPr bwMode="auto">
              <a:xfrm>
                <a:off x="32" y="3203"/>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40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5"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8" name="Group 47"/>
            <p:cNvGrpSpPr>
              <a:grpSpLocks/>
            </p:cNvGrpSpPr>
            <p:nvPr/>
          </p:nvGrpSpPr>
          <p:grpSpPr bwMode="auto">
            <a:xfrm>
              <a:off x="2241" y="3203"/>
              <a:ext cx="2725" cy="633"/>
              <a:chOff x="2241" y="3203"/>
              <a:chExt cx="2725" cy="633"/>
            </a:xfrm>
          </p:grpSpPr>
          <p:sp>
            <p:nvSpPr>
              <p:cNvPr id="100402" name="Rectangle 14"/>
              <p:cNvSpPr>
                <a:spLocks noChangeArrowheads="1"/>
              </p:cNvSpPr>
              <p:nvPr/>
            </p:nvSpPr>
            <p:spPr bwMode="auto">
              <a:xfrm>
                <a:off x="2273" y="3203"/>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393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3"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9" name="Group 49"/>
            <p:cNvGrpSpPr>
              <a:grpSpLocks/>
            </p:cNvGrpSpPr>
            <p:nvPr/>
          </p:nvGrpSpPr>
          <p:grpSpPr bwMode="auto">
            <a:xfrm>
              <a:off x="0" y="3836"/>
              <a:ext cx="2241" cy="633"/>
              <a:chOff x="0" y="3836"/>
              <a:chExt cx="2241" cy="633"/>
            </a:xfrm>
          </p:grpSpPr>
          <p:sp>
            <p:nvSpPr>
              <p:cNvPr id="100400" name="Rectangle 15"/>
              <p:cNvSpPr>
                <a:spLocks noChangeArrowheads="1"/>
              </p:cNvSpPr>
              <p:nvPr/>
            </p:nvSpPr>
            <p:spPr bwMode="auto">
              <a:xfrm>
                <a:off x="32" y="3836"/>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a:solidFill>
                      <a:srgbClr val="FFFFFF"/>
                    </a:solidFill>
                    <a:latin typeface="Arial Narrow" charset="0"/>
                    <a:ea typeface="SimSun" charset="0"/>
                    <a:cs typeface="SimSun" charset="0"/>
                  </a:rPr>
                  <a:t>公元</a:t>
                </a:r>
                <a:r>
                  <a:rPr lang="en-US" altLang="zh-CN" sz="2800" b="1">
                    <a:solidFill>
                      <a:srgbClr val="FFFFFF"/>
                    </a:solidFill>
                    <a:latin typeface="Arial Narrow" charset="0"/>
                    <a:ea typeface="SimSun" charset="0"/>
                    <a:cs typeface="SimSun" charset="0"/>
                  </a:rPr>
                  <a:t> 971-931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1"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0" name="Group 51"/>
            <p:cNvGrpSpPr>
              <a:grpSpLocks/>
            </p:cNvGrpSpPr>
            <p:nvPr/>
          </p:nvGrpSpPr>
          <p:grpSpPr bwMode="auto">
            <a:xfrm>
              <a:off x="2241" y="3836"/>
              <a:ext cx="2725" cy="633"/>
              <a:chOff x="2241" y="3836"/>
              <a:chExt cx="2725" cy="633"/>
            </a:xfrm>
          </p:grpSpPr>
          <p:sp>
            <p:nvSpPr>
              <p:cNvPr id="100398" name="Rectangle 16"/>
              <p:cNvSpPr>
                <a:spLocks noChangeArrowheads="1"/>
              </p:cNvSpPr>
              <p:nvPr/>
            </p:nvSpPr>
            <p:spPr bwMode="auto">
              <a:xfrm>
                <a:off x="2273" y="3836"/>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a:solidFill>
                      <a:srgbClr val="FFFFFF"/>
                    </a:solidFill>
                    <a:latin typeface="Arial Narrow" charset="0"/>
                    <a:ea typeface="SimSun" charset="0"/>
                    <a:cs typeface="SimSun" charset="0"/>
                  </a:rPr>
                  <a:t>主前</a:t>
                </a:r>
                <a:r>
                  <a:rPr lang="en-US" altLang="zh-CN" sz="2800" b="1">
                    <a:solidFill>
                      <a:srgbClr val="FFFFFF"/>
                    </a:solidFill>
                    <a:latin typeface="Arial Narrow" charset="0"/>
                    <a:ea typeface="SimSun" charset="0"/>
                    <a:cs typeface="SimSun" charset="0"/>
                  </a:rPr>
                  <a:t>931-538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399"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1" name="Group 53"/>
            <p:cNvGrpSpPr>
              <a:grpSpLocks/>
            </p:cNvGrpSpPr>
            <p:nvPr/>
          </p:nvGrpSpPr>
          <p:grpSpPr bwMode="auto">
            <a:xfrm>
              <a:off x="0" y="4469"/>
              <a:ext cx="697" cy="978"/>
              <a:chOff x="0" y="4469"/>
              <a:chExt cx="697" cy="978"/>
            </a:xfrm>
          </p:grpSpPr>
          <p:sp>
            <p:nvSpPr>
              <p:cNvPr id="100396" name="Rectangle 17"/>
              <p:cNvSpPr>
                <a:spLocks noChangeArrowheads="1"/>
              </p:cNvSpPr>
              <p:nvPr/>
            </p:nvSpPr>
            <p:spPr bwMode="auto">
              <a:xfrm>
                <a:off x="32" y="4469"/>
                <a:ext cx="633"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财富与</a:t>
                </a:r>
                <a:endParaRPr lang="en-US" altLang="zh-CN" sz="2000" b="1" dirty="0">
                  <a:solidFill>
                    <a:srgbClr val="FFFFFF"/>
                  </a:solidFill>
                  <a:latin typeface="Arial Narrow" charset="0"/>
                  <a:ea typeface="SimSun" charset="0"/>
                  <a:cs typeface="SimSun" charset="0"/>
                </a:endParaRPr>
              </a:p>
              <a:p>
                <a:pPr algn="ctr"/>
                <a:r>
                  <a:rPr lang="zh-CN" altLang="en-US" sz="2000" b="1" dirty="0">
                    <a:solidFill>
                      <a:srgbClr val="FFFFFF"/>
                    </a:solidFill>
                    <a:latin typeface="Arial Narrow" charset="0"/>
                    <a:ea typeface="SimSun" charset="0"/>
                    <a:cs typeface="SimSun" charset="0"/>
                  </a:rPr>
                  <a:t>智慧</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1</a:t>
                </a:r>
                <a:endParaRPr lang="en-US" altLang="zh-CN" sz="2000" dirty="0">
                  <a:solidFill>
                    <a:srgbClr val="FFFFFF"/>
                  </a:solidFill>
                  <a:latin typeface="Arial Narrow" charset="0"/>
                  <a:ea typeface="SimSun" charset="0"/>
                  <a:cs typeface="SimSun" charset="0"/>
                </a:endParaRPr>
              </a:p>
            </p:txBody>
          </p:sp>
          <p:sp>
            <p:nvSpPr>
              <p:cNvPr id="100397"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2" name="Group 55"/>
            <p:cNvGrpSpPr>
              <a:grpSpLocks/>
            </p:cNvGrpSpPr>
            <p:nvPr/>
          </p:nvGrpSpPr>
          <p:grpSpPr bwMode="auto">
            <a:xfrm>
              <a:off x="697" y="4469"/>
              <a:ext cx="803" cy="978"/>
              <a:chOff x="697" y="4469"/>
              <a:chExt cx="803" cy="978"/>
            </a:xfrm>
          </p:grpSpPr>
          <p:sp>
            <p:nvSpPr>
              <p:cNvPr id="100394" name="Rectangle 18"/>
              <p:cNvSpPr>
                <a:spLocks noChangeArrowheads="1"/>
              </p:cNvSpPr>
              <p:nvPr/>
            </p:nvSpPr>
            <p:spPr bwMode="auto">
              <a:xfrm>
                <a:off x="729" y="4469"/>
                <a:ext cx="739"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圣殿</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2—7</a:t>
                </a:r>
                <a:endParaRPr lang="en-US" altLang="zh-CN" sz="2000" dirty="0">
                  <a:solidFill>
                    <a:srgbClr val="FFFFFF"/>
                  </a:solidFill>
                  <a:latin typeface="Arial Narrow" charset="0"/>
                  <a:ea typeface="SimSun" charset="0"/>
                  <a:cs typeface="SimSun" charset="0"/>
                </a:endParaRPr>
              </a:p>
            </p:txBody>
          </p:sp>
          <p:sp>
            <p:nvSpPr>
              <p:cNvPr id="100395"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3" name="Group 57"/>
            <p:cNvGrpSpPr>
              <a:grpSpLocks/>
            </p:cNvGrpSpPr>
            <p:nvPr/>
          </p:nvGrpSpPr>
          <p:grpSpPr bwMode="auto">
            <a:xfrm>
              <a:off x="1500" y="4469"/>
              <a:ext cx="741" cy="978"/>
              <a:chOff x="1500" y="4469"/>
              <a:chExt cx="741" cy="978"/>
            </a:xfrm>
          </p:grpSpPr>
          <p:sp>
            <p:nvSpPr>
              <p:cNvPr id="100392" name="Rectangle 19"/>
              <p:cNvSpPr>
                <a:spLocks noChangeArrowheads="1"/>
              </p:cNvSpPr>
              <p:nvPr/>
            </p:nvSpPr>
            <p:spPr bwMode="auto">
              <a:xfrm>
                <a:off x="1532" y="4469"/>
                <a:ext cx="677"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成功与</a:t>
                </a:r>
                <a:endParaRPr lang="en-US" altLang="zh-CN" sz="2000" b="1" dirty="0">
                  <a:solidFill>
                    <a:srgbClr val="FFFFFF"/>
                  </a:solidFill>
                  <a:latin typeface="Arial Narrow" charset="0"/>
                  <a:ea typeface="SimSun" charset="0"/>
                  <a:cs typeface="SimSun" charset="0"/>
                </a:endParaRPr>
              </a:p>
              <a:p>
                <a:pPr algn="ctr"/>
                <a:r>
                  <a:rPr lang="zh-CN" altLang="en-US" sz="2000" b="1" dirty="0">
                    <a:solidFill>
                      <a:srgbClr val="FFFFFF"/>
                    </a:solidFill>
                    <a:latin typeface="Arial Narrow" charset="0"/>
                    <a:ea typeface="SimSun" charset="0"/>
                    <a:cs typeface="SimSun" charset="0"/>
                  </a:rPr>
                  <a:t>死亡</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8—9</a:t>
                </a:r>
                <a:endParaRPr lang="en-US" altLang="zh-CN" sz="2000" dirty="0">
                  <a:solidFill>
                    <a:srgbClr val="FFFFFF"/>
                  </a:solidFill>
                  <a:latin typeface="Arial Narrow" charset="0"/>
                  <a:ea typeface="SimSun" charset="0"/>
                  <a:cs typeface="SimSun" charset="0"/>
                </a:endParaRPr>
              </a:p>
            </p:txBody>
          </p:sp>
          <p:sp>
            <p:nvSpPr>
              <p:cNvPr id="100393"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4" name="Group 59"/>
            <p:cNvGrpSpPr>
              <a:grpSpLocks/>
            </p:cNvGrpSpPr>
            <p:nvPr/>
          </p:nvGrpSpPr>
          <p:grpSpPr bwMode="auto">
            <a:xfrm>
              <a:off x="2241" y="4469"/>
              <a:ext cx="966" cy="978"/>
              <a:chOff x="2241" y="4469"/>
              <a:chExt cx="966" cy="978"/>
            </a:xfrm>
          </p:grpSpPr>
          <p:sp>
            <p:nvSpPr>
              <p:cNvPr id="100390" name="Rectangle 20"/>
              <p:cNvSpPr>
                <a:spLocks noChangeArrowheads="1"/>
              </p:cNvSpPr>
              <p:nvPr/>
            </p:nvSpPr>
            <p:spPr bwMode="auto">
              <a:xfrm>
                <a:off x="2273" y="4469"/>
                <a:ext cx="902"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王国因罗波安</a:t>
                </a:r>
                <a:endParaRPr lang="en-US" altLang="zh-CN" sz="1800" b="1" dirty="0">
                  <a:solidFill>
                    <a:srgbClr val="FFFFFF"/>
                  </a:solidFill>
                  <a:latin typeface="Arial Narrow" charset="0"/>
                  <a:ea typeface="SimSun" charset="0"/>
                  <a:cs typeface="SimSun" charset="0"/>
                </a:endParaRPr>
              </a:p>
              <a:p>
                <a:pPr algn="ctr">
                  <a:lnSpc>
                    <a:spcPct val="80000"/>
                  </a:lnSpc>
                </a:pPr>
                <a:r>
                  <a:rPr lang="zh-CN" altLang="en-US" sz="1800" b="1" dirty="0">
                    <a:solidFill>
                      <a:srgbClr val="FFFFFF"/>
                    </a:solidFill>
                    <a:latin typeface="Arial Narrow" charset="0"/>
                    <a:ea typeface="SimSun" charset="0"/>
                    <a:cs typeface="SimSun" charset="0"/>
                  </a:rPr>
                  <a:t>而分裂</a:t>
                </a:r>
                <a:endParaRPr lang="en-US" altLang="zh-CN" sz="2000" b="1"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10—12</a:t>
                </a:r>
                <a:endParaRPr lang="en-US" altLang="zh-CN" sz="2000" dirty="0">
                  <a:solidFill>
                    <a:srgbClr val="FFFFFF"/>
                  </a:solidFill>
                  <a:latin typeface="Arial Narrow" charset="0"/>
                  <a:ea typeface="SimSun" charset="0"/>
                  <a:cs typeface="SimSun" charset="0"/>
                </a:endParaRPr>
              </a:p>
            </p:txBody>
          </p:sp>
          <p:sp>
            <p:nvSpPr>
              <p:cNvPr id="100391"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5" name="Group 61"/>
            <p:cNvGrpSpPr>
              <a:grpSpLocks/>
            </p:cNvGrpSpPr>
            <p:nvPr/>
          </p:nvGrpSpPr>
          <p:grpSpPr bwMode="auto">
            <a:xfrm>
              <a:off x="3207" y="4469"/>
              <a:ext cx="684" cy="978"/>
              <a:chOff x="3207" y="4469"/>
              <a:chExt cx="684" cy="978"/>
            </a:xfrm>
          </p:grpSpPr>
          <p:sp>
            <p:nvSpPr>
              <p:cNvPr id="100388" name="Rectangle 21"/>
              <p:cNvSpPr>
                <a:spLocks noChangeArrowheads="1"/>
              </p:cNvSpPr>
              <p:nvPr/>
            </p:nvSpPr>
            <p:spPr bwMode="auto">
              <a:xfrm>
                <a:off x="3239" y="4469"/>
                <a:ext cx="620"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七个坏</a:t>
                </a:r>
                <a:r>
                  <a:rPr lang="en-US" altLang="zh-CN" sz="1800" b="1" dirty="0">
                    <a:solidFill>
                      <a:srgbClr val="FFFFFF"/>
                    </a:solidFill>
                    <a:latin typeface="Arial Narrow" charset="0"/>
                    <a:ea typeface="SimSun" charset="0"/>
                    <a:cs typeface="SimSun" charset="0"/>
                  </a:rPr>
                  <a:t>, </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zh-CN" altLang="en-US" sz="1800" b="1" dirty="0">
                    <a:solidFill>
                      <a:srgbClr val="FFFFFF"/>
                    </a:solidFill>
                    <a:latin typeface="Arial Narrow" charset="0"/>
                    <a:ea typeface="SimSun" charset="0"/>
                    <a:cs typeface="SimSun" charset="0"/>
                  </a:rPr>
                  <a:t>八个好</a:t>
                </a:r>
                <a:r>
                  <a:rPr lang="zh-CN" altLang="en-US" sz="1800" b="1">
                    <a:solidFill>
                      <a:srgbClr val="FFFFFF"/>
                    </a:solidFill>
                    <a:latin typeface="Arial Narrow" charset="0"/>
                    <a:ea typeface="SimSun" charset="0"/>
                    <a:cs typeface="SimSun" charset="0"/>
                  </a:rPr>
                  <a:t>的</a:t>
                </a:r>
                <a:r>
                  <a:rPr lang="en-US" altLang="zh-CN" sz="1800" b="1">
                    <a:solidFill>
                      <a:srgbClr val="FFFFFF"/>
                    </a:solidFill>
                    <a:latin typeface="Arial Narrow" charset="0"/>
                    <a:ea typeface="SimSun" charset="0"/>
                    <a:cs typeface="SimSun" charset="0"/>
                  </a:rPr>
                  <a:t> </a:t>
                </a:r>
                <a:r>
                  <a:rPr lang="zh-CN" altLang="en-US" sz="1800" b="1">
                    <a:solidFill>
                      <a:srgbClr val="FFFFFF"/>
                    </a:solidFill>
                    <a:latin typeface="Arial Narrow" charset="0"/>
                    <a:ea typeface="SimSun" charset="0"/>
                    <a:cs typeface="SimSun" charset="0"/>
                  </a:rPr>
                  <a:t>王</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13—35</a:t>
                </a:r>
                <a:endParaRPr lang="en-US" altLang="zh-CN" sz="2000" dirty="0">
                  <a:solidFill>
                    <a:srgbClr val="FFFFFF"/>
                  </a:solidFill>
                  <a:latin typeface="Arial Narrow" charset="0"/>
                  <a:ea typeface="SimSun" charset="0"/>
                  <a:cs typeface="SimSun" charset="0"/>
                </a:endParaRPr>
              </a:p>
            </p:txBody>
          </p:sp>
          <p:sp>
            <p:nvSpPr>
              <p:cNvPr id="100389"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6" name="Group 63"/>
            <p:cNvGrpSpPr>
              <a:grpSpLocks/>
            </p:cNvGrpSpPr>
            <p:nvPr/>
          </p:nvGrpSpPr>
          <p:grpSpPr bwMode="auto">
            <a:xfrm>
              <a:off x="3891" y="4469"/>
              <a:ext cx="1075" cy="978"/>
              <a:chOff x="3891" y="4469"/>
              <a:chExt cx="1075" cy="978"/>
            </a:xfrm>
          </p:grpSpPr>
          <p:sp>
            <p:nvSpPr>
              <p:cNvPr id="100386" name="Rectangle 22"/>
              <p:cNvSpPr>
                <a:spLocks noChangeArrowheads="1"/>
              </p:cNvSpPr>
              <p:nvPr/>
            </p:nvSpPr>
            <p:spPr bwMode="auto">
              <a:xfrm>
                <a:off x="3923" y="4469"/>
                <a:ext cx="1011"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四个坏王然</a:t>
                </a:r>
                <a:r>
                  <a:rPr lang="en-US" altLang="zh-CN" sz="1800" b="1" dirty="0">
                    <a:solidFill>
                      <a:srgbClr val="FFFFFF"/>
                    </a:solidFill>
                    <a:latin typeface="Arial Narrow" charset="0"/>
                    <a:ea typeface="SimSun" charset="0"/>
                    <a:cs typeface="SimSun" charset="0"/>
                  </a:rPr>
                  <a:t> </a:t>
                </a:r>
                <a:r>
                  <a:rPr lang="zh-CN" altLang="en-US" sz="1800" b="1" dirty="0">
                    <a:solidFill>
                      <a:srgbClr val="FFFFFF"/>
                    </a:solidFill>
                    <a:latin typeface="Arial Narrow" charset="0"/>
                    <a:ea typeface="SimSun" charset="0"/>
                    <a:cs typeface="SimSun" charset="0"/>
                  </a:rPr>
                  <a:t>后</a:t>
                </a:r>
                <a:r>
                  <a:rPr lang="en-US" altLang="zh-CN" sz="1800" b="1" dirty="0">
                    <a:solidFill>
                      <a:srgbClr val="FFFFFF"/>
                    </a:solidFill>
                    <a:latin typeface="Arial Narrow" charset="0"/>
                    <a:ea typeface="SimSun" charset="0"/>
                    <a:cs typeface="SimSun" charset="0"/>
                  </a:rPr>
                  <a:t> </a:t>
                </a:r>
              </a:p>
              <a:p>
                <a:pPr algn="ctr">
                  <a:lnSpc>
                    <a:spcPct val="80000"/>
                  </a:lnSpc>
                </a:pPr>
                <a:r>
                  <a:rPr lang="zh-CN" altLang="en-US" sz="1800" b="1" dirty="0">
                    <a:solidFill>
                      <a:srgbClr val="FFFFFF"/>
                    </a:solidFill>
                    <a:latin typeface="Arial Narrow" charset="0"/>
                    <a:ea typeface="SimSun" charset="0"/>
                    <a:cs typeface="SimSun" charset="0"/>
                  </a:rPr>
                  <a:t>犹大国沦陷</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36</a:t>
                </a:r>
                <a:endParaRPr lang="en-US" altLang="zh-CN" sz="2000" dirty="0">
                  <a:solidFill>
                    <a:srgbClr val="FFFFFF"/>
                  </a:solidFill>
                  <a:latin typeface="Arial Narrow" charset="0"/>
                  <a:ea typeface="SimSun" charset="0"/>
                  <a:cs typeface="SimSun" charset="0"/>
                </a:endParaRPr>
              </a:p>
            </p:txBody>
          </p:sp>
          <p:sp>
            <p:nvSpPr>
              <p:cNvPr id="100387"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7" name="Group 65"/>
            <p:cNvGrpSpPr>
              <a:grpSpLocks/>
            </p:cNvGrpSpPr>
            <p:nvPr/>
          </p:nvGrpSpPr>
          <p:grpSpPr bwMode="auto">
            <a:xfrm>
              <a:off x="0" y="5447"/>
              <a:ext cx="2241" cy="403"/>
              <a:chOff x="0" y="5447"/>
              <a:chExt cx="2241" cy="403"/>
            </a:xfrm>
          </p:grpSpPr>
          <p:sp>
            <p:nvSpPr>
              <p:cNvPr id="100384" name="Rectangle 23"/>
              <p:cNvSpPr>
                <a:spLocks noChangeArrowheads="1"/>
              </p:cNvSpPr>
              <p:nvPr/>
            </p:nvSpPr>
            <p:spPr bwMode="auto">
              <a:xfrm>
                <a:off x="32" y="5447"/>
                <a:ext cx="217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列王纪上</a:t>
                </a:r>
                <a:r>
                  <a:rPr lang="en-US" altLang="zh-CN" b="1">
                    <a:solidFill>
                      <a:srgbClr val="FFFFFF"/>
                    </a:solidFill>
                    <a:latin typeface="Arial Narrow" charset="0"/>
                    <a:ea typeface="SimSun" charset="0"/>
                    <a:cs typeface="SimSun" charset="0"/>
                  </a:rPr>
                  <a:t> 1–11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5"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8" name="Group 67"/>
            <p:cNvGrpSpPr>
              <a:grpSpLocks/>
            </p:cNvGrpSpPr>
            <p:nvPr/>
          </p:nvGrpSpPr>
          <p:grpSpPr bwMode="auto">
            <a:xfrm>
              <a:off x="2203" y="5447"/>
              <a:ext cx="1382" cy="403"/>
              <a:chOff x="2203" y="5447"/>
              <a:chExt cx="1382" cy="403"/>
            </a:xfrm>
          </p:grpSpPr>
          <p:sp>
            <p:nvSpPr>
              <p:cNvPr id="100382" name="Rectangle 24"/>
              <p:cNvSpPr>
                <a:spLocks noChangeArrowheads="1"/>
              </p:cNvSpPr>
              <p:nvPr/>
            </p:nvSpPr>
            <p:spPr bwMode="auto">
              <a:xfrm>
                <a:off x="2203" y="5447"/>
                <a:ext cx="138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列王纪上</a:t>
                </a:r>
                <a:r>
                  <a:rPr lang="en-US" altLang="zh-CN" b="1">
                    <a:solidFill>
                      <a:srgbClr val="FFFFFF"/>
                    </a:solidFill>
                    <a:latin typeface="Arial Narrow" charset="0"/>
                    <a:ea typeface="SimSun" charset="0"/>
                    <a:cs typeface="SimSun" charset="0"/>
                  </a:rPr>
                  <a:t> 12–22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3"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9" name="Group 69"/>
            <p:cNvGrpSpPr>
              <a:grpSpLocks/>
            </p:cNvGrpSpPr>
            <p:nvPr/>
          </p:nvGrpSpPr>
          <p:grpSpPr bwMode="auto">
            <a:xfrm>
              <a:off x="3549" y="5447"/>
              <a:ext cx="1417" cy="403"/>
              <a:chOff x="3549" y="5447"/>
              <a:chExt cx="1417" cy="403"/>
            </a:xfrm>
          </p:grpSpPr>
          <p:sp>
            <p:nvSpPr>
              <p:cNvPr id="100380" name="Rectangle 25"/>
              <p:cNvSpPr>
                <a:spLocks noChangeArrowheads="1"/>
              </p:cNvSpPr>
              <p:nvPr/>
            </p:nvSpPr>
            <p:spPr bwMode="auto">
              <a:xfrm>
                <a:off x="3581" y="5447"/>
                <a:ext cx="135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列王纪下</a:t>
                </a:r>
                <a:r>
                  <a:rPr lang="en-US" altLang="zh-CN" b="1">
                    <a:solidFill>
                      <a:srgbClr val="FFFFFF"/>
                    </a:solidFill>
                    <a:latin typeface="Arial Narrow" charset="0"/>
                    <a:ea typeface="SimSun" charset="0"/>
                    <a:cs typeface="SimSun" charset="0"/>
                  </a:rPr>
                  <a:t> 1–25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1"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sp>
        <p:nvSpPr>
          <p:cNvPr id="18437" name="WordArt 71"/>
          <p:cNvSpPr>
            <a:spLocks noChangeArrowheads="1" noChangeShapeType="1" noTextEdit="1"/>
          </p:cNvSpPr>
          <p:nvPr/>
        </p:nvSpPr>
        <p:spPr bwMode="auto">
          <a:xfrm>
            <a:off x="152400" y="0"/>
            <a:ext cx="3205154" cy="1142984"/>
          </a:xfrm>
          <a:prstGeom prst="rect">
            <a:avLst/>
          </a:prstGeom>
        </p:spPr>
        <p:txBody>
          <a:bodyPr wrap="none" fromWordArt="1">
            <a:prstTxWarp prst="textPlain">
              <a:avLst>
                <a:gd name="adj" fmla="val 50000"/>
              </a:avLst>
            </a:prstTxWarp>
          </a:bodyPr>
          <a:lstStyle/>
          <a:p>
            <a:pPr eaLnBrk="0" hangingPunct="0">
              <a:lnSpc>
                <a:spcPct val="90000"/>
              </a:lnSpc>
              <a:spcBef>
                <a:spcPct val="20000"/>
              </a:spcBef>
              <a:defRPr/>
            </a:pPr>
            <a:r>
              <a:rPr kumimoji="1" lang="zh-CN" altLang="en-US" sz="413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rPr>
              <a:t>历代志下</a:t>
            </a:r>
            <a:endParaRPr kumimoji="1" lang="en-US" sz="413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endParaRPr>
          </a:p>
          <a:p>
            <a:pPr algn="ctr" eaLnBrk="0" hangingPunct="0">
              <a:lnSpc>
                <a:spcPct val="90000"/>
              </a:lnSpc>
              <a:spcBef>
                <a:spcPct val="20000"/>
              </a:spcBef>
              <a:buFontTx/>
              <a:buChar char="•"/>
              <a:defRPr/>
            </a:pPr>
            <a:endParaRPr kumimoji="1"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endParaRPr>
          </a:p>
        </p:txBody>
      </p:sp>
    </p:spTree>
    <p:extLst>
      <p:ext uri="{BB962C8B-B14F-4D97-AF65-F5344CB8AC3E}">
        <p14:creationId xmlns:p14="http://schemas.microsoft.com/office/powerpoint/2010/main" val="102569471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6598088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941730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zh-CN" altLang="en-US" b="1">
                <a:solidFill>
                  <a:schemeClr val="tx1"/>
                </a:solidFill>
                <a:latin typeface="Arial"/>
                <a:ea typeface="ＭＳ Ｐゴシック" charset="0"/>
                <a:cs typeface="Arial"/>
              </a:rPr>
              <a:t>信息声明</a:t>
            </a:r>
            <a:endParaRPr lang="en-US" b="1" dirty="0">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zh-CN" altLang="en-US" sz="3600" b="1">
                <a:solidFill>
                  <a:srgbClr val="FFFFFF"/>
                </a:solidFill>
                <a:latin typeface="Arial"/>
                <a:ea typeface="宋体" charset="0"/>
                <a:cs typeface="Arial"/>
              </a:rPr>
              <a:t>从属灵角度看大卫王国的建立是为了鼓励以色列剩余的子民。让他们知道上帝的旨意是要保全大卫的后代，并要劝勉他们要有合宜的圣殿崇拜 </a:t>
            </a:r>
            <a:r>
              <a:rPr lang="en-US" altLang="zh-CN" sz="3600" b="1">
                <a:solidFill>
                  <a:srgbClr val="FFFFFF"/>
                </a:solidFill>
                <a:latin typeface="Arial"/>
                <a:ea typeface="宋体" charset="0"/>
                <a:cs typeface="Arial"/>
              </a:rPr>
              <a:t>—</a:t>
            </a:r>
            <a:r>
              <a:rPr lang="zh-CN" altLang="en-US" sz="3600" b="1">
                <a:solidFill>
                  <a:srgbClr val="FFFFFF"/>
                </a:solidFill>
                <a:latin typeface="Arial"/>
                <a:ea typeface="宋体" charset="0"/>
                <a:cs typeface="Arial"/>
              </a:rPr>
              <a:t>而不是过去的偶像崇拜。</a:t>
            </a:r>
            <a:endParaRPr lang="zh-CN" altLang="en-US" sz="3600" b="1" dirty="0">
              <a:solidFill>
                <a:srgbClr val="FFFFFF"/>
              </a:solidFill>
              <a:latin typeface="Arial"/>
              <a:ea typeface="宋体" charset="0"/>
              <a:cs typeface="Arial"/>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zh-CN" altLang="en-US" b="1">
                <a:solidFill>
                  <a:srgbClr val="FFFFFF"/>
                </a:solidFill>
                <a:latin typeface="Arial Black" charset="0"/>
                <a:ea typeface="ＭＳ Ｐゴシック" charset="0"/>
                <a:cs typeface="ＭＳ Ｐゴシック" charset="0"/>
              </a:rPr>
              <a:t>应用</a:t>
            </a:r>
            <a:endParaRPr lang="en-US" b="1">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相信上帝无条件的应许</a:t>
            </a:r>
          </a:p>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以上帝自己的方式敬拜他</a:t>
            </a:r>
            <a:r>
              <a:rPr lang="en-US" altLang="zh-CN" sz="3600" b="1">
                <a:latin typeface="Arial Black" charset="0"/>
                <a:ea typeface="宋体" charset="0"/>
                <a:cs typeface="宋体" charset="0"/>
              </a:rPr>
              <a:t>——</a:t>
            </a:r>
            <a:r>
              <a:rPr lang="zh-CN" altLang="en-US" sz="3600" b="1">
                <a:latin typeface="Arial Black" charset="0"/>
                <a:ea typeface="宋体" charset="0"/>
                <a:cs typeface="宋体" charset="0"/>
              </a:rPr>
              <a:t>而非你的方式</a:t>
            </a:r>
          </a:p>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求上帝使你以他的眼光来看待历史和世上的事。</a:t>
            </a: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标题</a:t>
            </a:r>
            <a:endParaRPr lang="en-US" b="1" dirty="0">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历代志在撒母耳记和列王记之间。所以原始的历代志是写在一个书卷里。</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希伯来名字 </a:t>
            </a:r>
            <a:r>
              <a:rPr lang="en-US" altLang="zh-CN" sz="2800" b="1" dirty="0">
                <a:latin typeface="Arial Narrow" charset="0"/>
                <a:ea typeface="宋体" charset="0"/>
                <a:cs typeface="宋体" charset="0"/>
              </a:rPr>
              <a:t>(~</a:t>
            </a:r>
            <a:r>
              <a:rPr lang="en-US" altLang="zh-CN" sz="2800" b="1" dirty="0" err="1">
                <a:latin typeface="Arial Narrow" charset="0"/>
                <a:ea typeface="宋体" charset="0"/>
                <a:cs typeface="宋体" charset="0"/>
              </a:rPr>
              <a:t>yimyh</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yrbd</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Dibere</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Hayyamim</a:t>
            </a:r>
            <a:r>
              <a:rPr lang="en-US" altLang="zh-CN" sz="2800" b="1" dirty="0">
                <a:latin typeface="Arial Narrow" charset="0"/>
                <a:ea typeface="宋体" charset="0"/>
                <a:cs typeface="宋体" charset="0"/>
              </a:rPr>
              <a:t>) </a:t>
            </a:r>
            <a:r>
              <a:rPr lang="zh-CN" altLang="en-US" sz="2800" b="1" dirty="0">
                <a:latin typeface="Arial Narrow" charset="0"/>
                <a:ea typeface="宋体" charset="0"/>
                <a:cs typeface="宋体" charset="0"/>
              </a:rPr>
              <a:t>的意思是 “每天的话 </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记录，事件</a:t>
            </a:r>
            <a:r>
              <a:rPr lang="en-US" altLang="zh-CN" sz="2800" b="1" dirty="0">
                <a:latin typeface="Arial Narrow" charset="0"/>
                <a:ea typeface="宋体" charset="0"/>
                <a:cs typeface="宋体" charset="0"/>
              </a:rPr>
              <a:t>) ”</a:t>
            </a:r>
            <a:r>
              <a:rPr lang="zh-CN" altLang="en-US" sz="2800" b="1" dirty="0">
                <a:latin typeface="Arial Narrow" charset="0"/>
                <a:ea typeface="宋体" charset="0"/>
                <a:cs typeface="宋体" charset="0"/>
              </a:rPr>
              <a:t>。用今天的话就是“按时间对事件的记录”。  </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七十士译本用“遗漏的事情”（</a:t>
            </a:r>
            <a:r>
              <a:rPr lang="en-US" altLang="zh-CN" sz="2800" b="1" dirty="0" err="1">
                <a:latin typeface="Arial Narrow" charset="0"/>
                <a:ea typeface="宋体" charset="0"/>
                <a:cs typeface="宋体" charset="0"/>
              </a:rPr>
              <a:t>Paraleipomenon</a:t>
            </a:r>
            <a:r>
              <a:rPr lang="zh-CN" altLang="en-US" sz="2800" b="1" dirty="0">
                <a:latin typeface="Arial Narrow" charset="0"/>
                <a:ea typeface="宋体" charset="0"/>
                <a:cs typeface="宋体" charset="0"/>
              </a:rPr>
              <a:t>）作为本书的名字，意思是 指撒母耳记和列王记中没有记录的事情。但是这个名字会给人错觉。以为历代志只记录了列王记中遗漏的事情。而实际上历代志中对历史的平行记录和不同的着重点。</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英文名字历代志</a:t>
            </a:r>
            <a:r>
              <a:rPr lang="en-US" altLang="zh-CN" sz="2800" b="1" dirty="0">
                <a:latin typeface="Arial Narrow" charset="0"/>
                <a:ea typeface="宋体" charset="0"/>
                <a:cs typeface="宋体" charset="0"/>
              </a:rPr>
              <a:t>(Chronicles)</a:t>
            </a:r>
            <a:r>
              <a:rPr lang="zh-CN" altLang="en-US" sz="2800" b="1" dirty="0">
                <a:latin typeface="Arial Narrow" charset="0"/>
                <a:ea typeface="宋体" charset="0"/>
                <a:cs typeface="宋体" charset="0"/>
              </a:rPr>
              <a:t>可能是最好的翻译。它起源于耶柔米的武家大拉丁本 </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约主后 </a:t>
            </a:r>
            <a:r>
              <a:rPr lang="en-US" altLang="zh-CN" sz="2800" b="1" dirty="0">
                <a:latin typeface="Arial Narrow" charset="0"/>
                <a:ea typeface="宋体" charset="0"/>
                <a:cs typeface="宋体" charset="0"/>
              </a:rPr>
              <a:t>395</a:t>
            </a:r>
            <a:r>
              <a:rPr lang="zh-CN" altLang="en-US" sz="2800" b="1" dirty="0">
                <a:latin typeface="Arial Narrow" charset="0"/>
                <a:ea typeface="宋体" charset="0"/>
                <a:cs typeface="宋体" charset="0"/>
              </a:rPr>
              <a:t>年</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，因为他觉得这本书按时间顺序记录了上帝的全部的神圣历史。</a:t>
            </a: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First and Second Chronicles originally comprised only one book in the Hebrew canon called "Chronicles”</a:t>
            </a:r>
          </a:p>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This single scroll was arbitrarily divided in the Septuagint (250 BC) since the Greek required a greater amount of scroll space.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rPr>
              <a:t>263</a:t>
            </a:r>
          </a:p>
        </p:txBody>
      </p:sp>
      <p:pic>
        <p:nvPicPr>
          <p:cNvPr id="1658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935038"/>
            <a:ext cx="3097213"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Title</a:t>
            </a:r>
          </a:p>
        </p:txBody>
      </p:sp>
      <p:pic>
        <p:nvPicPr>
          <p:cNvPr id="1658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716338"/>
            <a:ext cx="1717675"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3716338"/>
            <a:ext cx="17192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461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a:ea typeface="ＭＳ Ｐゴシック" charset="0"/>
                <a:cs typeface="Arial"/>
              </a:rPr>
              <a:t>作者</a:t>
            </a:r>
            <a:endParaRPr lang="en-US" b="1" dirty="0">
              <a:solidFill>
                <a:srgbClr val="FFFFFF"/>
              </a:solidFill>
              <a:latin typeface="Arial"/>
              <a:ea typeface="ＭＳ Ｐゴシック" charset="0"/>
              <a:cs typeface="Arial"/>
            </a:endParaRPr>
          </a:p>
        </p:txBody>
      </p:sp>
      <p:sp>
        <p:nvSpPr>
          <p:cNvPr id="6" name="Rectangle 5"/>
          <p:cNvSpPr txBox="1">
            <a:spLocks noChangeArrowheads="1"/>
          </p:cNvSpPr>
          <p:nvPr/>
        </p:nvSpPr>
        <p:spPr bwMode="auto">
          <a:xfrm>
            <a:off x="0" y="1340768"/>
            <a:ext cx="35638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zh-CN" altLang="en-US" sz="2800" b="1" u="sng" dirty="0">
                <a:latin typeface="Arial"/>
                <a:ea typeface="宋体" charset="0"/>
                <a:cs typeface="Arial"/>
              </a:rPr>
              <a:t>外部证据</a:t>
            </a:r>
          </a:p>
          <a:p>
            <a:pPr eaLnBrk="1" hangingPunct="1">
              <a:spcBef>
                <a:spcPct val="20000"/>
              </a:spcBef>
              <a:buFontTx/>
              <a:buChar char="•"/>
            </a:pPr>
            <a:r>
              <a:rPr lang="zh-CN" altLang="en-US" b="1" dirty="0">
                <a:latin typeface="Arial"/>
                <a:ea typeface="宋体" charset="0"/>
                <a:cs typeface="Arial"/>
              </a:rPr>
              <a:t>犹太法典认为祭司以斯拉是本书的作者。</a:t>
            </a:r>
          </a:p>
          <a:p>
            <a:pPr eaLnBrk="1" hangingPunct="1">
              <a:spcBef>
                <a:spcPct val="20000"/>
              </a:spcBef>
              <a:buFontTx/>
              <a:buChar char="•"/>
            </a:pPr>
            <a:r>
              <a:rPr lang="zh-CN" altLang="en-US" b="1" dirty="0">
                <a:latin typeface="Arial"/>
                <a:ea typeface="宋体" charset="0"/>
                <a:cs typeface="Arial"/>
              </a:rPr>
              <a:t>有些犹太法典的学者认为尼希米写了历代志中的族谱 </a:t>
            </a:r>
            <a:r>
              <a:rPr lang="en-US" altLang="zh-CN" b="1" dirty="0">
                <a:latin typeface="Arial"/>
                <a:ea typeface="宋体" charset="0"/>
                <a:cs typeface="Arial"/>
              </a:rPr>
              <a:t>(</a:t>
            </a:r>
            <a:r>
              <a:rPr lang="zh-CN" altLang="en-US" b="1" dirty="0">
                <a:latin typeface="Arial"/>
                <a:ea typeface="宋体" charset="0"/>
                <a:cs typeface="Arial"/>
              </a:rPr>
              <a:t>历代志上 </a:t>
            </a:r>
            <a:r>
              <a:rPr lang="en-US" altLang="zh-CN" b="1" dirty="0">
                <a:latin typeface="Arial"/>
                <a:ea typeface="宋体" charset="0"/>
                <a:cs typeface="Arial"/>
              </a:rPr>
              <a:t>1—9</a:t>
            </a:r>
            <a:r>
              <a:rPr lang="zh-CN" altLang="en-US" b="1" dirty="0">
                <a:latin typeface="Arial"/>
                <a:ea typeface="宋体" charset="0"/>
                <a:cs typeface="Arial"/>
              </a:rPr>
              <a:t>章</a:t>
            </a:r>
            <a:r>
              <a:rPr lang="en-US" altLang="zh-CN" b="1" dirty="0">
                <a:latin typeface="Arial"/>
                <a:ea typeface="宋体" charset="0"/>
                <a:cs typeface="Arial"/>
              </a:rPr>
              <a:t>)</a:t>
            </a:r>
            <a:r>
              <a:rPr lang="zh-CN" altLang="en-US" b="1" dirty="0">
                <a:latin typeface="Arial"/>
                <a:ea typeface="宋体" charset="0"/>
                <a:cs typeface="Arial"/>
              </a:rPr>
              <a:t>。 </a:t>
            </a:r>
            <a:endParaRPr lang="en-US" altLang="zh-CN" b="1" dirty="0">
              <a:latin typeface="Arial"/>
              <a:ea typeface="宋体" charset="0"/>
              <a:cs typeface="Arial"/>
            </a:endParaRPr>
          </a:p>
        </p:txBody>
      </p:sp>
      <p:sp>
        <p:nvSpPr>
          <p:cNvPr id="7" name="Rectangle 6"/>
          <p:cNvSpPr txBox="1">
            <a:spLocks noChangeArrowheads="1"/>
          </p:cNvSpPr>
          <p:nvPr/>
        </p:nvSpPr>
        <p:spPr bwMode="auto">
          <a:xfrm>
            <a:off x="3347864" y="1371600"/>
            <a:ext cx="579613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pPr>
            <a:r>
              <a:rPr lang="zh-CN" altLang="en-US" sz="2800" b="1" u="sng" dirty="0">
                <a:latin typeface="Arial"/>
                <a:ea typeface="宋体" charset="0"/>
                <a:cs typeface="Arial"/>
              </a:rPr>
              <a:t>内部证据</a:t>
            </a:r>
          </a:p>
          <a:p>
            <a:pPr eaLnBrk="1" hangingPunct="1">
              <a:lnSpc>
                <a:spcPct val="90000"/>
              </a:lnSpc>
              <a:spcBef>
                <a:spcPct val="20000"/>
              </a:spcBef>
              <a:buFontTx/>
              <a:buChar char="•"/>
            </a:pPr>
            <a:r>
              <a:rPr lang="zh-CN" altLang="en-US" b="1" dirty="0">
                <a:latin typeface="Arial"/>
                <a:ea typeface="宋体" charset="0"/>
                <a:cs typeface="Arial"/>
              </a:rPr>
              <a:t>认为祭司是本书的作者有它的道理。因为这本书强调圣殿，祭司的职分和大卫在犹大王权族谱中的地位。</a:t>
            </a:r>
          </a:p>
          <a:p>
            <a:pPr eaLnBrk="1" hangingPunct="1">
              <a:lnSpc>
                <a:spcPct val="90000"/>
              </a:lnSpc>
              <a:spcBef>
                <a:spcPct val="20000"/>
              </a:spcBef>
              <a:buFontTx/>
              <a:buChar char="•"/>
            </a:pPr>
            <a:r>
              <a:rPr lang="zh-CN" altLang="en-US" b="1" dirty="0">
                <a:latin typeface="Arial"/>
                <a:ea typeface="宋体" charset="0"/>
                <a:cs typeface="Arial"/>
              </a:rPr>
              <a:t>本书的风格和以斯拉记很接近。两本书都是从祭司的角度写的：族谱，圣殿崇拜，祭司的职分，和遵从律法。</a:t>
            </a:r>
          </a:p>
          <a:p>
            <a:pPr eaLnBrk="1" hangingPunct="1">
              <a:lnSpc>
                <a:spcPct val="90000"/>
              </a:lnSpc>
              <a:spcBef>
                <a:spcPct val="20000"/>
              </a:spcBef>
              <a:buFontTx/>
              <a:buChar char="•"/>
            </a:pPr>
            <a:r>
              <a:rPr lang="zh-CN" altLang="en-US" b="1" dirty="0">
                <a:latin typeface="Arial"/>
                <a:ea typeface="宋体" charset="0"/>
                <a:cs typeface="Arial"/>
              </a:rPr>
              <a:t>以斯拉记</a:t>
            </a:r>
            <a:r>
              <a:rPr lang="en-US" altLang="zh-CN" b="1" dirty="0">
                <a:latin typeface="Arial"/>
                <a:ea typeface="宋体" charset="0"/>
                <a:cs typeface="Arial"/>
              </a:rPr>
              <a:t>1</a:t>
            </a:r>
            <a:r>
              <a:rPr lang="zh-CN" altLang="en-US" b="1" dirty="0">
                <a:latin typeface="Arial"/>
                <a:ea typeface="宋体" charset="0"/>
                <a:cs typeface="Arial"/>
              </a:rPr>
              <a:t>：</a:t>
            </a:r>
            <a:r>
              <a:rPr lang="en-US" altLang="zh-CN" b="1" dirty="0">
                <a:latin typeface="Arial"/>
                <a:ea typeface="宋体" charset="0"/>
                <a:cs typeface="Arial"/>
              </a:rPr>
              <a:t>1-3</a:t>
            </a:r>
            <a:r>
              <a:rPr lang="zh-CN" altLang="en-US" b="1" dirty="0">
                <a:latin typeface="Arial"/>
                <a:ea typeface="宋体" charset="0"/>
                <a:cs typeface="Arial"/>
              </a:rPr>
              <a:t>几乎完全重复了历代志</a:t>
            </a:r>
            <a:r>
              <a:rPr lang="en-US" altLang="zh-CN" b="1" dirty="0">
                <a:latin typeface="Arial"/>
                <a:ea typeface="宋体" charset="0"/>
                <a:cs typeface="Arial"/>
              </a:rPr>
              <a:t>36</a:t>
            </a:r>
            <a:r>
              <a:rPr lang="zh-CN" altLang="en-US" b="1" dirty="0">
                <a:latin typeface="Arial"/>
                <a:ea typeface="宋体" charset="0"/>
                <a:cs typeface="Arial"/>
              </a:rPr>
              <a:t>：</a:t>
            </a:r>
            <a:r>
              <a:rPr lang="en-US" altLang="zh-CN" b="1" dirty="0">
                <a:latin typeface="Arial"/>
                <a:ea typeface="宋体" charset="0"/>
                <a:cs typeface="Arial"/>
              </a:rPr>
              <a:t>22-23</a:t>
            </a:r>
            <a:r>
              <a:rPr lang="zh-CN" altLang="en-US" b="1" dirty="0">
                <a:latin typeface="Arial"/>
                <a:ea typeface="宋体" charset="0"/>
                <a:cs typeface="Arial"/>
              </a:rPr>
              <a:t>。这对确立以斯拉是本书的作者十分有帮助。</a:t>
            </a: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日期</a:t>
            </a:r>
            <a:endParaRPr lang="en-US" b="1" dirty="0">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参考犹大国分出来的时间 （历代志上</a:t>
            </a:r>
            <a:r>
              <a:rPr lang="en-US" altLang="zh-CN" sz="2500" b="1" dirty="0">
                <a:latin typeface="Arial Narrow" charset="0"/>
                <a:ea typeface="宋体" charset="0"/>
                <a:cs typeface="宋体" charset="0"/>
              </a:rPr>
              <a:t>6</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15</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9</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a:t>
            </a:r>
            <a:r>
              <a:rPr lang="zh-CN" altLang="en-US" sz="2500" b="1" dirty="0">
                <a:latin typeface="Arial Narrow" charset="0"/>
                <a:ea typeface="宋体" charset="0"/>
                <a:cs typeface="宋体" charset="0"/>
              </a:rPr>
              <a:t>），本书应该完成于主前 </a:t>
            </a:r>
            <a:r>
              <a:rPr lang="en-US" altLang="zh-CN" sz="2500" b="1" dirty="0">
                <a:latin typeface="Arial Narrow" charset="0"/>
                <a:ea typeface="宋体" charset="0"/>
                <a:cs typeface="宋体" charset="0"/>
              </a:rPr>
              <a:t>586</a:t>
            </a:r>
            <a:r>
              <a:rPr lang="zh-CN" altLang="en-US" sz="2500" b="1" dirty="0">
                <a:latin typeface="Arial Narrow" charset="0"/>
                <a:ea typeface="宋体" charset="0"/>
                <a:cs typeface="宋体" charset="0"/>
              </a:rPr>
              <a:t>年以后。</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历代志应该是在从巴比伦回归很久之后完成的 （历代志上</a:t>
            </a:r>
            <a:r>
              <a:rPr lang="en-US" altLang="zh-CN" sz="2500" b="1" dirty="0">
                <a:latin typeface="Arial Narrow" charset="0"/>
                <a:ea typeface="宋体" charset="0"/>
                <a:cs typeface="宋体" charset="0"/>
              </a:rPr>
              <a:t>3</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17-24</a:t>
            </a:r>
            <a:r>
              <a:rPr lang="zh-CN" altLang="en-US" sz="2500" b="1" dirty="0">
                <a:latin typeface="Arial Narrow" charset="0"/>
                <a:ea typeface="宋体" charset="0"/>
                <a:cs typeface="宋体" charset="0"/>
              </a:rPr>
              <a:t>）。书中记载历代志中最后一个人是约雅敬的第八代阿拿尼。他在主前</a:t>
            </a:r>
            <a:r>
              <a:rPr lang="en-US" altLang="zh-CN" sz="2500" b="1" dirty="0">
                <a:latin typeface="Arial Narrow" charset="0"/>
                <a:ea typeface="宋体" charset="0"/>
                <a:cs typeface="宋体" charset="0"/>
              </a:rPr>
              <a:t>598</a:t>
            </a:r>
            <a:r>
              <a:rPr lang="zh-CN" altLang="en-US" sz="2500" b="1" dirty="0">
                <a:latin typeface="Arial Narrow" charset="0"/>
                <a:ea typeface="宋体" charset="0"/>
                <a:cs typeface="宋体" charset="0"/>
              </a:rPr>
              <a:t>年被掳到巴比伦。假定每一代需二十五年</a:t>
            </a:r>
            <a:r>
              <a:rPr lang="en-US" altLang="zh-CN" sz="2500" b="1" dirty="0">
                <a:latin typeface="Arial Narrow" charset="0"/>
                <a:ea typeface="宋体" charset="0"/>
                <a:cs typeface="宋体" charset="0"/>
              </a:rPr>
              <a:t>, </a:t>
            </a:r>
            <a:r>
              <a:rPr lang="zh-CN" altLang="en-US" sz="2500" b="1" dirty="0">
                <a:latin typeface="Arial Narrow" charset="0"/>
                <a:ea typeface="宋体" charset="0"/>
                <a:cs typeface="宋体" charset="0"/>
              </a:rPr>
              <a:t>阿拿尼的出生日期应是主前</a:t>
            </a:r>
            <a:r>
              <a:rPr lang="en-US" altLang="zh-CN" sz="2500" b="1" dirty="0">
                <a:latin typeface="Arial Narrow" charset="0"/>
                <a:ea typeface="宋体" charset="0"/>
                <a:cs typeface="宋体" charset="0"/>
              </a:rPr>
              <a:t>425</a:t>
            </a:r>
            <a:r>
              <a:rPr lang="zh-CN" altLang="en-US" sz="2500" b="1" dirty="0">
                <a:latin typeface="Arial Narrow" charset="0"/>
                <a:ea typeface="宋体" charset="0"/>
                <a:cs typeface="宋体" charset="0"/>
              </a:rPr>
              <a:t>年到主前</a:t>
            </a:r>
            <a:r>
              <a:rPr lang="en-US" altLang="zh-CN" sz="2500" b="1" dirty="0">
                <a:latin typeface="Arial Narrow" charset="0"/>
                <a:ea typeface="宋体" charset="0"/>
                <a:cs typeface="宋体" charset="0"/>
              </a:rPr>
              <a:t>400</a:t>
            </a:r>
            <a:r>
              <a:rPr lang="zh-CN" altLang="en-US" sz="2500" b="1" dirty="0">
                <a:latin typeface="Arial Narrow" charset="0"/>
                <a:ea typeface="宋体" charset="0"/>
                <a:cs typeface="宋体" charset="0"/>
              </a:rPr>
              <a:t>年。</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书中有关回归的记载（历代志下</a:t>
            </a:r>
            <a:r>
              <a:rPr lang="en-US" altLang="zh-CN" sz="2500" b="1" dirty="0">
                <a:latin typeface="Arial Narrow" charset="0"/>
                <a:ea typeface="宋体" charset="0"/>
                <a:cs typeface="宋体" charset="0"/>
              </a:rPr>
              <a:t>36“22-23</a:t>
            </a:r>
            <a:r>
              <a:rPr lang="zh-CN" altLang="en-US" sz="2500" b="1" dirty="0">
                <a:latin typeface="Arial Narrow" charset="0"/>
                <a:ea typeface="宋体" charset="0"/>
                <a:cs typeface="宋体" charset="0"/>
              </a:rPr>
              <a:t>）也支持被掳到巴比伦之后的日期。</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但是，以斯拉是本书的作者。而圣经中对他服事的记载不超过主前</a:t>
            </a:r>
            <a:r>
              <a:rPr lang="en-US" altLang="zh-CN" sz="2500" b="1" dirty="0">
                <a:latin typeface="Arial Narrow" charset="0"/>
                <a:ea typeface="宋体" charset="0"/>
                <a:cs typeface="宋体" charset="0"/>
              </a:rPr>
              <a:t>445</a:t>
            </a:r>
            <a:r>
              <a:rPr lang="zh-CN" altLang="en-US" sz="2500" b="1" dirty="0">
                <a:latin typeface="Arial Narrow" charset="0"/>
                <a:ea typeface="宋体" charset="0"/>
                <a:cs typeface="宋体" charset="0"/>
              </a:rPr>
              <a:t>年（参考尼希米记</a:t>
            </a:r>
            <a:r>
              <a:rPr lang="en-US" altLang="zh-CN" sz="2500" b="1" dirty="0">
                <a:latin typeface="Arial Narrow" charset="0"/>
                <a:ea typeface="宋体" charset="0"/>
                <a:cs typeface="宋体" charset="0"/>
              </a:rPr>
              <a:t>12</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36</a:t>
            </a:r>
            <a:r>
              <a:rPr lang="zh-CN" altLang="en-US" sz="2500" b="1" dirty="0">
                <a:latin typeface="Arial Narrow" charset="0"/>
                <a:ea typeface="宋体" charset="0"/>
                <a:cs typeface="宋体" charset="0"/>
              </a:rPr>
              <a:t>）。</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所以，对本书完成日期的最好的估计应是主前</a:t>
            </a:r>
            <a:r>
              <a:rPr lang="en-US" altLang="zh-CN" sz="2500" b="1" dirty="0">
                <a:latin typeface="Arial Narrow" charset="0"/>
                <a:ea typeface="宋体" charset="0"/>
                <a:cs typeface="宋体" charset="0"/>
              </a:rPr>
              <a:t>450 – 425</a:t>
            </a:r>
            <a:r>
              <a:rPr lang="zh-CN" altLang="en-US" sz="2500" b="1" dirty="0">
                <a:latin typeface="Arial Narrow" charset="0"/>
                <a:ea typeface="宋体" charset="0"/>
                <a:cs typeface="宋体" charset="0"/>
              </a:rPr>
              <a:t>年。</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837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2 Chronicles 10–36</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大卫谱系的建立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80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Recipients</a:t>
            </a: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en-US" altLang="zh-CN" sz="3200" b="1">
                <a:latin typeface="Arial"/>
                <a:cs typeface="Arial"/>
              </a:rPr>
              <a:t>Using the above date of 450-425 BC for compilation, the original readers comprised Jews who had been back in the land for about a century and probably had recently experienced the reconstruction of the Jerusalem walls under Nehemiah.</a:t>
            </a: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Characteristics</a:t>
            </a: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ru-RU" altLang="zh-CN" sz="2800" b="1">
                <a:latin typeface="Arial Narrow" charset="0"/>
                <a:ea typeface="宋体" charset="0"/>
                <a:cs typeface="宋体" charset="0"/>
              </a:rPr>
              <a:t>"</a:t>
            </a:r>
            <a:r>
              <a:rPr lang="en-US" altLang="zh-CN" sz="2800" b="1">
                <a:latin typeface="Arial Narrow" charset="0"/>
                <a:ea typeface="宋体" charset="0"/>
                <a:cs typeface="宋体" charset="0"/>
              </a:rPr>
              <a:t>All the books of the Bible, thus far, from Genesis to II Kings have pursued a chronological succession of events, right from Adam</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creation to Judah</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captivity; but now with the Chronicles we come to a writing which does not carry us forward . . . but goes back &amp; reviews the whole story in order to derive &amp; apply a vital lesson, namely, that </a:t>
            </a:r>
            <a:r>
              <a:rPr lang="en-US" altLang="zh-CN" sz="2800" b="1" i="1">
                <a:latin typeface="Arial Narrow" charset="0"/>
                <a:ea typeface="宋体" charset="0"/>
                <a:cs typeface="宋体" charset="0"/>
              </a:rPr>
              <a:t>the nation</a:t>
            </a:r>
            <a:r>
              <a:rPr lang="uk-UA" altLang="zh-CN" sz="2800" b="1" i="1">
                <a:latin typeface="Arial Narrow" charset="0"/>
                <a:ea typeface="宋体" charset="0"/>
                <a:cs typeface="宋体" charset="0"/>
              </a:rPr>
              <a:t>'</a:t>
            </a:r>
            <a:r>
              <a:rPr lang="en-US" altLang="zh-CN" sz="2800" b="1" i="1">
                <a:latin typeface="Arial Narrow" charset="0"/>
                <a:ea typeface="宋体" charset="0"/>
                <a:cs typeface="宋体" charset="0"/>
              </a:rPr>
              <a:t>s response to God is the decisive factor in its history and destiny</a:t>
            </a:r>
            <a:r>
              <a:rPr lang="ru-RU" altLang="zh-CN" sz="2800" b="1" i="1">
                <a:latin typeface="Arial Narrow" charset="0"/>
                <a:ea typeface="宋体" charset="0"/>
                <a:cs typeface="宋体" charset="0"/>
              </a:rPr>
              <a:t>"</a:t>
            </a:r>
            <a:r>
              <a:rPr lang="en-US" altLang="zh-CN" sz="2800" b="1" i="1">
                <a:latin typeface="Arial Narrow" charset="0"/>
                <a:ea typeface="宋体" charset="0"/>
                <a:cs typeface="宋体" charset="0"/>
              </a:rPr>
              <a:t> </a:t>
            </a:r>
            <a:r>
              <a:rPr lang="en-US" altLang="zh-CN" sz="2800" b="1">
                <a:latin typeface="Arial Narrow" charset="0"/>
                <a:ea typeface="宋体" charset="0"/>
                <a:cs typeface="宋体" charset="0"/>
              </a:rPr>
              <a:t>(J. Sidlow Baxter).</a:t>
            </a: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Chronicles covers the same period of Jewish history begun in 2 Samuel (=1 Chron.) and stretches past 2 Kings (= 2 Chron.).  This kingdom period charted appears as such:</a:t>
            </a: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7043"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650</a:t>
            </a:r>
          </a:p>
        </p:txBody>
      </p:sp>
      <p:sp>
        <p:nvSpPr>
          <p:cNvPr id="87044" name="Text Box 4"/>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7 0 0 </a:t>
            </a:r>
          </a:p>
        </p:txBody>
      </p:sp>
      <p:sp>
        <p:nvSpPr>
          <p:cNvPr id="87045" name="Text Box 5"/>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800</a:t>
            </a:r>
          </a:p>
        </p:txBody>
      </p:sp>
      <p:sp>
        <p:nvSpPr>
          <p:cNvPr id="87046" name="Text Box 6"/>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900</a:t>
            </a:r>
          </a:p>
        </p:txBody>
      </p:sp>
      <p:sp>
        <p:nvSpPr>
          <p:cNvPr id="87047" name="Text Box 7"/>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950</a:t>
            </a:r>
          </a:p>
        </p:txBody>
      </p:sp>
      <p:sp>
        <p:nvSpPr>
          <p:cNvPr id="87048" name="Text Box 8"/>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1000</a:t>
            </a:r>
          </a:p>
        </p:txBody>
      </p:sp>
      <p:sp>
        <p:nvSpPr>
          <p:cNvPr id="87049" name="Text Box 9"/>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600</a:t>
            </a:r>
          </a:p>
        </p:txBody>
      </p:sp>
      <p:sp>
        <p:nvSpPr>
          <p:cNvPr id="87050" name="Text Box 10"/>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500</a:t>
            </a:r>
          </a:p>
        </p:txBody>
      </p:sp>
      <p:grpSp>
        <p:nvGrpSpPr>
          <p:cNvPr id="87051" name="Group 11"/>
          <p:cNvGrpSpPr>
            <a:grpSpLocks/>
          </p:cNvGrpSpPr>
          <p:nvPr/>
        </p:nvGrpSpPr>
        <p:grpSpPr bwMode="auto">
          <a:xfrm>
            <a:off x="66675" y="3044825"/>
            <a:ext cx="9534525" cy="844550"/>
            <a:chOff x="42" y="1918"/>
            <a:chExt cx="6006" cy="532"/>
          </a:xfrm>
        </p:grpSpPr>
        <p:grpSp>
          <p:nvGrpSpPr>
            <p:cNvPr id="87052"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grpSp>
          <p:nvGrpSpPr>
            <p:cNvPr id="87057"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grpSp>
          <p:nvGrpSpPr>
            <p:cNvPr id="87062"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grpSp>
      <p:sp>
        <p:nvSpPr>
          <p:cNvPr id="87070" name="Text Box 30"/>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550</a:t>
            </a:r>
          </a:p>
        </p:txBody>
      </p:sp>
      <p:sp>
        <p:nvSpPr>
          <p:cNvPr id="87071" name="Text Box 31"/>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7 5 0 </a:t>
            </a:r>
          </a:p>
        </p:txBody>
      </p:sp>
      <p:sp>
        <p:nvSpPr>
          <p:cNvPr id="87072" name="Text Box 32"/>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850</a:t>
            </a:r>
          </a:p>
        </p:txBody>
      </p:sp>
      <p:sp>
        <p:nvSpPr>
          <p:cNvPr id="87073" name="Text Box 33"/>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1050</a:t>
            </a:r>
          </a:p>
        </p:txBody>
      </p:sp>
      <p:sp>
        <p:nvSpPr>
          <p:cNvPr id="87074" name="Text Box 34"/>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1100</a:t>
            </a:r>
          </a:p>
        </p:txBody>
      </p:sp>
      <p:sp>
        <p:nvSpPr>
          <p:cNvPr id="87075" name="Text Box 35"/>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450</a:t>
            </a:r>
          </a:p>
        </p:txBody>
      </p:sp>
      <p:sp>
        <p:nvSpPr>
          <p:cNvPr id="87076" name="Text Box 36"/>
          <p:cNvSpPr txBox="1">
            <a:spLocks noChangeArrowheads="1"/>
          </p:cNvSpPr>
          <p:nvPr/>
        </p:nvSpPr>
        <p:spPr bwMode="auto">
          <a:xfrm>
            <a:off x="304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00FFFF"/>
                </a:solidFill>
                <a:ea typeface="宋体" charset="0"/>
                <a:cs typeface="宋体" charset="0"/>
              </a:rPr>
              <a:t>联合 </a:t>
            </a:r>
          </a:p>
          <a:p>
            <a:pPr algn="ctr">
              <a:spcBef>
                <a:spcPct val="50000"/>
              </a:spcBef>
            </a:pPr>
            <a:r>
              <a:rPr lang="zh-CN" altLang="en-US" sz="3600" b="1">
                <a:solidFill>
                  <a:srgbClr val="00FFFF"/>
                </a:solidFill>
                <a:ea typeface="宋体" charset="0"/>
                <a:cs typeface="宋体" charset="0"/>
              </a:rPr>
              <a:t>王国</a:t>
            </a:r>
            <a:endParaRPr lang="en-US" sz="3600" b="1">
              <a:solidFill>
                <a:srgbClr val="00FFFF"/>
              </a:solidFill>
              <a:ea typeface="宋体" charset="0"/>
              <a:cs typeface="宋体" charset="0"/>
            </a:endParaRPr>
          </a:p>
          <a:p>
            <a:pPr algn="ctr">
              <a:spcBef>
                <a:spcPct val="50000"/>
              </a:spcBef>
            </a:pPr>
            <a:r>
              <a:rPr lang="en-US" sz="3200" b="1">
                <a:solidFill>
                  <a:srgbClr val="00FFFF"/>
                </a:solidFill>
                <a:cs typeface="+mn-cs"/>
              </a:rPr>
              <a:t>1050-930</a:t>
            </a:r>
          </a:p>
        </p:txBody>
      </p:sp>
      <p:sp>
        <p:nvSpPr>
          <p:cNvPr id="87077" name="Text Box 37"/>
          <p:cNvSpPr txBox="1">
            <a:spLocks noChangeArrowheads="1"/>
          </p:cNvSpPr>
          <p:nvPr/>
        </p:nvSpPr>
        <p:spPr bwMode="auto">
          <a:xfrm>
            <a:off x="2590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FF00"/>
                </a:solidFill>
                <a:ea typeface="宋体" charset="0"/>
                <a:cs typeface="宋体" charset="0"/>
              </a:rPr>
              <a:t>分裂 </a:t>
            </a:r>
          </a:p>
          <a:p>
            <a:pPr algn="ctr">
              <a:spcBef>
                <a:spcPct val="50000"/>
              </a:spcBef>
            </a:pPr>
            <a:r>
              <a:rPr lang="zh-CN" altLang="en-US" sz="3600" b="1">
                <a:solidFill>
                  <a:srgbClr val="FFFF00"/>
                </a:solidFill>
                <a:ea typeface="宋体" charset="0"/>
                <a:cs typeface="宋体" charset="0"/>
              </a:rPr>
              <a:t>王国</a:t>
            </a:r>
            <a:endParaRPr lang="en-US" sz="3600" b="1">
              <a:solidFill>
                <a:srgbClr val="FFFF00"/>
              </a:solidFill>
              <a:ea typeface="宋体" charset="0"/>
              <a:cs typeface="宋体" charset="0"/>
            </a:endParaRPr>
          </a:p>
          <a:p>
            <a:pPr algn="ctr">
              <a:spcBef>
                <a:spcPct val="50000"/>
              </a:spcBef>
            </a:pPr>
            <a:r>
              <a:rPr lang="en-US" sz="3200" b="1">
                <a:solidFill>
                  <a:srgbClr val="FFFF00"/>
                </a:solidFill>
                <a:cs typeface="+mn-cs"/>
              </a:rPr>
              <a:t>930-722</a:t>
            </a:r>
          </a:p>
        </p:txBody>
      </p:sp>
      <p:sp>
        <p:nvSpPr>
          <p:cNvPr id="87078" name="Text Box 38"/>
          <p:cNvSpPr txBox="1">
            <a:spLocks noChangeArrowheads="1"/>
          </p:cNvSpPr>
          <p:nvPr/>
        </p:nvSpPr>
        <p:spPr bwMode="auto">
          <a:xfrm>
            <a:off x="50292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99FF"/>
                </a:solidFill>
                <a:ea typeface="宋体" charset="0"/>
                <a:cs typeface="宋体" charset="0"/>
              </a:rPr>
              <a:t>坚固的 </a:t>
            </a:r>
          </a:p>
          <a:p>
            <a:pPr algn="ctr">
              <a:spcBef>
                <a:spcPct val="50000"/>
              </a:spcBef>
            </a:pPr>
            <a:r>
              <a:rPr lang="zh-CN" altLang="en-US" sz="3600" b="1">
                <a:solidFill>
                  <a:srgbClr val="FF99FF"/>
                </a:solidFill>
                <a:ea typeface="宋体" charset="0"/>
                <a:cs typeface="宋体" charset="0"/>
              </a:rPr>
              <a:t>王国</a:t>
            </a:r>
            <a:endParaRPr lang="en-US" sz="3600" b="1">
              <a:solidFill>
                <a:srgbClr val="FF99FF"/>
              </a:solidFill>
              <a:ea typeface="宋体" charset="0"/>
              <a:cs typeface="宋体" charset="0"/>
            </a:endParaRPr>
          </a:p>
          <a:p>
            <a:pPr algn="ctr">
              <a:spcBef>
                <a:spcPct val="50000"/>
              </a:spcBef>
            </a:pPr>
            <a:r>
              <a:rPr lang="en-US" sz="3200" b="1">
                <a:solidFill>
                  <a:srgbClr val="FF99FF"/>
                </a:solidFill>
                <a:cs typeface="+mn-cs"/>
              </a:rPr>
              <a:t>722-586</a:t>
            </a:r>
          </a:p>
        </p:txBody>
      </p:sp>
      <p:sp>
        <p:nvSpPr>
          <p:cNvPr id="87079" name="Text Box 39"/>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66FF66"/>
                </a:solidFill>
                <a:ea typeface="宋体" charset="0"/>
                <a:cs typeface="宋体" charset="0"/>
              </a:rPr>
              <a:t>流放  </a:t>
            </a:r>
            <a:r>
              <a:rPr lang="en-US" sz="3200" b="1">
                <a:solidFill>
                  <a:srgbClr val="66FF66"/>
                </a:solidFill>
                <a:cs typeface="+mn-cs"/>
              </a:rPr>
              <a:t>586-536</a:t>
            </a:r>
          </a:p>
        </p:txBody>
      </p:sp>
      <p:sp>
        <p:nvSpPr>
          <p:cNvPr id="87080"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ffectLst/>
          <a:extLst>
            <a:ext uri="{91240B29-F687-4f45-9708-019B960494DF}">
              <a14:hiddenLine xmlns="" xmlns:a14="http://schemas.microsoft.com/office/drawing/2010/main" w="9525">
                <a:solidFill>
                  <a:srgbClr val="FF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7081" name="Text Box 41"/>
          <p:cNvSpPr txBox="1">
            <a:spLocks noChangeArrowheads="1"/>
          </p:cNvSpPr>
          <p:nvPr/>
        </p:nvSpPr>
        <p:spPr bwMode="auto">
          <a:xfrm>
            <a:off x="7010400" y="838200"/>
            <a:ext cx="2514600" cy="29289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CC00"/>
                </a:solidFill>
                <a:ea typeface="宋体" charset="0"/>
                <a:cs typeface="宋体" charset="0"/>
              </a:rPr>
              <a:t>流放</a:t>
            </a:r>
            <a:r>
              <a:rPr lang="en-US" sz="3600" b="1">
                <a:solidFill>
                  <a:srgbClr val="FFCC00"/>
                </a:solidFill>
                <a:cs typeface="+mn-cs"/>
              </a:rPr>
              <a:t>-    </a:t>
            </a:r>
            <a:endParaRPr lang="en-US" altLang="zh-CN" sz="3600" b="1">
              <a:solidFill>
                <a:srgbClr val="FFCC00"/>
              </a:solidFill>
              <a:ea typeface="宋体" charset="0"/>
              <a:cs typeface="宋体" charset="0"/>
            </a:endParaRPr>
          </a:p>
          <a:p>
            <a:pPr algn="ctr">
              <a:spcBef>
                <a:spcPct val="50000"/>
              </a:spcBef>
            </a:pPr>
            <a:r>
              <a:rPr lang="zh-CN" altLang="en-US" sz="3600" b="1">
                <a:solidFill>
                  <a:srgbClr val="FFCC00"/>
                </a:solidFill>
                <a:ea typeface="宋体" charset="0"/>
                <a:cs typeface="宋体" charset="0"/>
              </a:rPr>
              <a:t>后 </a:t>
            </a:r>
          </a:p>
          <a:p>
            <a:pPr algn="ctr">
              <a:spcBef>
                <a:spcPct val="50000"/>
              </a:spcBef>
            </a:pPr>
            <a:r>
              <a:rPr lang="en-US" sz="3200" b="1">
                <a:solidFill>
                  <a:srgbClr val="FFCC00"/>
                </a:solidFill>
                <a:cs typeface="+mn-cs"/>
              </a:rPr>
              <a:t>536-425</a:t>
            </a:r>
          </a:p>
          <a:p>
            <a:pPr algn="ctr">
              <a:spcBef>
                <a:spcPct val="50000"/>
              </a:spcBef>
            </a:pPr>
            <a:endParaRPr lang="en-US" sz="3200" b="1">
              <a:solidFill>
                <a:srgbClr val="FFCC00"/>
              </a:solidFill>
              <a:cs typeface="+mn-cs"/>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6" name="Text Box 46"/>
          <p:cNvSpPr txBox="1">
            <a:spLocks noChangeArrowheads="1"/>
          </p:cNvSpPr>
          <p:nvPr/>
        </p:nvSpPr>
        <p:spPr bwMode="auto">
          <a:xfrm>
            <a:off x="1981200" y="76200"/>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0000"/>
                </a:solidFill>
                <a:ea typeface="宋体" charset="0"/>
                <a:cs typeface="宋体" charset="0"/>
              </a:rPr>
              <a:t>历代志 上</a:t>
            </a:r>
            <a:r>
              <a:rPr lang="en-US" sz="3600" b="1">
                <a:solidFill>
                  <a:srgbClr val="FF0000"/>
                </a:solidFill>
                <a:cs typeface="+mn-cs"/>
              </a:rPr>
              <a:t>-</a:t>
            </a:r>
            <a:r>
              <a:rPr lang="zh-CN" altLang="en-US" sz="3600" b="1">
                <a:solidFill>
                  <a:srgbClr val="FF0000"/>
                </a:solidFill>
                <a:ea typeface="宋体" charset="0"/>
                <a:cs typeface="宋体" charset="0"/>
              </a:rPr>
              <a:t>下</a:t>
            </a:r>
          </a:p>
        </p:txBody>
      </p:sp>
      <p:sp>
        <p:nvSpPr>
          <p:cNvPr id="87087" name="Line 47"/>
          <p:cNvSpPr>
            <a:spLocks noChangeShapeType="1"/>
          </p:cNvSpPr>
          <p:nvPr/>
        </p:nvSpPr>
        <p:spPr bwMode="auto">
          <a:xfrm>
            <a:off x="0" y="762000"/>
            <a:ext cx="7772400" cy="0"/>
          </a:xfrm>
          <a:prstGeom prst="line">
            <a:avLst/>
          </a:prstGeom>
          <a:noFill/>
          <a:ln w="76200">
            <a:solidFill>
              <a:srgbClr val="FF3300"/>
            </a:solidFill>
            <a:round/>
            <a:headEnd type="triangle" w="med" len="me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solidFill>
                <a:srgbClr val="000000"/>
              </a:solidFill>
              <a:cs typeface="+mn-cs"/>
            </a:endParaRPr>
          </a:p>
        </p:txBody>
      </p:sp>
    </p:spTree>
    <p:extLst>
      <p:ext uri="{BB962C8B-B14F-4D97-AF65-F5344CB8AC3E}">
        <p14:creationId xmlns:p14="http://schemas.microsoft.com/office/powerpoint/2010/main" val="28042561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8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9216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b="1">
                <a:solidFill>
                  <a:srgbClr val="FFFFFF"/>
                </a:solidFill>
                <a:cs typeface="+mn-cs"/>
              </a:rPr>
              <a:t>Walk Through The Bible </a:t>
            </a:r>
            <a:r>
              <a:rPr lang="en-US" b="1">
                <a:solidFill>
                  <a:srgbClr val="FFFFFF"/>
                </a:solidFill>
                <a:cs typeface="Times New Roman" charset="0"/>
              </a:rPr>
              <a:t>©</a:t>
            </a:r>
            <a:r>
              <a:rPr lang="en-US" b="1">
                <a:solidFill>
                  <a:srgbClr val="FFFFFF"/>
                </a:solidFill>
                <a:cs typeface="+mn-cs"/>
              </a:rPr>
              <a:t>1989</a:t>
            </a:r>
          </a:p>
        </p:txBody>
      </p:sp>
      <p:sp>
        <p:nvSpPr>
          <p:cNvPr id="92164" name="Text Box 4"/>
          <p:cNvSpPr txBox="1">
            <a:spLocks noChangeArrowheads="1"/>
          </p:cNvSpPr>
          <p:nvPr/>
        </p:nvSpPr>
        <p:spPr bwMode="auto">
          <a:xfrm>
            <a:off x="952500" y="76200"/>
            <a:ext cx="46863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历代志下</a:t>
            </a:r>
            <a:r>
              <a:rPr lang="en-US" sz="4800" b="1">
                <a:solidFill>
                  <a:srgbClr val="FFFFFF"/>
                </a:solidFill>
                <a:cs typeface="+mn-cs"/>
              </a:rPr>
              <a:t>:</a:t>
            </a:r>
          </a:p>
        </p:txBody>
      </p:sp>
      <p:sp>
        <p:nvSpPr>
          <p:cNvPr id="92165" name="Text Box 5"/>
          <p:cNvSpPr txBox="1">
            <a:spLocks noChangeArrowheads="1"/>
          </p:cNvSpPr>
          <p:nvPr/>
        </p:nvSpPr>
        <p:spPr bwMode="auto">
          <a:xfrm>
            <a:off x="4140200" y="0"/>
            <a:ext cx="7086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犹大社论</a:t>
            </a:r>
          </a:p>
        </p:txBody>
      </p:sp>
      <p:pic>
        <p:nvPicPr>
          <p:cNvPr id="92166" name="Picture 6" descr="2 Chronicles"/>
          <p:cNvPicPr>
            <a:picLocks noChangeAspect="1" noChangeArrowheads="1"/>
          </p:cNvPicPr>
          <p:nvPr/>
        </p:nvPicPr>
        <p:blipFill>
          <a:blip r:embed="rId4">
            <a:extLst>
              <a:ext uri="{28A0092B-C50C-407E-A947-70E740481C1C}">
                <a14:useLocalDpi xmlns:a14="http://schemas.microsoft.com/office/drawing/2010/main" val="0"/>
              </a:ext>
            </a:extLst>
          </a:blip>
          <a:srcRect r="1250" b="1666"/>
          <a:stretch>
            <a:fillRect/>
          </a:stretch>
        </p:blipFill>
        <p:spPr bwMode="auto">
          <a:xfrm>
            <a:off x="1143000" y="857250"/>
            <a:ext cx="6772275" cy="50577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658123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为何两个记录</a:t>
            </a:r>
            <a:r>
              <a:rPr lang="en-US" b="1">
                <a:solidFill>
                  <a:srgbClr val="FFFFFF"/>
                </a:solidFill>
                <a:latin typeface="Arial Black" charset="0"/>
              </a:rPr>
              <a:t>?</a:t>
            </a:r>
          </a:p>
        </p:txBody>
      </p:sp>
      <p:sp>
        <p:nvSpPr>
          <p:cNvPr id="31747" name="Rectangle 3"/>
          <p:cNvSpPr>
            <a:spLocks noGrp="1" noChangeArrowheads="1"/>
          </p:cNvSpPr>
          <p:nvPr>
            <p:ph type="body" sz="half" idx="1"/>
          </p:nvPr>
        </p:nvSpPr>
        <p:spPr>
          <a:xfrm>
            <a:off x="228600" y="685800"/>
            <a:ext cx="8763000" cy="1143000"/>
          </a:xfrm>
        </p:spPr>
        <p:txBody>
          <a:bodyPr/>
          <a:lstStyle/>
          <a:p>
            <a:pPr marL="0" indent="0" algn="ctr">
              <a:buFont typeface="Wingdings" charset="0"/>
              <a:buNone/>
            </a:pPr>
            <a:r>
              <a:rPr lang="zh-CN" altLang="en-US" b="1" i="1">
                <a:ea typeface="宋体" charset="0"/>
                <a:cs typeface="宋体" charset="0"/>
              </a:rPr>
              <a:t>虽然历代国王和王国时代重叠的细节，</a:t>
            </a:r>
          </a:p>
          <a:p>
            <a:pPr marL="0" indent="0" algn="ctr">
              <a:buFont typeface="Wingdings" charset="0"/>
              <a:buNone/>
            </a:pPr>
            <a:r>
              <a:rPr lang="zh-CN" altLang="en-US" b="1" i="1">
                <a:latin typeface="Arial Narrow" charset="0"/>
                <a:ea typeface="宋体" charset="0"/>
                <a:cs typeface="宋体" charset="0"/>
              </a:rPr>
              <a:t>提供一些明显的叙别</a:t>
            </a:r>
            <a:r>
              <a:rPr lang="en-US" altLang="zh-CN" b="1" i="1">
                <a:latin typeface="Arial Narrow" charset="0"/>
                <a:ea typeface="宋体" charset="0"/>
                <a:cs typeface="宋体" charset="0"/>
              </a:rPr>
              <a:t>:</a:t>
            </a:r>
          </a:p>
        </p:txBody>
      </p:sp>
      <p:grpSp>
        <p:nvGrpSpPr>
          <p:cNvPr id="31907" name="Group 163"/>
          <p:cNvGrpSpPr>
            <a:grpSpLocks/>
          </p:cNvGrpSpPr>
          <p:nvPr/>
        </p:nvGrpSpPr>
        <p:grpSpPr bwMode="auto">
          <a:xfrm>
            <a:off x="0" y="1828800"/>
            <a:ext cx="9144000" cy="5029200"/>
            <a:chOff x="0" y="0"/>
            <a:chExt cx="3792" cy="5815"/>
          </a:xfrm>
        </p:grpSpPr>
        <p:grpSp>
          <p:nvGrpSpPr>
            <p:cNvPr id="31794" name="Group 50"/>
            <p:cNvGrpSpPr>
              <a:grpSpLocks/>
            </p:cNvGrpSpPr>
            <p:nvPr/>
          </p:nvGrpSpPr>
          <p:grpSpPr bwMode="auto">
            <a:xfrm>
              <a:off x="0" y="0"/>
              <a:ext cx="744" cy="461"/>
              <a:chOff x="0" y="0"/>
              <a:chExt cx="744" cy="461"/>
            </a:xfrm>
          </p:grpSpPr>
          <p:sp>
            <p:nvSpPr>
              <p:cNvPr id="31793" name="Rectangle 49"/>
              <p:cNvSpPr>
                <a:spLocks noChangeArrowheads="1"/>
              </p:cNvSpPr>
              <p:nvPr/>
            </p:nvSpPr>
            <p:spPr bwMode="auto">
              <a:xfrm>
                <a:off x="0" y="0"/>
                <a:ext cx="744"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792" name="Group 48"/>
              <p:cNvGrpSpPr>
                <a:grpSpLocks/>
              </p:cNvGrpSpPr>
              <p:nvPr/>
            </p:nvGrpSpPr>
            <p:grpSpPr bwMode="auto">
              <a:xfrm>
                <a:off x="0" y="0"/>
                <a:ext cx="744" cy="461"/>
                <a:chOff x="0" y="0"/>
                <a:chExt cx="744" cy="461"/>
              </a:xfrm>
            </p:grpSpPr>
            <p:sp>
              <p:nvSpPr>
                <p:cNvPr id="31749" name="Rectangle 5"/>
                <p:cNvSpPr>
                  <a:spLocks noChangeArrowheads="1"/>
                </p:cNvSpPr>
                <p:nvPr/>
              </p:nvSpPr>
              <p:spPr bwMode="auto">
                <a:xfrm>
                  <a:off x="32" y="0"/>
                  <a:ext cx="680"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 </a:t>
                  </a:r>
                </a:p>
                <a:p>
                  <a:pPr algn="ctr" eaLnBrk="0" hangingPunct="0"/>
                  <a:endParaRPr lang="en-US" altLang="zh-CN" sz="2000" b="1">
                    <a:solidFill>
                      <a:srgbClr val="000000"/>
                    </a:solidFill>
                    <a:latin typeface="Arial Narrow" charset="0"/>
                    <a:ea typeface="宋体" charset="0"/>
                    <a:cs typeface="宋体" charset="0"/>
                  </a:endParaRPr>
                </a:p>
              </p:txBody>
            </p:sp>
            <p:sp>
              <p:nvSpPr>
                <p:cNvPr id="31791" name="Rectangle 47"/>
                <p:cNvSpPr>
                  <a:spLocks noChangeArrowheads="1"/>
                </p:cNvSpPr>
                <p:nvPr/>
              </p:nvSpPr>
              <p:spPr bwMode="auto">
                <a:xfrm>
                  <a:off x="0" y="0"/>
                  <a:ext cx="744"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798" name="Group 54"/>
            <p:cNvGrpSpPr>
              <a:grpSpLocks/>
            </p:cNvGrpSpPr>
            <p:nvPr/>
          </p:nvGrpSpPr>
          <p:grpSpPr bwMode="auto">
            <a:xfrm>
              <a:off x="744" y="0"/>
              <a:ext cx="1328" cy="461"/>
              <a:chOff x="744" y="0"/>
              <a:chExt cx="1328" cy="461"/>
            </a:xfrm>
          </p:grpSpPr>
          <p:sp>
            <p:nvSpPr>
              <p:cNvPr id="31797" name="Rectangle 53"/>
              <p:cNvSpPr>
                <a:spLocks noChangeArrowheads="1"/>
              </p:cNvSpPr>
              <p:nvPr/>
            </p:nvSpPr>
            <p:spPr bwMode="auto">
              <a:xfrm>
                <a:off x="744" y="0"/>
                <a:ext cx="1328"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796" name="Group 52"/>
              <p:cNvGrpSpPr>
                <a:grpSpLocks/>
              </p:cNvGrpSpPr>
              <p:nvPr/>
            </p:nvGrpSpPr>
            <p:grpSpPr bwMode="auto">
              <a:xfrm>
                <a:off x="744" y="0"/>
                <a:ext cx="1328" cy="461"/>
                <a:chOff x="744" y="0"/>
                <a:chExt cx="1328" cy="461"/>
              </a:xfrm>
            </p:grpSpPr>
            <p:sp>
              <p:nvSpPr>
                <p:cNvPr id="31750" name="Rectangle 6"/>
                <p:cNvSpPr>
                  <a:spLocks noChangeArrowheads="1"/>
                </p:cNvSpPr>
                <p:nvPr/>
              </p:nvSpPr>
              <p:spPr bwMode="auto">
                <a:xfrm>
                  <a:off x="776" y="0"/>
                  <a:ext cx="1264"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endParaRPr lang="en-US" altLang="zh-CN" sz="2000" b="1">
                    <a:solidFill>
                      <a:srgbClr val="000000"/>
                    </a:solidFill>
                    <a:latin typeface="Arial Narrow" charset="0"/>
                    <a:ea typeface="宋体" charset="0"/>
                    <a:cs typeface="宋体" charset="0"/>
                  </a:endParaRPr>
                </a:p>
              </p:txBody>
            </p:sp>
            <p:sp>
              <p:nvSpPr>
                <p:cNvPr id="31795" name="Rectangle 51"/>
                <p:cNvSpPr>
                  <a:spLocks noChangeArrowheads="1"/>
                </p:cNvSpPr>
                <p:nvPr/>
              </p:nvSpPr>
              <p:spPr bwMode="auto">
                <a:xfrm>
                  <a:off x="744" y="0"/>
                  <a:ext cx="1328"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2" name="Group 58"/>
            <p:cNvGrpSpPr>
              <a:grpSpLocks/>
            </p:cNvGrpSpPr>
            <p:nvPr/>
          </p:nvGrpSpPr>
          <p:grpSpPr bwMode="auto">
            <a:xfrm>
              <a:off x="2072" y="0"/>
              <a:ext cx="1720" cy="461"/>
              <a:chOff x="2072" y="0"/>
              <a:chExt cx="1720" cy="461"/>
            </a:xfrm>
          </p:grpSpPr>
          <p:sp>
            <p:nvSpPr>
              <p:cNvPr id="31801" name="Rectangle 57"/>
              <p:cNvSpPr>
                <a:spLocks noChangeArrowheads="1"/>
              </p:cNvSpPr>
              <p:nvPr/>
            </p:nvSpPr>
            <p:spPr bwMode="auto">
              <a:xfrm>
                <a:off x="2072" y="0"/>
                <a:ext cx="1720"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00" name="Group 56"/>
              <p:cNvGrpSpPr>
                <a:grpSpLocks/>
              </p:cNvGrpSpPr>
              <p:nvPr/>
            </p:nvGrpSpPr>
            <p:grpSpPr bwMode="auto">
              <a:xfrm>
                <a:off x="2072" y="0"/>
                <a:ext cx="1720" cy="461"/>
                <a:chOff x="2072" y="0"/>
                <a:chExt cx="1720" cy="461"/>
              </a:xfrm>
            </p:grpSpPr>
            <p:sp>
              <p:nvSpPr>
                <p:cNvPr id="31751" name="Rectangle 7"/>
                <p:cNvSpPr>
                  <a:spLocks noChangeArrowheads="1"/>
                </p:cNvSpPr>
                <p:nvPr/>
              </p:nvSpPr>
              <p:spPr bwMode="auto">
                <a:xfrm>
                  <a:off x="2104" y="0"/>
                  <a:ext cx="1656"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endParaRPr lang="en-US" altLang="zh-CN" sz="2000" b="1">
                    <a:solidFill>
                      <a:srgbClr val="000000"/>
                    </a:solidFill>
                    <a:latin typeface="Arial Narrow" charset="0"/>
                    <a:ea typeface="宋体" charset="0"/>
                    <a:cs typeface="宋体" charset="0"/>
                  </a:endParaRPr>
                </a:p>
              </p:txBody>
            </p:sp>
            <p:sp>
              <p:nvSpPr>
                <p:cNvPr id="31799" name="Rectangle 55"/>
                <p:cNvSpPr>
                  <a:spLocks noChangeArrowheads="1"/>
                </p:cNvSpPr>
                <p:nvPr/>
              </p:nvSpPr>
              <p:spPr bwMode="auto">
                <a:xfrm>
                  <a:off x="2072" y="0"/>
                  <a:ext cx="1720"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6" name="Group 62"/>
            <p:cNvGrpSpPr>
              <a:grpSpLocks/>
            </p:cNvGrpSpPr>
            <p:nvPr/>
          </p:nvGrpSpPr>
          <p:grpSpPr bwMode="auto">
            <a:xfrm>
              <a:off x="0" y="461"/>
              <a:ext cx="744" cy="403"/>
              <a:chOff x="0" y="461"/>
              <a:chExt cx="744" cy="403"/>
            </a:xfrm>
          </p:grpSpPr>
          <p:sp>
            <p:nvSpPr>
              <p:cNvPr id="31805" name="Rectangle 61"/>
              <p:cNvSpPr>
                <a:spLocks noChangeArrowheads="1"/>
              </p:cNvSpPr>
              <p:nvPr/>
            </p:nvSpPr>
            <p:spPr bwMode="auto">
              <a:xfrm>
                <a:off x="0" y="461"/>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04" name="Group 60"/>
              <p:cNvGrpSpPr>
                <a:grpSpLocks/>
              </p:cNvGrpSpPr>
              <p:nvPr/>
            </p:nvGrpSpPr>
            <p:grpSpPr bwMode="auto">
              <a:xfrm>
                <a:off x="0" y="461"/>
                <a:ext cx="744" cy="403"/>
                <a:chOff x="0" y="461"/>
                <a:chExt cx="744" cy="403"/>
              </a:xfrm>
            </p:grpSpPr>
            <p:sp>
              <p:nvSpPr>
                <p:cNvPr id="31752" name="Rectangle 8"/>
                <p:cNvSpPr>
                  <a:spLocks noChangeArrowheads="1"/>
                </p:cNvSpPr>
                <p:nvPr/>
              </p:nvSpPr>
              <p:spPr bwMode="auto">
                <a:xfrm>
                  <a:off x="32" y="461"/>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个列王</a:t>
                  </a: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t>
                  </a:r>
                </a:p>
              </p:txBody>
            </p:sp>
            <p:sp>
              <p:nvSpPr>
                <p:cNvPr id="31803" name="Rectangle 59"/>
                <p:cNvSpPr>
                  <a:spLocks noChangeArrowheads="1"/>
                </p:cNvSpPr>
                <p:nvPr/>
              </p:nvSpPr>
              <p:spPr bwMode="auto">
                <a:xfrm>
                  <a:off x="0" y="461"/>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8" name="Group 64"/>
            <p:cNvGrpSpPr>
              <a:grpSpLocks/>
            </p:cNvGrpSpPr>
            <p:nvPr/>
          </p:nvGrpSpPr>
          <p:grpSpPr bwMode="auto">
            <a:xfrm>
              <a:off x="744" y="461"/>
              <a:ext cx="1328" cy="403"/>
              <a:chOff x="744" y="461"/>
              <a:chExt cx="1328" cy="403"/>
            </a:xfrm>
          </p:grpSpPr>
          <p:sp>
            <p:nvSpPr>
              <p:cNvPr id="31753" name="Rectangle 9"/>
              <p:cNvSpPr>
                <a:spLocks noChangeArrowheads="1"/>
              </p:cNvSpPr>
              <p:nvPr/>
            </p:nvSpPr>
            <p:spPr bwMode="auto">
              <a:xfrm>
                <a:off x="776" y="461"/>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以色列 和</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犹大</a:t>
                </a:r>
              </a:p>
            </p:txBody>
          </p:sp>
          <p:sp>
            <p:nvSpPr>
              <p:cNvPr id="31807" name="Rectangle 63"/>
              <p:cNvSpPr>
                <a:spLocks noChangeArrowheads="1"/>
              </p:cNvSpPr>
              <p:nvPr/>
            </p:nvSpPr>
            <p:spPr bwMode="auto">
              <a:xfrm>
                <a:off x="744" y="461"/>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0" name="Group 66"/>
            <p:cNvGrpSpPr>
              <a:grpSpLocks/>
            </p:cNvGrpSpPr>
            <p:nvPr/>
          </p:nvGrpSpPr>
          <p:grpSpPr bwMode="auto">
            <a:xfrm>
              <a:off x="2072" y="461"/>
              <a:ext cx="1720" cy="403"/>
              <a:chOff x="2072" y="461"/>
              <a:chExt cx="1720" cy="403"/>
            </a:xfrm>
          </p:grpSpPr>
          <p:sp>
            <p:nvSpPr>
              <p:cNvPr id="31754" name="Rectangle 10"/>
              <p:cNvSpPr>
                <a:spLocks noChangeArrowheads="1"/>
              </p:cNvSpPr>
              <p:nvPr/>
            </p:nvSpPr>
            <p:spPr bwMode="auto">
              <a:xfrm>
                <a:off x="2104" y="461"/>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b="1">
                    <a:solidFill>
                      <a:srgbClr val="000000"/>
                    </a:solidFill>
                    <a:ea typeface="宋体" charset="0"/>
                    <a:cs typeface="宋体" charset="0"/>
                  </a:rPr>
                  <a:t>犹大</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几乎特殊</a:t>
                </a:r>
                <a:r>
                  <a:rPr lang="en-US" altLang="zh-CN" sz="2000" b="1">
                    <a:solidFill>
                      <a:srgbClr val="000000"/>
                    </a:solidFill>
                    <a:latin typeface="Arial Narrow" charset="0"/>
                    <a:ea typeface="宋体" charset="0"/>
                    <a:cs typeface="宋体" charset="0"/>
                  </a:rPr>
                  <a:t>)</a:t>
                </a:r>
              </a:p>
            </p:txBody>
          </p:sp>
          <p:sp>
            <p:nvSpPr>
              <p:cNvPr id="31809" name="Rectangle 65"/>
              <p:cNvSpPr>
                <a:spLocks noChangeArrowheads="1"/>
              </p:cNvSpPr>
              <p:nvPr/>
            </p:nvSpPr>
            <p:spPr bwMode="auto">
              <a:xfrm>
                <a:off x="2072" y="461"/>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4" name="Group 70"/>
            <p:cNvGrpSpPr>
              <a:grpSpLocks/>
            </p:cNvGrpSpPr>
            <p:nvPr/>
          </p:nvGrpSpPr>
          <p:grpSpPr bwMode="auto">
            <a:xfrm>
              <a:off x="0" y="864"/>
              <a:ext cx="744" cy="403"/>
              <a:chOff x="0" y="864"/>
              <a:chExt cx="744" cy="403"/>
            </a:xfrm>
          </p:grpSpPr>
          <p:sp>
            <p:nvSpPr>
              <p:cNvPr id="31813" name="Rectangle 69"/>
              <p:cNvSpPr>
                <a:spLocks noChangeArrowheads="1"/>
              </p:cNvSpPr>
              <p:nvPr/>
            </p:nvSpPr>
            <p:spPr bwMode="auto">
              <a:xfrm>
                <a:off x="0" y="864"/>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12" name="Group 68"/>
              <p:cNvGrpSpPr>
                <a:grpSpLocks/>
              </p:cNvGrpSpPr>
              <p:nvPr/>
            </p:nvGrpSpPr>
            <p:grpSpPr bwMode="auto">
              <a:xfrm>
                <a:off x="0" y="864"/>
                <a:ext cx="744" cy="403"/>
                <a:chOff x="0" y="864"/>
                <a:chExt cx="744" cy="403"/>
              </a:xfrm>
            </p:grpSpPr>
            <p:sp>
              <p:nvSpPr>
                <p:cNvPr id="31755" name="Rectangle 11"/>
                <p:cNvSpPr>
                  <a:spLocks noChangeArrowheads="1"/>
                </p:cNvSpPr>
                <p:nvPr/>
              </p:nvSpPr>
              <p:spPr bwMode="auto">
                <a:xfrm>
                  <a:off x="32" y="864"/>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原理</a:t>
                  </a:r>
                </a:p>
              </p:txBody>
            </p:sp>
            <p:sp>
              <p:nvSpPr>
                <p:cNvPr id="31811" name="Rectangle 67"/>
                <p:cNvSpPr>
                  <a:spLocks noChangeArrowheads="1"/>
                </p:cNvSpPr>
                <p:nvPr/>
              </p:nvSpPr>
              <p:spPr bwMode="auto">
                <a:xfrm>
                  <a:off x="0" y="864"/>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16" name="Group 72"/>
            <p:cNvGrpSpPr>
              <a:grpSpLocks/>
            </p:cNvGrpSpPr>
            <p:nvPr/>
          </p:nvGrpSpPr>
          <p:grpSpPr bwMode="auto">
            <a:xfrm>
              <a:off x="744" y="864"/>
              <a:ext cx="1328" cy="403"/>
              <a:chOff x="744" y="864"/>
              <a:chExt cx="1328" cy="403"/>
            </a:xfrm>
          </p:grpSpPr>
          <p:sp>
            <p:nvSpPr>
              <p:cNvPr id="31756" name="Rectangle 12"/>
              <p:cNvSpPr>
                <a:spLocks noChangeArrowheads="1"/>
              </p:cNvSpPr>
              <p:nvPr/>
            </p:nvSpPr>
            <p:spPr bwMode="auto">
              <a:xfrm>
                <a:off x="776" y="864"/>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皇属</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预言的</a:t>
                </a:r>
              </a:p>
            </p:txBody>
          </p:sp>
          <p:sp>
            <p:nvSpPr>
              <p:cNvPr id="31815" name="Rectangle 71"/>
              <p:cNvSpPr>
                <a:spLocks noChangeArrowheads="1"/>
              </p:cNvSpPr>
              <p:nvPr/>
            </p:nvSpPr>
            <p:spPr bwMode="auto">
              <a:xfrm>
                <a:off x="744" y="864"/>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8" name="Group 74"/>
            <p:cNvGrpSpPr>
              <a:grpSpLocks/>
            </p:cNvGrpSpPr>
            <p:nvPr/>
          </p:nvGrpSpPr>
          <p:grpSpPr bwMode="auto">
            <a:xfrm>
              <a:off x="2072" y="864"/>
              <a:ext cx="1720" cy="403"/>
              <a:chOff x="2072" y="864"/>
              <a:chExt cx="1720" cy="403"/>
            </a:xfrm>
          </p:grpSpPr>
          <p:sp>
            <p:nvSpPr>
              <p:cNvPr id="31757" name="Rectangle 13"/>
              <p:cNvSpPr>
                <a:spLocks noChangeArrowheads="1"/>
              </p:cNvSpPr>
              <p:nvPr/>
            </p:nvSpPr>
            <p:spPr bwMode="auto">
              <a:xfrm>
                <a:off x="2104" y="864"/>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祭司 </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圣殿与崇拜</a:t>
                </a:r>
                <a:r>
                  <a:rPr lang="en-US" altLang="zh-CN" sz="2000" b="1">
                    <a:solidFill>
                      <a:srgbClr val="000000"/>
                    </a:solidFill>
                    <a:latin typeface="Arial Narrow" charset="0"/>
                    <a:ea typeface="宋体" charset="0"/>
                    <a:cs typeface="宋体" charset="0"/>
                  </a:rPr>
                  <a:t>)</a:t>
                </a:r>
              </a:p>
            </p:txBody>
          </p:sp>
          <p:sp>
            <p:nvSpPr>
              <p:cNvPr id="31817" name="Rectangle 73"/>
              <p:cNvSpPr>
                <a:spLocks noChangeArrowheads="1"/>
              </p:cNvSpPr>
              <p:nvPr/>
            </p:nvSpPr>
            <p:spPr bwMode="auto">
              <a:xfrm>
                <a:off x="2072" y="864"/>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22" name="Group 78"/>
            <p:cNvGrpSpPr>
              <a:grpSpLocks/>
            </p:cNvGrpSpPr>
            <p:nvPr/>
          </p:nvGrpSpPr>
          <p:grpSpPr bwMode="auto">
            <a:xfrm>
              <a:off x="0" y="1267"/>
              <a:ext cx="744" cy="403"/>
              <a:chOff x="0" y="1267"/>
              <a:chExt cx="744" cy="403"/>
            </a:xfrm>
          </p:grpSpPr>
          <p:sp>
            <p:nvSpPr>
              <p:cNvPr id="31821" name="Rectangle 77"/>
              <p:cNvSpPr>
                <a:spLocks noChangeArrowheads="1"/>
              </p:cNvSpPr>
              <p:nvPr/>
            </p:nvSpPr>
            <p:spPr bwMode="auto">
              <a:xfrm>
                <a:off x="0" y="1267"/>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20" name="Group 76"/>
              <p:cNvGrpSpPr>
                <a:grpSpLocks/>
              </p:cNvGrpSpPr>
              <p:nvPr/>
            </p:nvGrpSpPr>
            <p:grpSpPr bwMode="auto">
              <a:xfrm>
                <a:off x="0" y="1267"/>
                <a:ext cx="744" cy="403"/>
                <a:chOff x="0" y="1267"/>
                <a:chExt cx="744" cy="403"/>
              </a:xfrm>
            </p:grpSpPr>
            <p:sp>
              <p:nvSpPr>
                <p:cNvPr id="31758" name="Rectangle 14"/>
                <p:cNvSpPr>
                  <a:spLocks noChangeArrowheads="1"/>
                </p:cNvSpPr>
                <p:nvPr/>
              </p:nvSpPr>
              <p:spPr bwMode="auto">
                <a:xfrm>
                  <a:off x="32" y="1267"/>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评价</a:t>
                  </a:r>
                </a:p>
              </p:txBody>
            </p:sp>
            <p:sp>
              <p:nvSpPr>
                <p:cNvPr id="31819" name="Rectangle 75"/>
                <p:cNvSpPr>
                  <a:spLocks noChangeArrowheads="1"/>
                </p:cNvSpPr>
                <p:nvPr/>
              </p:nvSpPr>
              <p:spPr bwMode="auto">
                <a:xfrm>
                  <a:off x="0" y="1267"/>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24" name="Group 80"/>
            <p:cNvGrpSpPr>
              <a:grpSpLocks/>
            </p:cNvGrpSpPr>
            <p:nvPr/>
          </p:nvGrpSpPr>
          <p:grpSpPr bwMode="auto">
            <a:xfrm>
              <a:off x="744" y="1267"/>
              <a:ext cx="1328" cy="403"/>
              <a:chOff x="744" y="1267"/>
              <a:chExt cx="1328" cy="403"/>
            </a:xfrm>
          </p:grpSpPr>
          <p:sp>
            <p:nvSpPr>
              <p:cNvPr id="31759" name="Rectangle 15"/>
              <p:cNvSpPr>
                <a:spLocks noChangeArrowheads="1"/>
              </p:cNvSpPr>
              <p:nvPr/>
            </p:nvSpPr>
            <p:spPr bwMode="auto">
              <a:xfrm>
                <a:off x="776" y="1267"/>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按照摩西律法</a:t>
                </a:r>
              </a:p>
            </p:txBody>
          </p:sp>
          <p:sp>
            <p:nvSpPr>
              <p:cNvPr id="31823" name="Rectangle 79"/>
              <p:cNvSpPr>
                <a:spLocks noChangeArrowheads="1"/>
              </p:cNvSpPr>
              <p:nvPr/>
            </p:nvSpPr>
            <p:spPr bwMode="auto">
              <a:xfrm>
                <a:off x="744" y="1267"/>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26" name="Group 82"/>
            <p:cNvGrpSpPr>
              <a:grpSpLocks/>
            </p:cNvGrpSpPr>
            <p:nvPr/>
          </p:nvGrpSpPr>
          <p:grpSpPr bwMode="auto">
            <a:xfrm>
              <a:off x="2072" y="1267"/>
              <a:ext cx="1720" cy="403"/>
              <a:chOff x="2072" y="1267"/>
              <a:chExt cx="1720" cy="403"/>
            </a:xfrm>
          </p:grpSpPr>
          <p:sp>
            <p:nvSpPr>
              <p:cNvPr id="31760" name="Rectangle 16"/>
              <p:cNvSpPr>
                <a:spLocks noChangeArrowheads="1"/>
              </p:cNvSpPr>
              <p:nvPr/>
            </p:nvSpPr>
            <p:spPr bwMode="auto">
              <a:xfrm>
                <a:off x="2104" y="1267"/>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按照大卫</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耶和华的崇拜</a:t>
                </a:r>
              </a:p>
            </p:txBody>
          </p:sp>
          <p:sp>
            <p:nvSpPr>
              <p:cNvPr id="31825" name="Rectangle 81"/>
              <p:cNvSpPr>
                <a:spLocks noChangeArrowheads="1"/>
              </p:cNvSpPr>
              <p:nvPr/>
            </p:nvSpPr>
            <p:spPr bwMode="auto">
              <a:xfrm>
                <a:off x="2072" y="1267"/>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0" name="Group 86"/>
            <p:cNvGrpSpPr>
              <a:grpSpLocks/>
            </p:cNvGrpSpPr>
            <p:nvPr/>
          </p:nvGrpSpPr>
          <p:grpSpPr bwMode="auto">
            <a:xfrm>
              <a:off x="0" y="1670"/>
              <a:ext cx="744" cy="403"/>
              <a:chOff x="0" y="1670"/>
              <a:chExt cx="744" cy="403"/>
            </a:xfrm>
          </p:grpSpPr>
          <p:sp>
            <p:nvSpPr>
              <p:cNvPr id="31829" name="Rectangle 85"/>
              <p:cNvSpPr>
                <a:spLocks noChangeArrowheads="1"/>
              </p:cNvSpPr>
              <p:nvPr/>
            </p:nvSpPr>
            <p:spPr bwMode="auto">
              <a:xfrm>
                <a:off x="0" y="1670"/>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28" name="Group 84"/>
              <p:cNvGrpSpPr>
                <a:grpSpLocks/>
              </p:cNvGrpSpPr>
              <p:nvPr/>
            </p:nvGrpSpPr>
            <p:grpSpPr bwMode="auto">
              <a:xfrm>
                <a:off x="0" y="1670"/>
                <a:ext cx="744" cy="403"/>
                <a:chOff x="0" y="1670"/>
                <a:chExt cx="744" cy="403"/>
              </a:xfrm>
            </p:grpSpPr>
            <p:sp>
              <p:nvSpPr>
                <p:cNvPr id="31761" name="Rectangle 17"/>
                <p:cNvSpPr>
                  <a:spLocks noChangeArrowheads="1"/>
                </p:cNvSpPr>
                <p:nvPr/>
              </p:nvSpPr>
              <p:spPr bwMode="auto">
                <a:xfrm>
                  <a:off x="32" y="1670"/>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目的</a:t>
                  </a:r>
                </a:p>
              </p:txBody>
            </p:sp>
            <p:sp>
              <p:nvSpPr>
                <p:cNvPr id="31827" name="Rectangle 83"/>
                <p:cNvSpPr>
                  <a:spLocks noChangeArrowheads="1"/>
                </p:cNvSpPr>
                <p:nvPr/>
              </p:nvSpPr>
              <p:spPr bwMode="auto">
                <a:xfrm>
                  <a:off x="0" y="1670"/>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32" name="Group 88"/>
            <p:cNvGrpSpPr>
              <a:grpSpLocks/>
            </p:cNvGrpSpPr>
            <p:nvPr/>
          </p:nvGrpSpPr>
          <p:grpSpPr bwMode="auto">
            <a:xfrm>
              <a:off x="744" y="1670"/>
              <a:ext cx="1328" cy="403"/>
              <a:chOff x="744" y="1670"/>
              <a:chExt cx="1328" cy="403"/>
            </a:xfrm>
          </p:grpSpPr>
          <p:sp>
            <p:nvSpPr>
              <p:cNvPr id="31762" name="Rectangle 18"/>
              <p:cNvSpPr>
                <a:spLocks noChangeArrowheads="1"/>
              </p:cNvSpPr>
              <p:nvPr/>
            </p:nvSpPr>
            <p:spPr bwMode="auto">
              <a:xfrm>
                <a:off x="776" y="1670"/>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论理</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判断双国</a:t>
                </a:r>
                <a:endParaRPr lang="en-US" altLang="zh-CN" sz="2000" b="1">
                  <a:solidFill>
                    <a:srgbClr val="000000"/>
                  </a:solidFill>
                  <a:latin typeface="Arial Narrow" charset="0"/>
                  <a:ea typeface="宋体" charset="0"/>
                  <a:cs typeface="宋体" charset="0"/>
                </a:endParaRPr>
              </a:p>
            </p:txBody>
          </p:sp>
          <p:sp>
            <p:nvSpPr>
              <p:cNvPr id="31831" name="Rectangle 87"/>
              <p:cNvSpPr>
                <a:spLocks noChangeArrowheads="1"/>
              </p:cNvSpPr>
              <p:nvPr/>
            </p:nvSpPr>
            <p:spPr bwMode="auto">
              <a:xfrm>
                <a:off x="744" y="1670"/>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4" name="Group 90"/>
            <p:cNvGrpSpPr>
              <a:grpSpLocks/>
            </p:cNvGrpSpPr>
            <p:nvPr/>
          </p:nvGrpSpPr>
          <p:grpSpPr bwMode="auto">
            <a:xfrm>
              <a:off x="2072" y="1670"/>
              <a:ext cx="1720" cy="403"/>
              <a:chOff x="2072" y="1670"/>
              <a:chExt cx="1720" cy="403"/>
            </a:xfrm>
          </p:grpSpPr>
          <p:sp>
            <p:nvSpPr>
              <p:cNvPr id="31763" name="Rectangle 19"/>
              <p:cNvSpPr>
                <a:spLocks noChangeArrowheads="1"/>
              </p:cNvSpPr>
              <p:nvPr/>
            </p:nvSpPr>
            <p:spPr bwMode="auto">
              <a:xfrm>
                <a:off x="2104" y="1670"/>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圣约</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犹太</a:t>
                </a:r>
                <a:r>
                  <a:rPr lang="zh-CN" altLang="en-US" sz="2000" b="1">
                    <a:solidFill>
                      <a:srgbClr val="000000"/>
                    </a:solidFill>
                    <a:ea typeface="宋体" charset="0"/>
                    <a:cs typeface="宋体" charset="0"/>
                  </a:rPr>
                  <a:t>的祝福由于</a:t>
                </a:r>
                <a:r>
                  <a:rPr lang="zh-CN" altLang="en-US" sz="2000" b="1">
                    <a:solidFill>
                      <a:srgbClr val="000000"/>
                    </a:solidFill>
                    <a:latin typeface="Arial Narrow" charset="0"/>
                    <a:ea typeface="宋体" charset="0"/>
                    <a:cs typeface="宋体" charset="0"/>
                  </a:rPr>
                  <a:t>大卫</a:t>
                </a:r>
                <a:endParaRPr lang="en-US" altLang="zh-CN" sz="2000" b="1">
                  <a:solidFill>
                    <a:srgbClr val="000000"/>
                  </a:solidFill>
                  <a:latin typeface="Arial Narrow" charset="0"/>
                  <a:ea typeface="宋体" charset="0"/>
                  <a:cs typeface="宋体" charset="0"/>
                </a:endParaRPr>
              </a:p>
            </p:txBody>
          </p:sp>
          <p:sp>
            <p:nvSpPr>
              <p:cNvPr id="31833" name="Rectangle 89"/>
              <p:cNvSpPr>
                <a:spLocks noChangeArrowheads="1"/>
              </p:cNvSpPr>
              <p:nvPr/>
            </p:nvSpPr>
            <p:spPr bwMode="auto">
              <a:xfrm>
                <a:off x="2072" y="1670"/>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8" name="Group 94"/>
            <p:cNvGrpSpPr>
              <a:grpSpLocks/>
            </p:cNvGrpSpPr>
            <p:nvPr/>
          </p:nvGrpSpPr>
          <p:grpSpPr bwMode="auto">
            <a:xfrm>
              <a:off x="0" y="2073"/>
              <a:ext cx="744" cy="403"/>
              <a:chOff x="0" y="2073"/>
              <a:chExt cx="744" cy="403"/>
            </a:xfrm>
          </p:grpSpPr>
          <p:sp>
            <p:nvSpPr>
              <p:cNvPr id="31837" name="Rectangle 93"/>
              <p:cNvSpPr>
                <a:spLocks noChangeArrowheads="1"/>
              </p:cNvSpPr>
              <p:nvPr/>
            </p:nvSpPr>
            <p:spPr bwMode="auto">
              <a:xfrm>
                <a:off x="0" y="2073"/>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36" name="Group 92"/>
              <p:cNvGrpSpPr>
                <a:grpSpLocks/>
              </p:cNvGrpSpPr>
              <p:nvPr/>
            </p:nvGrpSpPr>
            <p:grpSpPr bwMode="auto">
              <a:xfrm>
                <a:off x="0" y="2073"/>
                <a:ext cx="744" cy="403"/>
                <a:chOff x="0" y="2073"/>
                <a:chExt cx="744" cy="403"/>
              </a:xfrm>
            </p:grpSpPr>
            <p:sp>
              <p:nvSpPr>
                <p:cNvPr id="31764" name="Rectangle 20"/>
                <p:cNvSpPr>
                  <a:spLocks noChangeArrowheads="1"/>
                </p:cNvSpPr>
                <p:nvPr/>
              </p:nvSpPr>
              <p:spPr bwMode="auto">
                <a:xfrm>
                  <a:off x="32" y="2073"/>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作者</a:t>
                  </a:r>
                </a:p>
              </p:txBody>
            </p:sp>
            <p:sp>
              <p:nvSpPr>
                <p:cNvPr id="31835" name="Rectangle 91"/>
                <p:cNvSpPr>
                  <a:spLocks noChangeArrowheads="1"/>
                </p:cNvSpPr>
                <p:nvPr/>
              </p:nvSpPr>
              <p:spPr bwMode="auto">
                <a:xfrm>
                  <a:off x="0" y="2073"/>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40" name="Group 96"/>
            <p:cNvGrpSpPr>
              <a:grpSpLocks/>
            </p:cNvGrpSpPr>
            <p:nvPr/>
          </p:nvGrpSpPr>
          <p:grpSpPr bwMode="auto">
            <a:xfrm>
              <a:off x="744" y="2073"/>
              <a:ext cx="1328" cy="403"/>
              <a:chOff x="744" y="2073"/>
              <a:chExt cx="1328" cy="403"/>
            </a:xfrm>
          </p:grpSpPr>
          <p:sp>
            <p:nvSpPr>
              <p:cNvPr id="31765" name="Rectangle 21"/>
              <p:cNvSpPr>
                <a:spLocks noChangeArrowheads="1"/>
              </p:cNvSpPr>
              <p:nvPr/>
            </p:nvSpPr>
            <p:spPr bwMode="auto">
              <a:xfrm>
                <a:off x="776" y="2073"/>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耶利米先知</a:t>
                </a:r>
                <a:r>
                  <a:rPr lang="en-US" altLang="zh-CN" sz="2000" b="1">
                    <a:solidFill>
                      <a:srgbClr val="000000"/>
                    </a:solidFill>
                    <a:latin typeface="Arial Narrow" charset="0"/>
                    <a:ea typeface="宋体" charset="0"/>
                    <a:cs typeface="宋体" charset="0"/>
                  </a:rPr>
                  <a:t> / </a:t>
                </a:r>
                <a:r>
                  <a:rPr lang="zh-CN" altLang="en-US" sz="2000" b="1">
                    <a:solidFill>
                      <a:srgbClr val="000000"/>
                    </a:solidFill>
                    <a:latin typeface="Arial Narrow" charset="0"/>
                    <a:ea typeface="宋体" charset="0"/>
                    <a:cs typeface="宋体" charset="0"/>
                  </a:rPr>
                  <a:t>祭司</a:t>
                </a:r>
              </a:p>
            </p:txBody>
          </p:sp>
          <p:sp>
            <p:nvSpPr>
              <p:cNvPr id="31839" name="Rectangle 95"/>
              <p:cNvSpPr>
                <a:spLocks noChangeArrowheads="1"/>
              </p:cNvSpPr>
              <p:nvPr/>
            </p:nvSpPr>
            <p:spPr bwMode="auto">
              <a:xfrm>
                <a:off x="744" y="2073"/>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42" name="Group 98"/>
            <p:cNvGrpSpPr>
              <a:grpSpLocks/>
            </p:cNvGrpSpPr>
            <p:nvPr/>
          </p:nvGrpSpPr>
          <p:grpSpPr bwMode="auto">
            <a:xfrm>
              <a:off x="2072" y="2073"/>
              <a:ext cx="1720" cy="403"/>
              <a:chOff x="2072" y="2073"/>
              <a:chExt cx="1720" cy="403"/>
            </a:xfrm>
          </p:grpSpPr>
          <p:sp>
            <p:nvSpPr>
              <p:cNvPr id="31766" name="Rectangle 22"/>
              <p:cNvSpPr>
                <a:spLocks noChangeArrowheads="1"/>
              </p:cNvSpPr>
              <p:nvPr/>
            </p:nvSpPr>
            <p:spPr bwMode="auto">
              <a:xfrm>
                <a:off x="2104" y="2073"/>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以斯拉祭司</a:t>
                </a:r>
                <a:endParaRPr lang="en-US" altLang="zh-CN" sz="2000" b="1">
                  <a:solidFill>
                    <a:srgbClr val="000000"/>
                  </a:solidFill>
                  <a:latin typeface="Arial Narrow" charset="0"/>
                  <a:ea typeface="宋体" charset="0"/>
                  <a:cs typeface="宋体" charset="0"/>
                </a:endParaRPr>
              </a:p>
            </p:txBody>
          </p:sp>
          <p:sp>
            <p:nvSpPr>
              <p:cNvPr id="31841" name="Rectangle 97"/>
              <p:cNvSpPr>
                <a:spLocks noChangeArrowheads="1"/>
              </p:cNvSpPr>
              <p:nvPr/>
            </p:nvSpPr>
            <p:spPr bwMode="auto">
              <a:xfrm>
                <a:off x="2072" y="2073"/>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46" name="Group 102"/>
            <p:cNvGrpSpPr>
              <a:grpSpLocks/>
            </p:cNvGrpSpPr>
            <p:nvPr/>
          </p:nvGrpSpPr>
          <p:grpSpPr bwMode="auto">
            <a:xfrm>
              <a:off x="0" y="2476"/>
              <a:ext cx="744" cy="403"/>
              <a:chOff x="0" y="2476"/>
              <a:chExt cx="744" cy="403"/>
            </a:xfrm>
          </p:grpSpPr>
          <p:sp>
            <p:nvSpPr>
              <p:cNvPr id="31845" name="Rectangle 101"/>
              <p:cNvSpPr>
                <a:spLocks noChangeArrowheads="1"/>
              </p:cNvSpPr>
              <p:nvPr/>
            </p:nvSpPr>
            <p:spPr bwMode="auto">
              <a:xfrm>
                <a:off x="0" y="2476"/>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44" name="Group 100"/>
              <p:cNvGrpSpPr>
                <a:grpSpLocks/>
              </p:cNvGrpSpPr>
              <p:nvPr/>
            </p:nvGrpSpPr>
            <p:grpSpPr bwMode="auto">
              <a:xfrm>
                <a:off x="0" y="2476"/>
                <a:ext cx="744" cy="403"/>
                <a:chOff x="0" y="2476"/>
                <a:chExt cx="744" cy="403"/>
              </a:xfrm>
            </p:grpSpPr>
            <p:sp>
              <p:nvSpPr>
                <p:cNvPr id="31767" name="Rectangle 23"/>
                <p:cNvSpPr>
                  <a:spLocks noChangeArrowheads="1"/>
                </p:cNvSpPr>
                <p:nvPr/>
              </p:nvSpPr>
              <p:spPr bwMode="auto">
                <a:xfrm>
                  <a:off x="32" y="2476"/>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信仰</a:t>
                  </a:r>
                </a:p>
              </p:txBody>
            </p:sp>
            <p:sp>
              <p:nvSpPr>
                <p:cNvPr id="31843" name="Rectangle 99"/>
                <p:cNvSpPr>
                  <a:spLocks noChangeArrowheads="1"/>
                </p:cNvSpPr>
                <p:nvPr/>
              </p:nvSpPr>
              <p:spPr bwMode="auto">
                <a:xfrm>
                  <a:off x="0" y="2476"/>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48" name="Group 104"/>
            <p:cNvGrpSpPr>
              <a:grpSpLocks/>
            </p:cNvGrpSpPr>
            <p:nvPr/>
          </p:nvGrpSpPr>
          <p:grpSpPr bwMode="auto">
            <a:xfrm>
              <a:off x="744" y="2476"/>
              <a:ext cx="1328" cy="403"/>
              <a:chOff x="744" y="2476"/>
              <a:chExt cx="1328" cy="403"/>
            </a:xfrm>
          </p:grpSpPr>
          <p:sp>
            <p:nvSpPr>
              <p:cNvPr id="31768" name="Rectangle 24"/>
              <p:cNvSpPr>
                <a:spLocks noChangeArrowheads="1"/>
              </p:cNvSpPr>
              <p:nvPr/>
            </p:nvSpPr>
            <p:spPr bwMode="auto">
              <a:xfrm>
                <a:off x="776" y="2476"/>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人的无信心</a:t>
                </a:r>
                <a:endParaRPr lang="en-US" altLang="zh-CN" sz="2000" b="1">
                  <a:solidFill>
                    <a:srgbClr val="000000"/>
                  </a:solidFill>
                  <a:latin typeface="Arial Narrow" charset="0"/>
                  <a:ea typeface="宋体" charset="0"/>
                  <a:cs typeface="宋体" charset="0"/>
                </a:endParaRPr>
              </a:p>
            </p:txBody>
          </p:sp>
          <p:sp>
            <p:nvSpPr>
              <p:cNvPr id="31847" name="Rectangle 103"/>
              <p:cNvSpPr>
                <a:spLocks noChangeArrowheads="1"/>
              </p:cNvSpPr>
              <p:nvPr/>
            </p:nvSpPr>
            <p:spPr bwMode="auto">
              <a:xfrm>
                <a:off x="744" y="2476"/>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0" name="Group 106"/>
            <p:cNvGrpSpPr>
              <a:grpSpLocks/>
            </p:cNvGrpSpPr>
            <p:nvPr/>
          </p:nvGrpSpPr>
          <p:grpSpPr bwMode="auto">
            <a:xfrm>
              <a:off x="2072" y="2476"/>
              <a:ext cx="1720" cy="403"/>
              <a:chOff x="2072" y="2476"/>
              <a:chExt cx="1720" cy="403"/>
            </a:xfrm>
          </p:grpSpPr>
          <p:sp>
            <p:nvSpPr>
              <p:cNvPr id="31769" name="Rectangle 25"/>
              <p:cNvSpPr>
                <a:spLocks noChangeArrowheads="1"/>
              </p:cNvSpPr>
              <p:nvPr/>
            </p:nvSpPr>
            <p:spPr bwMode="auto">
              <a:xfrm>
                <a:off x="2104" y="2476"/>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上帝的忠实</a:t>
                </a:r>
              </a:p>
            </p:txBody>
          </p:sp>
          <p:sp>
            <p:nvSpPr>
              <p:cNvPr id="31849" name="Rectangle 105"/>
              <p:cNvSpPr>
                <a:spLocks noChangeArrowheads="1"/>
              </p:cNvSpPr>
              <p:nvPr/>
            </p:nvSpPr>
            <p:spPr bwMode="auto">
              <a:xfrm>
                <a:off x="2072" y="2476"/>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4" name="Group 110"/>
            <p:cNvGrpSpPr>
              <a:grpSpLocks/>
            </p:cNvGrpSpPr>
            <p:nvPr/>
          </p:nvGrpSpPr>
          <p:grpSpPr bwMode="auto">
            <a:xfrm>
              <a:off x="0" y="2879"/>
              <a:ext cx="744" cy="403"/>
              <a:chOff x="0" y="2879"/>
              <a:chExt cx="744" cy="403"/>
            </a:xfrm>
          </p:grpSpPr>
          <p:sp>
            <p:nvSpPr>
              <p:cNvPr id="31853" name="Rectangle 109"/>
              <p:cNvSpPr>
                <a:spLocks noChangeArrowheads="1"/>
              </p:cNvSpPr>
              <p:nvPr/>
            </p:nvSpPr>
            <p:spPr bwMode="auto">
              <a:xfrm>
                <a:off x="0" y="2879"/>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52" name="Group 108"/>
              <p:cNvGrpSpPr>
                <a:grpSpLocks/>
              </p:cNvGrpSpPr>
              <p:nvPr/>
            </p:nvGrpSpPr>
            <p:grpSpPr bwMode="auto">
              <a:xfrm>
                <a:off x="0" y="2879"/>
                <a:ext cx="744" cy="403"/>
                <a:chOff x="0" y="2879"/>
                <a:chExt cx="744" cy="403"/>
              </a:xfrm>
            </p:grpSpPr>
            <p:sp>
              <p:nvSpPr>
                <p:cNvPr id="31770" name="Rectangle 26"/>
                <p:cNvSpPr>
                  <a:spLocks noChangeArrowheads="1"/>
                </p:cNvSpPr>
                <p:nvPr/>
              </p:nvSpPr>
              <p:spPr bwMode="auto">
                <a:xfrm>
                  <a:off x="32" y="2879"/>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意向</a:t>
                  </a:r>
                </a:p>
              </p:txBody>
            </p:sp>
            <p:sp>
              <p:nvSpPr>
                <p:cNvPr id="31851" name="Rectangle 107"/>
                <p:cNvSpPr>
                  <a:spLocks noChangeArrowheads="1"/>
                </p:cNvSpPr>
                <p:nvPr/>
              </p:nvSpPr>
              <p:spPr bwMode="auto">
                <a:xfrm>
                  <a:off x="0" y="2879"/>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56" name="Group 112"/>
            <p:cNvGrpSpPr>
              <a:grpSpLocks/>
            </p:cNvGrpSpPr>
            <p:nvPr/>
          </p:nvGrpSpPr>
          <p:grpSpPr bwMode="auto">
            <a:xfrm>
              <a:off x="744" y="2879"/>
              <a:ext cx="1328" cy="403"/>
              <a:chOff x="744" y="2879"/>
              <a:chExt cx="1328" cy="403"/>
            </a:xfrm>
          </p:grpSpPr>
          <p:sp>
            <p:nvSpPr>
              <p:cNvPr id="31771" name="Rectangle 27"/>
              <p:cNvSpPr>
                <a:spLocks noChangeArrowheads="1"/>
              </p:cNvSpPr>
              <p:nvPr/>
            </p:nvSpPr>
            <p:spPr bwMode="auto">
              <a:xfrm>
                <a:off x="776" y="2879"/>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负面 </a:t>
                </a:r>
                <a:r>
                  <a:rPr lang="en-US" altLang="zh-CN" sz="2000" b="1">
                    <a:solidFill>
                      <a:srgbClr val="000000"/>
                    </a:solidFill>
                    <a:latin typeface="Arial Narrow" charset="0"/>
                    <a:ea typeface="宋体" charset="0"/>
                    <a:cs typeface="宋体" charset="0"/>
                  </a:rPr>
                  <a:t>:  </a:t>
                </a:r>
                <a:r>
                  <a:rPr lang="zh-CN" altLang="en-US" sz="2000" b="1">
                    <a:solidFill>
                      <a:srgbClr val="000000"/>
                    </a:solidFill>
                    <a:ea typeface="宋体" charset="0"/>
                    <a:cs typeface="宋体" charset="0"/>
                  </a:rPr>
                  <a:t>叛乱</a:t>
                </a:r>
                <a:r>
                  <a:rPr lang="en-US" altLang="zh-CN" sz="2000" b="1">
                    <a:solidFill>
                      <a:srgbClr val="000000"/>
                    </a:solidFill>
                    <a:ea typeface="宋体" charset="0"/>
                    <a:cs typeface="宋体" charset="0"/>
                  </a:rPr>
                  <a:t>/</a:t>
                </a:r>
                <a:r>
                  <a:rPr lang="zh-CN" altLang="en-US" sz="2000" b="1">
                    <a:solidFill>
                      <a:srgbClr val="000000"/>
                    </a:solidFill>
                    <a:ea typeface="宋体" charset="0"/>
                    <a:cs typeface="宋体" charset="0"/>
                  </a:rPr>
                  <a:t>悲剧</a:t>
                </a:r>
                <a:r>
                  <a:rPr lang="zh-CN" altLang="en-US">
                    <a:solidFill>
                      <a:srgbClr val="000000"/>
                    </a:solidFill>
                    <a:ea typeface="宋体" charset="0"/>
                    <a:cs typeface="宋体" charset="0"/>
                  </a:rPr>
                  <a:t> </a:t>
                </a:r>
                <a:endParaRPr lang="en-US" altLang="zh-CN">
                  <a:solidFill>
                    <a:srgbClr val="000000"/>
                  </a:solidFill>
                  <a:ea typeface="宋体" charset="0"/>
                  <a:cs typeface="宋体" charset="0"/>
                </a:endParaRPr>
              </a:p>
            </p:txBody>
          </p:sp>
          <p:sp>
            <p:nvSpPr>
              <p:cNvPr id="31855" name="Rectangle 111"/>
              <p:cNvSpPr>
                <a:spLocks noChangeArrowheads="1"/>
              </p:cNvSpPr>
              <p:nvPr/>
            </p:nvSpPr>
            <p:spPr bwMode="auto">
              <a:xfrm>
                <a:off x="744" y="2879"/>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8" name="Group 114"/>
            <p:cNvGrpSpPr>
              <a:grpSpLocks/>
            </p:cNvGrpSpPr>
            <p:nvPr/>
          </p:nvGrpSpPr>
          <p:grpSpPr bwMode="auto">
            <a:xfrm>
              <a:off x="2072" y="2879"/>
              <a:ext cx="1720" cy="403"/>
              <a:chOff x="2072" y="2879"/>
              <a:chExt cx="1720" cy="403"/>
            </a:xfrm>
          </p:grpSpPr>
          <p:sp>
            <p:nvSpPr>
              <p:cNvPr id="31772" name="Rectangle 28"/>
              <p:cNvSpPr>
                <a:spLocks noChangeArrowheads="1"/>
              </p:cNvSpPr>
              <p:nvPr/>
            </p:nvSpPr>
            <p:spPr bwMode="auto">
              <a:xfrm>
                <a:off x="2104" y="2879"/>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正像</a:t>
                </a:r>
                <a:r>
                  <a:rPr lang="en-US" altLang="zh-CN" sz="2000" b="1">
                    <a:solidFill>
                      <a:srgbClr val="000000"/>
                    </a:solidFill>
                    <a:latin typeface="Arial Narrow" charset="0"/>
                    <a:ea typeface="宋体" charset="0"/>
                    <a:cs typeface="宋体" charset="0"/>
                  </a:rPr>
                  <a:t>: </a:t>
                </a:r>
                <a:r>
                  <a:rPr lang="zh-CN" altLang="en-US" sz="2000" b="1">
                    <a:solidFill>
                      <a:srgbClr val="000000"/>
                    </a:solidFill>
                    <a:ea typeface="宋体" charset="0"/>
                    <a:cs typeface="宋体" charset="0"/>
                  </a:rPr>
                  <a:t>叛教 中的希望</a:t>
                </a:r>
                <a:r>
                  <a:rPr lang="en-US" altLang="zh-CN" sz="2000" b="1">
                    <a:solidFill>
                      <a:srgbClr val="000000"/>
                    </a:solidFill>
                    <a:latin typeface="Arial Narrow" charset="0"/>
                    <a:ea typeface="宋体" charset="0"/>
                    <a:cs typeface="宋体" charset="0"/>
                  </a:rPr>
                  <a:t>/</a:t>
                </a:r>
                <a:r>
                  <a:rPr lang="zh-CN" altLang="en-US" sz="2000" b="1">
                    <a:solidFill>
                      <a:srgbClr val="000000"/>
                    </a:solidFill>
                    <a:ea typeface="宋体" charset="0"/>
                    <a:cs typeface="宋体" charset="0"/>
                  </a:rPr>
                  <a:t>悲剧</a:t>
                </a:r>
                <a:r>
                  <a:rPr lang="zh-CN" altLang="en-US">
                    <a:solidFill>
                      <a:srgbClr val="000000"/>
                    </a:solidFill>
                    <a:ea typeface="宋体" charset="0"/>
                    <a:cs typeface="宋体" charset="0"/>
                  </a:rPr>
                  <a:t> </a:t>
                </a:r>
                <a:endParaRPr lang="en-US" altLang="zh-CN">
                  <a:solidFill>
                    <a:srgbClr val="000000"/>
                  </a:solidFill>
                  <a:ea typeface="宋体" charset="0"/>
                  <a:cs typeface="宋体" charset="0"/>
                </a:endParaRPr>
              </a:p>
            </p:txBody>
          </p:sp>
          <p:sp>
            <p:nvSpPr>
              <p:cNvPr id="31857" name="Rectangle 113"/>
              <p:cNvSpPr>
                <a:spLocks noChangeArrowheads="1"/>
              </p:cNvSpPr>
              <p:nvPr/>
            </p:nvSpPr>
            <p:spPr bwMode="auto">
              <a:xfrm>
                <a:off x="2072" y="2879"/>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62" name="Group 118"/>
            <p:cNvGrpSpPr>
              <a:grpSpLocks/>
            </p:cNvGrpSpPr>
            <p:nvPr/>
          </p:nvGrpSpPr>
          <p:grpSpPr bwMode="auto">
            <a:xfrm>
              <a:off x="0" y="3282"/>
              <a:ext cx="744" cy="403"/>
              <a:chOff x="0" y="3282"/>
              <a:chExt cx="744" cy="403"/>
            </a:xfrm>
          </p:grpSpPr>
          <p:sp>
            <p:nvSpPr>
              <p:cNvPr id="31861" name="Rectangle 117"/>
              <p:cNvSpPr>
                <a:spLocks noChangeArrowheads="1"/>
              </p:cNvSpPr>
              <p:nvPr/>
            </p:nvSpPr>
            <p:spPr bwMode="auto">
              <a:xfrm>
                <a:off x="0" y="3282"/>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60" name="Group 116"/>
              <p:cNvGrpSpPr>
                <a:grpSpLocks/>
              </p:cNvGrpSpPr>
              <p:nvPr/>
            </p:nvGrpSpPr>
            <p:grpSpPr bwMode="auto">
              <a:xfrm>
                <a:off x="0" y="3282"/>
                <a:ext cx="744" cy="403"/>
                <a:chOff x="0" y="3282"/>
                <a:chExt cx="744" cy="403"/>
              </a:xfrm>
            </p:grpSpPr>
            <p:sp>
              <p:nvSpPr>
                <p:cNvPr id="31773" name="Rectangle 29"/>
                <p:cNvSpPr>
                  <a:spLocks noChangeArrowheads="1"/>
                </p:cNvSpPr>
                <p:nvPr/>
              </p:nvSpPr>
              <p:spPr bwMode="auto">
                <a:xfrm>
                  <a:off x="32" y="3282"/>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收者</a:t>
                  </a:r>
                </a:p>
              </p:txBody>
            </p:sp>
            <p:sp>
              <p:nvSpPr>
                <p:cNvPr id="31859" name="Rectangle 115"/>
                <p:cNvSpPr>
                  <a:spLocks noChangeArrowheads="1"/>
                </p:cNvSpPr>
                <p:nvPr/>
              </p:nvSpPr>
              <p:spPr bwMode="auto">
                <a:xfrm>
                  <a:off x="0" y="3282"/>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64" name="Group 120"/>
            <p:cNvGrpSpPr>
              <a:grpSpLocks/>
            </p:cNvGrpSpPr>
            <p:nvPr/>
          </p:nvGrpSpPr>
          <p:grpSpPr bwMode="auto">
            <a:xfrm>
              <a:off x="744" y="3282"/>
              <a:ext cx="1328" cy="403"/>
              <a:chOff x="744" y="3282"/>
              <a:chExt cx="1328" cy="403"/>
            </a:xfrm>
          </p:grpSpPr>
          <p:sp>
            <p:nvSpPr>
              <p:cNvPr id="31774" name="Rectangle 30"/>
              <p:cNvSpPr>
                <a:spLocks noChangeArrowheads="1"/>
              </p:cNvSpPr>
              <p:nvPr/>
            </p:nvSpPr>
            <p:spPr bwMode="auto">
              <a:xfrm>
                <a:off x="776" y="3282"/>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流放犹太人</a:t>
                </a:r>
                <a:r>
                  <a:rPr lang="en-US" altLang="zh-CN" sz="2000" b="1">
                    <a:solidFill>
                      <a:srgbClr val="000000"/>
                    </a:solidFill>
                    <a:latin typeface="Arial Narrow" charset="0"/>
                    <a:ea typeface="宋体" charset="0"/>
                    <a:cs typeface="宋体" charset="0"/>
                  </a:rPr>
                  <a:t> (ca. 550 BC)</a:t>
                </a:r>
              </a:p>
            </p:txBody>
          </p:sp>
          <p:sp>
            <p:nvSpPr>
              <p:cNvPr id="31863" name="Rectangle 119"/>
              <p:cNvSpPr>
                <a:spLocks noChangeArrowheads="1"/>
              </p:cNvSpPr>
              <p:nvPr/>
            </p:nvSpPr>
            <p:spPr bwMode="auto">
              <a:xfrm>
                <a:off x="744" y="3282"/>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66" name="Group 122"/>
            <p:cNvGrpSpPr>
              <a:grpSpLocks/>
            </p:cNvGrpSpPr>
            <p:nvPr/>
          </p:nvGrpSpPr>
          <p:grpSpPr bwMode="auto">
            <a:xfrm>
              <a:off x="2072" y="3282"/>
              <a:ext cx="1720" cy="403"/>
              <a:chOff x="2072" y="3282"/>
              <a:chExt cx="1720" cy="403"/>
            </a:xfrm>
          </p:grpSpPr>
          <p:sp>
            <p:nvSpPr>
              <p:cNvPr id="31775" name="Rectangle 31"/>
              <p:cNvSpPr>
                <a:spLocks noChangeArrowheads="1"/>
              </p:cNvSpPr>
              <p:nvPr/>
            </p:nvSpPr>
            <p:spPr bwMode="auto">
              <a:xfrm>
                <a:off x="2104" y="3282"/>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b="1">
                    <a:solidFill>
                      <a:srgbClr val="000000"/>
                    </a:solidFill>
                    <a:ea typeface="宋体" charset="0"/>
                    <a:cs typeface="宋体" charset="0"/>
                  </a:rPr>
                  <a:t>流放后犹太人</a:t>
                </a:r>
                <a:r>
                  <a:rPr lang="en-US" altLang="zh-CN" sz="2000" b="1">
                    <a:solidFill>
                      <a:srgbClr val="000000"/>
                    </a:solidFill>
                    <a:latin typeface="Arial Narrow" charset="0"/>
                    <a:ea typeface="宋体" charset="0"/>
                    <a:cs typeface="宋体" charset="0"/>
                  </a:rPr>
                  <a:t>(ca. 440 BC)</a:t>
                </a:r>
              </a:p>
            </p:txBody>
          </p:sp>
          <p:sp>
            <p:nvSpPr>
              <p:cNvPr id="31865" name="Rectangle 121"/>
              <p:cNvSpPr>
                <a:spLocks noChangeArrowheads="1"/>
              </p:cNvSpPr>
              <p:nvPr/>
            </p:nvSpPr>
            <p:spPr bwMode="auto">
              <a:xfrm>
                <a:off x="2072" y="3282"/>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0" name="Group 126"/>
            <p:cNvGrpSpPr>
              <a:grpSpLocks/>
            </p:cNvGrpSpPr>
            <p:nvPr/>
          </p:nvGrpSpPr>
          <p:grpSpPr bwMode="auto">
            <a:xfrm>
              <a:off x="0" y="3685"/>
              <a:ext cx="744" cy="403"/>
              <a:chOff x="0" y="3685"/>
              <a:chExt cx="744" cy="403"/>
            </a:xfrm>
          </p:grpSpPr>
          <p:sp>
            <p:nvSpPr>
              <p:cNvPr id="31869" name="Rectangle 125"/>
              <p:cNvSpPr>
                <a:spLocks noChangeArrowheads="1"/>
              </p:cNvSpPr>
              <p:nvPr/>
            </p:nvSpPr>
            <p:spPr bwMode="auto">
              <a:xfrm>
                <a:off x="0" y="3685"/>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68" name="Group 124"/>
              <p:cNvGrpSpPr>
                <a:grpSpLocks/>
              </p:cNvGrpSpPr>
              <p:nvPr/>
            </p:nvGrpSpPr>
            <p:grpSpPr bwMode="auto">
              <a:xfrm>
                <a:off x="0" y="3685"/>
                <a:ext cx="744" cy="403"/>
                <a:chOff x="0" y="3685"/>
                <a:chExt cx="744" cy="403"/>
              </a:xfrm>
            </p:grpSpPr>
            <p:sp>
              <p:nvSpPr>
                <p:cNvPr id="31776" name="Rectangle 32"/>
                <p:cNvSpPr>
                  <a:spLocks noChangeArrowheads="1"/>
                </p:cNvSpPr>
                <p:nvPr/>
              </p:nvSpPr>
              <p:spPr bwMode="auto">
                <a:xfrm>
                  <a:off x="32" y="3685"/>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年期</a:t>
                  </a:r>
                </a:p>
              </p:txBody>
            </p:sp>
            <p:sp>
              <p:nvSpPr>
                <p:cNvPr id="31867" name="Rectangle 123"/>
                <p:cNvSpPr>
                  <a:spLocks noChangeArrowheads="1"/>
                </p:cNvSpPr>
                <p:nvPr/>
              </p:nvSpPr>
              <p:spPr bwMode="auto">
                <a:xfrm>
                  <a:off x="0" y="3685"/>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72" name="Group 128"/>
            <p:cNvGrpSpPr>
              <a:grpSpLocks/>
            </p:cNvGrpSpPr>
            <p:nvPr/>
          </p:nvGrpSpPr>
          <p:grpSpPr bwMode="auto">
            <a:xfrm>
              <a:off x="744" y="3685"/>
              <a:ext cx="1328" cy="403"/>
              <a:chOff x="744" y="3685"/>
              <a:chExt cx="1328" cy="403"/>
            </a:xfrm>
          </p:grpSpPr>
          <p:sp>
            <p:nvSpPr>
              <p:cNvPr id="31777" name="Rectangle 33"/>
              <p:cNvSpPr>
                <a:spLocks noChangeArrowheads="1"/>
              </p:cNvSpPr>
              <p:nvPr/>
            </p:nvSpPr>
            <p:spPr bwMode="auto">
              <a:xfrm>
                <a:off x="776" y="3685"/>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971-586 BC</a:t>
                </a:r>
              </a:p>
            </p:txBody>
          </p:sp>
          <p:sp>
            <p:nvSpPr>
              <p:cNvPr id="31871" name="Rectangle 127"/>
              <p:cNvSpPr>
                <a:spLocks noChangeArrowheads="1"/>
              </p:cNvSpPr>
              <p:nvPr/>
            </p:nvSpPr>
            <p:spPr bwMode="auto">
              <a:xfrm>
                <a:off x="744" y="3685"/>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4" name="Group 130"/>
            <p:cNvGrpSpPr>
              <a:grpSpLocks/>
            </p:cNvGrpSpPr>
            <p:nvPr/>
          </p:nvGrpSpPr>
          <p:grpSpPr bwMode="auto">
            <a:xfrm>
              <a:off x="2072" y="3685"/>
              <a:ext cx="1720" cy="403"/>
              <a:chOff x="2072" y="3685"/>
              <a:chExt cx="1720" cy="403"/>
            </a:xfrm>
          </p:grpSpPr>
          <p:sp>
            <p:nvSpPr>
              <p:cNvPr id="31778" name="Rectangle 34"/>
              <p:cNvSpPr>
                <a:spLocks noChangeArrowheads="1"/>
              </p:cNvSpPr>
              <p:nvPr/>
            </p:nvSpPr>
            <p:spPr bwMode="auto">
              <a:xfrm>
                <a:off x="2104" y="3685"/>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1011-538 BC</a:t>
                </a:r>
              </a:p>
            </p:txBody>
          </p:sp>
          <p:sp>
            <p:nvSpPr>
              <p:cNvPr id="31873" name="Rectangle 129"/>
              <p:cNvSpPr>
                <a:spLocks noChangeArrowheads="1"/>
              </p:cNvSpPr>
              <p:nvPr/>
            </p:nvSpPr>
            <p:spPr bwMode="auto">
              <a:xfrm>
                <a:off x="2072" y="3685"/>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8" name="Group 134"/>
            <p:cNvGrpSpPr>
              <a:grpSpLocks/>
            </p:cNvGrpSpPr>
            <p:nvPr/>
          </p:nvGrpSpPr>
          <p:grpSpPr bwMode="auto">
            <a:xfrm>
              <a:off x="0" y="4088"/>
              <a:ext cx="744" cy="518"/>
              <a:chOff x="0" y="4088"/>
              <a:chExt cx="744" cy="518"/>
            </a:xfrm>
          </p:grpSpPr>
          <p:sp>
            <p:nvSpPr>
              <p:cNvPr id="31877" name="Rectangle 133"/>
              <p:cNvSpPr>
                <a:spLocks noChangeArrowheads="1"/>
              </p:cNvSpPr>
              <p:nvPr/>
            </p:nvSpPr>
            <p:spPr bwMode="auto">
              <a:xfrm>
                <a:off x="0" y="4088"/>
                <a:ext cx="744" cy="518"/>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76" name="Group 132"/>
              <p:cNvGrpSpPr>
                <a:grpSpLocks/>
              </p:cNvGrpSpPr>
              <p:nvPr/>
            </p:nvGrpSpPr>
            <p:grpSpPr bwMode="auto">
              <a:xfrm>
                <a:off x="0" y="4088"/>
                <a:ext cx="744" cy="518"/>
                <a:chOff x="0" y="4088"/>
                <a:chExt cx="744" cy="518"/>
              </a:xfrm>
            </p:grpSpPr>
            <p:sp>
              <p:nvSpPr>
                <p:cNvPr id="31779" name="Rectangle 35"/>
                <p:cNvSpPr>
                  <a:spLocks noChangeArrowheads="1"/>
                </p:cNvSpPr>
                <p:nvPr/>
              </p:nvSpPr>
              <p:spPr bwMode="auto">
                <a:xfrm>
                  <a:off x="32" y="4088"/>
                  <a:ext cx="680" cy="518"/>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重点</a:t>
                  </a:r>
                </a:p>
              </p:txBody>
            </p:sp>
            <p:sp>
              <p:nvSpPr>
                <p:cNvPr id="31875" name="Rectangle 131"/>
                <p:cNvSpPr>
                  <a:spLocks noChangeArrowheads="1"/>
                </p:cNvSpPr>
                <p:nvPr/>
              </p:nvSpPr>
              <p:spPr bwMode="auto">
                <a:xfrm>
                  <a:off x="0" y="4088"/>
                  <a:ext cx="744"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80" name="Group 136"/>
            <p:cNvGrpSpPr>
              <a:grpSpLocks/>
            </p:cNvGrpSpPr>
            <p:nvPr/>
          </p:nvGrpSpPr>
          <p:grpSpPr bwMode="auto">
            <a:xfrm>
              <a:off x="744" y="4088"/>
              <a:ext cx="1328" cy="518"/>
              <a:chOff x="744" y="4088"/>
              <a:chExt cx="1328" cy="518"/>
            </a:xfrm>
          </p:grpSpPr>
          <p:sp>
            <p:nvSpPr>
              <p:cNvPr id="31780" name="Rectangle 36"/>
              <p:cNvSpPr>
                <a:spLocks noChangeArrowheads="1"/>
              </p:cNvSpPr>
              <p:nvPr/>
            </p:nvSpPr>
            <p:spPr bwMode="auto">
              <a:xfrm>
                <a:off x="776" y="4088"/>
                <a:ext cx="1264"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1900" b="1">
                    <a:solidFill>
                      <a:srgbClr val="000000"/>
                    </a:solidFill>
                    <a:latin typeface="Arial Narrow" charset="0"/>
                    <a:ea typeface="宋体" charset="0"/>
                    <a:cs typeface="宋体" charset="0"/>
                  </a:rPr>
                  <a:t>政治</a:t>
                </a:r>
                <a:r>
                  <a:rPr lang="en-US" altLang="zh-CN" sz="1900" b="1">
                    <a:solidFill>
                      <a:srgbClr val="000000"/>
                    </a:solidFill>
                    <a:latin typeface="Arial Narrow" charset="0"/>
                    <a:ea typeface="宋体" charset="0"/>
                    <a:cs typeface="宋体" charset="0"/>
                  </a:rPr>
                  <a:t>: </a:t>
                </a:r>
                <a:r>
                  <a:rPr lang="zh-CN" altLang="en-US" sz="1900" b="1">
                    <a:solidFill>
                      <a:srgbClr val="000000"/>
                    </a:solidFill>
                    <a:latin typeface="Arial Narrow" charset="0"/>
                    <a:ea typeface="宋体" charset="0"/>
                    <a:cs typeface="宋体" charset="0"/>
                  </a:rPr>
                  <a:t>皇位为重点</a:t>
                </a:r>
                <a:endParaRPr lang="en-US" altLang="zh-CN" sz="1900" b="1">
                  <a:solidFill>
                    <a:srgbClr val="000000"/>
                  </a:solidFill>
                  <a:latin typeface="Arial Narrow" charset="0"/>
                  <a:ea typeface="宋体" charset="0"/>
                  <a:cs typeface="宋体" charset="0"/>
                </a:endParaRPr>
              </a:p>
            </p:txBody>
          </p:sp>
          <p:sp>
            <p:nvSpPr>
              <p:cNvPr id="31879" name="Rectangle 135"/>
              <p:cNvSpPr>
                <a:spLocks noChangeArrowheads="1"/>
              </p:cNvSpPr>
              <p:nvPr/>
            </p:nvSpPr>
            <p:spPr bwMode="auto">
              <a:xfrm>
                <a:off x="744" y="4088"/>
                <a:ext cx="1328"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82" name="Group 138"/>
            <p:cNvGrpSpPr>
              <a:grpSpLocks/>
            </p:cNvGrpSpPr>
            <p:nvPr/>
          </p:nvGrpSpPr>
          <p:grpSpPr bwMode="auto">
            <a:xfrm>
              <a:off x="2072" y="4088"/>
              <a:ext cx="1720" cy="518"/>
              <a:chOff x="2072" y="4088"/>
              <a:chExt cx="1720" cy="518"/>
            </a:xfrm>
          </p:grpSpPr>
          <p:sp>
            <p:nvSpPr>
              <p:cNvPr id="31781" name="Rectangle 37"/>
              <p:cNvSpPr>
                <a:spLocks noChangeArrowheads="1"/>
              </p:cNvSpPr>
              <p:nvPr/>
            </p:nvSpPr>
            <p:spPr bwMode="auto">
              <a:xfrm>
                <a:off x="2104" y="4088"/>
                <a:ext cx="1656"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1900" b="1">
                    <a:solidFill>
                      <a:srgbClr val="000000"/>
                    </a:solidFill>
                    <a:latin typeface="Arial Narrow" charset="0"/>
                    <a:ea typeface="宋体" charset="0"/>
                    <a:cs typeface="宋体" charset="0"/>
                  </a:rPr>
                  <a:t>圣性</a:t>
                </a:r>
                <a:r>
                  <a:rPr lang="en-US" altLang="zh-CN" sz="1900" b="1">
                    <a:solidFill>
                      <a:srgbClr val="000000"/>
                    </a:solidFill>
                    <a:latin typeface="Arial Narrow" charset="0"/>
                    <a:ea typeface="宋体" charset="0"/>
                    <a:cs typeface="宋体" charset="0"/>
                  </a:rPr>
                  <a:t>: </a:t>
                </a:r>
                <a:r>
                  <a:rPr lang="zh-CN" altLang="en-US" sz="1900" b="1">
                    <a:solidFill>
                      <a:srgbClr val="000000"/>
                    </a:solidFill>
                    <a:latin typeface="Arial Narrow" charset="0"/>
                    <a:ea typeface="宋体" charset="0"/>
                    <a:cs typeface="宋体" charset="0"/>
                  </a:rPr>
                  <a:t>圣殿为重点</a:t>
                </a:r>
              </a:p>
            </p:txBody>
          </p:sp>
          <p:sp>
            <p:nvSpPr>
              <p:cNvPr id="31881" name="Rectangle 137"/>
              <p:cNvSpPr>
                <a:spLocks noChangeArrowheads="1"/>
              </p:cNvSpPr>
              <p:nvPr/>
            </p:nvSpPr>
            <p:spPr bwMode="auto">
              <a:xfrm>
                <a:off x="2072" y="4088"/>
                <a:ext cx="1720"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86" name="Group 142"/>
            <p:cNvGrpSpPr>
              <a:grpSpLocks/>
            </p:cNvGrpSpPr>
            <p:nvPr/>
          </p:nvGrpSpPr>
          <p:grpSpPr bwMode="auto">
            <a:xfrm>
              <a:off x="0" y="4606"/>
              <a:ext cx="744" cy="403"/>
              <a:chOff x="0" y="4606"/>
              <a:chExt cx="744" cy="403"/>
            </a:xfrm>
          </p:grpSpPr>
          <p:sp>
            <p:nvSpPr>
              <p:cNvPr id="31885" name="Rectangle 141"/>
              <p:cNvSpPr>
                <a:spLocks noChangeArrowheads="1"/>
              </p:cNvSpPr>
              <p:nvPr/>
            </p:nvSpPr>
            <p:spPr bwMode="auto">
              <a:xfrm>
                <a:off x="0" y="4606"/>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84" name="Group 140"/>
              <p:cNvGrpSpPr>
                <a:grpSpLocks/>
              </p:cNvGrpSpPr>
              <p:nvPr/>
            </p:nvGrpSpPr>
            <p:grpSpPr bwMode="auto">
              <a:xfrm>
                <a:off x="0" y="4606"/>
                <a:ext cx="744" cy="403"/>
                <a:chOff x="0" y="4606"/>
                <a:chExt cx="744" cy="403"/>
              </a:xfrm>
            </p:grpSpPr>
            <p:sp>
              <p:nvSpPr>
                <p:cNvPr id="31782" name="Rectangle 38"/>
                <p:cNvSpPr>
                  <a:spLocks noChangeArrowheads="1"/>
                </p:cNvSpPr>
                <p:nvPr/>
              </p:nvSpPr>
              <p:spPr bwMode="auto">
                <a:xfrm>
                  <a:off x="32" y="4606"/>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内容</a:t>
                  </a:r>
                </a:p>
              </p:txBody>
            </p:sp>
            <p:sp>
              <p:nvSpPr>
                <p:cNvPr id="31883" name="Rectangle 139"/>
                <p:cNvSpPr>
                  <a:spLocks noChangeArrowheads="1"/>
                </p:cNvSpPr>
                <p:nvPr/>
              </p:nvSpPr>
              <p:spPr bwMode="auto">
                <a:xfrm>
                  <a:off x="0" y="4606"/>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88" name="Group 144"/>
            <p:cNvGrpSpPr>
              <a:grpSpLocks/>
            </p:cNvGrpSpPr>
            <p:nvPr/>
          </p:nvGrpSpPr>
          <p:grpSpPr bwMode="auto">
            <a:xfrm>
              <a:off x="744" y="4606"/>
              <a:ext cx="1328" cy="403"/>
              <a:chOff x="744" y="4606"/>
              <a:chExt cx="1328" cy="403"/>
            </a:xfrm>
          </p:grpSpPr>
          <p:sp>
            <p:nvSpPr>
              <p:cNvPr id="31783" name="Rectangle 39"/>
              <p:cNvSpPr>
                <a:spLocks noChangeArrowheads="1"/>
              </p:cNvSpPr>
              <p:nvPr/>
            </p:nvSpPr>
            <p:spPr bwMode="auto">
              <a:xfrm>
                <a:off x="776" y="4606"/>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历史的</a:t>
                </a:r>
              </a:p>
            </p:txBody>
          </p:sp>
          <p:sp>
            <p:nvSpPr>
              <p:cNvPr id="31887" name="Rectangle 143"/>
              <p:cNvSpPr>
                <a:spLocks noChangeArrowheads="1"/>
              </p:cNvSpPr>
              <p:nvPr/>
            </p:nvSpPr>
            <p:spPr bwMode="auto">
              <a:xfrm>
                <a:off x="744" y="4606"/>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0" name="Group 146"/>
            <p:cNvGrpSpPr>
              <a:grpSpLocks/>
            </p:cNvGrpSpPr>
            <p:nvPr/>
          </p:nvGrpSpPr>
          <p:grpSpPr bwMode="auto">
            <a:xfrm>
              <a:off x="2072" y="4606"/>
              <a:ext cx="1720" cy="403"/>
              <a:chOff x="2072" y="4606"/>
              <a:chExt cx="1720" cy="403"/>
            </a:xfrm>
          </p:grpSpPr>
          <p:sp>
            <p:nvSpPr>
              <p:cNvPr id="31784" name="Rectangle 40"/>
              <p:cNvSpPr>
                <a:spLocks noChangeArrowheads="1"/>
              </p:cNvSpPr>
              <p:nvPr/>
            </p:nvSpPr>
            <p:spPr bwMode="auto">
              <a:xfrm>
                <a:off x="2104" y="4606"/>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神学的</a:t>
                </a:r>
              </a:p>
            </p:txBody>
          </p:sp>
          <p:sp>
            <p:nvSpPr>
              <p:cNvPr id="31889" name="Rectangle 145"/>
              <p:cNvSpPr>
                <a:spLocks noChangeArrowheads="1"/>
              </p:cNvSpPr>
              <p:nvPr/>
            </p:nvSpPr>
            <p:spPr bwMode="auto">
              <a:xfrm>
                <a:off x="2072" y="4606"/>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4" name="Group 150"/>
            <p:cNvGrpSpPr>
              <a:grpSpLocks/>
            </p:cNvGrpSpPr>
            <p:nvPr/>
          </p:nvGrpSpPr>
          <p:grpSpPr bwMode="auto">
            <a:xfrm>
              <a:off x="0" y="5009"/>
              <a:ext cx="744" cy="403"/>
              <a:chOff x="0" y="5009"/>
              <a:chExt cx="744" cy="403"/>
            </a:xfrm>
          </p:grpSpPr>
          <p:sp>
            <p:nvSpPr>
              <p:cNvPr id="31893" name="Rectangle 149"/>
              <p:cNvSpPr>
                <a:spLocks noChangeArrowheads="1"/>
              </p:cNvSpPr>
              <p:nvPr/>
            </p:nvSpPr>
            <p:spPr bwMode="auto">
              <a:xfrm>
                <a:off x="0" y="5009"/>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92" name="Group 148"/>
              <p:cNvGrpSpPr>
                <a:grpSpLocks/>
              </p:cNvGrpSpPr>
              <p:nvPr/>
            </p:nvGrpSpPr>
            <p:grpSpPr bwMode="auto">
              <a:xfrm>
                <a:off x="0" y="5009"/>
                <a:ext cx="744" cy="403"/>
                <a:chOff x="0" y="5009"/>
                <a:chExt cx="744" cy="403"/>
              </a:xfrm>
            </p:grpSpPr>
            <p:sp>
              <p:nvSpPr>
                <p:cNvPr id="31785" name="Rectangle 41"/>
                <p:cNvSpPr>
                  <a:spLocks noChangeArrowheads="1"/>
                </p:cNvSpPr>
                <p:nvPr/>
              </p:nvSpPr>
              <p:spPr bwMode="auto">
                <a:xfrm>
                  <a:off x="32" y="5009"/>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属性</a:t>
                  </a:r>
                </a:p>
              </p:txBody>
            </p:sp>
            <p:sp>
              <p:nvSpPr>
                <p:cNvPr id="31891" name="Rectangle 147"/>
                <p:cNvSpPr>
                  <a:spLocks noChangeArrowheads="1"/>
                </p:cNvSpPr>
                <p:nvPr/>
              </p:nvSpPr>
              <p:spPr bwMode="auto">
                <a:xfrm>
                  <a:off x="0" y="5009"/>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96" name="Group 152"/>
            <p:cNvGrpSpPr>
              <a:grpSpLocks/>
            </p:cNvGrpSpPr>
            <p:nvPr/>
          </p:nvGrpSpPr>
          <p:grpSpPr bwMode="auto">
            <a:xfrm>
              <a:off x="744" y="5009"/>
              <a:ext cx="1328" cy="403"/>
              <a:chOff x="744" y="5009"/>
              <a:chExt cx="1328" cy="403"/>
            </a:xfrm>
          </p:grpSpPr>
          <p:sp>
            <p:nvSpPr>
              <p:cNvPr id="31786" name="Rectangle 42"/>
              <p:cNvSpPr>
                <a:spLocks noChangeArrowheads="1"/>
              </p:cNvSpPr>
              <p:nvPr/>
            </p:nvSpPr>
            <p:spPr bwMode="auto">
              <a:xfrm>
                <a:off x="776" y="5009"/>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上帝的正义</a:t>
                </a:r>
              </a:p>
            </p:txBody>
          </p:sp>
          <p:sp>
            <p:nvSpPr>
              <p:cNvPr id="31895" name="Rectangle 151"/>
              <p:cNvSpPr>
                <a:spLocks noChangeArrowheads="1"/>
              </p:cNvSpPr>
              <p:nvPr/>
            </p:nvSpPr>
            <p:spPr bwMode="auto">
              <a:xfrm>
                <a:off x="744" y="5009"/>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8" name="Group 154"/>
            <p:cNvGrpSpPr>
              <a:grpSpLocks/>
            </p:cNvGrpSpPr>
            <p:nvPr/>
          </p:nvGrpSpPr>
          <p:grpSpPr bwMode="auto">
            <a:xfrm>
              <a:off x="2072" y="5009"/>
              <a:ext cx="1720" cy="403"/>
              <a:chOff x="2072" y="5009"/>
              <a:chExt cx="1720" cy="403"/>
            </a:xfrm>
          </p:grpSpPr>
          <p:sp>
            <p:nvSpPr>
              <p:cNvPr id="31787" name="Rectangle 43"/>
              <p:cNvSpPr>
                <a:spLocks noChangeArrowheads="1"/>
              </p:cNvSpPr>
              <p:nvPr/>
            </p:nvSpPr>
            <p:spPr bwMode="auto">
              <a:xfrm>
                <a:off x="2104" y="5009"/>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上帝的恩典</a:t>
                </a:r>
              </a:p>
            </p:txBody>
          </p:sp>
          <p:sp>
            <p:nvSpPr>
              <p:cNvPr id="31897" name="Rectangle 153"/>
              <p:cNvSpPr>
                <a:spLocks noChangeArrowheads="1"/>
              </p:cNvSpPr>
              <p:nvPr/>
            </p:nvSpPr>
            <p:spPr bwMode="auto">
              <a:xfrm>
                <a:off x="2072" y="5009"/>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902" name="Group 158"/>
            <p:cNvGrpSpPr>
              <a:grpSpLocks/>
            </p:cNvGrpSpPr>
            <p:nvPr/>
          </p:nvGrpSpPr>
          <p:grpSpPr bwMode="auto">
            <a:xfrm>
              <a:off x="0" y="5412"/>
              <a:ext cx="744" cy="403"/>
              <a:chOff x="0" y="5412"/>
              <a:chExt cx="744" cy="403"/>
            </a:xfrm>
          </p:grpSpPr>
          <p:sp>
            <p:nvSpPr>
              <p:cNvPr id="31901" name="Rectangle 157"/>
              <p:cNvSpPr>
                <a:spLocks noChangeArrowheads="1"/>
              </p:cNvSpPr>
              <p:nvPr/>
            </p:nvSpPr>
            <p:spPr bwMode="auto">
              <a:xfrm>
                <a:off x="0" y="5412"/>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900" name="Group 156"/>
              <p:cNvGrpSpPr>
                <a:grpSpLocks/>
              </p:cNvGrpSpPr>
              <p:nvPr/>
            </p:nvGrpSpPr>
            <p:grpSpPr bwMode="auto">
              <a:xfrm>
                <a:off x="0" y="5412"/>
                <a:ext cx="744" cy="403"/>
                <a:chOff x="0" y="5412"/>
                <a:chExt cx="744" cy="403"/>
              </a:xfrm>
            </p:grpSpPr>
            <p:sp>
              <p:nvSpPr>
                <p:cNvPr id="31788" name="Rectangle 44"/>
                <p:cNvSpPr>
                  <a:spLocks noChangeArrowheads="1"/>
                </p:cNvSpPr>
                <p:nvPr/>
              </p:nvSpPr>
              <p:spPr bwMode="auto">
                <a:xfrm>
                  <a:off x="32" y="5412"/>
                  <a:ext cx="680"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领导</a:t>
                  </a:r>
                </a:p>
              </p:txBody>
            </p:sp>
            <p:sp>
              <p:nvSpPr>
                <p:cNvPr id="31899" name="Rectangle 155"/>
                <p:cNvSpPr>
                  <a:spLocks noChangeArrowheads="1"/>
                </p:cNvSpPr>
                <p:nvPr/>
              </p:nvSpPr>
              <p:spPr bwMode="auto">
                <a:xfrm>
                  <a:off x="0" y="5412"/>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904" name="Group 160"/>
            <p:cNvGrpSpPr>
              <a:grpSpLocks/>
            </p:cNvGrpSpPr>
            <p:nvPr/>
          </p:nvGrpSpPr>
          <p:grpSpPr bwMode="auto">
            <a:xfrm>
              <a:off x="744" y="5412"/>
              <a:ext cx="1328" cy="403"/>
              <a:chOff x="744" y="5412"/>
              <a:chExt cx="1328" cy="403"/>
            </a:xfrm>
          </p:grpSpPr>
          <p:sp>
            <p:nvSpPr>
              <p:cNvPr id="31789" name="Rectangle 45"/>
              <p:cNvSpPr>
                <a:spLocks noChangeArrowheads="1"/>
              </p:cNvSpPr>
              <p:nvPr/>
            </p:nvSpPr>
            <p:spPr bwMode="auto">
              <a:xfrm>
                <a:off x="776" y="5412"/>
                <a:ext cx="126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人的责任</a:t>
                </a:r>
              </a:p>
            </p:txBody>
          </p:sp>
          <p:sp>
            <p:nvSpPr>
              <p:cNvPr id="31903" name="Rectangle 159"/>
              <p:cNvSpPr>
                <a:spLocks noChangeArrowheads="1"/>
              </p:cNvSpPr>
              <p:nvPr/>
            </p:nvSpPr>
            <p:spPr bwMode="auto">
              <a:xfrm>
                <a:off x="744" y="5412"/>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906" name="Group 162"/>
            <p:cNvGrpSpPr>
              <a:grpSpLocks/>
            </p:cNvGrpSpPr>
            <p:nvPr/>
          </p:nvGrpSpPr>
          <p:grpSpPr bwMode="auto">
            <a:xfrm>
              <a:off x="2072" y="5412"/>
              <a:ext cx="1720" cy="403"/>
              <a:chOff x="2072" y="5412"/>
              <a:chExt cx="1720" cy="403"/>
            </a:xfrm>
          </p:grpSpPr>
          <p:sp>
            <p:nvSpPr>
              <p:cNvPr id="31790" name="Rectangle 46"/>
              <p:cNvSpPr>
                <a:spLocks noChangeArrowheads="1"/>
              </p:cNvSpPr>
              <p:nvPr/>
            </p:nvSpPr>
            <p:spPr bwMode="auto">
              <a:xfrm>
                <a:off x="2104" y="5412"/>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神的主权</a:t>
                </a:r>
              </a:p>
            </p:txBody>
          </p:sp>
          <p:sp>
            <p:nvSpPr>
              <p:cNvPr id="31905" name="Rectangle 161"/>
              <p:cNvSpPr>
                <a:spLocks noChangeArrowheads="1"/>
              </p:cNvSpPr>
              <p:nvPr/>
            </p:nvSpPr>
            <p:spPr bwMode="auto">
              <a:xfrm>
                <a:off x="2072" y="5412"/>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sp>
        <p:nvSpPr>
          <p:cNvPr id="31908" name="WordArt 164"/>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r>
              <a:rPr lang="zh-TW" altLang="en-US" sz="3600" kern="10">
                <a:ln w="9525" cap="sq">
                  <a:solidFill>
                    <a:srgbClr val="CC99FF"/>
                  </a:solidFill>
                  <a:round/>
                  <a:headEnd type="none" w="sm" len="sm"/>
                  <a:tailEnd type="none" w="sm" len="sm"/>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rPr>
              <a:t>列王纪</a:t>
            </a:r>
            <a:endParaRPr lang="en-US" sz="3600" kern="10">
              <a:ln w="9525" cap="sq">
                <a:solidFill>
                  <a:srgbClr val="CC99FF"/>
                </a:solidFill>
                <a:round/>
                <a:headEnd type="none" w="sm" len="sm"/>
                <a:tailEnd type="none" w="sm" len="sm"/>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endParaRPr>
          </a:p>
        </p:txBody>
      </p:sp>
      <p:sp>
        <p:nvSpPr>
          <p:cNvPr id="31909" name="WordArt 165"/>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Impact"/>
                <a:ea typeface="Impact"/>
                <a:cs typeface="Impact"/>
              </a:rPr>
              <a:t>历代志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Impact"/>
              <a:ea typeface="Impact"/>
              <a:cs typeface="Impact"/>
            </a:endParaRPr>
          </a:p>
        </p:txBody>
      </p:sp>
      <p:sp>
        <p:nvSpPr>
          <p:cNvPr id="31910" name="Text Box 166"/>
          <p:cNvSpPr txBox="1">
            <a:spLocks noChangeArrowheads="1"/>
          </p:cNvSpPr>
          <p:nvPr/>
        </p:nvSpPr>
        <p:spPr bwMode="auto">
          <a:xfrm>
            <a:off x="8458200" y="0"/>
            <a:ext cx="685800" cy="533400"/>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b="1">
                <a:solidFill>
                  <a:srgbClr val="000000"/>
                </a:solidFill>
                <a:cs typeface="+mn-cs"/>
              </a:rPr>
              <a:t>264</a:t>
            </a:r>
          </a:p>
        </p:txBody>
      </p:sp>
    </p:spTree>
    <p:extLst>
      <p:ext uri="{BB962C8B-B14F-4D97-AF65-F5344CB8AC3E}">
        <p14:creationId xmlns:p14="http://schemas.microsoft.com/office/powerpoint/2010/main" val="1298785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1907"/>
                                        </p:tgtEl>
                                        <p:attrNameLst>
                                          <p:attrName>style.visibility</p:attrName>
                                        </p:attrNameLst>
                                      </p:cBhvr>
                                      <p:to>
                                        <p:strVal val="visible"/>
                                      </p:to>
                                    </p:set>
                                    <p:anim calcmode="lin" valueType="num">
                                      <p:cBhvr>
                                        <p:cTn id="7" dur="1000" fill="hold"/>
                                        <p:tgtEl>
                                          <p:spTgt spid="31907"/>
                                        </p:tgtEl>
                                        <p:attrNameLst>
                                          <p:attrName>ppt_w</p:attrName>
                                        </p:attrNameLst>
                                      </p:cBhvr>
                                      <p:tavLst>
                                        <p:tav tm="0">
                                          <p:val>
                                            <p:fltVal val="0"/>
                                          </p:val>
                                        </p:tav>
                                        <p:tav tm="100000">
                                          <p:val>
                                            <p:strVal val="#ppt_w"/>
                                          </p:val>
                                        </p:tav>
                                      </p:tavLst>
                                    </p:anim>
                                    <p:anim calcmode="lin" valueType="num">
                                      <p:cBhvr>
                                        <p:cTn id="8" dur="1000" fill="hold"/>
                                        <p:tgtEl>
                                          <p:spTgt spid="31907"/>
                                        </p:tgtEl>
                                        <p:attrNameLst>
                                          <p:attrName>ppt_h</p:attrName>
                                        </p:attrNameLst>
                                      </p:cBhvr>
                                      <p:tavLst>
                                        <p:tav tm="0">
                                          <p:val>
                                            <p:fltVal val="0"/>
                                          </p:val>
                                        </p:tav>
                                        <p:tav tm="100000">
                                          <p:val>
                                            <p:strVal val="#ppt_h"/>
                                          </p:val>
                                        </p:tav>
                                      </p:tavLst>
                                    </p:anim>
                                    <p:anim calcmode="lin" valueType="num">
                                      <p:cBhvr>
                                        <p:cTn id="9" dur="1000" fill="hold"/>
                                        <p:tgtEl>
                                          <p:spTgt spid="319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90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31908"/>
                                        </p:tgtEl>
                                        <p:attrNameLst>
                                          <p:attrName>style.visibility</p:attrName>
                                        </p:attrNameLst>
                                      </p:cBhvr>
                                      <p:to>
                                        <p:strVal val="visible"/>
                                      </p:to>
                                    </p:set>
                                    <p:animEffect transition="in" filter="checkerboard(across)">
                                      <p:cBhvr>
                                        <p:cTn id="14" dur="500"/>
                                        <p:tgtEl>
                                          <p:spTgt spid="31908"/>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31909"/>
                                        </p:tgtEl>
                                        <p:attrNameLst>
                                          <p:attrName>style.visibility</p:attrName>
                                        </p:attrNameLst>
                                      </p:cBhvr>
                                      <p:to>
                                        <p:strVal val="visible"/>
                                      </p:to>
                                    </p:set>
                                    <p:animEffect transition="in" filter="checkerboard(across)">
                                      <p:cBhvr>
                                        <p:cTn id="18" dur="500"/>
                                        <p:tgtEl>
                                          <p:spTgt spid="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8" grpId="0" animBg="1"/>
      <p:bldP spid="3190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特点</a:t>
            </a:r>
          </a:p>
        </p:txBody>
      </p:sp>
      <p:sp>
        <p:nvSpPr>
          <p:cNvPr id="32771" name="Rectangle 3"/>
          <p:cNvSpPr>
            <a:spLocks noGrp="1" noChangeArrowheads="1"/>
          </p:cNvSpPr>
          <p:nvPr>
            <p:ph type="body" sz="half" idx="1"/>
          </p:nvPr>
        </p:nvSpPr>
        <p:spPr>
          <a:xfrm>
            <a:off x="914400" y="1295400"/>
            <a:ext cx="7848600" cy="4953000"/>
          </a:xfrm>
        </p:spPr>
        <p:txBody>
          <a:bodyPr/>
          <a:lstStyle/>
          <a:p>
            <a:pPr marL="568325" indent="-568325">
              <a:buFont typeface="Wingdings" charset="0"/>
              <a:buChar char="Ø"/>
            </a:pPr>
            <a:r>
              <a:rPr lang="zh-CN" altLang="en-US" b="1" i="1">
                <a:solidFill>
                  <a:srgbClr val="FFCC00"/>
                </a:solidFill>
                <a:latin typeface="Arial Narrow" charset="0"/>
                <a:ea typeface="宋体" charset="0"/>
                <a:cs typeface="宋体" charset="0"/>
              </a:rPr>
              <a:t>当你添加这些在一起</a:t>
            </a:r>
            <a:r>
              <a:rPr lang="en-US" altLang="zh-CN" b="1" i="1">
                <a:solidFill>
                  <a:srgbClr val="FFCC00"/>
                </a:solidFill>
                <a:latin typeface="Arial Narrow" charset="0"/>
                <a:ea typeface="宋体" charset="0"/>
                <a:cs typeface="宋体" charset="0"/>
              </a:rPr>
              <a:t>: </a:t>
            </a:r>
          </a:p>
          <a:p>
            <a:pPr marL="682625" lvl="1" indent="55563">
              <a:buFont typeface="Wingdings" charset="0"/>
              <a:buChar char="Ø"/>
            </a:pPr>
            <a:r>
              <a:rPr lang="zh-CN" altLang="en-US" b="1" i="1">
                <a:solidFill>
                  <a:srgbClr val="FFCC00"/>
                </a:solidFill>
                <a:latin typeface="Arial Narrow" charset="0"/>
                <a:ea typeface="宋体" charset="0"/>
                <a:cs typeface="宋体" charset="0"/>
              </a:rPr>
              <a:t>家谱性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1–9</a:t>
            </a:r>
            <a:r>
              <a:rPr lang="zh-CN" altLang="en-US" b="1" i="1">
                <a:solidFill>
                  <a:srgbClr val="FFCC00"/>
                </a:solidFill>
                <a:latin typeface="Arial Narrow" charset="0"/>
                <a:ea typeface="宋体" charset="0"/>
                <a:cs typeface="宋体" charset="0"/>
              </a:rPr>
              <a:t>从</a:t>
            </a:r>
            <a:r>
              <a:rPr lang="en-US" altLang="zh-CN" b="1" i="1">
                <a:solidFill>
                  <a:srgbClr val="FFCC00"/>
                </a:solidFill>
                <a:latin typeface="Arial Narrow" charset="0"/>
                <a:ea typeface="宋体" charset="0"/>
                <a:cs typeface="宋体" charset="0"/>
              </a:rPr>
              <a:t>4143 BC), </a:t>
            </a:r>
            <a:r>
              <a:rPr lang="zh-CN" altLang="en-US" b="1" i="1">
                <a:solidFill>
                  <a:srgbClr val="FFCC00"/>
                </a:solidFill>
                <a:latin typeface="Arial Narrow" charset="0"/>
                <a:ea typeface="宋体" charset="0"/>
                <a:cs typeface="宋体" charset="0"/>
              </a:rPr>
              <a:t>加上</a:t>
            </a:r>
          </a:p>
          <a:p>
            <a:pPr marL="682625" lvl="1" indent="55563">
              <a:buFont typeface="Wingdings" charset="0"/>
              <a:buChar char="Ø"/>
            </a:pPr>
            <a:r>
              <a:rPr lang="zh-CN" altLang="en-US" b="1" i="1">
                <a:solidFill>
                  <a:srgbClr val="FFCC00"/>
                </a:solidFill>
                <a:latin typeface="Arial Narrow" charset="0"/>
                <a:ea typeface="宋体" charset="0"/>
                <a:cs typeface="宋体" charset="0"/>
              </a:rPr>
              <a:t>故事性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10—</a:t>
            </a:r>
            <a:r>
              <a:rPr lang="zh-CN" altLang="en-US" b="1" i="1">
                <a:solidFill>
                  <a:srgbClr val="FFCC00"/>
                </a:solidFill>
                <a:latin typeface="Arial Narrow" charset="0"/>
                <a:ea typeface="宋体" charset="0"/>
                <a:cs typeface="宋体" charset="0"/>
              </a:rPr>
              <a:t>历代志下</a:t>
            </a:r>
            <a:r>
              <a:rPr lang="en-US" altLang="zh-CN" b="1" i="1">
                <a:solidFill>
                  <a:srgbClr val="FFCC00"/>
                </a:solidFill>
                <a:latin typeface="Arial Narrow" charset="0"/>
                <a:ea typeface="宋体" charset="0"/>
                <a:cs typeface="宋体" charset="0"/>
              </a:rPr>
              <a:t> 36 </a:t>
            </a:r>
            <a:r>
              <a:rPr lang="zh-CN" altLang="en-US" b="1" i="1">
                <a:solidFill>
                  <a:srgbClr val="FFCC00"/>
                </a:solidFill>
                <a:latin typeface="Arial Narrow" charset="0"/>
                <a:ea typeface="宋体" charset="0"/>
                <a:cs typeface="宋体" charset="0"/>
              </a:rPr>
              <a:t>结束 </a:t>
            </a:r>
            <a:r>
              <a:rPr lang="en-US" altLang="zh-CN" b="1" i="1">
                <a:solidFill>
                  <a:srgbClr val="FFCC00"/>
                </a:solidFill>
                <a:latin typeface="Arial Narrow" charset="0"/>
                <a:ea typeface="宋体" charset="0"/>
                <a:cs typeface="宋体" charset="0"/>
              </a:rPr>
              <a:t>538 BC), </a:t>
            </a:r>
          </a:p>
          <a:p>
            <a:pPr marL="682625" lvl="1" indent="55563">
              <a:buFont typeface="Wingdings" charset="0"/>
              <a:buChar char="Ø"/>
            </a:pPr>
            <a:r>
              <a:rPr lang="zh-CN" altLang="en-US" b="1" i="1">
                <a:solidFill>
                  <a:srgbClr val="FFCC00"/>
                </a:solidFill>
                <a:latin typeface="Arial Narrow" charset="0"/>
                <a:ea typeface="宋体" charset="0"/>
                <a:cs typeface="宋体" charset="0"/>
              </a:rPr>
              <a:t>历代志所覆盖的时间比圣经中任何一本书都长</a:t>
            </a:r>
            <a:r>
              <a:rPr lang="en-US" altLang="zh-CN" b="1" i="1">
                <a:solidFill>
                  <a:srgbClr val="FFCC00"/>
                </a:solidFill>
                <a:latin typeface="Arial Narrow" charset="0"/>
                <a:ea typeface="宋体" charset="0"/>
                <a:cs typeface="宋体" charset="0"/>
              </a:rPr>
              <a:t>(3606 years!).</a:t>
            </a:r>
          </a:p>
          <a:p>
            <a:pPr marL="568325" indent="-568325">
              <a:buFont typeface="Wingdings" charset="0"/>
              <a:buChar char="Ø"/>
            </a:pPr>
            <a:endParaRPr lang="en-US" altLang="zh-CN" b="1" i="1">
              <a:solidFill>
                <a:srgbClr val="FFCC00"/>
              </a:solidFill>
              <a:latin typeface="Arial Narrow" charset="0"/>
              <a:ea typeface="宋体" charset="0"/>
              <a:cs typeface="宋体" charset="0"/>
            </a:endParaRPr>
          </a:p>
          <a:p>
            <a:pPr marL="568325" indent="-568325">
              <a:buFont typeface="Wingdings" charset="0"/>
              <a:buChar char="Ø"/>
            </a:pPr>
            <a:r>
              <a:rPr lang="zh-CN" altLang="en-US" b="1" i="1">
                <a:solidFill>
                  <a:srgbClr val="FFCC00"/>
                </a:solidFill>
                <a:latin typeface="Arial Narrow" charset="0"/>
                <a:ea typeface="宋体" charset="0"/>
                <a:cs typeface="宋体" charset="0"/>
              </a:rPr>
              <a:t>历代志是独特的，它在圣经里包含了最大的家谱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1–9). </a:t>
            </a:r>
          </a:p>
          <a:p>
            <a:pPr marL="568325" indent="-568325">
              <a:buFont typeface="Wingdings" charset="0"/>
              <a:buChar char="Ø"/>
            </a:pPr>
            <a:endParaRPr lang="en-US" altLang="zh-CN" b="1" i="1">
              <a:solidFill>
                <a:srgbClr val="FFCC00"/>
              </a:solidFill>
              <a:latin typeface="Arial Narrow" charset="0"/>
              <a:ea typeface="宋体" charset="0"/>
              <a:cs typeface="宋体" charset="0"/>
            </a:endParaRPr>
          </a:p>
          <a:p>
            <a:pPr marL="568325" indent="-568325">
              <a:buFont typeface="Wingdings" charset="0"/>
              <a:buChar char="Ø"/>
            </a:pPr>
            <a:r>
              <a:rPr lang="zh-CN" altLang="en-US" b="1" i="1">
                <a:solidFill>
                  <a:srgbClr val="FFCC00"/>
                </a:solidFill>
                <a:latin typeface="Arial Narrow" charset="0"/>
                <a:ea typeface="宋体" charset="0"/>
                <a:cs typeface="宋体" charset="0"/>
              </a:rPr>
              <a:t>历代志书显现在圣经希伯来书的最后本</a:t>
            </a:r>
            <a:r>
              <a:rPr lang="en-US" altLang="zh-CN" b="1" i="1">
                <a:solidFill>
                  <a:srgbClr val="FFCC00"/>
                </a:solidFill>
                <a:latin typeface="Arial Narrow" charset="0"/>
                <a:ea typeface="宋体" charset="0"/>
                <a:cs typeface="宋体" charset="0"/>
              </a:rPr>
              <a:t>.</a:t>
            </a:r>
          </a:p>
        </p:txBody>
      </p:sp>
      <p:sp>
        <p:nvSpPr>
          <p:cNvPr id="32772" name="Text Box 4"/>
          <p:cNvSpPr txBox="1">
            <a:spLocks noChangeArrowheads="1"/>
          </p:cNvSpPr>
          <p:nvPr/>
        </p:nvSpPr>
        <p:spPr bwMode="auto">
          <a:xfrm>
            <a:off x="7696200" y="152400"/>
            <a:ext cx="1295400" cy="457200"/>
          </a:xfrm>
          <a:prstGeom prst="rect">
            <a:avLst/>
          </a:prstGeom>
          <a:solidFill>
            <a:schemeClr val="tx1"/>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a:solidFill>
                  <a:srgbClr val="FFFFFF"/>
                </a:solidFill>
                <a:cs typeface="+mn-cs"/>
              </a:rPr>
              <a:t>263-264</a:t>
            </a:r>
          </a:p>
        </p:txBody>
      </p:sp>
    </p:spTree>
    <p:extLst>
      <p:ext uri="{BB962C8B-B14F-4D97-AF65-F5344CB8AC3E}">
        <p14:creationId xmlns:p14="http://schemas.microsoft.com/office/powerpoint/2010/main" val="247791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77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anim calcmode="lin" valueType="num">
                                      <p:cBhvr additive="base">
                                        <p:cTn id="19"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5" end="5"/>
                                            </p:txEl>
                                          </p:spTgt>
                                        </p:tgtEl>
                                        <p:attrNameLst>
                                          <p:attrName>style.visibility</p:attrName>
                                        </p:attrNameLst>
                                      </p:cBhvr>
                                      <p:to>
                                        <p:strVal val="visible"/>
                                      </p:to>
                                    </p:set>
                                    <p:anim calcmode="lin" valueType="num">
                                      <p:cBhvr additive="base">
                                        <p:cTn id="25"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1">
                                            <p:txEl>
                                              <p:pRg st="7" end="7"/>
                                            </p:txEl>
                                          </p:spTgt>
                                        </p:tgtEl>
                                        <p:attrNameLst>
                                          <p:attrName>style.visibility</p:attrName>
                                        </p:attrNameLst>
                                      </p:cBhvr>
                                      <p:to>
                                        <p:strVal val="visible"/>
                                      </p:to>
                                    </p:set>
                                    <p:anim calcmode="lin" valueType="num">
                                      <p:cBhvr additive="base">
                                        <p:cTn id="31"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1447800" y="152400"/>
            <a:ext cx="5943600" cy="762000"/>
          </a:xfrm>
          <a:solidFill>
            <a:schemeClr val="tx1"/>
          </a:solid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论文</a:t>
            </a:r>
          </a:p>
        </p:txBody>
      </p:sp>
      <p:sp>
        <p:nvSpPr>
          <p:cNvPr id="33795" name="Rectangle 3"/>
          <p:cNvSpPr>
            <a:spLocks noGrp="1" noChangeArrowheads="1"/>
          </p:cNvSpPr>
          <p:nvPr>
            <p:ph type="body" sz="half" idx="4294967295"/>
          </p:nvPr>
        </p:nvSpPr>
        <p:spPr>
          <a:xfrm>
            <a:off x="838200" y="1066800"/>
            <a:ext cx="8001000" cy="5257800"/>
          </a:xfrm>
        </p:spPr>
        <p:txBody>
          <a:bodyPr/>
          <a:lstStyle/>
          <a:p>
            <a:pPr marL="533400" indent="-533400">
              <a:lnSpc>
                <a:spcPct val="90000"/>
              </a:lnSpc>
              <a:buFont typeface="Wingdings" charset="0"/>
              <a:buChar char="Ø"/>
            </a:pPr>
            <a:r>
              <a:rPr lang="zh-CN" altLang="en-US" sz="2800" b="1">
                <a:latin typeface="Arial Narrow" charset="0"/>
                <a:ea typeface="宋体" charset="0"/>
                <a:cs typeface="宋体" charset="0"/>
              </a:rPr>
              <a:t>历代志的</a:t>
            </a:r>
            <a:r>
              <a:rPr lang="zh-CN" altLang="en-US" sz="2800" b="1" u="sng">
                <a:latin typeface="Arial Narrow" charset="0"/>
                <a:ea typeface="宋体" charset="0"/>
                <a:cs typeface="宋体" charset="0"/>
              </a:rPr>
              <a:t>中心思想</a:t>
            </a:r>
            <a:r>
              <a:rPr lang="zh-CN" altLang="en-US" sz="2800" b="1">
                <a:latin typeface="Arial Narrow" charset="0"/>
                <a:ea typeface="宋体" charset="0"/>
                <a:cs typeface="宋体" charset="0"/>
              </a:rPr>
              <a:t>就是</a:t>
            </a:r>
            <a:r>
              <a:rPr lang="zh-CN" altLang="en-US" sz="2800" b="1" u="sng">
                <a:latin typeface="Arial Narrow" charset="0"/>
                <a:ea typeface="宋体" charset="0"/>
                <a:cs typeface="宋体" charset="0"/>
              </a:rPr>
              <a:t>圣殿</a:t>
            </a:r>
            <a:r>
              <a:rPr lang="zh-CN" altLang="en-US" sz="2800" b="1">
                <a:latin typeface="Arial Narrow" charset="0"/>
                <a:ea typeface="宋体" charset="0"/>
                <a:cs typeface="宋体" charset="0"/>
              </a:rPr>
              <a:t>。圣殿是这一段以色列王国历史的主线。</a:t>
            </a:r>
            <a:endParaRPr lang="en-US" altLang="zh-CN" sz="2800" b="1">
              <a:latin typeface="Arial Narrow" charset="0"/>
              <a:ea typeface="宋体" charset="0"/>
              <a:cs typeface="宋体" charset="0"/>
            </a:endParaRPr>
          </a:p>
          <a:p>
            <a:pPr marL="533400" indent="-533400">
              <a:lnSpc>
                <a:spcPct val="90000"/>
              </a:lnSpc>
              <a:buFont typeface="Wingdings" charset="0"/>
              <a:buChar char="Ø"/>
            </a:pPr>
            <a:r>
              <a:rPr lang="zh-CN" altLang="en-US" sz="2800" b="1">
                <a:latin typeface="Arial Narrow" charset="0"/>
                <a:ea typeface="宋体" charset="0"/>
                <a:cs typeface="宋体" charset="0"/>
              </a:rPr>
              <a:t>本书的作者之所以要强调圣殿是要从属灵和神国的角度来鼓励那些被掳归回的剩余的子民：</a:t>
            </a:r>
            <a:r>
              <a:rPr lang="zh-CN" altLang="en-US" sz="2800" b="1" u="sng">
                <a:latin typeface="Arial Narrow" charset="0"/>
                <a:ea typeface="宋体" charset="0"/>
                <a:cs typeface="宋体" charset="0"/>
              </a:rPr>
              <a:t>尽管大卫的宝座并不在他们中间，但是大卫王权的族谱和上帝本身在他们中间</a:t>
            </a:r>
            <a:r>
              <a:rPr lang="zh-CN" altLang="en-US" sz="2800" b="1">
                <a:latin typeface="Arial Narrow" charset="0"/>
                <a:ea typeface="宋体" charset="0"/>
                <a:cs typeface="宋体" charset="0"/>
              </a:rPr>
              <a:t>（历代志上</a:t>
            </a:r>
            <a:r>
              <a:rPr lang="en-US" altLang="zh-CN" sz="2800" b="1">
                <a:latin typeface="Arial Narrow" charset="0"/>
                <a:ea typeface="宋体" charset="0"/>
                <a:cs typeface="宋体" charset="0"/>
              </a:rPr>
              <a:t>1-9</a:t>
            </a:r>
            <a:r>
              <a:rPr lang="zh-CN" altLang="en-US" sz="2800" b="1">
                <a:latin typeface="Arial Narrow" charset="0"/>
                <a:ea typeface="宋体" charset="0"/>
                <a:cs typeface="宋体" charset="0"/>
              </a:rPr>
              <a:t>章）；所以，他们要从祖先拜偶像的错误中学到功课，并以圣殿为中心敬拜神。</a:t>
            </a:r>
            <a:endParaRPr lang="en-US" altLang="zh-CN" sz="2800" b="1">
              <a:latin typeface="Arial Narrow" charset="0"/>
              <a:ea typeface="宋体" charset="0"/>
              <a:cs typeface="宋体" charset="0"/>
            </a:endParaRPr>
          </a:p>
          <a:p>
            <a:pPr marL="533400" indent="-533400">
              <a:lnSpc>
                <a:spcPct val="90000"/>
              </a:lnSpc>
              <a:buFont typeface="Wingdings" charset="0"/>
              <a:buChar char="Ø"/>
            </a:pPr>
            <a:r>
              <a:rPr lang="zh-CN" altLang="en-US" sz="2800" b="1">
                <a:latin typeface="Arial Narrow" charset="0"/>
                <a:ea typeface="宋体" charset="0"/>
                <a:cs typeface="宋体" charset="0"/>
              </a:rPr>
              <a:t>所以，在耶路撒冷以圣殿为敬拜神的唯一中心是本书的重点。这是为了在多年的不同地方的偶像崇拜之后重新建立合宜的敬拜方式。</a:t>
            </a:r>
            <a:endParaRPr lang="en-US" altLang="zh-CN" sz="2800" b="1">
              <a:latin typeface="Arial Narrow" charset="0"/>
              <a:ea typeface="宋体" charset="0"/>
              <a:cs typeface="宋体" charset="0"/>
            </a:endParaRPr>
          </a:p>
        </p:txBody>
      </p:sp>
      <p:sp>
        <p:nvSpPr>
          <p:cNvPr id="177156"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a:solidFill>
                  <a:srgbClr val="FFFFFF"/>
                </a:solidFill>
                <a:ea typeface="宋体" charset="0"/>
                <a:cs typeface="宋体" charset="0"/>
              </a:rPr>
              <a:t>265</a:t>
            </a:r>
          </a:p>
        </p:txBody>
      </p:sp>
    </p:spTree>
    <p:extLst>
      <p:ext uri="{BB962C8B-B14F-4D97-AF65-F5344CB8AC3E}">
        <p14:creationId xmlns:p14="http://schemas.microsoft.com/office/powerpoint/2010/main" val="745287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r>
              <a:rPr lang="zh-CN" altLang="en-US" b="1">
                <a:solidFill>
                  <a:srgbClr val="FFFFFF"/>
                </a:solidFill>
                <a:latin typeface="Arial Black" charset="0"/>
                <a:ea typeface="宋体" charset="0"/>
                <a:cs typeface="宋体" charset="0"/>
              </a:rPr>
              <a:t>综合</a:t>
            </a:r>
          </a:p>
        </p:txBody>
      </p:sp>
      <p:sp>
        <p:nvSpPr>
          <p:cNvPr id="34820" name="Text Box 4"/>
          <p:cNvSpPr txBox="1">
            <a:spLocks noChangeArrowheads="1"/>
          </p:cNvSpPr>
          <p:nvPr/>
        </p:nvSpPr>
        <p:spPr bwMode="auto">
          <a:xfrm>
            <a:off x="8077200" y="152400"/>
            <a:ext cx="914400" cy="457200"/>
          </a:xfrm>
          <a:prstGeom prst="rect">
            <a:avLst/>
          </a:prstGeom>
          <a:solidFill>
            <a:schemeClr val="tx1"/>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a:solidFill>
                  <a:srgbClr val="FFFFFF"/>
                </a:solidFill>
                <a:cs typeface="+mn-cs"/>
              </a:rPr>
              <a:t>265</a:t>
            </a:r>
          </a:p>
        </p:txBody>
      </p:sp>
      <p:sp>
        <p:nvSpPr>
          <p:cNvPr id="34822" name="Text Box 6"/>
          <p:cNvSpPr txBox="1">
            <a:spLocks noChangeArrowheads="1"/>
          </p:cNvSpPr>
          <p:nvPr/>
        </p:nvSpPr>
        <p:spPr bwMode="auto">
          <a:xfrm>
            <a:off x="539750" y="3068638"/>
            <a:ext cx="5600700" cy="588962"/>
          </a:xfrm>
          <a:prstGeom prst="rect">
            <a:avLst/>
          </a:prstGeom>
          <a:solidFill>
            <a:srgbClr val="B2B2B2"/>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sz="3200" b="1">
                <a:solidFill>
                  <a:srgbClr val="000000"/>
                </a:solidFill>
                <a:latin typeface="Arial Black" charset="0"/>
                <a:ea typeface="宋体" charset="0"/>
                <a:cs typeface="宋体" charset="0"/>
              </a:rPr>
              <a:t>1—9	</a:t>
            </a:r>
            <a:r>
              <a:rPr lang="zh-CN" altLang="en-US" sz="3200" b="1">
                <a:solidFill>
                  <a:srgbClr val="000000"/>
                </a:solidFill>
                <a:latin typeface="Arial Black" charset="0"/>
                <a:ea typeface="宋体" charset="0"/>
                <a:cs typeface="宋体" charset="0"/>
              </a:rPr>
              <a:t>大卫的家谱线代</a:t>
            </a:r>
            <a:endParaRPr lang="en-US" altLang="zh-CN" sz="3200" b="1">
              <a:solidFill>
                <a:srgbClr val="000000"/>
              </a:solidFill>
              <a:latin typeface="Arial Black" charset="0"/>
              <a:ea typeface="宋体" charset="0"/>
              <a:cs typeface="宋体" charset="0"/>
            </a:endParaRPr>
          </a:p>
        </p:txBody>
      </p:sp>
      <p:sp>
        <p:nvSpPr>
          <p:cNvPr id="34823" name="Text Box 7"/>
          <p:cNvSpPr txBox="1">
            <a:spLocks noChangeArrowheads="1"/>
          </p:cNvSpPr>
          <p:nvPr/>
        </p:nvSpPr>
        <p:spPr bwMode="auto">
          <a:xfrm>
            <a:off x="1066800" y="1392238"/>
            <a:ext cx="7010400" cy="588962"/>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zh-CN" altLang="en-US" sz="3200" b="1">
                <a:solidFill>
                  <a:srgbClr val="000000"/>
                </a:solidFill>
                <a:latin typeface="Arial Black" charset="0"/>
                <a:ea typeface="宋体" charset="0"/>
                <a:cs typeface="宋体" charset="0"/>
              </a:rPr>
              <a:t>大卫的线代建立</a:t>
            </a:r>
          </a:p>
        </p:txBody>
      </p:sp>
      <p:sp>
        <p:nvSpPr>
          <p:cNvPr id="34824" name="Text Box 8"/>
          <p:cNvSpPr txBox="1">
            <a:spLocks noChangeArrowheads="1"/>
          </p:cNvSpPr>
          <p:nvPr/>
        </p:nvSpPr>
        <p:spPr bwMode="auto">
          <a:xfrm>
            <a:off x="2895600" y="4953000"/>
            <a:ext cx="6248400" cy="1076325"/>
          </a:xfrm>
          <a:prstGeom prst="rect">
            <a:avLst/>
          </a:prstGeom>
          <a:solidFill>
            <a:srgbClr val="B2B2B2"/>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sz="3200" b="1">
                <a:solidFill>
                  <a:srgbClr val="000000"/>
                </a:solidFill>
                <a:latin typeface="Arial Black" charset="0"/>
                <a:ea typeface="宋体" charset="0"/>
                <a:cs typeface="宋体" charset="0"/>
              </a:rPr>
              <a:t>10—29	</a:t>
            </a:r>
            <a:r>
              <a:rPr lang="zh-CN" altLang="en-US" sz="3200" b="1">
                <a:solidFill>
                  <a:srgbClr val="000000"/>
                </a:solidFill>
                <a:latin typeface="Arial Black" charset="0"/>
                <a:ea typeface="宋体" charset="0"/>
                <a:cs typeface="宋体" charset="0"/>
              </a:rPr>
              <a:t>大卫为约柜 </a:t>
            </a:r>
            <a:r>
              <a:rPr lang="en-US" altLang="zh-CN" sz="3200" b="1">
                <a:solidFill>
                  <a:srgbClr val="000000"/>
                </a:solidFill>
                <a:latin typeface="Arial Black" charset="0"/>
                <a:ea typeface="宋体" charset="0"/>
                <a:cs typeface="宋体" charset="0"/>
              </a:rPr>
              <a:t>/ </a:t>
            </a:r>
            <a:r>
              <a:rPr lang="zh-CN" altLang="en-US" sz="3200" b="1">
                <a:solidFill>
                  <a:srgbClr val="000000"/>
                </a:solidFill>
                <a:latin typeface="Arial Black" charset="0"/>
                <a:ea typeface="宋体" charset="0"/>
                <a:cs typeface="宋体" charset="0"/>
              </a:rPr>
              <a:t>圣殿感到顾虑</a:t>
            </a:r>
            <a:endParaRPr lang="en-US" altLang="zh-CN" sz="3200" b="1">
              <a:solidFill>
                <a:srgbClr val="000000"/>
              </a:solidFill>
              <a:latin typeface="Arial Black" charset="0"/>
              <a:ea typeface="宋体" charset="0"/>
              <a:cs typeface="宋体" charset="0"/>
            </a:endParaRPr>
          </a:p>
        </p:txBody>
      </p:sp>
    </p:spTree>
    <p:extLst>
      <p:ext uri="{BB962C8B-B14F-4D97-AF65-F5344CB8AC3E}">
        <p14:creationId xmlns:p14="http://schemas.microsoft.com/office/powerpoint/2010/main" val="1251108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8067" name="Text Box 3"/>
          <p:cNvSpPr txBox="1">
            <a:spLocks noChangeArrowheads="1"/>
          </p:cNvSpPr>
          <p:nvPr/>
        </p:nvSpPr>
        <p:spPr bwMode="auto">
          <a:xfrm>
            <a:off x="684213" y="1620838"/>
            <a:ext cx="2935287" cy="1798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latin typeface="Times" charset="0"/>
                <a:ea typeface="宋体" charset="0"/>
                <a:cs typeface="Times New Roman" charset="0"/>
              </a:rPr>
              <a:t>列王纪上 </a:t>
            </a:r>
            <a:r>
              <a:rPr lang="en-US" sz="3200" b="1">
                <a:solidFill>
                  <a:srgbClr val="FFFFFF"/>
                </a:solidFill>
                <a:latin typeface="Times" charset="0"/>
                <a:ea typeface="宋体" charset="0"/>
                <a:cs typeface="Times New Roman" charset="0"/>
              </a:rPr>
              <a:t>1-11        </a:t>
            </a:r>
            <a:r>
              <a:rPr lang="zh-CN" altLang="en-US" sz="3200" b="1">
                <a:solidFill>
                  <a:srgbClr val="FFFFFF"/>
                </a:solidFill>
                <a:latin typeface="Times" charset="0"/>
                <a:ea typeface="宋体" charset="0"/>
                <a:cs typeface="Times New Roman" charset="0"/>
              </a:rPr>
              <a:t>联合在</a:t>
            </a:r>
          </a:p>
          <a:p>
            <a:pPr algn="ctr">
              <a:spcBef>
                <a:spcPct val="50000"/>
              </a:spcBef>
            </a:pPr>
            <a:r>
              <a:rPr lang="zh-CN" altLang="en-US" sz="3200" b="1">
                <a:solidFill>
                  <a:srgbClr val="FFFFFF"/>
                </a:solidFill>
                <a:latin typeface="Times" charset="0"/>
                <a:ea typeface="宋体" charset="0"/>
                <a:cs typeface="Times New Roman" charset="0"/>
              </a:rPr>
              <a:t>所罗门之下</a:t>
            </a:r>
            <a:endParaRPr lang="en-US" sz="3200" b="1">
              <a:solidFill>
                <a:srgbClr val="FFFFFF"/>
              </a:solidFill>
              <a:latin typeface="Times" charset="0"/>
              <a:ea typeface="宋体" charset="0"/>
              <a:cs typeface="Times New Roman" charset="0"/>
            </a:endParaRPr>
          </a:p>
        </p:txBody>
      </p:sp>
      <p:sp>
        <p:nvSpPr>
          <p:cNvPr id="88068" name="Text Box 4"/>
          <p:cNvSpPr txBox="1">
            <a:spLocks noChangeArrowheads="1"/>
          </p:cNvSpPr>
          <p:nvPr/>
        </p:nvSpPr>
        <p:spPr bwMode="auto">
          <a:xfrm>
            <a:off x="2124075" y="260350"/>
            <a:ext cx="43434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lvl="2" algn="ctr">
              <a:spcBef>
                <a:spcPct val="50000"/>
              </a:spcBef>
            </a:pPr>
            <a:r>
              <a:rPr lang="zh-CN" altLang="en-US" sz="4400" b="1">
                <a:solidFill>
                  <a:srgbClr val="FFFFFF"/>
                </a:solidFill>
                <a:latin typeface="Times" charset="0"/>
                <a:ea typeface="宋体" charset="0"/>
                <a:cs typeface="Times New Roman" charset="0"/>
              </a:rPr>
              <a:t>联合王国</a:t>
            </a:r>
            <a:r>
              <a:rPr lang="en-US" sz="3600" b="1">
                <a:solidFill>
                  <a:srgbClr val="FFFFFF"/>
                </a:solidFill>
                <a:latin typeface="Times" charset="0"/>
                <a:ea typeface="宋体" charset="0"/>
                <a:cs typeface="Times New Roman" charset="0"/>
              </a:rPr>
              <a:t> </a:t>
            </a:r>
            <a:endParaRPr lang="en-US" u="sng">
              <a:solidFill>
                <a:srgbClr val="000000"/>
              </a:solidFill>
              <a:ea typeface="宋体" charset="0"/>
              <a:cs typeface="Times New Roman" charset="0"/>
            </a:endParaRPr>
          </a:p>
        </p:txBody>
      </p:sp>
      <p:pic>
        <p:nvPicPr>
          <p:cNvPr id="88069" name="Picture 5" descr="1 Kings"/>
          <p:cNvPicPr>
            <a:picLocks noChangeAspect="1" noChangeArrowheads="1"/>
          </p:cNvPicPr>
          <p:nvPr/>
        </p:nvPicPr>
        <p:blipFill>
          <a:blip r:embed="rId4">
            <a:extLst>
              <a:ext uri="{28A0092B-C50C-407E-A947-70E740481C1C}">
                <a14:useLocalDpi xmlns:a14="http://schemas.microsoft.com/office/drawing/2010/main" val="0"/>
              </a:ext>
            </a:extLst>
          </a:blip>
          <a:srcRect r="3751" b="5556"/>
          <a:stretch>
            <a:fillRect/>
          </a:stretch>
        </p:blipFill>
        <p:spPr bwMode="auto">
          <a:xfrm>
            <a:off x="3962400" y="1150938"/>
            <a:ext cx="3200400" cy="2354262"/>
          </a:xfrm>
          <a:prstGeom prst="rect">
            <a:avLst/>
          </a:prstGeom>
          <a:noFill/>
          <a:extLst>
            <a:ext uri="{909E8E84-426E-40dd-AFC4-6F175D3DCCD1}">
              <a14:hiddenFill xmlns="" xmlns:a14="http://schemas.microsoft.com/office/drawing/2010/main">
                <a:solidFill>
                  <a:srgbClr val="FFFFFF"/>
                </a:solidFill>
              </a14:hiddenFill>
            </a:ext>
          </a:extLst>
        </p:spPr>
      </p:pic>
      <p:pic>
        <p:nvPicPr>
          <p:cNvPr id="88070" name="Picture 6" descr="2 Kings"/>
          <p:cNvPicPr>
            <a:picLocks noChangeAspect="1" noChangeArrowheads="1"/>
          </p:cNvPicPr>
          <p:nvPr/>
        </p:nvPicPr>
        <p:blipFill>
          <a:blip r:embed="rId5">
            <a:extLst>
              <a:ext uri="{28A0092B-C50C-407E-A947-70E740481C1C}">
                <a14:useLocalDpi xmlns:a14="http://schemas.microsoft.com/office/drawing/2010/main" val="0"/>
              </a:ext>
            </a:extLst>
          </a:blip>
          <a:srcRect r="2916"/>
          <a:stretch>
            <a:fillRect/>
          </a:stretch>
        </p:blipFill>
        <p:spPr bwMode="auto">
          <a:xfrm>
            <a:off x="4038600" y="4143375"/>
            <a:ext cx="3117850" cy="2409825"/>
          </a:xfrm>
          <a:prstGeom prst="rect">
            <a:avLst/>
          </a:prstGeom>
          <a:noFill/>
          <a:extLst>
            <a:ext uri="{909E8E84-426E-40dd-AFC4-6F175D3DCCD1}">
              <a14:hiddenFill xmlns="" xmlns:a14="http://schemas.microsoft.com/office/drawing/2010/main">
                <a:solidFill>
                  <a:srgbClr val="FFFFFF"/>
                </a:solidFill>
              </a14:hiddenFill>
            </a:ext>
          </a:extLst>
        </p:spPr>
      </p:pic>
      <p:sp>
        <p:nvSpPr>
          <p:cNvPr id="88071" name="Text Box 7"/>
          <p:cNvSpPr txBox="1">
            <a:spLocks noChangeArrowheads="1"/>
          </p:cNvSpPr>
          <p:nvPr/>
        </p:nvSpPr>
        <p:spPr bwMode="auto">
          <a:xfrm>
            <a:off x="468313" y="3962400"/>
            <a:ext cx="3036887" cy="228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列王纪上</a:t>
            </a:r>
            <a:r>
              <a:rPr lang="zh-CN" altLang="en-US" sz="3200" b="1">
                <a:solidFill>
                  <a:srgbClr val="FFFFFF"/>
                </a:solidFill>
                <a:latin typeface="Times" charset="0"/>
                <a:ea typeface="宋体" charset="0"/>
                <a:cs typeface="Times New Roman" charset="0"/>
              </a:rPr>
              <a:t>第十二章</a:t>
            </a:r>
            <a:r>
              <a:rPr lang="en-US" altLang="zh-CN" sz="3200" b="1">
                <a:solidFill>
                  <a:srgbClr val="FFFFFF"/>
                </a:solidFill>
                <a:latin typeface="Times" charset="0"/>
                <a:ea typeface="宋体" charset="0"/>
                <a:cs typeface="Times New Roman" charset="0"/>
              </a:rPr>
              <a:t> </a:t>
            </a:r>
            <a:r>
              <a:rPr lang="zh-CN" altLang="en-US" sz="3200" b="1">
                <a:solidFill>
                  <a:srgbClr val="FFFFFF"/>
                </a:solidFill>
                <a:latin typeface="Times" charset="0"/>
                <a:ea typeface="宋体" charset="0"/>
                <a:cs typeface="宋体" charset="0"/>
              </a:rPr>
              <a:t>及 </a:t>
            </a:r>
            <a:r>
              <a:rPr lang="zh-CN" altLang="en-US" sz="3200" b="1">
                <a:solidFill>
                  <a:srgbClr val="FFFFFF"/>
                </a:solidFill>
                <a:ea typeface="宋体" charset="0"/>
                <a:cs typeface="宋体" charset="0"/>
              </a:rPr>
              <a:t>列王纪下第二十五章</a:t>
            </a:r>
            <a:r>
              <a:rPr lang="en-US" sz="3200" b="1">
                <a:solidFill>
                  <a:srgbClr val="FFFFFF"/>
                </a:solidFill>
                <a:latin typeface="Times" charset="0"/>
                <a:cs typeface="Times New Roman" charset="0"/>
              </a:rPr>
              <a:t>        </a:t>
            </a:r>
            <a:endParaRPr lang="en-US" altLang="zh-CN" sz="3200" b="1">
              <a:solidFill>
                <a:srgbClr val="FFFFFF"/>
              </a:solidFill>
              <a:latin typeface="Times" charset="0"/>
              <a:ea typeface="宋体" charset="0"/>
              <a:cs typeface="宋体" charset="0"/>
            </a:endParaRPr>
          </a:p>
          <a:p>
            <a:pPr algn="ctr">
              <a:spcBef>
                <a:spcPct val="50000"/>
              </a:spcBef>
            </a:pPr>
            <a:r>
              <a:rPr lang="zh-CN" altLang="en-US" sz="3200" b="1">
                <a:solidFill>
                  <a:srgbClr val="FFFFFF"/>
                </a:solidFill>
                <a:latin typeface="Times" charset="0"/>
                <a:ea typeface="宋体" charset="0"/>
                <a:cs typeface="宋体" charset="0"/>
              </a:rPr>
              <a:t>根据流亡分裂</a:t>
            </a:r>
            <a:endParaRPr lang="en-US" sz="3200" b="1">
              <a:solidFill>
                <a:srgbClr val="FFFFFF"/>
              </a:solidFill>
              <a:latin typeface="Times" charset="0"/>
              <a:cs typeface="Times New Roman" charset="0"/>
            </a:endParaRPr>
          </a:p>
        </p:txBody>
      </p:sp>
    </p:spTree>
    <p:extLst>
      <p:ext uri="{BB962C8B-B14F-4D97-AF65-F5344CB8AC3E}">
        <p14:creationId xmlns:p14="http://schemas.microsoft.com/office/powerpoint/2010/main" val="34491216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Occasion</a:t>
            </a:r>
          </a:p>
        </p:txBody>
      </p:sp>
      <p:sp>
        <p:nvSpPr>
          <p:cNvPr id="5" name="Rectangle 3"/>
          <p:cNvSpPr txBox="1">
            <a:spLocks noChangeArrowheads="1"/>
          </p:cNvSpPr>
          <p:nvPr/>
        </p:nvSpPr>
        <p:spPr bwMode="auto">
          <a:xfrm>
            <a:off x="1259632" y="1700808"/>
            <a:ext cx="7467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a:latin typeface="Arial"/>
                <a:cs typeface="Arial"/>
              </a:rPr>
              <a:t>Kings records the history from a political / ethical standpoint, but Chronicles provides the spiritual / priestly view.  </a:t>
            </a:r>
          </a:p>
          <a:p>
            <a:pPr eaLnBrk="1" hangingPunct="1">
              <a:lnSpc>
                <a:spcPct val="90000"/>
              </a:lnSpc>
              <a:spcBef>
                <a:spcPct val="20000"/>
              </a:spcBef>
              <a:buFont typeface="Wingdings" charset="0"/>
              <a:buChar char="Ø"/>
            </a:pPr>
            <a:r>
              <a:rPr lang="en-US" altLang="zh-CN" sz="3200" b="1">
                <a:latin typeface="Arial"/>
                <a:cs typeface="Arial"/>
              </a:rPr>
              <a:t>It reminded the people that David</a:t>
            </a:r>
            <a:r>
              <a:rPr lang="uk-UA" altLang="zh-CN" sz="3200" b="1">
                <a:latin typeface="Arial"/>
                <a:cs typeface="Arial"/>
              </a:rPr>
              <a:t>'</a:t>
            </a:r>
            <a:r>
              <a:rPr lang="en-US" altLang="zh-CN" sz="3200" b="1">
                <a:latin typeface="Arial"/>
                <a:cs typeface="Arial"/>
              </a:rPr>
              <a:t>s royal line still remained to encourage the small remnant who had returned &amp; built a meager temple compared to Solomon</a:t>
            </a:r>
            <a:r>
              <a:rPr lang="uk-UA" altLang="zh-CN" sz="3200" b="1">
                <a:latin typeface="Arial"/>
                <a:cs typeface="Arial"/>
              </a:rPr>
              <a:t>'</a:t>
            </a:r>
            <a:r>
              <a:rPr lang="en-US" altLang="zh-CN" sz="3200" b="1">
                <a:latin typeface="Arial"/>
                <a:cs typeface="Arial"/>
              </a:rPr>
              <a:t>s (cf. Hag. 2:3). </a:t>
            </a: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dirty="0"/>
              <a:t>“</a:t>
            </a:r>
            <a:r>
              <a:rPr lang="zh-CN" altLang="en-US" sz="2800" dirty="0"/>
              <a:t>耶和华必为你建立家室。</a:t>
            </a:r>
            <a:r>
              <a:rPr lang="en-US" altLang="zh-CN" sz="2800" dirty="0"/>
              <a:t> </a:t>
            </a:r>
            <a:r>
              <a:rPr lang="zh-CN" altLang="en-US" sz="2800" dirty="0"/>
              <a:t>你的寿数满足，归你列祖那里的时候，我必兴起你的后裔接替你，他是你的众子中的一位；我必坚立他的国。他要为我建造殿宇，我必坚立他的王位，直到永远。我要作他的父亲，他要作我的儿子；我的慈爱必不离开他，像离开在你以前的那位一样； </a:t>
            </a:r>
            <a:r>
              <a:rPr lang="en-US" altLang="zh-CN" sz="2800" dirty="0"/>
              <a:t>14 </a:t>
            </a:r>
            <a:r>
              <a:rPr lang="zh-CN" altLang="en-US" sz="2800" dirty="0"/>
              <a:t>我却要把他坚立在我的家里和我的国里，直到永远；他的王位必永远坚立。</a:t>
            </a:r>
            <a:r>
              <a:rPr lang="ru-RU" sz="2800" dirty="0"/>
              <a:t>”</a:t>
            </a:r>
            <a:r>
              <a:rPr lang="en-US" sz="2800" dirty="0"/>
              <a:t> </a:t>
            </a:r>
          </a:p>
          <a:p>
            <a:pPr algn="ctr" defTabSz="457200"/>
            <a:r>
              <a:rPr lang="en-US" sz="2800" dirty="0"/>
              <a:t>(</a:t>
            </a:r>
            <a:r>
              <a:rPr lang="zh-CN" altLang="en-US" sz="2800" dirty="0"/>
              <a:t>历代志上</a:t>
            </a:r>
            <a:r>
              <a:rPr lang="en-US" sz="2800" dirty="0"/>
              <a:t>17:10b-14)</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1176815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Diagram 15"/>
          <p:cNvGraphicFramePr/>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宗教日历由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社会日历由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提市黎月开始</a:t>
              </a: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出埃及夜</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耶和华在埃及地告诉摩西和亚伦说： </a:t>
            </a:r>
            <a:endParaRPr kumimoji="0" lang="en-US" altLang="zh-CN"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en-US" altLang="zh-CN"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你们要以本月为正月，为一年的第一个月。</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出</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12:1-2)</a:t>
            </a:r>
          </a:p>
        </p:txBody>
      </p:sp>
      <p:sp>
        <p:nvSpPr>
          <p:cNvPr id="4" name="Title 3"/>
          <p:cNvSpPr>
            <a:spLocks noGrp="1"/>
          </p:cNvSpPr>
          <p:nvPr>
            <p:ph type="title"/>
          </p:nvPr>
        </p:nvSpPr>
        <p:spPr>
          <a:xfrm>
            <a:off x="3203575" y="2781300"/>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3</a:t>
            </a:r>
            <a:r>
              <a:rPr kumimoji="0"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-4</a:t>
            </a:r>
            <a:r>
              <a:rPr kumimoji="0"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9</a:t>
            </a:r>
            <a:r>
              <a:rPr kumimoji="0"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-10</a:t>
            </a:r>
            <a:r>
              <a:rPr kumimoji="0"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290</a:t>
            </a:r>
          </a:p>
        </p:txBody>
      </p:sp>
    </p:spTree>
    <p:extLst>
      <p:ext uri="{BB962C8B-B14F-4D97-AF65-F5344CB8AC3E}">
        <p14:creationId xmlns:p14="http://schemas.microsoft.com/office/powerpoint/2010/main" val="25155818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 name="Diagram 19"/>
          <p:cNvGraphicFramePr/>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290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宗教日历由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社会日历由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提市黎月开始</a:t>
              </a:r>
            </a:p>
          </p:txBody>
        </p:sp>
      </p:grpSp>
      <p:sp>
        <p:nvSpPr>
          <p:cNvPr id="4" name="Title 3"/>
          <p:cNvSpPr>
            <a:spLocks noGrp="1"/>
          </p:cNvSpPr>
          <p:nvPr>
            <p:ph type="title"/>
          </p:nvPr>
        </p:nvSpPr>
        <p:spPr>
          <a:xfrm>
            <a:off x="2944813" y="2852981"/>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3</a:t>
            </a:r>
            <a:r>
              <a:rPr kumimoji="1"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-4</a:t>
            </a:r>
            <a:r>
              <a:rPr kumimoji="1"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9</a:t>
            </a:r>
            <a:r>
              <a:rPr kumimoji="1"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-10</a:t>
            </a:r>
            <a:r>
              <a:rPr kumimoji="1"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月 </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犹大由提市黎月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及增加年开始</a:t>
            </a: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若国王在此</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开始统治？</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以色列由尼散月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开始及没有算增加年</a:t>
            </a:r>
          </a:p>
        </p:txBody>
      </p:sp>
      <p:sp>
        <p:nvSpPr>
          <p:cNvPr id="29" name="Rectangle 2"/>
          <p:cNvSpPr>
            <a:spLocks noChangeArrowheads="1"/>
          </p:cNvSpPr>
          <p:nvPr/>
        </p:nvSpPr>
        <p:spPr bwMode="auto">
          <a:xfrm>
            <a:off x="2571024" y="3062531"/>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两个关键</a:t>
            </a:r>
            <a:r>
              <a:rPr kumimoji="0" lang="en-US" altLang="zh-CN"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0" cap="none" spc="0" normalizeH="0" baseline="0" noProof="0" dirty="0">
                <a:ln>
                  <a:noFill/>
                </a:ln>
                <a:solidFill>
                  <a:srgbClr val="FFFFFF"/>
                </a:solidFill>
                <a:effectLst/>
                <a:uLnTx/>
                <a:uFillTx/>
                <a:latin typeface="Arial" charset="0"/>
                <a:ea typeface="ＭＳ Ｐゴシック" charset="0"/>
                <a:cs typeface="Arial" charset="0"/>
              </a:rPr>
              <a:t>他们有算增加的年吗</a:t>
            </a:r>
            <a:r>
              <a:rPr kumimoji="0" lang="en-US" altLang="zh-CN" sz="4000" b="0" i="0" u="none" strike="noStrike" kern="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他们用哪一个系统来定国王的统治</a:t>
            </a:r>
            <a:r>
              <a:rPr kumimoji="0" lang="en-US" altLang="zh-CN"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1009376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447800"/>
            <a:ext cx="7772400" cy="1066800"/>
          </a:xfrm>
        </p:spPr>
        <p:txBody>
          <a:bodyPr/>
          <a:lstStyle/>
          <a:p>
            <a:pPr marL="609600" indent="-609600">
              <a:buFontTx/>
              <a:buAutoNum type="alphaLcParenR"/>
            </a:pPr>
            <a:r>
              <a:rPr lang="zh-CN" altLang="en-US" b="1">
                <a:latin typeface="Arial" pitchFamily="34" charset="0"/>
                <a:ea typeface="SimSun" pitchFamily="2" charset="-122"/>
              </a:rPr>
              <a:t>犹大及以色列用</a:t>
            </a:r>
            <a:r>
              <a:rPr lang="zh-CN" altLang="en-US" b="1">
                <a:solidFill>
                  <a:schemeClr val="accent1"/>
                </a:solidFill>
                <a:latin typeface="Arial" pitchFamily="34" charset="0"/>
                <a:ea typeface="SimSun" pitchFamily="2" charset="-122"/>
              </a:rPr>
              <a:t>不同的确定日期的方法</a:t>
            </a:r>
            <a:endParaRPr lang="en-US" altLang="en-US" b="1">
              <a:latin typeface="Arial" pitchFamily="34" charset="0"/>
            </a:endParaRPr>
          </a:p>
        </p:txBody>
      </p:sp>
      <p:sp>
        <p:nvSpPr>
          <p:cNvPr id="547858" name="Rectangle 18"/>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p>
        </p:txBody>
      </p:sp>
      <p:graphicFrame>
        <p:nvGraphicFramePr>
          <p:cNvPr id="547874" name="Group 34"/>
          <p:cNvGraphicFramePr>
            <a:graphicFrameLocks noGrp="1"/>
          </p:cNvGraphicFramePr>
          <p:nvPr/>
        </p:nvGraphicFramePr>
        <p:xfrm>
          <a:off x="1295400" y="2209800"/>
          <a:ext cx="7772400" cy="4369434"/>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3972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犹大</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以色列</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40017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9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tx1"/>
                          </a:solidFill>
                          <a:effectLst/>
                          <a:latin typeface="Arial" pitchFamily="34" charset="0"/>
                          <a:ea typeface="SimSun" pitchFamily="2" charset="-122"/>
                        </a:rPr>
                        <a:t>与以色列的联盟及异族结婚的时期</a:t>
                      </a:r>
                      <a:endParaRPr kumimoji="0" lang="en-US" altLang="en-US" sz="2700" b="1"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(848-796)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9652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(796-586)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54784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charset="0"/>
                <a:cs typeface="+mn-cs"/>
              </a:rPr>
              <a:t>70j</a:t>
            </a:r>
          </a:p>
        </p:txBody>
      </p:sp>
    </p:spTree>
    <p:extLst>
      <p:ext uri="{BB962C8B-B14F-4D97-AF65-F5344CB8AC3E}">
        <p14:creationId xmlns:p14="http://schemas.microsoft.com/office/powerpoint/2010/main" val="416922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74"/>
                                        </p:tgtEl>
                                        <p:attrNameLst>
                                          <p:attrName>style.visibility</p:attrName>
                                        </p:attrNameLst>
                                      </p:cBhvr>
                                      <p:to>
                                        <p:strVal val="visible"/>
                                      </p:to>
                                    </p:set>
                                    <p:animEffect transition="in" filter="fade">
                                      <p:cBhvr>
                                        <p:cTn id="11" dur="500"/>
                                        <p:tgtEl>
                                          <p:spTgt spid="54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endParaRPr lang="en-US" altLang="en-US" b="1">
              <a:latin typeface="Arial" pitchFamily="34" charset="0"/>
              <a:ea typeface="SimSun" pitchFamily="2" charset="-122"/>
            </a:endParaRPr>
          </a:p>
        </p:txBody>
      </p:sp>
      <p:sp>
        <p:nvSpPr>
          <p:cNvPr id="546819" name="Rectangle 3"/>
          <p:cNvSpPr>
            <a:spLocks noGrp="1" noChangeArrowheads="1"/>
          </p:cNvSpPr>
          <p:nvPr>
            <p:ph type="body" idx="1"/>
          </p:nvPr>
        </p:nvSpPr>
        <p:spPr>
          <a:xfrm>
            <a:off x="1219200" y="1600200"/>
            <a:ext cx="7924800" cy="4495800"/>
          </a:xfrm>
          <a:noFill/>
          <a:ln/>
        </p:spPr>
        <p:txBody>
          <a:bodyPr/>
          <a:lstStyle/>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以色列及犹大有</a:t>
            </a:r>
            <a:r>
              <a:rPr lang="ja-JP" altLang="en-US" b="1">
                <a:solidFill>
                  <a:schemeClr val="accent1"/>
                </a:solidFill>
                <a:latin typeface="Arial" pitchFamily="34" charset="0"/>
                <a:ea typeface="SimSun" pitchFamily="2" charset="-122"/>
              </a:rPr>
              <a:t>摄政统治</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以色列的两个</a:t>
            </a:r>
            <a:r>
              <a:rPr lang="zh-CN" altLang="en-US" b="1">
                <a:solidFill>
                  <a:schemeClr val="accent1"/>
                </a:solidFill>
                <a:latin typeface="Arial" pitchFamily="34" charset="0"/>
                <a:ea typeface="SimSun" pitchFamily="2" charset="-122"/>
              </a:rPr>
              <a:t>支配竞争</a:t>
            </a:r>
            <a:r>
              <a:rPr lang="zh-CN" altLang="en-US" b="1">
                <a:latin typeface="Arial" pitchFamily="34" charset="0"/>
                <a:ea typeface="SimSun" pitchFamily="2" charset="-122"/>
              </a:rPr>
              <a:t>情况</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一些王下</a:t>
            </a:r>
            <a:r>
              <a:rPr lang="en-US" altLang="zh-CN" b="1">
                <a:latin typeface="Arial" pitchFamily="34" charset="0"/>
                <a:ea typeface="SimSun" pitchFamily="2" charset="-122"/>
              </a:rPr>
              <a:t>17</a:t>
            </a:r>
            <a:r>
              <a:rPr lang="zh-CN" altLang="en-US" b="1">
                <a:latin typeface="Arial" pitchFamily="34" charset="0"/>
                <a:ea typeface="SimSun" pitchFamily="2" charset="-122"/>
              </a:rPr>
              <a:t>及</a:t>
            </a:r>
            <a:r>
              <a:rPr lang="en-US" altLang="zh-CN" b="1">
                <a:latin typeface="Arial" pitchFamily="34" charset="0"/>
                <a:ea typeface="SimSun" pitchFamily="2" charset="-122"/>
              </a:rPr>
              <a:t>18</a:t>
            </a:r>
            <a:r>
              <a:rPr lang="zh-CN" altLang="en-US" b="1">
                <a:latin typeface="Arial" pitchFamily="34" charset="0"/>
                <a:ea typeface="SimSun" pitchFamily="2" charset="-122"/>
              </a:rPr>
              <a:t>的对照，以原本的统治模式加入了一个</a:t>
            </a:r>
            <a:r>
              <a:rPr lang="zh-CN" altLang="en-US" b="1">
                <a:solidFill>
                  <a:schemeClr val="accent1"/>
                </a:solidFill>
                <a:latin typeface="Arial" pitchFamily="34" charset="0"/>
                <a:ea typeface="SimSun" pitchFamily="2" charset="-122"/>
              </a:rPr>
              <a:t>迟到</a:t>
            </a:r>
            <a:r>
              <a:rPr lang="zh-CN" altLang="en-US" b="1">
                <a:latin typeface="Arial" pitchFamily="34" charset="0"/>
                <a:ea typeface="SimSun" pitchFamily="2" charset="-122"/>
              </a:rPr>
              <a:t>的和平</a:t>
            </a:r>
            <a:endParaRPr lang="en-US" altLang="en-US" b="1">
              <a:latin typeface="Arial" pitchFamily="34" charset="0"/>
            </a:endParaRPr>
          </a:p>
        </p:txBody>
      </p:sp>
      <p:sp>
        <p:nvSpPr>
          <p:cNvPr id="546818"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charset="0"/>
                <a:cs typeface="+mn-cs"/>
              </a:rPr>
              <a:t>70j</a:t>
            </a:r>
          </a:p>
        </p:txBody>
      </p:sp>
    </p:spTree>
    <p:extLst>
      <p:ext uri="{BB962C8B-B14F-4D97-AF65-F5344CB8AC3E}">
        <p14:creationId xmlns:p14="http://schemas.microsoft.com/office/powerpoint/2010/main" val="381046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a14="http://schemas.microsoft.com/office/drawing/2010/main" xmlns="">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charset="0"/>
                <a:cs typeface="+mn-cs"/>
              </a:rPr>
              <a:t>65d</a:t>
            </a:r>
          </a:p>
        </p:txBody>
      </p:sp>
    </p:spTree>
    <p:extLst>
      <p:ext uri="{BB962C8B-B14F-4D97-AF65-F5344CB8AC3E}">
        <p14:creationId xmlns:p14="http://schemas.microsoft.com/office/powerpoint/2010/main" val="3477330585"/>
      </p:ext>
    </p:extLst>
  </p:cSld>
  <p:clrMapOvr>
    <a:masterClrMapping/>
  </p:clrMapOvr>
  <p:transition spd="med">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57200"/>
            <a:ext cx="9144000" cy="6353175"/>
          </a:xfrm>
          <a:prstGeom prst="rect">
            <a:avLst/>
          </a:prstGeom>
          <a:noFill/>
          <a:extLst>
            <a:ext uri="{909E8E84-426E-40dd-AFC4-6F175D3DCCD1}">
              <a14:hiddenFill xmlns:a14="http://schemas.microsoft.com/office/drawing/2010/main" xmlns="">
                <a:solidFill>
                  <a:srgbClr val="FFFFFF"/>
                </a:solidFill>
              </a14:hiddenFill>
            </a:ext>
          </a:extLst>
        </p:spPr>
      </p:pic>
      <p:sp>
        <p:nvSpPr>
          <p:cNvPr id="230404" name="Rectangle 4"/>
          <p:cNvSpPr>
            <a:spLocks noGrp="1" noChangeArrowheads="1"/>
          </p:cNvSpPr>
          <p:nvPr>
            <p:ph type="title"/>
          </p:nvPr>
        </p:nvSpPr>
        <p:spPr>
          <a:xfrm>
            <a:off x="685800" y="-1524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a typeface="SimSun" pitchFamily="2" charset="-122"/>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rPr>
              <a:t>摄政统治</a:t>
            </a:r>
            <a:endParaRPr kumimoji="0" lang="en-GB"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rPr>
              <a:t>对敌的国王</a:t>
            </a:r>
            <a:endParaRPr kumimoji="0" lang="en-GB"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S PGothic" charset="0"/>
              <a:cs typeface="+mn-cs"/>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S PGothic" charset="0"/>
              <a:cs typeface="+mn-cs"/>
            </a:endParaRPr>
          </a:p>
        </p:txBody>
      </p:sp>
      <p:sp>
        <p:nvSpPr>
          <p:cNvPr id="230409" name="Text Box 9"/>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charset="0"/>
                <a:cs typeface="+mn-cs"/>
              </a:rPr>
              <a:t>65d</a:t>
            </a:r>
          </a:p>
        </p:txBody>
      </p:sp>
    </p:spTree>
    <p:extLst>
      <p:ext uri="{BB962C8B-B14F-4D97-AF65-F5344CB8AC3E}">
        <p14:creationId xmlns:p14="http://schemas.microsoft.com/office/powerpoint/2010/main" val="156195143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历代志上</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作个持守建立的人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450921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4786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rgbClr val="FFFFFF"/>
                </a:solidFill>
                <a:latin typeface="Arial"/>
                <a:cs typeface="Arial"/>
              </a:rPr>
              <a:t>in my read-through-the-Bible program again</a:t>
            </a:r>
            <a:r>
              <a:rPr lang="is-IS" sz="4000" b="1">
                <a:solidFill>
                  <a:srgbClr val="FFFFFF"/>
                </a:solidFill>
                <a:latin typeface="Arial"/>
                <a:cs typeface="Arial"/>
              </a:rPr>
              <a:t>…</a:t>
            </a:r>
            <a:endParaRPr lang="en-US" sz="4000" b="1">
              <a:solidFill>
                <a:srgbClr val="FFFFFF"/>
              </a:solidFill>
              <a:latin typeface="Arial"/>
              <a:cs typeface="Arial"/>
            </a:endParaRPr>
          </a:p>
        </p:txBody>
      </p:sp>
    </p:spTree>
    <p:extLst>
      <p:ext uri="{BB962C8B-B14F-4D97-AF65-F5344CB8AC3E}">
        <p14:creationId xmlns:p14="http://schemas.microsoft.com/office/powerpoint/2010/main" val="344209794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rgbClr val="FFFFFF"/>
                </a:solidFill>
                <a:latin typeface="Arial"/>
                <a:cs typeface="Arial"/>
              </a:rPr>
              <a:t>GENEALOGY</a:t>
            </a:r>
          </a:p>
        </p:txBody>
      </p:sp>
    </p:spTree>
    <p:extLst>
      <p:ext uri="{BB962C8B-B14F-4D97-AF65-F5344CB8AC3E}">
        <p14:creationId xmlns:p14="http://schemas.microsoft.com/office/powerpoint/2010/main" val="2387680330"/>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b="1" dirty="0">
                <a:solidFill>
                  <a:schemeClr val="bg1"/>
                </a:solidFill>
                <a:effectLst>
                  <a:glow rad="101600">
                    <a:schemeClr val="tx1">
                      <a:alpha val="99000"/>
                    </a:schemeClr>
                  </a:glow>
                </a:effectLst>
              </a:rPr>
              <a:t>历代志上</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latin typeface="Calibri"/>
              </a:rPr>
              <a:t>神以自己的主权</a:t>
            </a:r>
            <a:r>
              <a:rPr lang="zh-CN" altLang="en-US" b="1" dirty="0">
                <a:solidFill>
                  <a:srgbClr val="FFFF00"/>
                </a:solidFill>
                <a:effectLst>
                  <a:glow rad="101600">
                    <a:prstClr val="black">
                      <a:alpha val="99000"/>
                    </a:prstClr>
                  </a:glow>
                </a:effectLst>
                <a:latin typeface="Calibri"/>
              </a:rPr>
              <a:t>建立</a:t>
            </a:r>
            <a:r>
              <a:rPr lang="zh-CN" altLang="en-US" b="1" dirty="0">
                <a:solidFill>
                  <a:schemeClr val="bg1"/>
                </a:solidFill>
                <a:effectLst>
                  <a:glow rad="101600">
                    <a:prstClr val="black">
                      <a:alpha val="99000"/>
                    </a:prstClr>
                  </a:glow>
                </a:effectLst>
                <a:latin typeface="Calibri"/>
              </a:rPr>
              <a:t>大卫的谱系</a:t>
            </a:r>
            <a:r>
              <a:rPr lang="en-US" b="1" dirty="0">
                <a:solidFill>
                  <a:prstClr val="white"/>
                </a:solidFill>
                <a:effectLst>
                  <a:glow rad="101600">
                    <a:prstClr val="black">
                      <a:alpha val="99000"/>
                    </a:prstClr>
                  </a:glow>
                </a:effectLst>
                <a:latin typeface="Calibri"/>
              </a:rPr>
              <a:t> (1–9</a:t>
            </a:r>
            <a:r>
              <a:rPr lang="zh-CN" altLang="en-US" b="1" dirty="0">
                <a:solidFill>
                  <a:prstClr val="white"/>
                </a:solidFill>
                <a:effectLst>
                  <a:glow rad="101600">
                    <a:prstClr val="black">
                      <a:alpha val="99000"/>
                    </a:prstClr>
                  </a:glow>
                </a:effectLst>
                <a:latin typeface="Calibri"/>
              </a:rPr>
              <a:t>章</a:t>
            </a:r>
            <a:r>
              <a:rPr lang="en-US" b="1" dirty="0">
                <a:solidFill>
                  <a:prstClr val="white"/>
                </a:solidFill>
                <a:effectLst>
                  <a:glow rad="101600">
                    <a:prstClr val="black">
                      <a:alpha val="99000"/>
                    </a:prstClr>
                  </a:glow>
                </a:effectLst>
                <a:latin typeface="Calibri"/>
              </a:rPr>
              <a:t>) </a:t>
            </a:r>
            <a:r>
              <a:rPr lang="zh-CN" altLang="en-US" b="1" dirty="0">
                <a:solidFill>
                  <a:prstClr val="white"/>
                </a:solidFill>
                <a:effectLst>
                  <a:glow rad="101600">
                    <a:prstClr val="black">
                      <a:alpha val="99000"/>
                    </a:prstClr>
                  </a:glow>
                </a:effectLst>
                <a:latin typeface="Calibri"/>
              </a:rPr>
              <a:t>以及大卫对合宜的圣殿敬拜的重视</a:t>
            </a:r>
            <a:r>
              <a:rPr lang="en-US" b="1" dirty="0">
                <a:solidFill>
                  <a:prstClr val="white"/>
                </a:solidFill>
                <a:effectLst>
                  <a:glow rad="101600">
                    <a:prstClr val="black">
                      <a:alpha val="99000"/>
                    </a:prstClr>
                  </a:glow>
                </a:effectLst>
                <a:latin typeface="Calibri"/>
              </a:rPr>
              <a:t> (10–29</a:t>
            </a:r>
            <a:r>
              <a:rPr lang="zh-CN" altLang="en-US" b="1" dirty="0">
                <a:solidFill>
                  <a:prstClr val="white"/>
                </a:solidFill>
                <a:effectLst>
                  <a:glow rad="101600">
                    <a:prstClr val="black">
                      <a:alpha val="99000"/>
                    </a:prstClr>
                  </a:glow>
                </a:effectLst>
                <a:latin typeface="Calibri"/>
              </a:rPr>
              <a:t>章</a:t>
            </a:r>
            <a:r>
              <a:rPr lang="en-US" b="1" dirty="0">
                <a:solidFill>
                  <a:prstClr val="white"/>
                </a:solidFill>
                <a:effectLst>
                  <a:glow rad="101600">
                    <a:prstClr val="black">
                      <a:alpha val="99000"/>
                    </a:prstClr>
                  </a:glow>
                </a:effectLst>
                <a:latin typeface="Calibri"/>
              </a:rPr>
              <a:t>)</a:t>
            </a:r>
            <a:r>
              <a:rPr lang="zh-CN" altLang="en-US" b="1" dirty="0">
                <a:solidFill>
                  <a:prstClr val="white"/>
                </a:solidFill>
                <a:effectLst>
                  <a:glow rad="101600">
                    <a:prstClr val="black">
                      <a:alpha val="99000"/>
                    </a:prstClr>
                  </a:glow>
                </a:effectLst>
                <a:latin typeface="Calibri"/>
              </a:rPr>
              <a:t>提醒以色列不要重复过往敬拜偶像的错误。</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549752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en-US" sz="4000" b="1">
                <a:solidFill>
                  <a:schemeClr val="bg1"/>
                </a:solidFill>
                <a:latin typeface="Arial"/>
                <a:cs typeface="Arial"/>
              </a:rPr>
              <a:t>What’s the point?</a:t>
            </a: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200" b="1">
                <a:solidFill>
                  <a:srgbClr val="FFFFFF"/>
                </a:solidFill>
                <a:latin typeface="Arial"/>
                <a:cs typeface="Arial"/>
              </a:rPr>
              <a:t>Here’s a great way to catch up on your sleep?</a:t>
            </a: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1317382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2400" b="1">
                <a:solidFill>
                  <a:srgbClr val="FFFFFF"/>
                </a:solidFill>
                <a:latin typeface="Arial"/>
                <a:cs typeface="Arial"/>
              </a:rPr>
              <a:t>The throne is empty but David’s descendants continue</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rgbClr val="FFFFFF"/>
                </a:solidFill>
                <a:latin typeface="Arial"/>
                <a:cs typeface="Arial"/>
              </a:rPr>
              <a:t>GENEALOGY</a:t>
            </a:r>
          </a:p>
        </p:txBody>
      </p:sp>
    </p:spTree>
    <p:extLst>
      <p:ext uri="{BB962C8B-B14F-4D97-AF65-F5344CB8AC3E}">
        <p14:creationId xmlns:p14="http://schemas.microsoft.com/office/powerpoint/2010/main" val="2052883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Samuel 8–1 Kings 11</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ko-KR" altLang="en-US" sz="2400" b="1" i="1" dirty="0" err="1">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1—2 Chronicles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7247466" y="5384800"/>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b="1" dirty="0">
                <a:solidFill>
                  <a:srgbClr val="FFFFFF"/>
                </a:solidFill>
                <a:effectLst>
                  <a:glow rad="101600">
                    <a:srgbClr val="000000">
                      <a:alpha val="75000"/>
                    </a:srgbClr>
                  </a:glow>
                </a:effectLst>
                <a:latin typeface="Arial"/>
                <a:cs typeface="Arial"/>
              </a:rPr>
              <a:t>Conquered kingdoms in red</a:t>
            </a: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757283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书</a:t>
            </a:r>
            <a:endParaRPr lang="en-US" sz="2000" b="1"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国王</a:t>
            </a:r>
            <a:endParaRPr lang="en-US" sz="2000" b="1"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扫罗</a:t>
            </a:r>
            <a:endParaRPr lang="en-US" sz="2000" b="1"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大卫</a:t>
            </a:r>
            <a:endParaRPr lang="en-US" sz="2000" b="1"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日期</a:t>
            </a:r>
            <a:endParaRPr lang="en-US" sz="2000" b="1"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en-US" sz="2000" b="1">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1600" b="1">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1600" b="1" dirty="0">
                <a:solidFill>
                  <a:srgbClr val="000000"/>
                </a:solidFill>
                <a:latin typeface="Arial Narrow" charset="0"/>
                <a:cs typeface="Times New Roman" charset="0"/>
              </a:rPr>
              <a:t>国度</a:t>
            </a:r>
            <a:endParaRPr lang="en-US" sz="1600" b="1"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联合</a:t>
            </a:r>
            <a:r>
              <a:rPr lang="en-US" sz="2000" b="1"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分裂</a:t>
            </a:r>
            <a:r>
              <a:rPr lang="en-US" sz="2000" b="1"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sz="1700" b="1" dirty="0">
                <a:solidFill>
                  <a:srgbClr val="000000"/>
                </a:solidFill>
                <a:latin typeface="Arial Narrow" charset="0"/>
                <a:cs typeface="Times New Roman" charset="0"/>
              </a:rPr>
              <a:t>幸存</a:t>
            </a:r>
            <a:endParaRPr lang="en-US" sz="1700" b="1"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返回</a:t>
            </a:r>
            <a:r>
              <a:rPr lang="en-US" altLang="zh-CN" sz="2000" b="1" dirty="0">
                <a:solidFill>
                  <a:srgbClr val="000000"/>
                </a:solidFill>
                <a:latin typeface="Arial Narrow" charset="0"/>
                <a:cs typeface="Times New Roman" charset="0"/>
              </a:rPr>
              <a:t>-</a:t>
            </a:r>
            <a:endParaRPr lang="en-US" sz="2000" b="1"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2000" b="1" dirty="0">
                <a:solidFill>
                  <a:srgbClr val="FEFDE3"/>
                </a:solidFill>
                <a:latin typeface="Arial Narrow" charset="0"/>
                <a:cs typeface="Times New Roman" charset="0"/>
              </a:endParaRPr>
            </a:p>
            <a:p>
              <a:pPr algn="ctr">
                <a:defRPr/>
              </a:pPr>
              <a:r>
                <a:rPr lang="zh-CN" altLang="en-US" sz="2000" b="1" dirty="0">
                  <a:solidFill>
                    <a:srgbClr val="FEFDE3"/>
                  </a:solidFill>
                  <a:latin typeface="Arial Narrow" charset="0"/>
                  <a:cs typeface="Times New Roman" charset="0"/>
                </a:rPr>
                <a:t>历代志上</a:t>
              </a:r>
              <a:endParaRPr lang="en-US" sz="2000" b="1"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历代志下</a:t>
              </a:r>
              <a:endParaRPr lang="en-US" b="1"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defRPr/>
              </a:pPr>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撒母耳记上</a:t>
              </a:r>
              <a:endParaRPr lang="en-US" b="1"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撒母耳记下</a:t>
            </a:r>
            <a:endParaRPr lang="en-US" b="1"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列王纪上</a:t>
              </a:r>
              <a:endParaRPr lang="en-US" b="1"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列王纪下</a:t>
              </a:r>
              <a:endParaRPr lang="en-US" b="1"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solidFill>
                  <a:srgbClr val="000000"/>
                </a:solidFill>
                <a:latin typeface="Arial" charset="0"/>
                <a:cs typeface="Arial" charset="0"/>
              </a:rPr>
              <a:t>220</a:t>
            </a:r>
            <a:br>
              <a:rPr lang="en-US" sz="2400" b="1">
                <a:solidFill>
                  <a:srgbClr val="000000"/>
                </a:solidFill>
                <a:latin typeface="Arial" charset="0"/>
                <a:cs typeface="Arial" charset="0"/>
              </a:rPr>
            </a:br>
            <a:r>
              <a:rPr lang="en-US" sz="2400" b="1">
                <a:solidFill>
                  <a:srgbClr val="000000"/>
                </a:solidFill>
                <a:latin typeface="Arial" charset="0"/>
                <a:cs typeface="Arial" charset="0"/>
              </a:rPr>
              <a:t>264</a:t>
            </a:r>
          </a:p>
        </p:txBody>
      </p:sp>
    </p:spTree>
    <p:extLst>
      <p:ext uri="{BB962C8B-B14F-4D97-AF65-F5344CB8AC3E}">
        <p14:creationId xmlns:p14="http://schemas.microsoft.com/office/powerpoint/2010/main" val="3838569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为什么神要花六本书的篇幅记载大卫的事迹</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2721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zh-CN" altLang="en-US" sz="4000" b="1" dirty="0">
                <a:solidFill>
                  <a:schemeClr val="bg1"/>
                </a:solidFill>
                <a:latin typeface="Arial"/>
                <a:cs typeface="Arial"/>
              </a:rPr>
              <a:t>以两个历史角度去看同样的事件</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接近事件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发生时期的</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历史记述</a:t>
            </a:r>
            <a:endParaRPr lang="en-US" sz="4000" b="1" dirty="0">
              <a:solidFill>
                <a:srgbClr val="FFFFFF"/>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离开事件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发生时期久远的历史记述</a:t>
            </a:r>
            <a:endParaRPr lang="en-US" sz="4000" b="1" dirty="0">
              <a:solidFill>
                <a:srgbClr val="FFFFFF"/>
              </a:solidFill>
              <a:latin typeface="Arial"/>
              <a:cs typeface="Arial"/>
            </a:endParaRPr>
          </a:p>
        </p:txBody>
      </p:sp>
      <p:sp>
        <p:nvSpPr>
          <p:cNvPr id="5" name="Cloud 4"/>
          <p:cNvSpPr/>
          <p:nvPr/>
        </p:nvSpPr>
        <p:spPr bwMode="auto">
          <a:xfrm>
            <a:off x="3419872" y="1844824"/>
            <a:ext cx="2304256" cy="2232248"/>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a:r>
              <a:rPr lang="zh-CN" altLang="en-US" sz="3200" b="1" dirty="0">
                <a:solidFill>
                  <a:srgbClr val="000000"/>
                </a:solidFill>
                <a:latin typeface="Arial"/>
                <a:cs typeface="Arial"/>
              </a:rPr>
              <a:t>深刻反思</a:t>
            </a:r>
            <a:endParaRPr lang="en-SG" altLang="zh-CN" sz="3200" b="1" dirty="0">
              <a:solidFill>
                <a:srgbClr val="000000"/>
              </a:solidFill>
              <a:latin typeface="Arial"/>
              <a:cs typeface="Arial"/>
            </a:endParaRPr>
          </a:p>
          <a:p>
            <a:pPr algn="ctr"/>
            <a:r>
              <a:rPr lang="zh-CN" altLang="en-US" sz="3200" b="1" dirty="0">
                <a:solidFill>
                  <a:srgbClr val="000000"/>
                </a:solidFill>
                <a:latin typeface="Arial"/>
                <a:cs typeface="Arial"/>
              </a:rPr>
              <a:t>的时间</a:t>
            </a:r>
            <a:endParaRPr lang="en-US" sz="3200" b="1" dirty="0">
              <a:solidFill>
                <a:srgbClr val="000000"/>
              </a:solidFill>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列王纪上下</a:t>
            </a:r>
            <a:endParaRPr lang="en-US" sz="4000" b="1" dirty="0">
              <a:solidFill>
                <a:srgbClr val="FFFFFF"/>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历代志上下</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186295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90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b="1">
                <a:solidFill>
                  <a:srgbClr val="FFFFFF"/>
                </a:solidFill>
                <a:cs typeface="+mn-cs"/>
              </a:rPr>
              <a:t>Walk Through The Bible </a:t>
            </a:r>
            <a:r>
              <a:rPr lang="en-US" b="1">
                <a:solidFill>
                  <a:srgbClr val="FFFFFF"/>
                </a:solidFill>
                <a:cs typeface="Times New Roman" charset="0"/>
              </a:rPr>
              <a:t>©</a:t>
            </a:r>
            <a:r>
              <a:rPr lang="en-US" b="1">
                <a:solidFill>
                  <a:srgbClr val="FFFFFF"/>
                </a:solidFill>
                <a:cs typeface="+mn-cs"/>
              </a:rPr>
              <a:t>1989</a:t>
            </a:r>
          </a:p>
        </p:txBody>
      </p:sp>
      <p:sp>
        <p:nvSpPr>
          <p:cNvPr id="89092" name="Text Box 4"/>
          <p:cNvSpPr txBox="1">
            <a:spLocks noChangeArrowheads="1"/>
          </p:cNvSpPr>
          <p:nvPr/>
        </p:nvSpPr>
        <p:spPr bwMode="auto">
          <a:xfrm>
            <a:off x="952500" y="76200"/>
            <a:ext cx="4381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历代志下</a:t>
            </a:r>
            <a:r>
              <a:rPr lang="en-US" sz="4800" b="1">
                <a:solidFill>
                  <a:srgbClr val="FFFFFF"/>
                </a:solidFill>
                <a:cs typeface="+mn-cs"/>
              </a:rPr>
              <a:t>:</a:t>
            </a:r>
          </a:p>
        </p:txBody>
      </p:sp>
      <p:sp>
        <p:nvSpPr>
          <p:cNvPr id="89093" name="Text Box 5"/>
          <p:cNvSpPr txBox="1">
            <a:spLocks noChangeArrowheads="1"/>
          </p:cNvSpPr>
          <p:nvPr/>
        </p:nvSpPr>
        <p:spPr bwMode="auto">
          <a:xfrm>
            <a:off x="4211638" y="0"/>
            <a:ext cx="7086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犹大社论</a:t>
            </a:r>
            <a:endParaRPr lang="en-US" sz="4800" b="1">
              <a:solidFill>
                <a:srgbClr val="FFFFFF"/>
              </a:solidFill>
              <a:ea typeface="宋体" charset="0"/>
              <a:cs typeface="宋体" charset="0"/>
            </a:endParaRPr>
          </a:p>
        </p:txBody>
      </p:sp>
      <p:pic>
        <p:nvPicPr>
          <p:cNvPr id="89094" name="Picture 6" descr="1 Chronicles"/>
          <p:cNvPicPr>
            <a:picLocks noChangeAspect="1" noChangeArrowheads="1"/>
          </p:cNvPicPr>
          <p:nvPr/>
        </p:nvPicPr>
        <p:blipFill>
          <a:blip r:embed="rId4">
            <a:extLst>
              <a:ext uri="{28A0092B-C50C-407E-A947-70E740481C1C}">
                <a14:useLocalDpi xmlns:a14="http://schemas.microsoft.com/office/drawing/2010/main" val="0"/>
              </a:ext>
            </a:extLst>
          </a:blip>
          <a:srcRect r="3334" b="1666"/>
          <a:stretch>
            <a:fillRect/>
          </a:stretch>
        </p:blipFill>
        <p:spPr bwMode="auto">
          <a:xfrm>
            <a:off x="1143000" y="857250"/>
            <a:ext cx="6629400" cy="50577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399364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2022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建立</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5179723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大卫谱系的建立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4418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从属灵角度看大卫王国的建立是为了鼓励以色列剩余的子民。让他们知道上帝的旨意是要保全大卫的后代，并要劝勉警告他们要有合宜的圣殿崇拜 </a:t>
            </a:r>
          </a:p>
          <a:p>
            <a:pPr>
              <a:defRPr/>
            </a:pPr>
            <a:r>
              <a:rPr lang="en-US" altLang="zh-CN" sz="3200" b="1" kern="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a:solidFill>
                  <a:srgbClr val="FFFFFF"/>
                </a:solidFill>
                <a:effectLst>
                  <a:glow rad="127000">
                    <a:srgbClr val="000000"/>
                  </a:glow>
                </a:effectLst>
                <a:latin typeface="Arial" charset="0"/>
                <a:ea typeface="ＭＳ Ｐゴシック" charset="0"/>
                <a:cs typeface="ＭＳ Ｐゴシック" charset="0"/>
              </a:rPr>
              <a:t>而不是过去的偶像崇拜。</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历代志上</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262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260444704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14504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genealogy from Adam to 450 BC showed David’s throne absent but his line still present due to God’s grace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1–9) .</a:t>
            </a: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16451082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
        <p:nvSpPr>
          <p:cNvPr id="418820" name="Rectangle 4"/>
          <p:cNvSpPr>
            <a:spLocks noGrp="1" noChangeArrowheads="1"/>
          </p:cNvSpPr>
          <p:nvPr>
            <p:ph type="ctrTitle"/>
          </p:nvPr>
        </p:nvSpPr>
        <p:spPr>
          <a:xfrm>
            <a:off x="-36512" y="-27384"/>
            <a:ext cx="8763000" cy="990600"/>
          </a:xfrm>
        </p:spPr>
        <p:txBody>
          <a:bodyPr/>
          <a:lstStyle/>
          <a:p>
            <a:pPr eaLnBrk="1" hangingPunct="1">
              <a:defRPr/>
            </a:pPr>
            <a:r>
              <a:rPr lang="zh-CN" altLang="en-US" sz="3600">
                <a:solidFill>
                  <a:schemeClr val="tx1"/>
                </a:solidFill>
                <a:effectLst>
                  <a:outerShdw blurRad="38100" dist="38100" dir="2700000" algn="tl">
                    <a:srgbClr val="000000">
                      <a:alpha val="43137"/>
                    </a:srgbClr>
                  </a:outerShdw>
                </a:effectLst>
                <a:latin typeface="Arial" charset="0"/>
              </a:rPr>
              <a:t>创世纪第五章中的家谱</a:t>
            </a:r>
            <a:r>
              <a:rPr lang="en-US" altLang="zh-CN" sz="3600">
                <a:solidFill>
                  <a:schemeClr val="tx1"/>
                </a:solidFill>
                <a:effectLst>
                  <a:outerShdw blurRad="38100" dist="38100" dir="2700000" algn="tl">
                    <a:srgbClr val="000000">
                      <a:alpha val="43137"/>
                    </a:srgbClr>
                  </a:outerShdw>
                </a:effectLst>
                <a:latin typeface="Arial" charset="0"/>
              </a:rPr>
              <a:t> </a:t>
            </a:r>
            <a:r>
              <a:rPr lang="en-US" sz="3600" b="1" dirty="0">
                <a:solidFill>
                  <a:schemeClr val="tx1"/>
                </a:solidFill>
                <a:effectLst/>
                <a:latin typeface="Arial" charset="0"/>
              </a:rPr>
              <a:t>(</a:t>
            </a:r>
            <a:r>
              <a:rPr lang="zh-CN" altLang="en-US" sz="3600" b="1" dirty="0">
                <a:solidFill>
                  <a:srgbClr val="FFFFFF"/>
                </a:solidFill>
                <a:effectLst>
                  <a:glow rad="127000">
                    <a:srgbClr val="000000"/>
                  </a:glow>
                </a:effectLst>
                <a:latin typeface="Arial" charset="0"/>
              </a:rPr>
              <a:t>历代志上</a:t>
            </a:r>
            <a:r>
              <a:rPr lang="en-US" sz="3600" b="1" dirty="0">
                <a:solidFill>
                  <a:schemeClr val="tx1"/>
                </a:solidFill>
                <a:effectLst/>
                <a:latin typeface="Arial" charset="0"/>
              </a:rPr>
              <a:t> 1:1-4)</a:t>
            </a:r>
            <a:endParaRPr lang="zh-CN" altLang="en-US" sz="3600">
              <a:solidFill>
                <a:schemeClr val="tx1"/>
              </a:solidFill>
              <a:effectLst>
                <a:outerShdw blurRad="38100" dist="38100" dir="2700000" algn="tl">
                  <a:srgbClr val="000000">
                    <a:alpha val="43137"/>
                  </a:srgbClr>
                </a:outerShdw>
              </a:effectLst>
              <a:latin typeface="Arial" charset="0"/>
            </a:endParaRPr>
          </a:p>
        </p:txBody>
      </p:sp>
      <p:sp>
        <p:nvSpPr>
          <p:cNvPr id="418821"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zh-CN" altLang="en-US">
                <a:latin typeface="Arial" charset="0"/>
              </a:rPr>
              <a:t>亚当</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塞特</a:t>
            </a: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以挪士</a:t>
            </a: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该南</a:t>
            </a: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玛勒列</a:t>
            </a: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雅列</a:t>
            </a:r>
          </a:p>
        </p:txBody>
      </p:sp>
      <p:sp>
        <p:nvSpPr>
          <p:cNvPr id="418827" name="Rectangle 11">
            <a:hlinkClick r:id="rId5"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rPr>
              <a:t>以诺</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玛土撒拉</a:t>
            </a: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拉麦</a:t>
            </a:r>
          </a:p>
        </p:txBody>
      </p:sp>
      <p:sp>
        <p:nvSpPr>
          <p:cNvPr id="418830" name="Rectangle 14">
            <a:hlinkClick r:id="rId6"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挪亚</a:t>
            </a:r>
          </a:p>
        </p:txBody>
      </p:sp>
      <p:sp>
        <p:nvSpPr>
          <p:cNvPr id="15" name="Rectangle 4"/>
          <p:cNvSpPr txBox="1">
            <a:spLocks noChangeArrowheads="1"/>
          </p:cNvSpPr>
          <p:nvPr/>
        </p:nvSpPr>
        <p:spPr bwMode="auto">
          <a:xfrm>
            <a:off x="4826784" y="5867400"/>
            <a:ext cx="4316536" cy="9906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a:lstStyle>
          <a:p>
            <a:pPr algn="r" eaLnBrk="1" hangingPunct="1">
              <a:defRPr/>
            </a:pPr>
            <a:r>
              <a:rPr lang="en-US" altLang="zh-CN" sz="3600">
                <a:solidFill>
                  <a:schemeClr val="tx1"/>
                </a:solidFill>
                <a:effectLst>
                  <a:outerShdw blurRad="38100" dist="38100" dir="2700000" algn="tl">
                    <a:srgbClr val="000000">
                      <a:alpha val="43137"/>
                    </a:srgbClr>
                  </a:outerShdw>
                </a:effectLst>
                <a:latin typeface="Arial" charset="0"/>
              </a:rPr>
              <a:t>=</a:t>
            </a:r>
            <a:r>
              <a:rPr lang="zh-TW" altLang="en-US" sz="3600">
                <a:solidFill>
                  <a:schemeClr val="tx1"/>
                </a:solidFill>
                <a:effectLst>
                  <a:outerShdw blurRad="38100" dist="38100" dir="2700000" algn="tl">
                    <a:srgbClr val="000000">
                      <a:alpha val="43137"/>
                    </a:srgbClr>
                  </a:outerShdw>
                </a:effectLst>
                <a:latin typeface="Arial" charset="0"/>
              </a:rPr>
              <a:t>创世记 </a:t>
            </a:r>
            <a:r>
              <a:rPr lang="en-US" altLang="zh-TW" sz="3600">
                <a:solidFill>
                  <a:schemeClr val="tx1"/>
                </a:solidFill>
                <a:effectLst>
                  <a:outerShdw blurRad="38100" dist="38100" dir="2700000" algn="tl">
                    <a:srgbClr val="000000">
                      <a:alpha val="43137"/>
                    </a:srgbClr>
                  </a:outerShdw>
                </a:effectLst>
                <a:latin typeface="Arial" charset="0"/>
              </a:rPr>
              <a:t>5</a:t>
            </a:r>
            <a:endParaRPr lang="zh-CN" altLang="en-US" sz="3600">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44444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mn-cs"/>
              </a:rPr>
              <a:t>挪亚</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54583" y="3124200"/>
            <a:ext cx="100860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雅弗</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22075" y="3124200"/>
            <a:ext cx="59663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含</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701790"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白种人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12484"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迦南人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48976" y="4038600"/>
            <a:ext cx="1830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闪米特人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503742"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东印度人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16023"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 亚洲人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97617" y="5105400"/>
            <a:ext cx="194636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 阿拉伯人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3097399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the ppl of 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55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4" name="Rectangle 3"/>
          <p:cNvSpPr>
            <a:spLocks noGrp="1" noChangeArrowheads="1"/>
          </p:cNvSpPr>
          <p:nvPr>
            <p:ph type="title" idx="4294967295"/>
          </p:nvPr>
        </p:nvSpPr>
        <p:spPr>
          <a:xfrm>
            <a:off x="0" y="0"/>
            <a:ext cx="7772400" cy="762000"/>
          </a:xfrm>
        </p:spPr>
        <p:txBody>
          <a:bodyPr/>
          <a:lstStyle/>
          <a:p>
            <a:pPr algn="l" eaLnBrk="1" hangingPunct="1"/>
            <a:r>
              <a:rPr lang="zh-CN" altLang="en-US">
                <a:solidFill>
                  <a:schemeClr val="bg1"/>
                </a:solidFill>
                <a:latin typeface="Times New Roman" charset="0"/>
                <a:ea typeface="SimSun" charset="0"/>
                <a:cs typeface="SimSun" charset="0"/>
              </a:rPr>
              <a:t>列祖之家谱</a:t>
            </a:r>
            <a:endParaRPr lang="en-US" altLang="zh-CN">
              <a:solidFill>
                <a:schemeClr val="bg1"/>
              </a:solidFill>
              <a:latin typeface="Times New Roman" charset="0"/>
              <a:ea typeface="SimSun" charset="0"/>
              <a:cs typeface="SimSun" charset="0"/>
            </a:endParaRPr>
          </a:p>
        </p:txBody>
      </p:sp>
      <p:sp>
        <p:nvSpPr>
          <p:cNvPr id="42803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91</a:t>
            </a:r>
          </a:p>
        </p:txBody>
      </p:sp>
      <p:sp>
        <p:nvSpPr>
          <p:cNvPr id="647173" name="Oval 5"/>
          <p:cNvSpPr>
            <a:spLocks noChangeArrowheads="1"/>
          </p:cNvSpPr>
          <p:nvPr/>
        </p:nvSpPr>
        <p:spPr bwMode="auto">
          <a:xfrm>
            <a:off x="-396875" y="2463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4" name="Oval 6"/>
          <p:cNvSpPr>
            <a:spLocks noChangeArrowheads="1"/>
          </p:cNvSpPr>
          <p:nvPr/>
        </p:nvSpPr>
        <p:spPr bwMode="auto">
          <a:xfrm>
            <a:off x="1403350" y="3040063"/>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5" name="Oval 7"/>
          <p:cNvSpPr>
            <a:spLocks noChangeArrowheads="1"/>
          </p:cNvSpPr>
          <p:nvPr/>
        </p:nvSpPr>
        <p:spPr bwMode="auto">
          <a:xfrm>
            <a:off x="2700338" y="3832225"/>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6" name="Oval 8"/>
          <p:cNvSpPr>
            <a:spLocks noChangeArrowheads="1"/>
          </p:cNvSpPr>
          <p:nvPr/>
        </p:nvSpPr>
        <p:spPr bwMode="auto">
          <a:xfrm>
            <a:off x="5364163" y="5559425"/>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428040" name="TextBox 8"/>
          <p:cNvSpPr txBox="1">
            <a:spLocks noChangeArrowheads="1"/>
          </p:cNvSpPr>
          <p:nvPr/>
        </p:nvSpPr>
        <p:spPr bwMode="auto">
          <a:xfrm>
            <a:off x="1116013" y="2420938"/>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亚伯拉罕</a:t>
            </a:r>
          </a:p>
        </p:txBody>
      </p:sp>
      <p:sp>
        <p:nvSpPr>
          <p:cNvPr id="428041" name="TextBox 9"/>
          <p:cNvSpPr txBox="1">
            <a:spLocks noChangeArrowheads="1"/>
          </p:cNvSpPr>
          <p:nvPr/>
        </p:nvSpPr>
        <p:spPr bwMode="auto">
          <a:xfrm>
            <a:off x="2700338" y="3141663"/>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以撒</a:t>
            </a:r>
          </a:p>
        </p:txBody>
      </p:sp>
      <p:sp>
        <p:nvSpPr>
          <p:cNvPr id="428042" name="TextBox 9"/>
          <p:cNvSpPr txBox="1">
            <a:spLocks noChangeArrowheads="1"/>
          </p:cNvSpPr>
          <p:nvPr/>
        </p:nvSpPr>
        <p:spPr bwMode="auto">
          <a:xfrm>
            <a:off x="4211638" y="3860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雅各</a:t>
            </a:r>
          </a:p>
        </p:txBody>
      </p:sp>
      <p:sp>
        <p:nvSpPr>
          <p:cNvPr id="428043" name="TextBox 9"/>
          <p:cNvSpPr txBox="1">
            <a:spLocks noChangeArrowheads="1"/>
          </p:cNvSpPr>
          <p:nvPr/>
        </p:nvSpPr>
        <p:spPr bwMode="auto">
          <a:xfrm>
            <a:off x="6804025" y="570865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约瑟</a:t>
            </a:r>
          </a:p>
        </p:txBody>
      </p:sp>
      <p:sp>
        <p:nvSpPr>
          <p:cNvPr id="558093" name="Text Box 13"/>
          <p:cNvSpPr txBox="1">
            <a:spLocks noChangeArrowheads="1"/>
          </p:cNvSpPr>
          <p:nvPr/>
        </p:nvSpPr>
        <p:spPr bwMode="auto">
          <a:xfrm>
            <a:off x="0" y="1087438"/>
            <a:ext cx="9144000" cy="457200"/>
          </a:xfrm>
          <a:prstGeom prst="rect">
            <a:avLst/>
          </a:prstGeom>
          <a:solidFill>
            <a:srgbClr val="FF99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rPr>
              <a:t>创世纪的主要人物</a:t>
            </a:r>
          </a:p>
        </p:txBody>
      </p:sp>
    </p:spTree>
    <p:extLst>
      <p:ext uri="{BB962C8B-B14F-4D97-AF65-F5344CB8AC3E}">
        <p14:creationId xmlns:p14="http://schemas.microsoft.com/office/powerpoint/2010/main" val="2001805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en-US" altLang="zh-CN" b="1">
                <a:solidFill>
                  <a:srgbClr val="FFFFFF"/>
                </a:solidFill>
                <a:latin typeface="Arial" charset="0"/>
                <a:ea typeface="ＭＳ Ｐゴシック" charset="0"/>
                <a:cs typeface="Arial" charset="0"/>
              </a:rPr>
              <a:t>Patriarchal Family Tree</a:t>
            </a:r>
            <a:endParaRPr lang="en-US" sz="2000" b="1">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269</a:t>
            </a:r>
          </a:p>
        </p:txBody>
      </p:sp>
      <p:pic>
        <p:nvPicPr>
          <p:cNvPr id="90116" name="Pictur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Eastern Tribes During 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1:35-54 (Edom)</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59790008"/>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800" b="1" dirty="0">
                <a:solidFill>
                  <a:srgbClr val="FFFFFF"/>
                </a:solidFill>
                <a:effectLst>
                  <a:glow rad="101600">
                    <a:srgbClr val="000000">
                      <a:alpha val="75000"/>
                    </a:srgbClr>
                  </a:glow>
                </a:effectLst>
                <a:latin typeface="Arial"/>
                <a:cs typeface="Arial"/>
              </a:rPr>
              <a:t>犹大</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76,500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19896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GB" sz="2400" b="1" i="1" dirty="0">
                <a:solidFill>
                  <a:srgbClr val="FFFFFF"/>
                </a:solidFill>
                <a:effectLst>
                  <a:glow rad="127000">
                    <a:srgbClr val="000000"/>
                  </a:glow>
                </a:effectLst>
                <a:latin typeface="Arial" charset="0"/>
                <a:ea typeface="ＭＳ Ｐゴシック" charset="0"/>
                <a:cs typeface="ＭＳ Ｐゴシック" charset="0"/>
              </a:rPr>
              <a:t>2:3-55</a:t>
            </a:r>
          </a:p>
          <a:p>
            <a:pPr algn="l" defTabSz="457200">
              <a:defRPr/>
            </a:pPr>
            <a:r>
              <a:rPr lang="en-GB" sz="2400" b="1" i="1" dirty="0">
                <a:solidFill>
                  <a:srgbClr val="FFFFFF"/>
                </a:solidFill>
                <a:effectLst>
                  <a:glow rad="127000">
                    <a:srgbClr val="000000"/>
                  </a:glow>
                </a:effectLst>
                <a:latin typeface="Arial" charset="0"/>
                <a:ea typeface="ＭＳ Ｐゴシック" charset="0"/>
                <a:cs typeface="ＭＳ Ｐゴシック" charset="0"/>
              </a:rPr>
              <a:t> (Judah, </a:t>
            </a:r>
            <a:r>
              <a:rPr lang="en-GB" sz="2400" b="1" i="1" dirty="0" err="1">
                <a:solidFill>
                  <a:srgbClr val="FFFFFF"/>
                </a:solidFill>
                <a:effectLst>
                  <a:glow rad="127000">
                    <a:srgbClr val="000000"/>
                  </a:glow>
                </a:effectLst>
                <a:latin typeface="Arial" charset="0"/>
                <a:ea typeface="ＭＳ Ｐゴシック" charset="0"/>
                <a:cs typeface="ＭＳ Ｐゴシック" charset="0"/>
              </a:rPr>
              <a:t>Hezron</a:t>
            </a:r>
            <a:r>
              <a:rPr lang="en-GB" sz="2400" b="1" i="1" dirty="0">
                <a:solidFill>
                  <a:srgbClr val="FFFFFF"/>
                </a:solidFill>
                <a:effectLst>
                  <a:glow rad="127000">
                    <a:srgbClr val="000000"/>
                  </a:glow>
                </a:effectLst>
                <a:latin typeface="Arial" charset="0"/>
                <a:ea typeface="ＭＳ Ｐゴシック" charset="0"/>
                <a:cs typeface="ＭＳ Ｐゴシック" charset="0"/>
              </a:rPr>
              <a:t>, Caleb, </a:t>
            </a:r>
            <a:r>
              <a:rPr lang="en-GB" sz="2400" b="1" i="1" dirty="0" err="1">
                <a:solidFill>
                  <a:srgbClr val="FFFFFF"/>
                </a:solidFill>
                <a:effectLst>
                  <a:glow rad="127000">
                    <a:srgbClr val="000000"/>
                  </a:glow>
                </a:effectLst>
                <a:latin typeface="Arial" charset="0"/>
                <a:ea typeface="ＭＳ Ｐゴシック" charset="0"/>
                <a:cs typeface="ＭＳ Ｐゴシック" charset="0"/>
              </a:rPr>
              <a:t>Hur</a:t>
            </a:r>
            <a:r>
              <a:rPr lang="en-GB" sz="2400" b="1" i="1" dirty="0">
                <a:solidFill>
                  <a:srgbClr val="FFFFFF"/>
                </a:solidFill>
                <a:effectLst>
                  <a:glow rad="127000">
                    <a:srgbClr val="000000"/>
                  </a:glow>
                </a:effectLst>
                <a:latin typeface="Arial" charset="0"/>
                <a:ea typeface="ＭＳ Ｐゴシック" charset="0"/>
                <a:cs typeface="ＭＳ Ｐゴシック" charset="0"/>
              </a:rPr>
              <a:t>)</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Tree>
    <p:extLst>
      <p:ext uri="{BB962C8B-B14F-4D97-AF65-F5344CB8AC3E}">
        <p14:creationId xmlns:p14="http://schemas.microsoft.com/office/powerpoint/2010/main" val="208559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大卫的后裔得以在被掳时期被保存下来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 17:10b-14)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以及大卫对敬拜的重视</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皆</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展示了大卫的余民因忠于神的圣约而表现出应有的回应。</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21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069259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1800" b="1">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2164" name="Picture 5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1683" name="Group 4"/>
          <p:cNvGrpSpPr>
            <a:grpSpLocks/>
          </p:cNvGrpSpPr>
          <p:nvPr/>
        </p:nvGrpSpPr>
        <p:grpSpPr bwMode="auto">
          <a:xfrm>
            <a:off x="228600" y="692150"/>
            <a:ext cx="5086350" cy="5930901"/>
            <a:chOff x="0" y="314"/>
            <a:chExt cx="3204" cy="3736"/>
          </a:xfrm>
        </p:grpSpPr>
        <p:sp>
          <p:nvSpPr>
            <p:cNvPr id="71745" name="Text Box 5"/>
            <p:cNvSpPr txBox="1">
              <a:spLocks noChangeArrowheads="1"/>
            </p:cNvSpPr>
            <p:nvPr/>
          </p:nvSpPr>
          <p:spPr bwMode="auto">
            <a:xfrm>
              <a:off x="0" y="314"/>
              <a:ext cx="80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spcBef>
                  <a:spcPct val="50000"/>
                </a:spcBef>
                <a:defRPr sz="1800" b="1">
                  <a:solidFill>
                    <a:srgbClr val="FFFFFF"/>
                  </a:solidFill>
                  <a:effectLst>
                    <a:glow rad="228600">
                      <a:srgbClr val="000000">
                        <a:lumMod val="95000"/>
                        <a:lumOff val="5000"/>
                      </a:srgbClr>
                    </a:glow>
                  </a:effectLst>
                  <a:latin typeface="Arial" charset="0"/>
                  <a:cs typeface="Times New Roman" charset="0"/>
                </a:defRPr>
              </a:lvl1pPr>
              <a:lvl2pPr marL="742950" indent="-285750" eaLnBrk="0" hangingPunct="0">
                <a:defRPr>
                  <a:latin typeface="Lucida Console" charset="0"/>
                  <a:ea typeface="SimSun" charset="0"/>
                  <a:cs typeface="SimSun" charset="0"/>
                </a:defRPr>
              </a:lvl2pPr>
              <a:lvl3pPr marL="1143000" indent="-228600" eaLnBrk="0" hangingPunct="0">
                <a:defRPr>
                  <a:latin typeface="Lucida Console" charset="0"/>
                  <a:ea typeface="SimSun" charset="0"/>
                  <a:cs typeface="SimSun" charset="0"/>
                </a:defRPr>
              </a:lvl3pPr>
              <a:lvl4pPr marL="1600200" indent="-228600" eaLnBrk="0" hangingPunct="0">
                <a:defRPr>
                  <a:latin typeface="Lucida Console" charset="0"/>
                  <a:ea typeface="SimSun" charset="0"/>
                  <a:cs typeface="SimSun" charset="0"/>
                </a:defRPr>
              </a:lvl4pPr>
              <a:lvl5pPr marL="2057400" indent="-228600" eaLnBrk="0" hangingPunct="0">
                <a:defRPr>
                  <a:latin typeface="Lucida Console" charset="0"/>
                  <a:ea typeface="SimSun" charset="0"/>
                  <a:cs typeface="SimSun" charset="0"/>
                </a:defRPr>
              </a:lvl5pPr>
              <a:lvl6pPr marL="2514600" indent="-228600" eaLnBrk="0" fontAlgn="base" hangingPunct="0">
                <a:spcBef>
                  <a:spcPct val="0"/>
                </a:spcBef>
                <a:spcAft>
                  <a:spcPct val="0"/>
                </a:spcAft>
                <a:defRPr>
                  <a:latin typeface="Lucida Console" charset="0"/>
                  <a:ea typeface="SimSun" charset="0"/>
                  <a:cs typeface="SimSun" charset="0"/>
                </a:defRPr>
              </a:lvl6pPr>
              <a:lvl7pPr marL="2971800" indent="-228600" eaLnBrk="0" fontAlgn="base" hangingPunct="0">
                <a:spcBef>
                  <a:spcPct val="0"/>
                </a:spcBef>
                <a:spcAft>
                  <a:spcPct val="0"/>
                </a:spcAft>
                <a:defRPr>
                  <a:latin typeface="Lucida Console" charset="0"/>
                  <a:ea typeface="SimSun" charset="0"/>
                  <a:cs typeface="SimSun" charset="0"/>
                </a:defRPr>
              </a:lvl7pPr>
              <a:lvl8pPr marL="3429000" indent="-228600" eaLnBrk="0" fontAlgn="base" hangingPunct="0">
                <a:spcBef>
                  <a:spcPct val="0"/>
                </a:spcBef>
                <a:spcAft>
                  <a:spcPct val="0"/>
                </a:spcAft>
                <a:defRPr>
                  <a:latin typeface="Lucida Console" charset="0"/>
                  <a:ea typeface="SimSun" charset="0"/>
                  <a:cs typeface="SimSun" charset="0"/>
                </a:defRPr>
              </a:lvl8pPr>
              <a:lvl9pPr marL="3886200" indent="-228600" eaLnBrk="0" fontAlgn="base" hangingPunct="0">
                <a:spcBef>
                  <a:spcPct val="0"/>
                </a:spcBef>
                <a:spcAft>
                  <a:spcPct val="0"/>
                </a:spcAft>
                <a:defRPr>
                  <a:latin typeface="Lucida Console" charset="0"/>
                  <a:ea typeface="SimSun" charset="0"/>
                  <a:cs typeface="SimSun" charset="0"/>
                </a:defRPr>
              </a:lvl9pPr>
            </a:lstStyle>
            <a:p>
              <a:r>
                <a:rPr lang="zh-CN" altLang="en-GB" dirty="0"/>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9301" name="Text Box 85"/>
          <p:cNvSpPr txBox="1">
            <a:spLocks noChangeArrowheads="1"/>
          </p:cNvSpPr>
          <p:nvPr/>
        </p:nvSpPr>
        <p:spPr bwMode="auto">
          <a:xfrm>
            <a:off x="4788024" y="260648"/>
            <a:ext cx="4355976"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4" name="Text Box 88"/>
          <p:cNvSpPr txBox="1">
            <a:spLocks noChangeArrowheads="1"/>
          </p:cNvSpPr>
          <p:nvPr/>
        </p:nvSpPr>
        <p:spPr bwMode="auto">
          <a:xfrm>
            <a:off x="88217" y="6055023"/>
            <a:ext cx="3035983"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66908249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304"/>
                                        </p:tgtEl>
                                        <p:attrNameLst>
                                          <p:attrName>style.visibility</p:attrName>
                                        </p:attrNameLst>
                                      </p:cBhvr>
                                      <p:to>
                                        <p:strVal val="visible"/>
                                      </p:to>
                                    </p:set>
                                    <p:anim calcmode="lin" valueType="num">
                                      <p:cBhvr additive="base">
                                        <p:cTn id="7" dur="500" fill="hold"/>
                                        <p:tgtEl>
                                          <p:spTgt spid="9304"/>
                                        </p:tgtEl>
                                        <p:attrNameLst>
                                          <p:attrName>ppt_x</p:attrName>
                                        </p:attrNameLst>
                                      </p:cBhvr>
                                      <p:tavLst>
                                        <p:tav tm="0">
                                          <p:val>
                                            <p:strVal val="#ppt_x"/>
                                          </p:val>
                                        </p:tav>
                                        <p:tav tm="100000">
                                          <p:val>
                                            <p:strVal val="#ppt_x"/>
                                          </p:val>
                                        </p:tav>
                                      </p:tavLst>
                                    </p:anim>
                                    <p:anim calcmode="lin" valueType="num">
                                      <p:cBhvr additive="base">
                                        <p:cTn id="8" dur="500" fill="hold"/>
                                        <p:tgtEl>
                                          <p:spTgt spid="93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32222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David, why so many wives?</a:t>
            </a:r>
          </a:p>
        </p:txBody>
      </p:sp>
      <p:pic>
        <p:nvPicPr>
          <p:cNvPr id="3" name="Picture 2"/>
          <p:cNvPicPr>
            <a:picLocks noChangeAspect="1"/>
          </p:cNvPicPr>
          <p:nvPr/>
        </p:nvPicPr>
        <p:blipFill>
          <a:blip r:embed="rId2"/>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2000" b="1">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4212" name="Picture 8"/>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
        <p:nvSpPr>
          <p:cNvPr id="6" name="Text Box 62"/>
          <p:cNvSpPr txBox="1">
            <a:spLocks noChangeArrowheads="1"/>
          </p:cNvSpPr>
          <p:nvPr/>
        </p:nvSpPr>
        <p:spPr bwMode="auto">
          <a:xfrm>
            <a:off x="5580112" y="980728"/>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3:5-8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1" name="Text Box 2"/>
          <p:cNvSpPr txBox="1">
            <a:spLocks noChangeArrowheads="1"/>
          </p:cNvSpPr>
          <p:nvPr/>
        </p:nvSpPr>
        <p:spPr bwMode="auto">
          <a:xfrm>
            <a:off x="8382000" y="5483225"/>
            <a:ext cx="76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马利亚</a:t>
            </a:r>
          </a:p>
        </p:txBody>
      </p:sp>
      <p:sp>
        <p:nvSpPr>
          <p:cNvPr id="71682" name="Text Box 3"/>
          <p:cNvSpPr txBox="1">
            <a:spLocks noChangeArrowheads="1"/>
          </p:cNvSpPr>
          <p:nvPr/>
        </p:nvSpPr>
        <p:spPr bwMode="auto">
          <a:xfrm>
            <a:off x="0" y="2740025"/>
            <a:ext cx="1752600" cy="3000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这样，</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从亚伯拉罕到大卫，共有十四代；从大卫到迁至巴比伦的时候，</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也有十四代；从迁至巴比伦的时候到基督，又有十四代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GB" altLang="ja-JP"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p>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马太福音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17</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nvGrpSpPr>
          <p:cNvPr id="71683" name="Group 4"/>
          <p:cNvGrpSpPr>
            <a:grpSpLocks/>
          </p:cNvGrpSpPr>
          <p:nvPr/>
        </p:nvGrpSpPr>
        <p:grpSpPr bwMode="auto">
          <a:xfrm>
            <a:off x="228600" y="727075"/>
            <a:ext cx="5086350" cy="5895976"/>
            <a:chOff x="0" y="336"/>
            <a:chExt cx="3204" cy="3714"/>
          </a:xfrm>
        </p:grpSpPr>
        <p:sp>
          <p:nvSpPr>
            <p:cNvPr id="71745" name="Text Box 5"/>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600" dirty="0">
                  <a:solidFill>
                    <a:srgbClr val="FFFFFF"/>
                  </a:solidFill>
                  <a:latin typeface="Tahoma" charset="0"/>
                </a:rPr>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71684" name="Text Box 33"/>
          <p:cNvSpPr txBox="1">
            <a:spLocks noChangeArrowheads="1"/>
          </p:cNvSpPr>
          <p:nvPr/>
        </p:nvSpPr>
        <p:spPr bwMode="auto">
          <a:xfrm>
            <a:off x="2438400" y="8350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所罗门</a:t>
            </a:r>
          </a:p>
        </p:txBody>
      </p:sp>
      <p:cxnSp>
        <p:nvCxnSpPr>
          <p:cNvPr id="71685" name="AutoShape 34"/>
          <p:cNvCxnSpPr>
            <a:cxnSpLocks noChangeShapeType="1"/>
          </p:cNvCxnSpPr>
          <p:nvPr/>
        </p:nvCxnSpPr>
        <p:spPr bwMode="auto">
          <a:xfrm>
            <a:off x="3302000"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6" name="Text Box 35"/>
          <p:cNvSpPr txBox="1">
            <a:spLocks noChangeArrowheads="1"/>
          </p:cNvSpPr>
          <p:nvPr/>
        </p:nvSpPr>
        <p:spPr bwMode="auto">
          <a:xfrm>
            <a:off x="3584575" y="1073150"/>
            <a:ext cx="12557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罗波安</a:t>
            </a:r>
          </a:p>
        </p:txBody>
      </p:sp>
      <p:cxnSp>
        <p:nvCxnSpPr>
          <p:cNvPr id="71687"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8"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亚比雅</a:t>
            </a:r>
          </a:p>
        </p:txBody>
      </p:sp>
      <p:cxnSp>
        <p:nvCxnSpPr>
          <p:cNvPr id="71689"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0"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亚撒</a:t>
            </a:r>
          </a:p>
        </p:txBody>
      </p:sp>
      <p:cxnSp>
        <p:nvCxnSpPr>
          <p:cNvPr id="71691"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2"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约沙法</a:t>
            </a:r>
          </a:p>
        </p:txBody>
      </p:sp>
      <p:cxnSp>
        <p:nvCxnSpPr>
          <p:cNvPr id="71693"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4"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约兰</a:t>
            </a:r>
          </a:p>
        </p:txBody>
      </p:sp>
      <p:cxnSp>
        <p:nvCxnSpPr>
          <p:cNvPr id="71695"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6" name="Text Box 45"/>
          <p:cNvSpPr txBox="1">
            <a:spLocks noChangeArrowheads="1"/>
          </p:cNvSpPr>
          <p:nvPr/>
        </p:nvSpPr>
        <p:spPr bwMode="auto">
          <a:xfrm>
            <a:off x="4594225"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乌西亚</a:t>
            </a:r>
          </a:p>
        </p:txBody>
      </p:sp>
      <p:cxnSp>
        <p:nvCxnSpPr>
          <p:cNvPr id="71697"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8"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约坦</a:t>
            </a:r>
          </a:p>
        </p:txBody>
      </p:sp>
      <p:cxnSp>
        <p:nvCxnSpPr>
          <p:cNvPr id="71699"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0"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亚哈斯</a:t>
            </a:r>
          </a:p>
        </p:txBody>
      </p:sp>
      <p:cxnSp>
        <p:nvCxnSpPr>
          <p:cNvPr id="71701"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2"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希西家</a:t>
            </a:r>
          </a:p>
        </p:txBody>
      </p:sp>
      <p:cxnSp>
        <p:nvCxnSpPr>
          <p:cNvPr id="71703"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4"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玛拿西</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05"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6"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亚们</a:t>
            </a:r>
          </a:p>
        </p:txBody>
      </p:sp>
      <p:cxnSp>
        <p:nvCxnSpPr>
          <p:cNvPr id="71707"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8"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约西亚</a:t>
            </a:r>
          </a:p>
        </p:txBody>
      </p:sp>
      <p:cxnSp>
        <p:nvCxnSpPr>
          <p:cNvPr id="71709"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0" name="Text Box 59"/>
          <p:cNvSpPr txBox="1">
            <a:spLocks noChangeArrowheads="1"/>
          </p:cNvSpPr>
          <p:nvPr/>
        </p:nvSpPr>
        <p:spPr bwMode="auto">
          <a:xfrm>
            <a:off x="5562600" y="6321425"/>
            <a:ext cx="1905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耶哥尼雅</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迁至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11" name="Text Box 60"/>
          <p:cNvSpPr txBox="1">
            <a:spLocks noChangeArrowheads="1"/>
          </p:cNvSpPr>
          <p:nvPr/>
        </p:nvSpPr>
        <p:spPr bwMode="auto">
          <a:xfrm>
            <a:off x="4783137" y="9112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撒拉铁</a:t>
            </a:r>
          </a:p>
        </p:txBody>
      </p:sp>
      <p:cxnSp>
        <p:nvCxnSpPr>
          <p:cNvPr id="71712" name="AutoShape 61"/>
          <p:cNvCxnSpPr>
            <a:cxnSpLocks noChangeShapeType="1"/>
          </p:cNvCxnSpPr>
          <p:nvPr/>
        </p:nvCxnSpPr>
        <p:spPr bwMode="auto">
          <a:xfrm>
            <a:off x="5616575"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3"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400">
                <a:solidFill>
                  <a:srgbClr val="FFFFFF"/>
                </a:solidFill>
                <a:latin typeface="Arial" charset="0"/>
              </a:rPr>
              <a:t>所罗巴伯</a:t>
            </a:r>
          </a:p>
        </p:txBody>
      </p:sp>
      <p:cxnSp>
        <p:nvCxnSpPr>
          <p:cNvPr id="71714"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5"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亚比玉</a:t>
            </a:r>
          </a:p>
        </p:txBody>
      </p:sp>
      <p:cxnSp>
        <p:nvCxnSpPr>
          <p:cNvPr id="71716"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7" name="Text Box 66"/>
          <p:cNvSpPr txBox="1">
            <a:spLocks noChangeArrowheads="1"/>
          </p:cNvSpPr>
          <p:nvPr/>
        </p:nvSpPr>
        <p:spPr bwMode="auto">
          <a:xfrm>
            <a:off x="6305550" y="1981200"/>
            <a:ext cx="9683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a:t>
            </a:r>
            <a:r>
              <a:rPr lang="zh-CN" altLang="en-GB" sz="1400" dirty="0">
                <a:solidFill>
                  <a:srgbClr val="FFFFFF"/>
                </a:solidFill>
                <a:latin typeface="Arial" charset="0"/>
              </a:rPr>
              <a:t>敬</a:t>
            </a:r>
          </a:p>
        </p:txBody>
      </p:sp>
      <p:cxnSp>
        <p:nvCxnSpPr>
          <p:cNvPr id="71718"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9"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亚所</a:t>
            </a:r>
          </a:p>
        </p:txBody>
      </p:sp>
      <p:cxnSp>
        <p:nvCxnSpPr>
          <p:cNvPr id="71720"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1"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撒督</a:t>
            </a:r>
          </a:p>
        </p:txBody>
      </p:sp>
      <p:cxnSp>
        <p:nvCxnSpPr>
          <p:cNvPr id="71722"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3"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亚金</a:t>
            </a:r>
          </a:p>
        </p:txBody>
      </p:sp>
      <p:cxnSp>
        <p:nvCxnSpPr>
          <p:cNvPr id="71724"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5" name="Text Box 74"/>
          <p:cNvSpPr txBox="1">
            <a:spLocks noChangeArrowheads="1"/>
          </p:cNvSpPr>
          <p:nvPr/>
        </p:nvSpPr>
        <p:spPr bwMode="auto">
          <a:xfrm>
            <a:off x="7101681" y="3734594"/>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以律</a:t>
            </a:r>
          </a:p>
        </p:txBody>
      </p:sp>
      <p:cxnSp>
        <p:nvCxnSpPr>
          <p:cNvPr id="71726"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7"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以利亚撒</a:t>
            </a:r>
          </a:p>
        </p:txBody>
      </p:sp>
      <p:cxnSp>
        <p:nvCxnSpPr>
          <p:cNvPr id="71728"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9"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马但</a:t>
            </a:r>
          </a:p>
        </p:txBody>
      </p:sp>
      <p:cxnSp>
        <p:nvCxnSpPr>
          <p:cNvPr id="71730"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1"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32"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3" name="Text Box 82"/>
          <p:cNvSpPr txBox="1">
            <a:spLocks noChangeArrowheads="1"/>
          </p:cNvSpPr>
          <p:nvPr/>
        </p:nvSpPr>
        <p:spPr bwMode="auto">
          <a:xfrm>
            <a:off x="7543800" y="5483225"/>
            <a:ext cx="9461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约瑟</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endParaRPr 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4" name="Text Box 83"/>
          <p:cNvSpPr txBox="1">
            <a:spLocks noChangeArrowheads="1"/>
          </p:cNvSpPr>
          <p:nvPr/>
        </p:nvSpPr>
        <p:spPr bwMode="auto">
          <a:xfrm>
            <a:off x="7610475" y="6321425"/>
            <a:ext cx="1533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基督</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35"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9301" name="Text Box 85"/>
          <p:cNvSpPr txBox="1">
            <a:spLocks noChangeArrowheads="1"/>
          </p:cNvSpPr>
          <p:nvPr/>
        </p:nvSpPr>
        <p:spPr bwMode="auto">
          <a:xfrm>
            <a:off x="6629400" y="377825"/>
            <a:ext cx="2514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7" name="Line 86"/>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latin typeface="Lucida Console" charset="0"/>
              <a:ea typeface="SimSun" charset="0"/>
              <a:cs typeface="SimSun" charset="0"/>
            </a:endParaRPr>
          </a:p>
        </p:txBody>
      </p:sp>
      <p:sp>
        <p:nvSpPr>
          <p:cNvPr id="71738" name="Line 87"/>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latin typeface="Lucida Console" charset="0"/>
              <a:ea typeface="SimSun" charset="0"/>
              <a:cs typeface="SimSun" charset="0"/>
            </a:endParaRPr>
          </a:p>
        </p:txBody>
      </p:sp>
      <p:sp>
        <p:nvSpPr>
          <p:cNvPr id="9304" name="Text Box 88"/>
          <p:cNvSpPr txBox="1">
            <a:spLocks noChangeArrowheads="1"/>
          </p:cNvSpPr>
          <p:nvPr/>
        </p:nvSpPr>
        <p:spPr bwMode="auto">
          <a:xfrm>
            <a:off x="1371600" y="6172200"/>
            <a:ext cx="1752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5" name="Text Box 89"/>
          <p:cNvSpPr txBox="1">
            <a:spLocks noChangeArrowheads="1"/>
          </p:cNvSpPr>
          <p:nvPr/>
        </p:nvSpPr>
        <p:spPr bwMode="auto">
          <a:xfrm>
            <a:off x="1958975" y="377825"/>
            <a:ext cx="3962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rgbClr val="FFFFFF"/>
                </a:solidFill>
                <a:latin typeface="Copperplate Gothic Bold" charset="0"/>
              </a:rPr>
              <a:t>王国的堕落</a:t>
            </a:r>
            <a:endParaRPr lang="en-US" altLang="zh-CN" sz="3200" b="1">
              <a:solidFill>
                <a:srgbClr val="FFFFFF"/>
              </a:solidFill>
              <a:latin typeface="Copperplate Gothic Bold" charset="0"/>
            </a:endParaRPr>
          </a:p>
        </p:txBody>
      </p:sp>
      <p:sp>
        <p:nvSpPr>
          <p:cNvPr id="9306"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p:spPr>
        <p:txBody>
          <a:bodyPr wrap="none" anchor="ctr"/>
          <a:lstStyle/>
          <a:p>
            <a:endParaRPr lang="en-US">
              <a:solidFill>
                <a:srgbClr val="FFFFFF"/>
              </a:solidFill>
              <a:latin typeface="Lucida Console" charset="0"/>
              <a:ea typeface="SimSun" charset="0"/>
              <a:cs typeface="SimSun" charset="0"/>
            </a:endParaRPr>
          </a:p>
        </p:txBody>
      </p:sp>
      <p:sp>
        <p:nvSpPr>
          <p:cNvPr id="9307" name="Oval 91"/>
          <p:cNvSpPr>
            <a:spLocks noChangeArrowheads="1"/>
          </p:cNvSpPr>
          <p:nvPr/>
        </p:nvSpPr>
        <p:spPr bwMode="auto">
          <a:xfrm rot="-2026311">
            <a:off x="4059059" y="225426"/>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9308"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71744" name="Rectangle 93"/>
          <p:cNvSpPr>
            <a:spLocks noGrp="1" noChangeArrowheads="1"/>
          </p:cNvSpPr>
          <p:nvPr>
            <p:ph type="title" idx="4294967295"/>
          </p:nvPr>
        </p:nvSpPr>
        <p:spPr>
          <a:xfrm>
            <a:off x="0" y="0"/>
            <a:ext cx="5257800" cy="457200"/>
          </a:xfrm>
        </p:spPr>
        <p:txBody>
          <a:bodyPr/>
          <a:lstStyle/>
          <a:p>
            <a:pPr eaLnBrk="1" hangingPunct="1"/>
            <a:r>
              <a:rPr lang="zh-CN" altLang="en-US" sz="2400" i="1">
                <a:latin typeface="Arial" charset="0"/>
              </a:rPr>
              <a:t>马太福音</a:t>
            </a:r>
            <a:r>
              <a:rPr lang="en-US" altLang="zh-CN" sz="2400" i="1">
                <a:latin typeface="Arial" charset="0"/>
              </a:rPr>
              <a:t>1 </a:t>
            </a:r>
            <a:r>
              <a:rPr lang="zh-CN" altLang="en-US" sz="2400" i="1">
                <a:latin typeface="Arial" charset="0"/>
              </a:rPr>
              <a:t>章的王国</a:t>
            </a:r>
            <a:endParaRPr lang="en-US" altLang="zh-CN" sz="2400" i="1">
              <a:latin typeface="Arial" charset="0"/>
            </a:endParaRPr>
          </a:p>
        </p:txBody>
      </p:sp>
    </p:spTree>
    <p:extLst>
      <p:ext uri="{BB962C8B-B14F-4D97-AF65-F5344CB8AC3E}">
        <p14:creationId xmlns:p14="http://schemas.microsoft.com/office/powerpoint/2010/main" val="114435222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06"/>
                                        </p:tgtEl>
                                        <p:attrNameLst>
                                          <p:attrName>style.visibility</p:attrName>
                                        </p:attrNameLst>
                                      </p:cBhvr>
                                      <p:to>
                                        <p:strVal val="visible"/>
                                      </p:to>
                                    </p:set>
                                    <p:animEffect transition="in" filter="diamond(in)">
                                      <p:cBhvr>
                                        <p:cTn id="7" dur="2000"/>
                                        <p:tgtEl>
                                          <p:spTgt spid="9306"/>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9304"/>
                                        </p:tgtEl>
                                        <p:attrNameLst>
                                          <p:attrName>style.visibility</p:attrName>
                                        </p:attrNameLst>
                                      </p:cBhvr>
                                      <p:to>
                                        <p:strVal val="visible"/>
                                      </p:to>
                                    </p:set>
                                    <p:anim calcmode="lin" valueType="num">
                                      <p:cBhvr additive="base">
                                        <p:cTn id="11" dur="500" fill="hold"/>
                                        <p:tgtEl>
                                          <p:spTgt spid="9304"/>
                                        </p:tgtEl>
                                        <p:attrNameLst>
                                          <p:attrName>ppt_x</p:attrName>
                                        </p:attrNameLst>
                                      </p:cBhvr>
                                      <p:tavLst>
                                        <p:tav tm="0">
                                          <p:val>
                                            <p:strVal val="#ppt_x"/>
                                          </p:val>
                                        </p:tav>
                                        <p:tav tm="100000">
                                          <p:val>
                                            <p:strVal val="#ppt_x"/>
                                          </p:val>
                                        </p:tav>
                                      </p:tavLst>
                                    </p:anim>
                                    <p:anim calcmode="lin" valueType="num">
                                      <p:cBhvr additive="base">
                                        <p:cTn id="12" dur="500" fill="hold"/>
                                        <p:tgtEl>
                                          <p:spTgt spid="93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307"/>
                                        </p:tgtEl>
                                        <p:attrNameLst>
                                          <p:attrName>style.visibility</p:attrName>
                                        </p:attrNameLst>
                                      </p:cBhvr>
                                      <p:to>
                                        <p:strVal val="visible"/>
                                      </p:to>
                                    </p:set>
                                    <p:animEffect transition="in" filter="fade">
                                      <p:cBhvr>
                                        <p:cTn id="17" dur="800" decel="100000"/>
                                        <p:tgtEl>
                                          <p:spTgt spid="9307"/>
                                        </p:tgtEl>
                                      </p:cBhvr>
                                    </p:animEffect>
                                    <p:anim calcmode="lin" valueType="num">
                                      <p:cBhvr>
                                        <p:cTn id="18" dur="800" decel="100000" fill="hold"/>
                                        <p:tgtEl>
                                          <p:spTgt spid="9307"/>
                                        </p:tgtEl>
                                        <p:attrNameLst>
                                          <p:attrName>style.rotation</p:attrName>
                                        </p:attrNameLst>
                                      </p:cBhvr>
                                      <p:tavLst>
                                        <p:tav tm="0">
                                          <p:val>
                                            <p:fltVal val="-90"/>
                                          </p:val>
                                        </p:tav>
                                        <p:tav tm="100000">
                                          <p:val>
                                            <p:fltVal val="0"/>
                                          </p:val>
                                        </p:tav>
                                      </p:tavLst>
                                    </p:anim>
                                    <p:anim calcmode="lin" valueType="num">
                                      <p:cBhvr>
                                        <p:cTn id="19" dur="800" decel="100000" fill="hold"/>
                                        <p:tgtEl>
                                          <p:spTgt spid="9307"/>
                                        </p:tgtEl>
                                        <p:attrNameLst>
                                          <p:attrName>ppt_x</p:attrName>
                                        </p:attrNameLst>
                                      </p:cBhvr>
                                      <p:tavLst>
                                        <p:tav tm="0">
                                          <p:val>
                                            <p:strVal val="#ppt_x+0.4"/>
                                          </p:val>
                                        </p:tav>
                                        <p:tav tm="100000">
                                          <p:val>
                                            <p:strVal val="#ppt_x-0.05"/>
                                          </p:val>
                                        </p:tav>
                                      </p:tavLst>
                                    </p:anim>
                                    <p:anim calcmode="lin" valueType="num">
                                      <p:cBhvr>
                                        <p:cTn id="20" dur="800" decel="100000" fill="hold"/>
                                        <p:tgtEl>
                                          <p:spTgt spid="930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30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307"/>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930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9308"/>
                                        </p:tgtEl>
                                        <p:attrNameLst>
                                          <p:attrName>style.visibility</p:attrName>
                                        </p:attrNameLst>
                                      </p:cBhvr>
                                      <p:to>
                                        <p:strVal val="visible"/>
                                      </p:to>
                                    </p:set>
                                    <p:animEffect transition="in" filter="fade">
                                      <p:cBhvr>
                                        <p:cTn id="30" dur="800" decel="100000"/>
                                        <p:tgtEl>
                                          <p:spTgt spid="9308"/>
                                        </p:tgtEl>
                                      </p:cBhvr>
                                    </p:animEffect>
                                    <p:anim calcmode="lin" valueType="num">
                                      <p:cBhvr>
                                        <p:cTn id="31" dur="800" decel="100000" fill="hold"/>
                                        <p:tgtEl>
                                          <p:spTgt spid="9308"/>
                                        </p:tgtEl>
                                        <p:attrNameLst>
                                          <p:attrName>style.rotation</p:attrName>
                                        </p:attrNameLst>
                                      </p:cBhvr>
                                      <p:tavLst>
                                        <p:tav tm="0">
                                          <p:val>
                                            <p:fltVal val="-90"/>
                                          </p:val>
                                        </p:tav>
                                        <p:tav tm="100000">
                                          <p:val>
                                            <p:fltVal val="0"/>
                                          </p:val>
                                        </p:tav>
                                      </p:tavLst>
                                    </p:anim>
                                    <p:anim calcmode="lin" valueType="num">
                                      <p:cBhvr>
                                        <p:cTn id="32" dur="800" decel="100000" fill="hold"/>
                                        <p:tgtEl>
                                          <p:spTgt spid="9308"/>
                                        </p:tgtEl>
                                        <p:attrNameLst>
                                          <p:attrName>ppt_x</p:attrName>
                                        </p:attrNameLst>
                                      </p:cBhvr>
                                      <p:tavLst>
                                        <p:tav tm="0">
                                          <p:val>
                                            <p:strVal val="#ppt_x+0.4"/>
                                          </p:val>
                                        </p:tav>
                                        <p:tav tm="100000">
                                          <p:val>
                                            <p:strVal val="#ppt_x-0.05"/>
                                          </p:val>
                                        </p:tav>
                                      </p:tavLst>
                                    </p:anim>
                                    <p:anim calcmode="lin" valueType="num">
                                      <p:cBhvr>
                                        <p:cTn id="33" dur="800" decel="100000" fill="hold"/>
                                        <p:tgtEl>
                                          <p:spTgt spid="930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30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308"/>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P spid="9305" grpId="0"/>
      <p:bldP spid="9306" grpId="0" animBg="1"/>
      <p:bldP spid="9307" grpId="0" animBg="1"/>
      <p:bldP spid="93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426766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293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4</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（犹大与西缅）</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559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64376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罪被得赎是源自犹大支派大卫家的谱系被建立保存</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那位最终要来并且配得我们敬拜的救赎主也是由大卫家而出。</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2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2941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5</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流本，迦得，玛拿西</a:t>
            </a:r>
            <a:r>
              <a:rPr lang="en-US" sz="2400" b="1" i="1" dirty="0">
                <a:solidFill>
                  <a:srgbClr val="FFFFFF"/>
                </a:solidFill>
                <a:effectLst>
                  <a:glow rad="127000">
                    <a:srgbClr val="000000"/>
                  </a:glow>
                </a:effectLst>
                <a:latin typeface="Arial" charset="0"/>
                <a:ea typeface="ＭＳ Ｐゴシック" charset="0"/>
                <a:cs typeface="ＭＳ Ｐゴシック" charset="0"/>
              </a:rPr>
              <a:t>)</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688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zh-CN" altLang="en-US" sz="2800" b="1" dirty="0">
                <a:solidFill>
                  <a:schemeClr val="tx1"/>
                </a:solidFill>
                <a:latin typeface="Arial" charset="0"/>
                <a:ea typeface="ＭＳ Ｐゴシック" charset="0"/>
              </a:rPr>
              <a:t>摩西五经的家谱</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他拉</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哈兰</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拿鹤</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8" name="Text Box 6"/>
          <p:cNvSpPr txBox="1">
            <a:spLocks noChangeArrowheads="1"/>
          </p:cNvSpPr>
          <p:nvPr/>
        </p:nvSpPr>
        <p:spPr bwMode="auto">
          <a:xfrm>
            <a:off x="6400800" y="1251780"/>
            <a:ext cx="1828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亚伯兰罕</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罗得</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0" name="Text Box 8"/>
          <p:cNvSpPr txBox="1">
            <a:spLocks noChangeArrowheads="1"/>
          </p:cNvSpPr>
          <p:nvPr/>
        </p:nvSpPr>
        <p:spPr bwMode="auto">
          <a:xfrm>
            <a:off x="3505200" y="1937580"/>
            <a:ext cx="1371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Arial" charset="0"/>
                <a:ea typeface="ＭＳ Ｐゴシック" charset="0"/>
              </a:rPr>
              <a:t>彼土利</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en-US" sz="2400" b="1" i="0"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哈该的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以实玛利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撒拉的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以撒</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83" name="Text Box 11"/>
          <p:cNvSpPr txBox="1">
            <a:spLocks noChangeArrowheads="1"/>
          </p:cNvSpPr>
          <p:nvPr/>
        </p:nvSpPr>
        <p:spPr bwMode="auto">
          <a:xfrm>
            <a:off x="2743200" y="2775780"/>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拉班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利百加</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利亚</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已扫</a:t>
            </a:r>
            <a:endParaRPr kumimoji="0" lang="en-US" altLang="zh-CN" sz="2400" b="1" i="0"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412686" name="Text Box 14"/>
          <p:cNvSpPr txBox="1">
            <a:spLocks noChangeArrowheads="1"/>
          </p:cNvSpPr>
          <p:nvPr/>
        </p:nvSpPr>
        <p:spPr bwMode="auto">
          <a:xfrm>
            <a:off x="76200" y="4147380"/>
            <a:ext cx="1981200" cy="212365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利亚的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吕便</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西蒙</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利未</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以萨迦</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西布伦</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0" i="0" u="none" strike="noStrike" kern="1200" cap="none" spc="0" normalizeH="0" baseline="0" noProof="0" dirty="0">
                <a:ln>
                  <a:noFill/>
                </a:ln>
                <a:solidFill>
                  <a:srgbClr val="FF00D5"/>
                </a:solidFill>
                <a:effectLst/>
                <a:uLnTx/>
                <a:uFillTx/>
                <a:latin typeface="Arial" charset="0"/>
                <a:ea typeface="ＭＳ Ｐゴシック" charset="0"/>
              </a:rPr>
              <a:t>悉帕的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迦得</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亚瑟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00B9"/>
                </a:solidFill>
                <a:effectLst/>
                <a:uLnTx/>
                <a:uFillTx/>
                <a:latin typeface="Arial" charset="0"/>
                <a:ea typeface="ＭＳ Ｐゴシック" charset="0"/>
              </a:rPr>
              <a:t>比哈的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纳法他利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9" name="Text Box 17"/>
          <p:cNvSpPr txBox="1">
            <a:spLocks noChangeArrowheads="1"/>
          </p:cNvSpPr>
          <p:nvPr/>
        </p:nvSpPr>
        <p:spPr bwMode="auto">
          <a:xfrm>
            <a:off x="6096000" y="4147380"/>
            <a:ext cx="28194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拉结的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便雅悯</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约瑟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0" name="Text Box 18"/>
          <p:cNvSpPr txBox="1">
            <a:spLocks noChangeArrowheads="1"/>
          </p:cNvSpPr>
          <p:nvPr/>
        </p:nvSpPr>
        <p:spPr bwMode="auto">
          <a:xfrm>
            <a:off x="7661275" y="5420555"/>
            <a:ext cx="1447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以法莲</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拉结</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玛拿西</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君王的家族</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91</a:t>
            </a:r>
          </a:p>
        </p:txBody>
      </p:sp>
      <p:sp>
        <p:nvSpPr>
          <p:cNvPr id="412725" name="Text Box 62"/>
          <p:cNvSpPr txBox="1">
            <a:spLocks noChangeArrowheads="1"/>
          </p:cNvSpPr>
          <p:nvPr/>
        </p:nvSpPr>
        <p:spPr bwMode="auto">
          <a:xfrm>
            <a:off x="2123728" y="5976180"/>
            <a:ext cx="70202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红色的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犹大不是头生的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雅各也不是，以色列的王是从犹大出来的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创</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49:10).</a:t>
            </a:r>
          </a:p>
        </p:txBody>
      </p:sp>
      <p:sp>
        <p:nvSpPr>
          <p:cNvPr id="412726" name="Text Box 63"/>
          <p:cNvSpPr txBox="1">
            <a:spLocks noChangeArrowheads="1"/>
          </p:cNvSpPr>
          <p:nvPr/>
        </p:nvSpPr>
        <p:spPr bwMode="auto">
          <a:xfrm>
            <a:off x="5521059" y="2817849"/>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夫妇</a:t>
            </a:r>
            <a:endParaRPr kumimoji="0" lang="en-US" altLang="zh-CN" sz="1800" b="1" i="1"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0033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76410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zh-CN" altLang="en-US" sz="3600" b="1" dirty="0">
                <a:solidFill>
                  <a:schemeClr val="tx1"/>
                </a:solidFill>
                <a:latin typeface="Arial" charset="0"/>
                <a:ea typeface="ＭＳ Ｐゴシック" charset="0"/>
              </a:rPr>
              <a:t>对比利未人和祭司</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9495" name="Text Box 39"/>
          <p:cNvSpPr txBox="1">
            <a:spLocks noChangeArrowheads="1"/>
          </p:cNvSpPr>
          <p:nvPr/>
        </p:nvSpPr>
        <p:spPr bwMode="auto">
          <a:xfrm>
            <a:off x="4323695" y="1295400"/>
            <a:ext cx="14157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亚伯拉罕</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68765" y="2182813"/>
            <a:ext cx="8002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以撒</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9565" y="2895600"/>
            <a:ext cx="8002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Times New Roman" charset="0"/>
              </a:rPr>
              <a:t>雅各</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altLang="zh-CN" sz="2200" dirty="0">
                <a:solidFill>
                  <a:srgbClr val="FFFFFF"/>
                </a:solidFill>
                <a:latin typeface="Arial Black" charset="0"/>
              </a:rPr>
              <a:t>12</a:t>
            </a:r>
            <a:r>
              <a:rPr lang="zh-CN" altLang="en-US" sz="2200" dirty="0">
                <a:solidFill>
                  <a:srgbClr val="FFFFFF"/>
                </a:solidFill>
                <a:latin typeface="Arial Black" charset="0"/>
              </a:rPr>
              <a:t>个支派</a:t>
            </a:r>
            <a:r>
              <a:rPr lang="en-US" altLang="zh-CN" sz="2200" dirty="0">
                <a:solidFill>
                  <a:srgbClr val="FFFFFF"/>
                </a:solidFill>
                <a:latin typeface="Arial Black" charset="0"/>
              </a:rPr>
              <a:t>: </a:t>
            </a:r>
            <a:r>
              <a:rPr lang="zh-CN" altLang="en-US" sz="2200" dirty="0">
                <a:solidFill>
                  <a:srgbClr val="FFFFFF"/>
                </a:solidFill>
                <a:latin typeface="Arial Black" charset="0"/>
              </a:rPr>
              <a:t>流本</a:t>
            </a:r>
            <a:r>
              <a:rPr lang="en-US" altLang="zh-CN" sz="2200" dirty="0">
                <a:solidFill>
                  <a:srgbClr val="FFFFFF"/>
                </a:solidFill>
                <a:latin typeface="Arial Black" charset="0"/>
              </a:rPr>
              <a:t>—</a:t>
            </a:r>
            <a:r>
              <a:rPr lang="zh-CN" altLang="en-US" sz="2200" dirty="0">
                <a:solidFill>
                  <a:srgbClr val="FFFFFF"/>
                </a:solidFill>
                <a:latin typeface="Arial Black" charset="0"/>
              </a:rPr>
              <a:t>西缅</a:t>
            </a:r>
            <a:r>
              <a:rPr lang="en-US" altLang="zh-CN" sz="2200" dirty="0">
                <a:solidFill>
                  <a:srgbClr val="FFFFFF"/>
                </a:solidFill>
                <a:latin typeface="Arial Black" charset="0"/>
              </a:rPr>
              <a:t>—</a:t>
            </a:r>
            <a:r>
              <a:rPr lang="zh-CN" altLang="en-US" sz="2200" dirty="0">
                <a:solidFill>
                  <a:srgbClr val="FFFFFF"/>
                </a:solidFill>
                <a:latin typeface="Arial Black" charset="0"/>
              </a:rPr>
              <a:t>利未</a:t>
            </a:r>
            <a:r>
              <a:rPr lang="en-US" altLang="zh-CN" sz="2200" dirty="0">
                <a:solidFill>
                  <a:srgbClr val="FFFFFF"/>
                </a:solidFill>
                <a:latin typeface="Arial Black" charset="0"/>
              </a:rPr>
              <a:t>—</a:t>
            </a:r>
            <a:r>
              <a:rPr lang="zh-CN" altLang="en-US" sz="2200" dirty="0">
                <a:solidFill>
                  <a:srgbClr val="FFFFFF"/>
                </a:solidFill>
                <a:latin typeface="Arial Black" charset="0"/>
              </a:rPr>
              <a:t>犹大</a:t>
            </a:r>
            <a:r>
              <a:rPr lang="en-US" altLang="zh-CN" sz="2200" dirty="0">
                <a:solidFill>
                  <a:srgbClr val="FFFFFF"/>
                </a:solidFill>
                <a:latin typeface="Arial Black" charset="0"/>
              </a:rPr>
              <a:t>— </a:t>
            </a:r>
            <a:r>
              <a:rPr lang="zh-CN" altLang="en-US" sz="2200" dirty="0">
                <a:solidFill>
                  <a:srgbClr val="FFFFFF"/>
                </a:solidFill>
                <a:latin typeface="Arial Black" charset="0"/>
              </a:rPr>
              <a:t>等等</a:t>
            </a:r>
          </a:p>
        </p:txBody>
      </p:sp>
      <p:sp>
        <p:nvSpPr>
          <p:cNvPr id="19501" name="Text Box 45"/>
          <p:cNvSpPr txBox="1">
            <a:spLocks noChangeArrowheads="1"/>
          </p:cNvSpPr>
          <p:nvPr/>
        </p:nvSpPr>
        <p:spPr bwMode="auto">
          <a:xfrm>
            <a:off x="2438400" y="4724400"/>
            <a:ext cx="3672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 所有其他族系	 亚伦</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3352800" y="5516563"/>
            <a:ext cx="27930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利未人       祭司</a:t>
            </a:r>
          </a:p>
          <a:p>
            <a:pPr eaLnBrk="0" hangingPunct="0"/>
            <a:r>
              <a:rPr lang="zh-CN" altLang="en-US" sz="2400" dirty="0">
                <a:solidFill>
                  <a:srgbClr val="FFFFFF"/>
                </a:solidFill>
                <a:latin typeface="Arial Black" charset="0"/>
              </a:rPr>
              <a:t> </a:t>
            </a:r>
            <a:r>
              <a:rPr lang="zh-CN" altLang="en-US" dirty="0">
                <a:solidFill>
                  <a:srgbClr val="FFFFFF"/>
                </a:solidFill>
                <a:latin typeface="Arial Black" charset="0"/>
              </a:rPr>
              <a:t>参考 </a:t>
            </a:r>
            <a:r>
              <a:rPr lang="en-US" dirty="0">
                <a:solidFill>
                  <a:srgbClr val="FFFFFF"/>
                </a:solidFill>
                <a:latin typeface="Arial Black" charset="0"/>
              </a:rPr>
              <a:t>p. 171a      </a:t>
            </a:r>
            <a:r>
              <a:rPr lang="zh-CN" altLang="en-US" dirty="0">
                <a:solidFill>
                  <a:srgbClr val="FFFFFF"/>
                </a:solidFill>
                <a:latin typeface="Arial Black" charset="0"/>
              </a:rPr>
              <a:t>参考 </a:t>
            </a:r>
            <a:r>
              <a:rPr lang="en-US" dirty="0">
                <a:solidFill>
                  <a:srgbClr val="FFFFFF"/>
                </a:solidFill>
                <a:latin typeface="Arial Black" charset="0"/>
              </a:rPr>
              <a:t>p. 202</a:t>
            </a:r>
            <a:endParaRPr lang="en-US" sz="2400" dirty="0">
              <a:solidFill>
                <a:srgbClr val="FFFFFF"/>
              </a:solidFill>
              <a:latin typeface="Arial Black"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898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zh-CN" altLang="en-US" sz="3600" b="1" dirty="0">
                <a:solidFill>
                  <a:srgbClr val="FFFFFF"/>
                </a:solidFill>
                <a:latin typeface="Arial" charset="0"/>
                <a:ea typeface="ＭＳ Ｐゴシック" charset="0"/>
              </a:rPr>
              <a:t>对比利未人和祭司</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列祖。。。</a:t>
              </a:r>
              <a:endParaRPr lang="en-US" altLang="zh-CN"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 </a:t>
              </a:r>
              <a:r>
                <a:rPr lang="zh-CN" altLang="en-US" sz="2000" dirty="0">
                  <a:solidFill>
                    <a:srgbClr val="FFFFFF"/>
                  </a:solidFill>
                  <a:latin typeface="Arial Narrow" charset="0"/>
                  <a:ea typeface="SimSun" charset="0"/>
                  <a:cs typeface="SimSun" charset="0"/>
                </a:rPr>
                <a:t> 利未（雅各之子）</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亚伦</a:t>
              </a:r>
            </a:p>
            <a:p>
              <a:pPr algn="ctr"/>
              <a:r>
                <a:rPr lang="zh-CN" altLang="en-US" sz="2000" dirty="0">
                  <a:solidFill>
                    <a:srgbClr val="FFFFFF"/>
                  </a:solidFill>
                  <a:latin typeface="Arial Narrow" charset="0"/>
                  <a:ea typeface="SimSun" charset="0"/>
                  <a:cs typeface="SimSun" charset="0"/>
                </a:rPr>
                <a:t>（也是利未的子孙）</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人口</a:t>
              </a:r>
              <a:endParaRPr lang="en-US" altLang="zh-CN"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较多（大的群体）</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少数（利未人的一部，</a:t>
              </a:r>
            </a:p>
            <a:p>
              <a:pPr algn="ctr"/>
              <a:r>
                <a:rPr lang="zh-CN" altLang="en-US" sz="2000" dirty="0">
                  <a:solidFill>
                    <a:srgbClr val="FFFFFF"/>
                  </a:solidFill>
                  <a:latin typeface="Arial Narrow" charset="0"/>
                  <a:ea typeface="SimSun" charset="0"/>
                  <a:cs typeface="SimSun" charset="0"/>
                </a:rPr>
                <a:t>书 </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角色</a:t>
              </a:r>
              <a:endParaRPr lang="en-US" altLang="zh-CN"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协助祭司和监督在至圣所外许可的宗教仪式：教导、唱诗、带领敬拜、官员、行政、审判、看门</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上帝与以色列之间的中保</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ea typeface="SimSun" charset="0"/>
                  <a:cs typeface="SimSun" charset="0"/>
                </a:rPr>
                <a:t>献祭的角色</a:t>
              </a: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不献祭但烧香（申 </a:t>
              </a:r>
              <a:r>
                <a:rPr lang="en-US" altLang="zh-CN" sz="2000" dirty="0">
                  <a:solidFill>
                    <a:srgbClr val="FFFFFF"/>
                  </a:solidFill>
                  <a:latin typeface="Arial Narrow" charset="0"/>
                  <a:ea typeface="SimSun" charset="0"/>
                  <a:cs typeface="SimSun" charset="0"/>
                </a:rPr>
                <a:t>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献祭（申</a:t>
              </a:r>
              <a:r>
                <a:rPr lang="en-US" altLang="zh-CN" sz="2000" dirty="0">
                  <a:solidFill>
                    <a:srgbClr val="FFFFFF"/>
                  </a:solidFill>
                  <a:latin typeface="Arial Narrow" charset="0"/>
                  <a:ea typeface="SimSun" charset="0"/>
                  <a:cs typeface="SimSun" charset="0"/>
                </a:rPr>
                <a:t>33</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10b</a:t>
              </a:r>
              <a:r>
                <a:rPr lang="zh-CN" altLang="en-US" sz="2000" dirty="0">
                  <a:solidFill>
                    <a:srgbClr val="FFFFFF"/>
                  </a:solidFill>
                  <a:latin typeface="Arial Narrow" charset="0"/>
                  <a:ea typeface="SimSun" charset="0"/>
                  <a:cs typeface="SimSun" charset="0"/>
                </a:rPr>
                <a:t>）</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居所位置</a:t>
              </a:r>
              <a:endParaRPr lang="en-US" altLang="zh-CN"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散布不同宗族的</a:t>
              </a:r>
              <a:r>
                <a:rPr lang="en-US" altLang="zh-CN" sz="2000" dirty="0">
                  <a:solidFill>
                    <a:srgbClr val="FFFFFF"/>
                  </a:solidFill>
                  <a:latin typeface="Arial Narrow" charset="0"/>
                  <a:ea typeface="SimSun" charset="0"/>
                  <a:cs typeface="SimSun" charset="0"/>
                </a:rPr>
                <a:t>35</a:t>
              </a:r>
              <a:r>
                <a:rPr lang="zh-CN" altLang="en-US" sz="2000" dirty="0">
                  <a:solidFill>
                    <a:srgbClr val="FFFFFF"/>
                  </a:solidFill>
                  <a:latin typeface="Arial Narrow" charset="0"/>
                  <a:ea typeface="SimSun" charset="0"/>
                  <a:cs typeface="SimSun" charset="0"/>
                </a:rPr>
                <a:t>个城市，在以色列的中部、北部、和东部都有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5-7</a:t>
              </a:r>
              <a:r>
                <a:rPr lang="zh-CN" altLang="en-US" sz="2000" dirty="0">
                  <a:solidFill>
                    <a:srgbClr val="FFFFFF"/>
                  </a:solidFill>
                  <a:latin typeface="Arial Narrow" charset="0"/>
                  <a:ea typeface="SimSun" charset="0"/>
                  <a:cs typeface="SimSun" charset="0"/>
                </a:rPr>
                <a:t>）</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受限在靠近圣殿的犹大、西缅和便雅悯的十三个城市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9-13</a:t>
              </a:r>
              <a:r>
                <a:rPr lang="zh-CN" altLang="en-US" sz="2000" dirty="0">
                  <a:solidFill>
                    <a:srgbClr val="FFFFFF"/>
                  </a:solidFill>
                  <a:latin typeface="Arial Narrow" charset="0"/>
                  <a:ea typeface="SimSun" charset="0"/>
                  <a:cs typeface="SimSun" charset="0"/>
                </a:rPr>
                <a:t>）</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利未人</a:t>
                </a: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祭司</a:t>
                </a:r>
              </a:p>
              <a:p>
                <a:pPr algn="ctr">
                  <a:defRPr/>
                </a:pP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spTree>
    <p:extLst>
      <p:ext uri="{BB962C8B-B14F-4D97-AF65-F5344CB8AC3E}">
        <p14:creationId xmlns:p14="http://schemas.microsoft.com/office/powerpoint/2010/main" val="1069133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cs typeface="Times New Roman"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zh-CN" alt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利未人家谱</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利未</a:t>
            </a:r>
            <a:endParaRPr lang="en-US" sz="1800" b="1" dirty="0">
              <a:solidFill>
                <a:srgbClr val="000000"/>
              </a:solidFill>
              <a:latin typeface="Century Gothic" charset="0"/>
              <a:cs typeface="Times New Roman"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革顺</a:t>
            </a:r>
            <a:endParaRPr lang="en-US" sz="1800" b="1" dirty="0">
              <a:solidFill>
                <a:srgbClr val="000000"/>
              </a:solidFill>
              <a:latin typeface="Century Gothic" charset="0"/>
              <a:cs typeface="Times New Roman"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哥辖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米拉利</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米利暗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摩西</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亚伦</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暗兰</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拿答</a:t>
            </a:r>
            <a:r>
              <a:rPr lang="en-US" sz="1800" b="1" dirty="0">
                <a:solidFill>
                  <a:srgbClr val="000000"/>
                </a:solidFill>
                <a:latin typeface="Arial" charset="0"/>
                <a:cs typeface="Times New Roman"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亚比户</a:t>
            </a:r>
            <a:r>
              <a:rPr lang="en-US" sz="1800" b="1" dirty="0">
                <a:solidFill>
                  <a:srgbClr val="000000"/>
                </a:solidFill>
                <a:latin typeface="Arial" charset="0"/>
                <a:cs typeface="Times New Roman"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以利亚撒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以他玛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cs typeface="Times New Roman"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1" name="Text Box 40"/>
          <p:cNvSpPr txBox="1">
            <a:spLocks noChangeArrowheads="1"/>
          </p:cNvSpPr>
          <p:nvPr/>
        </p:nvSpPr>
        <p:spPr bwMode="auto">
          <a:xfrm>
            <a:off x="7316788" y="2667000"/>
            <a:ext cx="723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利未人</a:t>
            </a:r>
            <a:endParaRPr lang="en-US" b="1" dirty="0">
              <a:latin typeface="Century Gothic" charset="0"/>
            </a:endParaRPr>
          </a:p>
        </p:txBody>
      </p:sp>
      <p:sp>
        <p:nvSpPr>
          <p:cNvPr id="269352" name="Text Box 41"/>
          <p:cNvSpPr txBox="1">
            <a:spLocks noChangeArrowheads="1"/>
          </p:cNvSpPr>
          <p:nvPr/>
        </p:nvSpPr>
        <p:spPr bwMode="auto">
          <a:xfrm>
            <a:off x="7310438" y="3352800"/>
            <a:ext cx="5437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祭司</a:t>
            </a:r>
          </a:p>
        </p:txBody>
      </p:sp>
      <p:sp>
        <p:nvSpPr>
          <p:cNvPr id="269353" name="Text Box 42"/>
          <p:cNvSpPr txBox="1">
            <a:spLocks noChangeArrowheads="1"/>
          </p:cNvSpPr>
          <p:nvPr/>
        </p:nvSpPr>
        <p:spPr bwMode="auto">
          <a:xfrm>
            <a:off x="7315200" y="4038600"/>
            <a:ext cx="723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大祭司</a:t>
            </a:r>
          </a:p>
        </p:txBody>
      </p:sp>
      <p:sp>
        <p:nvSpPr>
          <p:cNvPr id="269354" name="Text Box 43"/>
          <p:cNvSpPr txBox="1">
            <a:spLocks noChangeArrowheads="1"/>
          </p:cNvSpPr>
          <p:nvPr/>
        </p:nvSpPr>
        <p:spPr bwMode="auto">
          <a:xfrm>
            <a:off x="7319963" y="4572000"/>
            <a:ext cx="8258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sz="1000" b="1" dirty="0">
                <a:latin typeface="Century Gothic" charset="0"/>
              </a:rPr>
              <a:t>擅自献火祭</a:t>
            </a:r>
          </a:p>
          <a:p>
            <a:r>
              <a:rPr lang="zh-CN" altLang="en-US" sz="1000" b="1" dirty="0">
                <a:latin typeface="Century Gothic" charset="0"/>
              </a:rPr>
              <a:t>被神所杀</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Tree>
    <p:extLst>
      <p:ext uri="{BB962C8B-B14F-4D97-AF65-F5344CB8AC3E}">
        <p14:creationId xmlns:p14="http://schemas.microsoft.com/office/powerpoint/2010/main" val="8181541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t="6956" r="30403" b="15134"/>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b="1" i="1" dirty="0">
                <a:solidFill>
                  <a:srgbClr val="FFFFFF"/>
                </a:solidFill>
                <a:effectLst>
                  <a:glow rad="127000">
                    <a:srgbClr val="000000"/>
                  </a:glow>
                </a:effectLst>
                <a:latin typeface="Arial" charset="0"/>
                <a:ea typeface="ＭＳ Ｐゴシック" charset="0"/>
                <a:cs typeface="ＭＳ Ｐゴシック" charset="0"/>
              </a:rPr>
              <a:t>历代志上</a:t>
            </a:r>
            <a:r>
              <a:rPr lang="en-US" sz="2400" b="1" i="1" dirty="0">
                <a:solidFill>
                  <a:srgbClr val="FFFFFF"/>
                </a:solidFill>
                <a:effectLst>
                  <a:glow rad="127000">
                    <a:srgbClr val="000000"/>
                  </a:glow>
                </a:effectLst>
                <a:latin typeface="Arial" charset="0"/>
                <a:ea typeface="ＭＳ Ｐゴシック" charset="0"/>
                <a:cs typeface="ＭＳ Ｐゴシック" charset="0"/>
              </a:rPr>
              <a:t> 6:54-80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(6:54-61)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Gershon (6:62)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(6:63,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4909224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部落的人就</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7</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2453930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因为神无条件的应许将永远坚立大卫的后裔 </a:t>
            </a:r>
            <a:r>
              <a:rPr lang="en-US" sz="4000" b="1" dirty="0">
                <a:solidFill>
                  <a:srgbClr val="FFFFFF"/>
                </a:solidFill>
                <a:effectLst>
                  <a:glow rad="127000">
                    <a:srgbClr val="000000"/>
                  </a:glow>
                </a:effectLst>
                <a:latin typeface="Arial" charset="0"/>
                <a:ea typeface="ＭＳ Ｐゴシック" charset="0"/>
                <a:cs typeface="ＭＳ Ｐゴシック" charset="0"/>
              </a:rPr>
              <a:t>(17:11-14; Luke 1:32-33)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即使犹大被掳了，</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大卫的谱系也没有断绝 </a:t>
            </a:r>
            <a:r>
              <a:rPr lang="en-US" sz="4000" b="1" dirty="0">
                <a:solidFill>
                  <a:srgbClr val="FFFFFF"/>
                </a:solidFill>
                <a:effectLst>
                  <a:glow rad="127000">
                    <a:srgbClr val="000000"/>
                  </a:glow>
                </a:effectLst>
                <a:latin typeface="Arial" charset="0"/>
                <a:ea typeface="ＭＳ Ｐゴシック" charset="0"/>
                <a:cs typeface="ＭＳ Ｐゴシック" charset="0"/>
              </a:rPr>
              <a:t>(1-9</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章</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a:t>
            </a:r>
            <a:endParaRPr lang="en-SG" altLang="zh-CN" sz="4000" b="1" dirty="0">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耶稣这位弥赛亚也</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从</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大卫的后裔而生。</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endParaRPr lang="en-SG"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42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7167455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21710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犹大</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以法莲</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玛拿西</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便雅悯</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3321160" y="923323"/>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r>
              <a:rPr kumimoji="0" lang="en-US" sz="2400" b="1" i="0" u="none" strike="noStrike" kern="0" cap="none" spc="0" normalizeH="0" baseline="0" noProof="0" dirty="0">
                <a:ln>
                  <a:noFill/>
                </a:ln>
                <a:solidFill>
                  <a:srgbClr val="FFFFFF"/>
                </a:solidFill>
                <a:effectLst/>
                <a:uLnTx/>
                <a:uFillTx/>
              </a:rPr>
              <a:t>“</a:t>
            </a:r>
            <a:r>
              <a:rPr lang="zh-CN" altLang="en-US" sz="2400" b="1" kern="0" dirty="0">
                <a:solidFill>
                  <a:srgbClr val="FFFFFF"/>
                </a:solidFill>
              </a:rPr>
              <a:t>那些最先回来，住在自己的地业、自己的城中的，有以色列人、祭司、利未人和作殿役的。在耶路撒冷居住的，有</a:t>
            </a:r>
            <a:r>
              <a:rPr lang="zh-CN" altLang="en-US" sz="2400" b="1" kern="0" dirty="0">
                <a:solidFill>
                  <a:srgbClr val="FFFF00"/>
                </a:solidFill>
              </a:rPr>
              <a:t>犹大支派、便雅悯支派、以法莲支派和玛拿西支派</a:t>
            </a:r>
            <a:r>
              <a:rPr lang="zh-CN" altLang="en-US" sz="2400" b="1" kern="0" dirty="0">
                <a:solidFill>
                  <a:srgbClr val="FFFFFF"/>
                </a:solidFill>
              </a:rPr>
              <a:t>的人。</a:t>
            </a:r>
            <a:r>
              <a:rPr kumimoji="0" lang="en-US" sz="2400" b="1" i="0" u="none" strike="noStrike" kern="0" cap="none" spc="0" normalizeH="0" baseline="0" noProof="0" dirty="0">
                <a:ln>
                  <a:noFill/>
                </a:ln>
                <a:solidFill>
                  <a:srgbClr val="FFFFFF"/>
                </a:solidFill>
                <a:effectLst/>
                <a:uLnTx/>
                <a:uFillTx/>
              </a:rPr>
              <a:t>”</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 </a:t>
            </a:r>
            <a:b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b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(9:2-3 </a:t>
            </a:r>
            <a:r>
              <a:rPr lang="en-US" sz="2000" b="1" kern="0" dirty="0">
                <a:solidFill>
                  <a:srgbClr val="FFFFFF"/>
                </a:solidFill>
              </a:rPr>
              <a:t>CNVS</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i="1" dirty="0">
                <a:solidFill>
                  <a:schemeClr val="bg1"/>
                </a:solidFill>
                <a:latin typeface="Arial"/>
                <a:ea typeface="+mn-ea"/>
                <a:cs typeface="Arial"/>
              </a:rPr>
              <a:t>我的子民若是</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b="1" dirty="0">
                <a:solidFill>
                  <a:schemeClr val="bg1"/>
                </a:solidFill>
                <a:latin typeface="Arial"/>
                <a:cs typeface="Arial"/>
              </a:rPr>
              <a:t>上帝的主权 		</a:t>
            </a:r>
            <a:r>
              <a:rPr lang="en-US" altLang="zh-CN"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b="1" dirty="0">
                <a:solidFill>
                  <a:schemeClr val="bg1"/>
                </a:solidFill>
                <a:latin typeface="Arial"/>
                <a:ea typeface="+mn-ea"/>
                <a:cs typeface="Arial"/>
              </a:rPr>
              <a:t>家谱</a:t>
            </a:r>
          </a:p>
          <a:p>
            <a:pPr algn="ctr">
              <a:spcBef>
                <a:spcPct val="50000"/>
              </a:spcBef>
              <a:defRPr/>
            </a:pPr>
            <a:endParaRPr lang="en-US" b="1" dirty="0">
              <a:solidFill>
                <a:schemeClr val="bg1"/>
              </a:solidFill>
              <a:latin typeface="Arial"/>
              <a:ea typeface="+mn-ea"/>
              <a:cs typeface="Arial"/>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dirty="0">
                <a:solidFill>
                  <a:schemeClr val="bg1"/>
                </a:solidFill>
                <a:latin typeface="Arial"/>
                <a:ea typeface="+mn-ea"/>
                <a:cs typeface="Arial"/>
              </a:rPr>
              <a:t>历代志上</a:t>
            </a:r>
          </a:p>
        </p:txBody>
      </p:sp>
      <p:sp>
        <p:nvSpPr>
          <p:cNvPr id="90140" name="Text Box 28"/>
          <p:cNvSpPr txBox="1">
            <a:spLocks noChangeArrowheads="1"/>
          </p:cNvSpPr>
          <p:nvPr/>
        </p:nvSpPr>
        <p:spPr bwMode="auto">
          <a:xfrm>
            <a:off x="533400" y="5054600"/>
            <a:ext cx="19050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b="1" dirty="0">
                <a:solidFill>
                  <a:schemeClr val="bg1"/>
                </a:solidFill>
                <a:latin typeface="Arial"/>
                <a:ea typeface="+mn-ea"/>
                <a:cs typeface="Arial"/>
              </a:rPr>
              <a:t>预备</a:t>
            </a:r>
          </a:p>
          <a:p>
            <a:pPr algn="ctr">
              <a:spcBef>
                <a:spcPct val="50000"/>
              </a:spcBef>
              <a:defRPr/>
            </a:pPr>
            <a:endParaRPr lang="en-US" sz="2800" b="1" dirty="0">
              <a:solidFill>
                <a:schemeClr val="bg1"/>
              </a:solidFill>
              <a:latin typeface="Arial"/>
              <a:ea typeface="+mn-ea"/>
              <a:cs typeface="Arial"/>
            </a:endParaRP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537272"/>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普利茅斯朝圣者</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9925548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a:solidFill>
                  <a:srgbClr val="FFFFFF"/>
                </a:solidFill>
                <a:latin typeface="Times New Roman" charset="0"/>
                <a:ea typeface="ＭＳ Ｐゴシック" charset="0"/>
              </a:rPr>
              <a:t>Pequot</a:t>
            </a:r>
            <a:r>
              <a:rPr lang="zh-CN" altLang="en-US" sz="3600" b="1" dirty="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927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eaLnBrk="0" hangingPunct="0">
              <a:buFont typeface="Arial"/>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年（见</a:t>
            </a:r>
            <a:r>
              <a:rPr lang="en-US" sz="4000" dirty="0"/>
              <a:t>http://</a:t>
            </a:r>
            <a:r>
              <a:rPr lang="en-US" sz="4000" dirty="0" err="1"/>
              <a:t>www.afn.org</a:t>
            </a:r>
            <a:r>
              <a:rPr lang="en-US" sz="4000" dirty="0"/>
              <a:t>/~govern/</a:t>
            </a:r>
            <a:r>
              <a:rPr lang="en-US" sz="4000" dirty="0" err="1"/>
              <a:t>Christian_Nation.htm</a:t>
            </a:r>
            <a:r>
              <a:rPr lang="zh-CN" altLang="en-US" sz="4000" dirty="0"/>
              <a:t>）</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302948243"/>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美国作为一个基督教国家开始</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813276857"/>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6.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3302</TotalTime>
  <Words>11450</Words>
  <Application>Microsoft Macintosh PowerPoint</Application>
  <PresentationFormat>On-screen Show (4:3)</PresentationFormat>
  <Paragraphs>1737</Paragraphs>
  <Slides>216</Slides>
  <Notes>153</Notes>
  <HiddenSlides>58</HiddenSlides>
  <MMClips>0</MMClips>
  <ScaleCrop>false</ScaleCrop>
  <HeadingPairs>
    <vt:vector size="6" baseType="variant">
      <vt:variant>
        <vt:lpstr>Fonts Used</vt:lpstr>
      </vt:variant>
      <vt:variant>
        <vt:i4>22</vt:i4>
      </vt:variant>
      <vt:variant>
        <vt:lpstr>Theme</vt:lpstr>
      </vt:variant>
      <vt:variant>
        <vt:i4>68</vt:i4>
      </vt:variant>
      <vt:variant>
        <vt:lpstr>Slide Titles</vt:lpstr>
      </vt:variant>
      <vt:variant>
        <vt:i4>216</vt:i4>
      </vt:variant>
    </vt:vector>
  </HeadingPairs>
  <TitlesOfParts>
    <vt:vector size="306" baseType="lpstr">
      <vt:lpstr>KaiTi</vt:lpstr>
      <vt:lpstr>微軟正黑體</vt:lpstr>
      <vt:lpstr>Arial</vt:lpstr>
      <vt:lpstr>Arial Black</vt:lpstr>
      <vt:lpstr>Arial Narrow</vt:lpstr>
      <vt:lpstr>Book Antiqua</vt:lpstr>
      <vt:lpstr>Calibri</vt:lpstr>
      <vt:lpstr>Century Gothic</vt:lpstr>
      <vt:lpstr>Comic Sans MS</vt:lpstr>
      <vt:lpstr>Copperplate Gothic Bold</vt:lpstr>
      <vt:lpstr>Franklin Gothic Medium</vt:lpstr>
      <vt:lpstr>Helvetica</vt:lpstr>
      <vt:lpstr>Impact</vt:lpstr>
      <vt:lpstr>Lucida Console</vt:lpstr>
      <vt:lpstr>Monotype Sorts</vt:lpstr>
      <vt:lpstr>Symbol</vt:lpstr>
      <vt:lpstr>Tahoma</vt:lpstr>
      <vt:lpstr>Times</vt:lpstr>
      <vt:lpstr>Times New Roman</vt:lpstr>
      <vt:lpstr>Tw Cen MT</vt:lpstr>
      <vt:lpstr>Wingdings</vt:lpstr>
      <vt:lpstr>Wingdings 2</vt:lpstr>
      <vt:lpstr>Notebook</vt:lpstr>
      <vt:lpstr>Default Design</vt:lpstr>
      <vt:lpstr>49_Blank Presentation</vt:lpstr>
      <vt:lpstr>1_Office Theme</vt:lpstr>
      <vt:lpstr>1_untitled 1</vt:lpstr>
      <vt:lpstr>Median</vt:lpstr>
      <vt:lpstr>3_Default Design</vt:lpstr>
      <vt:lpstr>Blank Presentation</vt:lpstr>
      <vt:lpstr>1_Fireworks</vt:lpstr>
      <vt:lpstr>5_Default Design</vt:lpstr>
      <vt:lpstr>2_Contemporary</vt:lpstr>
      <vt:lpstr>6_Default Design</vt:lpstr>
      <vt:lpstr>1_Contemporary</vt:lpstr>
      <vt:lpstr>4_Notebook</vt:lpstr>
      <vt:lpstr>7_Default Design</vt:lpstr>
      <vt:lpstr>6_Notebook</vt:lpstr>
      <vt:lpstr>8_Default Design</vt:lpstr>
      <vt:lpstr>9_Default Design</vt:lpstr>
      <vt:lpstr>7_Notebook</vt:lpstr>
      <vt:lpstr>8_Notebook</vt:lpstr>
      <vt:lpstr>9_Notebook</vt:lpstr>
      <vt:lpstr>2_Notebook</vt:lpstr>
      <vt:lpstr>10_Notebook</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3_Contemporary</vt:lpstr>
      <vt:lpstr>10_Default Design</vt:lpstr>
      <vt:lpstr>11_Default Design</vt:lpstr>
      <vt:lpstr>22_Default Design</vt:lpstr>
      <vt:lpstr>5_Orbit</vt:lpstr>
      <vt:lpstr>12_Default Design</vt:lpstr>
      <vt:lpstr>1_Blank Presentation</vt:lpstr>
      <vt:lpstr>5_Beam</vt:lpstr>
      <vt:lpstr>1_Orbit</vt:lpstr>
      <vt:lpstr>12_Notebook</vt:lpstr>
      <vt:lpstr>13_Notebook</vt:lpstr>
      <vt:lpstr>1_Default Design</vt:lpstr>
      <vt:lpstr>2_Default Design</vt:lpstr>
      <vt:lpstr>4_Default Design</vt:lpstr>
      <vt:lpstr>14_Notebook</vt:lpstr>
      <vt:lpstr>13_Default Design</vt:lpstr>
      <vt:lpstr>3_Notebook</vt:lpstr>
      <vt:lpstr>50_Blank Presentation</vt:lpstr>
      <vt:lpstr>5_Notebook</vt:lpstr>
      <vt:lpstr>2_Office Theme</vt:lpstr>
      <vt:lpstr>14_Default Design</vt:lpstr>
      <vt:lpstr>16_Default Design</vt:lpstr>
      <vt:lpstr>1_Lock And Key</vt:lpstr>
      <vt:lpstr>3_Project Overview (Standard)</vt:lpstr>
      <vt:lpstr>15_Default Design</vt:lpstr>
      <vt:lpstr>32_Default Design</vt:lpstr>
      <vt:lpstr>历代志上</vt:lpstr>
      <vt:lpstr>关键字</vt:lpstr>
      <vt:lpstr>主题</vt:lpstr>
      <vt:lpstr>关键节</vt:lpstr>
      <vt:lpstr>历代志上 国度宣言</vt:lpstr>
      <vt:lpstr>历代志上 信息声明</vt:lpstr>
      <vt:lpstr>圣约</vt:lpstr>
      <vt:lpstr>救赎</vt:lpstr>
      <vt:lpstr>弥赛亚</vt:lpstr>
      <vt:lpstr>PowerPoint Presentation</vt:lpstr>
      <vt:lpstr>Barry Huddleston,  The Acrostic Summarized Bible圣经总意离合诗集(Grand Rapids: Baker, 1992)</vt:lpstr>
      <vt:lpstr>作个持守建立的人</vt:lpstr>
      <vt:lpstr>决策撒母耳记，列王纪与历代志的意义</vt:lpstr>
      <vt:lpstr>为什么神要花六本书的篇幅记载大卫的事迹?</vt:lpstr>
      <vt:lpstr>以两个历史角度去看同样的事件</vt:lpstr>
      <vt:lpstr>I. 神建立大卫的王国为要倡导圣殿敬拜，废除偶像敬拜。</vt:lpstr>
      <vt:lpstr>II. 因敬拜耶稣为大卫的后裔而被建立。</vt:lpstr>
      <vt:lpstr>你如何能够在动荡不安的世界中被稳固地建立起来? </vt:lpstr>
      <vt:lpstr>主旨</vt:lpstr>
      <vt:lpstr>PowerPoint Presentation</vt:lpstr>
      <vt:lpstr>Covenants of Promise &amp; Administration</vt:lpstr>
      <vt:lpstr>信息声明</vt:lpstr>
      <vt:lpstr>应用</vt:lpstr>
      <vt:lpstr>标题</vt:lpstr>
      <vt:lpstr>Title</vt:lpstr>
      <vt:lpstr>作者</vt:lpstr>
      <vt:lpstr>日期</vt:lpstr>
      <vt:lpstr>日期</vt:lpstr>
      <vt:lpstr>Divided Kingdom</vt:lpstr>
      <vt:lpstr>Recipients</vt:lpstr>
      <vt:lpstr>Characteristics</vt:lpstr>
      <vt:lpstr>PowerPoint Presentation</vt:lpstr>
      <vt:lpstr>PowerPoint Presentation</vt:lpstr>
      <vt:lpstr>为何两个记录?</vt:lpstr>
      <vt:lpstr>特点</vt:lpstr>
      <vt:lpstr>论文</vt:lpstr>
      <vt:lpstr>综合</vt:lpstr>
      <vt:lpstr>PowerPoint Presentation</vt:lpstr>
      <vt:lpstr>Occasion</vt:lpstr>
      <vt:lpstr>以色列 的日历</vt:lpstr>
      <vt:lpstr>以色列 的日历</vt:lpstr>
      <vt:lpstr>费毅乐(Thiele)的答案</vt:lpstr>
      <vt:lpstr>费毅乐(Thiele)的答案</vt:lpstr>
      <vt:lpstr>旧约列王及先知的图表</vt:lpstr>
      <vt:lpstr>旧约列王及先知的图表</vt:lpstr>
      <vt:lpstr>作个持守建立的人</vt:lpstr>
      <vt:lpstr> 让我们一起考察经文 </vt:lpstr>
      <vt:lpstr>Oh, no… I hit the geneaologies</vt:lpstr>
      <vt:lpstr>What’s the point?</vt:lpstr>
      <vt:lpstr>What’s the point?</vt:lpstr>
      <vt:lpstr>What’s the point?</vt:lpstr>
      <vt:lpstr>United Kingdom</vt:lpstr>
      <vt:lpstr>决策撒母耳记，列王纪与历代志的意义</vt:lpstr>
      <vt:lpstr>为什么神要花六本书的篇幅记载大卫的事迹?</vt:lpstr>
      <vt:lpstr>以两个历史角度去看同样的事件</vt:lpstr>
      <vt:lpstr>PowerPoint Presentation</vt:lpstr>
      <vt:lpstr>I. 神建立大卫的王国为要倡导圣殿敬拜，废除偶像敬拜。</vt:lpstr>
      <vt:lpstr>关键字</vt:lpstr>
      <vt:lpstr>主题</vt:lpstr>
      <vt:lpstr>Slides on  历代志上 1</vt:lpstr>
      <vt:lpstr>The genealogy from Adam to 450 BC showed David’s throne absent but his line still present due to God’s grace  (1 Chron 1–9) .</vt:lpstr>
      <vt:lpstr>创世纪第五章中的家谱 (历代志上 1:1-4)</vt:lpstr>
      <vt:lpstr>国家表</vt:lpstr>
      <vt:lpstr>列祖之家谱</vt:lpstr>
      <vt:lpstr>Patriarchal Family Tree</vt:lpstr>
      <vt:lpstr>Eastern Tribes During Divided Kingdom</vt:lpstr>
      <vt:lpstr>Slides on  历代志上 2</vt:lpstr>
      <vt:lpstr>Patriarchal Family Tree</vt:lpstr>
      <vt:lpstr>部落的人口</vt:lpstr>
      <vt:lpstr>Slides on  历代志上 3</vt:lpstr>
      <vt:lpstr>Family &amp; Ancestry of David</vt:lpstr>
      <vt:lpstr>PowerPoint Presentation</vt:lpstr>
      <vt:lpstr>马太福音:基督是君王</vt:lpstr>
      <vt:lpstr>Oh, David, why so many wives?</vt:lpstr>
      <vt:lpstr>Family &amp; Ancestry of David</vt:lpstr>
      <vt:lpstr>马太福音1 章的王国</vt:lpstr>
      <vt:lpstr>Slides on  历代志上 4</vt:lpstr>
      <vt:lpstr>部落的人口</vt:lpstr>
      <vt:lpstr>Slides on  历代志上 5</vt:lpstr>
      <vt:lpstr>Patriarchal Family Tree</vt:lpstr>
      <vt:lpstr>部落的人口</vt:lpstr>
      <vt:lpstr>摩西五经的家谱</vt:lpstr>
      <vt:lpstr>Slides on  历代志上 6</vt:lpstr>
      <vt:lpstr>对比利未人和祭司</vt:lpstr>
      <vt:lpstr>对比利未人和祭司</vt:lpstr>
      <vt:lpstr>Levi's Family Tree</vt:lpstr>
      <vt:lpstr>48 Levitical Cities</vt:lpstr>
      <vt:lpstr>Slides on  历代志上 7</vt:lpstr>
      <vt:lpstr>部落的人就</vt:lpstr>
      <vt:lpstr>Slides on  历代志上 8</vt:lpstr>
      <vt:lpstr>部落的人口</vt:lpstr>
      <vt:lpstr>Slides on  历代志上 9</vt:lpstr>
      <vt:lpstr>部落的人口</vt:lpstr>
      <vt:lpstr>Why the Genealogies?</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Slides on  历代志上 10</vt:lpstr>
      <vt:lpstr>God blessed David so Israel would imitate his passion for temple worship  (1 Chron 10–29). </vt:lpstr>
      <vt:lpstr>PowerPoint Presentation</vt:lpstr>
      <vt:lpstr>God made David king after God removed Saul as unfit for the kingship to show David as the ideal king (1 Chron 10–12).</vt:lpstr>
      <vt:lpstr>大纲</vt:lpstr>
      <vt:lpstr>Slides on  历代志上 11</vt:lpstr>
      <vt:lpstr>"The Three":  Jashobeam, Eleazar, &amp; Shammah </vt:lpstr>
      <vt:lpstr>"David's Valiant Men" by James Tissot</vt:lpstr>
      <vt:lpstr>Slides on  历代志上 12</vt:lpstr>
      <vt:lpstr>The Model King</vt:lpstr>
      <vt:lpstr>Slides on  历代志上 13</vt:lpstr>
      <vt:lpstr>God rewarded David's respect for the ark by promising the permanent dynasty of the Davidic Covenant to show how obedience leads to blessing  (1 Chron 13–17). </vt:lpstr>
      <vt:lpstr>Parallels between David's and Solomon's Transfers of the Ark</vt:lpstr>
      <vt:lpstr>Slides on  历代志上 14</vt:lpstr>
      <vt:lpstr>God blessed David as king though his palace, numerous wives and children, and victories over the Philistines (1 Chron 14). </vt:lpstr>
      <vt:lpstr>Slides on  历代志上 15</vt:lpstr>
      <vt:lpstr>Parallels between David's and Solomon's Transfers of the Ark</vt:lpstr>
      <vt:lpstr>Slides on  历代志上 16</vt:lpstr>
      <vt:lpstr>Parallels between David's and Solomon's Transfers of the Ark</vt:lpstr>
      <vt:lpstr>PowerPoint Presentation</vt:lpstr>
      <vt:lpstr>Slides on  历代志上 17</vt:lpstr>
      <vt:lpstr>关键节</vt:lpstr>
      <vt:lpstr>Parallels between David's and Solomon's Transfers of the Ark</vt:lpstr>
      <vt:lpstr>Slides on  历代志上 18</vt:lpstr>
      <vt:lpstr>David's New Vassal States</vt:lpstr>
      <vt:lpstr>Slides on  历代志上 19</vt:lpstr>
      <vt:lpstr>Victory over Aram &amp; Ammon</vt:lpstr>
      <vt:lpstr>Slides on  历代志上 20</vt:lpstr>
      <vt:lpstr>“后来，以色列人又与非利士人交战，雅珥的儿子伊勒哈难杀了迦特人歌利亚的兄弟拉哈米，拉哈米的枪杆粗如织布机的轴。” (历代志上 20:5 CCB).</vt:lpstr>
      <vt:lpstr>“此后，在迦特又起了战事，那里有个身材高大的人，是巨人的后代。他每只手脚各有六个手指和脚趾，共二十四个手指和脚趾。 7 他向以色列人骂阵，大卫的哥哥示米亚的儿子约拿单杀了他”  (历代志上 20:6-7 CCB).</vt:lpstr>
      <vt:lpstr>Slides on  历代志上 21</vt:lpstr>
      <vt:lpstr>God blessed David’s worship  by selecting the temple site, organizing the materials and leaders, and commissioning the work to encourage temple worship (1 Chron 21–29). </vt:lpstr>
      <vt:lpstr>Temple Site</vt:lpstr>
      <vt:lpstr>Floor of Araunah</vt:lpstr>
      <vt:lpstr>Temple Site (1 Chron 21)</vt:lpstr>
      <vt:lpstr>Temple Site</vt:lpstr>
      <vt:lpstr>PowerPoint Presentation</vt:lpstr>
      <vt:lpstr>PowerPoint Presentation</vt:lpstr>
      <vt:lpstr>Slides on  历代志上 22</vt:lpstr>
      <vt:lpstr>David &amp; Solomon</vt:lpstr>
      <vt:lpstr>PowerPoint Presentation</vt:lpstr>
      <vt:lpstr>Slides on  历代志上 23</vt:lpstr>
      <vt:lpstr>PowerPoint Presentation</vt:lpstr>
      <vt:lpstr>Slides on  历代志上 24</vt:lpstr>
      <vt:lpstr>The priests became 24 divisions to offer sacrifices before the LORD in two-week rotations each year</vt:lpstr>
      <vt:lpstr>Slides on  历代志上 25</vt:lpstr>
      <vt:lpstr>David organized the musicians</vt:lpstr>
      <vt:lpstr>The musicians were organized into instrumentalists and singers to offer praise to the LORD in the ministry of prophesying (1 Chron 25). </vt:lpstr>
      <vt:lpstr>Slides on  历代志上 26</vt:lpstr>
      <vt:lpstr>The temple officers were organized into gatekeepers, treasurers, and administrators for smooth functioning of the temple (1 Chron 26). </vt:lpstr>
      <vt:lpstr>Slides on  历代志上 27</vt:lpstr>
      <vt:lpstr>PowerPoint Presentation</vt:lpstr>
      <vt:lpstr>Slides on  历代志上 28</vt:lpstr>
      <vt:lpstr>" 大卫将殿的走廊、房舍、库房、楼房、内室和安放施恩座的圣所的图样都交给所罗门， 12 又将心里构想的耶和华殿的院子、四周的房屋、殿的库房和圣物库房的图样都交给他。" (28:11-12)</vt:lpstr>
      <vt:lpstr>David commissioned Israel and Solomon to follow God’s design for the temple building and service by Levites and priests (1 Chron 28). </vt:lpstr>
      <vt:lpstr>Slides on  历代志上 29</vt:lpstr>
      <vt:lpstr>PowerPoint Presentation</vt:lpstr>
      <vt:lpstr>历代志上 信息声明</vt:lpstr>
      <vt:lpstr>I. 神建立大卫的王国为要倡导圣殿敬拜，废除偶像敬拜。</vt:lpstr>
      <vt:lpstr>II. 因敬拜耶稣为大卫的后裔而被建立。</vt:lpstr>
      <vt:lpstr>That temple was glorious</vt:lpstr>
      <vt:lpstr>But what about that temple?</vt:lpstr>
      <vt:lpstr>Even the temple rebuilt near the time of Chronicles was later destroyed—so what about temple worship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你如何能够在动荡不安的世界中被稳固地建立起来? </vt:lpstr>
      <vt:lpstr>主旨</vt:lpstr>
      <vt:lpstr>I. 神建立大卫的王国为要倡导圣殿敬拜，废除偶像敬拜。</vt:lpstr>
      <vt:lpstr>II. 因敬拜耶稣为大卫的后裔而被建立。</vt:lpstr>
      <vt:lpstr>1 Corinthians 3:11</vt:lpstr>
      <vt:lpstr>How's yours?</vt:lpstr>
      <vt:lpstr>坚实的基础</vt:lpstr>
      <vt:lpstr>坚实的基础</vt:lpstr>
      <vt:lpstr>作个持守建立的人</vt:lpstr>
      <vt:lpstr>坚实的基础</vt:lpstr>
      <vt:lpstr>坚实的基础</vt:lpstr>
      <vt:lpstr>作个持守建立的人</vt:lpstr>
      <vt:lpstr>GOD'S WORD</vt:lpstr>
      <vt:lpstr>Build on Your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旧约全书讲章 • BibleStudyDownloads.org</vt:lpstr>
      <vt:lpstr>PowerPoint Presentation</vt:lpstr>
      <vt:lpstr>PowerPoint Presentation</vt:lpstr>
      <vt:lpstr>旧约全书概论链接地址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173</cp:revision>
  <dcterms:created xsi:type="dcterms:W3CDTF">2003-08-18T11:31:03Z</dcterms:created>
  <dcterms:modified xsi:type="dcterms:W3CDTF">2020-08-12T18:19:33Z</dcterms:modified>
</cp:coreProperties>
</file>