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  <p:sldMasterId id="2147483671" r:id="rId2"/>
    <p:sldMasterId id="2147483649" r:id="rId3"/>
    <p:sldMasterId id="2147483788" r:id="rId4"/>
    <p:sldMasterId id="2147483801" r:id="rId5"/>
    <p:sldMasterId id="2147483919" r:id="rId6"/>
    <p:sldMasterId id="2147483931" r:id="rId7"/>
    <p:sldMasterId id="2147483943" r:id="rId8"/>
    <p:sldMasterId id="2147483967" r:id="rId9"/>
    <p:sldMasterId id="2147483980" r:id="rId10"/>
    <p:sldMasterId id="2147483992" r:id="rId11"/>
    <p:sldMasterId id="2147484004" r:id="rId12"/>
    <p:sldMasterId id="2147484422" r:id="rId13"/>
    <p:sldMasterId id="2147484659" r:id="rId14"/>
    <p:sldMasterId id="2147488056" r:id="rId15"/>
    <p:sldMasterId id="2147488068" r:id="rId16"/>
    <p:sldMasterId id="2147488081" r:id="rId17"/>
  </p:sldMasterIdLst>
  <p:notesMasterIdLst>
    <p:notesMasterId r:id="rId106"/>
  </p:notesMasterIdLst>
  <p:sldIdLst>
    <p:sldId id="302" r:id="rId18"/>
    <p:sldId id="400" r:id="rId19"/>
    <p:sldId id="303" r:id="rId20"/>
    <p:sldId id="304" r:id="rId21"/>
    <p:sldId id="360" r:id="rId22"/>
    <p:sldId id="385" r:id="rId23"/>
    <p:sldId id="401" r:id="rId24"/>
    <p:sldId id="402" r:id="rId25"/>
    <p:sldId id="403" r:id="rId26"/>
    <p:sldId id="404" r:id="rId27"/>
    <p:sldId id="405" r:id="rId28"/>
    <p:sldId id="406" r:id="rId29"/>
    <p:sldId id="506" r:id="rId30"/>
    <p:sldId id="465" r:id="rId31"/>
    <p:sldId id="466" r:id="rId32"/>
    <p:sldId id="467" r:id="rId33"/>
    <p:sldId id="468" r:id="rId34"/>
    <p:sldId id="469" r:id="rId35"/>
    <p:sldId id="470" r:id="rId36"/>
    <p:sldId id="471" r:id="rId37"/>
    <p:sldId id="472" r:id="rId38"/>
    <p:sldId id="473" r:id="rId39"/>
    <p:sldId id="474" r:id="rId40"/>
    <p:sldId id="475" r:id="rId41"/>
    <p:sldId id="476" r:id="rId42"/>
    <p:sldId id="477" r:id="rId43"/>
    <p:sldId id="478" r:id="rId44"/>
    <p:sldId id="479" r:id="rId45"/>
    <p:sldId id="480" r:id="rId46"/>
    <p:sldId id="509" r:id="rId47"/>
    <p:sldId id="482" r:id="rId48"/>
    <p:sldId id="483" r:id="rId49"/>
    <p:sldId id="484" r:id="rId50"/>
    <p:sldId id="485" r:id="rId51"/>
    <p:sldId id="486" r:id="rId52"/>
    <p:sldId id="487" r:id="rId53"/>
    <p:sldId id="488" r:id="rId54"/>
    <p:sldId id="489" r:id="rId55"/>
    <p:sldId id="490" r:id="rId56"/>
    <p:sldId id="491" r:id="rId57"/>
    <p:sldId id="492" r:id="rId58"/>
    <p:sldId id="493" r:id="rId59"/>
    <p:sldId id="494" r:id="rId60"/>
    <p:sldId id="495" r:id="rId61"/>
    <p:sldId id="496" r:id="rId62"/>
    <p:sldId id="497" r:id="rId63"/>
    <p:sldId id="503" r:id="rId64"/>
    <p:sldId id="504" r:id="rId65"/>
    <p:sldId id="443" r:id="rId66"/>
    <p:sldId id="512" r:id="rId67"/>
    <p:sldId id="445" r:id="rId68"/>
    <p:sldId id="446" r:id="rId69"/>
    <p:sldId id="447" r:id="rId70"/>
    <p:sldId id="448" r:id="rId71"/>
    <p:sldId id="449" r:id="rId72"/>
    <p:sldId id="450" r:id="rId73"/>
    <p:sldId id="451" r:id="rId74"/>
    <p:sldId id="452" r:id="rId75"/>
    <p:sldId id="384" r:id="rId76"/>
    <p:sldId id="390" r:id="rId77"/>
    <p:sldId id="391" r:id="rId78"/>
    <p:sldId id="392" r:id="rId79"/>
    <p:sldId id="393" r:id="rId80"/>
    <p:sldId id="511" r:id="rId81"/>
    <p:sldId id="395" r:id="rId82"/>
    <p:sldId id="396" r:id="rId83"/>
    <p:sldId id="398" r:id="rId84"/>
    <p:sldId id="462" r:id="rId85"/>
    <p:sldId id="378" r:id="rId86"/>
    <p:sldId id="369" r:id="rId87"/>
    <p:sldId id="370" r:id="rId88"/>
    <p:sldId id="371" r:id="rId89"/>
    <p:sldId id="380" r:id="rId90"/>
    <p:sldId id="381" r:id="rId91"/>
    <p:sldId id="374" r:id="rId92"/>
    <p:sldId id="373" r:id="rId93"/>
    <p:sldId id="377" r:id="rId94"/>
    <p:sldId id="368" r:id="rId95"/>
    <p:sldId id="388" r:id="rId96"/>
    <p:sldId id="454" r:id="rId97"/>
    <p:sldId id="455" r:id="rId98"/>
    <p:sldId id="463" r:id="rId99"/>
    <p:sldId id="464" r:id="rId100"/>
    <p:sldId id="458" r:id="rId101"/>
    <p:sldId id="510" r:id="rId102"/>
    <p:sldId id="459" r:id="rId103"/>
    <p:sldId id="460" r:id="rId104"/>
    <p:sldId id="461" r:id="rId10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9FC6"/>
    <a:srgbClr val="7A81FF"/>
    <a:srgbClr val="FFFFFF"/>
    <a:srgbClr val="C00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36"/>
    <p:restoredTop sz="94686"/>
  </p:normalViewPr>
  <p:slideViewPr>
    <p:cSldViewPr>
      <p:cViewPr varScale="1">
        <p:scale>
          <a:sx n="124" d="100"/>
          <a:sy n="124" d="100"/>
        </p:scale>
        <p:origin x="192" y="6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6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9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6" Type="http://schemas.openxmlformats.org/officeDocument/2006/relationships/slideMaster" Target="slideMasters/slideMaster16.xml"/><Relationship Id="rId107" Type="http://schemas.openxmlformats.org/officeDocument/2006/relationships/presProps" Target="presProps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59" Type="http://schemas.openxmlformats.org/officeDocument/2006/relationships/slide" Target="slides/slide42.xml"/><Relationship Id="rId103" Type="http://schemas.openxmlformats.org/officeDocument/2006/relationships/slide" Target="slides/slide86.xml"/><Relationship Id="rId108" Type="http://schemas.openxmlformats.org/officeDocument/2006/relationships/viewProps" Target="viewProps.xml"/><Relationship Id="rId54" Type="http://schemas.openxmlformats.org/officeDocument/2006/relationships/slide" Target="slides/slide37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theme" Target="theme/theme1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tableStyles" Target="tableStyles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8.xml"/><Relationship Id="rId46" Type="http://schemas.openxmlformats.org/officeDocument/2006/relationships/slide" Target="slides/slide29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62" Type="http://schemas.openxmlformats.org/officeDocument/2006/relationships/slide" Target="slides/slide45.xml"/><Relationship Id="rId83" Type="http://schemas.openxmlformats.org/officeDocument/2006/relationships/slide" Target="slides/slide66.xml"/><Relationship Id="rId88" Type="http://schemas.openxmlformats.org/officeDocument/2006/relationships/slide" Target="slides/slide7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0A9A424-1493-F346-82B8-5D2F87DBB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202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5CB29D-B19B-C84D-B585-567E2F05D365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214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7348859-3910-294E-A430-17F92DA8895F}" type="slidenum">
              <a:rPr lang="en-US" sz="1200">
                <a:solidFill>
                  <a:srgbClr val="FFFFFF"/>
                </a:solidFill>
              </a:rPr>
              <a:pPr/>
              <a:t>10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81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24CF9B-6CE6-1B49-AD61-EAB56BB05FBE}" type="slidenum">
              <a:rPr lang="en-US" sz="1200">
                <a:solidFill>
                  <a:srgbClr val="FFFFFF"/>
                </a:solidFill>
              </a:rPr>
              <a:pPr/>
              <a:t>11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83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DD3760-12E1-4041-A9DB-66C4F3908332}" type="slidenum">
              <a:rPr lang="en-US" sz="1200">
                <a:solidFill>
                  <a:srgbClr val="FFFFFF"/>
                </a:solidFill>
              </a:rPr>
              <a:pPr/>
              <a:t>12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85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B07F061-07EA-FF4A-8473-53CCF534AE40}" type="slidenum">
              <a:rPr lang="en-US" sz="1200">
                <a:solidFill>
                  <a:srgbClr val="000000"/>
                </a:solidFill>
              </a:rPr>
              <a:pPr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62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0D7C546-7FCF-E644-847B-964039F7C0F1}" type="slidenum">
              <a:rPr lang="en-US" sz="1200">
                <a:solidFill>
                  <a:srgbClr val="000000"/>
                </a:solidFill>
              </a:rPr>
              <a:pPr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86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A25D3F-9E5D-3F4C-ADA4-912A318D4385}" type="slidenum">
              <a:rPr lang="en-US" sz="1200">
                <a:solidFill>
                  <a:srgbClr val="000000"/>
                </a:solidFill>
              </a:rPr>
              <a:pPr/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88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3FC7AB-6E28-0A44-BA3D-AD8E14181DF6}" type="slidenum">
              <a:rPr lang="en-US" sz="1200">
                <a:solidFill>
                  <a:srgbClr val="000000"/>
                </a:solidFill>
              </a:rPr>
              <a:pPr/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0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D05065-1507-1545-BEF5-555A5712E17A}" type="slidenum">
              <a:rPr lang="en-US" sz="1200">
                <a:solidFill>
                  <a:srgbClr val="000000"/>
                </a:solidFill>
              </a:rPr>
              <a:pPr/>
              <a:t>17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2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1C5CCA-4A61-6D45-BBCC-E075D0968B6E}" type="slidenum">
              <a:rPr lang="en-US" sz="1200">
                <a:solidFill>
                  <a:srgbClr val="000000"/>
                </a:solidFill>
              </a:rPr>
              <a:pPr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4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7D410B-5E6D-5F44-848F-1DE8E18A38EC}" type="slidenum">
              <a:rPr lang="en-US" sz="1200">
                <a:solidFill>
                  <a:srgbClr val="000000"/>
                </a:solidFill>
              </a:rPr>
              <a:pPr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6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B9CF87C-DB40-D64F-A4BA-7FE676D44B44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14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AC3843-F67E-C54F-8ED6-36BB750E1CE2}" type="slidenum">
              <a:rPr lang="en-US" sz="1200">
                <a:solidFill>
                  <a:srgbClr val="000000"/>
                </a:solidFill>
              </a:rPr>
              <a:pPr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9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6C0C895-3AA7-7B4D-8CC8-3E48651D6A87}" type="slidenum">
              <a:rPr lang="en-US" sz="1200">
                <a:solidFill>
                  <a:srgbClr val="000000"/>
                </a:solidFill>
              </a:rPr>
              <a:pPr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1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EA482C-5F1F-AA41-8C5D-51020CFDAE5F}" type="slidenum">
              <a:rPr lang="en-US" sz="1200">
                <a:solidFill>
                  <a:srgbClr val="000000"/>
                </a:solidFill>
              </a:rPr>
              <a:pPr/>
              <a:t>22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3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806644-B688-7142-9DCD-F5867A009BFC}" type="slidenum">
              <a:rPr lang="en-US" sz="1200">
                <a:solidFill>
                  <a:srgbClr val="000000"/>
                </a:solidFill>
              </a:rPr>
              <a:pPr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5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9504F1-AB86-C14A-A6DC-0FFCAB109F7F}" type="slidenum">
              <a:rPr lang="en-US" sz="1200">
                <a:solidFill>
                  <a:srgbClr val="000000"/>
                </a:solidFill>
              </a:rPr>
              <a:pPr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7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B19D854-20B2-1C4B-B400-84660CBAB1B5}" type="slidenum">
              <a:rPr lang="en-US" sz="1200">
                <a:solidFill>
                  <a:srgbClr val="000000"/>
                </a:solidFill>
              </a:rPr>
              <a:pPr/>
              <a:t>25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9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0AA570-6169-1041-975E-FBCD3E48EA27}" type="slidenum">
              <a:rPr lang="en-US" sz="1200">
                <a:solidFill>
                  <a:srgbClr val="000000"/>
                </a:solidFill>
              </a:rPr>
              <a:pPr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1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1C31FF4-B95B-1145-AEF9-7A58A8FE9B00}" type="slidenum">
              <a:rPr lang="en-US" sz="1200">
                <a:solidFill>
                  <a:srgbClr val="000000"/>
                </a:solidFill>
              </a:rPr>
              <a:pPr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3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ED3D84-3A0D-164F-9585-87516B194D05}" type="slidenum">
              <a:rPr lang="en-US" sz="1200">
                <a:solidFill>
                  <a:srgbClr val="000000"/>
                </a:solidFill>
              </a:rPr>
              <a:pPr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5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AE722E-726B-5B43-BC11-FF962F11E661}" type="slidenum">
              <a:rPr lang="en-US" sz="1200">
                <a:solidFill>
                  <a:srgbClr val="000000"/>
                </a:solidFill>
              </a:rPr>
              <a:pPr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7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59394AC-2135-F744-90E9-D7234829F5B2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16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B5BCBA-BB98-4543-9790-4472B994A6CF}" type="slidenum">
              <a:rPr lang="en-US" sz="1200">
                <a:solidFill>
                  <a:srgbClr val="000000"/>
                </a:solidFill>
              </a:rPr>
              <a:pPr/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9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7498DF2-AF77-6B40-B70B-ADAEC22A6D78}" type="slidenum">
              <a:rPr lang="en-US" sz="1200">
                <a:solidFill>
                  <a:srgbClr val="000000"/>
                </a:solidFill>
              </a:rPr>
              <a:pPr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1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8D85E4-CDC3-1747-9957-1050A7BDC703}" type="slidenum">
              <a:rPr lang="en-US" sz="1200">
                <a:solidFill>
                  <a:srgbClr val="000000"/>
                </a:solidFill>
              </a:rPr>
              <a:pPr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3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1C5FC0-D2A3-2A46-AC98-BFA53211500C}" type="slidenum">
              <a:rPr lang="en-US" sz="1200">
                <a:solidFill>
                  <a:srgbClr val="000000"/>
                </a:solidFill>
              </a:rPr>
              <a:pPr/>
              <a:t>33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5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23B69F-C59C-6146-B3B6-3B1D485647B7}" type="slidenum">
              <a:rPr lang="en-US" sz="1200">
                <a:solidFill>
                  <a:srgbClr val="000000"/>
                </a:solidFill>
              </a:rPr>
              <a:pPr/>
              <a:t>34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7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E8C3A18-8028-1448-9993-C662B3BED512}" type="slidenum">
              <a:rPr lang="en-US" sz="1200">
                <a:solidFill>
                  <a:srgbClr val="000000"/>
                </a:solidFill>
              </a:rPr>
              <a:pPr/>
              <a:t>35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9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15E870-A849-DB48-A862-8D4B996CBA7D}" type="slidenum">
              <a:rPr lang="en-US" sz="1200">
                <a:solidFill>
                  <a:srgbClr val="000000"/>
                </a:solidFill>
              </a:rPr>
              <a:pPr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1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47E852C-B48C-014A-800F-81B02BDCDD50}" type="slidenum">
              <a:rPr lang="en-US" sz="1200">
                <a:solidFill>
                  <a:srgbClr val="000000"/>
                </a:solidFill>
              </a:rPr>
              <a:pPr/>
              <a:t>37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3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8833E5-6579-0B43-9C2B-24B55637B234}" type="slidenum">
              <a:rPr lang="en-US" sz="1200">
                <a:solidFill>
                  <a:srgbClr val="000000"/>
                </a:solidFill>
              </a:rPr>
              <a:pPr/>
              <a:t>38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5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43A9C0-30D2-E44F-A198-15FC0CE0C70C}" type="slidenum">
              <a:rPr lang="en-US" sz="1200">
                <a:solidFill>
                  <a:srgbClr val="000000"/>
                </a:solidFill>
              </a:rPr>
              <a:pPr/>
              <a:t>39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7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E561840-A361-F543-95C6-5E197D12BAF6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18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6EF102E-C14C-2544-B376-B7015893DE6A}" type="slidenum">
              <a:rPr lang="en-US" sz="1200">
                <a:solidFill>
                  <a:srgbClr val="000000"/>
                </a:solidFill>
              </a:rPr>
              <a:pPr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9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D797EDE-E6C0-604D-9534-6AA2D393AC0D}" type="slidenum">
              <a:rPr lang="en-US" sz="1200">
                <a:solidFill>
                  <a:srgbClr val="000000"/>
                </a:solidFill>
              </a:rPr>
              <a:pPr/>
              <a:t>41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2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BAF04D-D4C5-D640-AADD-6C06D15B1D03}" type="slidenum">
              <a:rPr lang="en-US" sz="1200">
                <a:solidFill>
                  <a:srgbClr val="000000"/>
                </a:solidFill>
              </a:rPr>
              <a:pPr/>
              <a:t>42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4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9B458A-5227-2941-8A6F-C4615B017DCB}" type="slidenum">
              <a:rPr lang="en-US" sz="1200">
                <a:solidFill>
                  <a:srgbClr val="000000"/>
                </a:solidFill>
              </a:rPr>
              <a:pPr/>
              <a:t>43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6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68141C-F75F-454D-8E9D-457F5D0459E3}" type="slidenum">
              <a:rPr lang="en-US" sz="1200">
                <a:solidFill>
                  <a:srgbClr val="000000"/>
                </a:solidFill>
              </a:rPr>
              <a:pPr/>
              <a:t>44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8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347C0F0-F5F8-574E-8816-C2D537C5CD0D}" type="slidenum">
              <a:rPr lang="en-US" sz="1200">
                <a:solidFill>
                  <a:srgbClr val="000000"/>
                </a:solidFill>
              </a:rPr>
              <a:pPr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50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E292E5-D9B0-424B-B260-CDE6C877A582}" type="slidenum">
              <a:rPr lang="en-US" sz="1200">
                <a:solidFill>
                  <a:srgbClr val="000000"/>
                </a:solidFill>
              </a:rPr>
              <a:pPr/>
              <a:t>46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522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0DCD34F-5159-5E40-BCC1-1D878D331FB4}" type="slidenum">
              <a:rPr lang="en-US" sz="1200">
                <a:solidFill>
                  <a:srgbClr val="000000"/>
                </a:solidFill>
              </a:rPr>
              <a:pPr/>
              <a:t>47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64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ACC0F5-79E0-9747-8868-6B3594DEAB29}" type="slidenum">
              <a:rPr lang="en-US" sz="1200">
                <a:solidFill>
                  <a:srgbClr val="000000"/>
                </a:solidFill>
              </a:rPr>
              <a:pPr/>
              <a:t>48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66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75A7C1-3929-C449-849D-1759AB049B5B}" type="slidenum">
              <a:rPr lang="en-US" sz="1200">
                <a:solidFill>
                  <a:srgbClr val="FFFFFF"/>
                </a:solidFill>
              </a:rPr>
              <a:pPr/>
              <a:t>49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64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F75FD1-2816-6C48-BA33-88577A5B6D61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365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07F061-07EA-FF4A-8473-53CCF534AE4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2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1244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E1E8F65-ACC2-EA4A-B314-072E03EECF48}" type="slidenum">
              <a:rPr lang="en-US" sz="1200">
                <a:solidFill>
                  <a:srgbClr val="FFFFFF"/>
                </a:solidFill>
              </a:rPr>
              <a:pPr/>
              <a:t>51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68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E2F2973-41FA-E343-90B6-9B5123DCEBC9}" type="slidenum">
              <a:rPr lang="en-US" sz="1200">
                <a:solidFill>
                  <a:srgbClr val="FFFFFF"/>
                </a:solidFill>
              </a:rPr>
              <a:pPr/>
              <a:t>52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70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C01E17-CE86-C245-9B5E-3C149AC3AF36}" type="slidenum">
              <a:rPr lang="en-US" sz="1200">
                <a:solidFill>
                  <a:srgbClr val="FFFFFF"/>
                </a:solidFill>
              </a:rPr>
              <a:pPr/>
              <a:t>53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72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53DE09-A15D-534A-9A12-F1BDE64FA1F2}" type="slidenum">
              <a:rPr lang="en-US" sz="1200">
                <a:solidFill>
                  <a:srgbClr val="FFFFFF"/>
                </a:solidFill>
              </a:rPr>
              <a:pPr/>
              <a:t>54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74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2BA70A-9869-A546-92FC-54229121E55F}" type="slidenum">
              <a:rPr lang="en-US" sz="1200">
                <a:solidFill>
                  <a:srgbClr val="FFFFFF"/>
                </a:solidFill>
              </a:rPr>
              <a:pPr/>
              <a:t>55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76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FC313C-9D5F-9340-8BC1-557C1FA1C210}" type="slidenum">
              <a:rPr lang="en-US" sz="1200">
                <a:solidFill>
                  <a:srgbClr val="FFFFFF"/>
                </a:solidFill>
              </a:rPr>
              <a:pPr/>
              <a:t>56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78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3CB952-4FFC-4046-BD9A-80F57E23925D}" type="slidenum">
              <a:rPr lang="en-US" sz="1200">
                <a:solidFill>
                  <a:srgbClr val="FFFFFF"/>
                </a:solidFill>
              </a:rPr>
              <a:pPr/>
              <a:t>57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80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574215-873D-8C4F-9045-2BE3318F0993}" type="slidenum">
              <a:rPr lang="en-US" sz="1200">
                <a:solidFill>
                  <a:srgbClr val="FFFFFF"/>
                </a:solidFill>
              </a:rPr>
              <a:pPr/>
              <a:t>58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82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5" name="Google Shape;5955;p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6" name="Google Shape;5956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0300" y="674688"/>
            <a:ext cx="4597400" cy="3448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957" name="Google Shape;5957;p129:notes"/>
          <p:cNvSpPr txBox="1">
            <a:spLocks noGrp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8484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10D8AE-14B0-F545-AC13-A10837D736A1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4689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8963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600" b="1"/>
              <a:t>Sumerians said that the high god raped the air goddess, resulting in the moon god.</a:t>
            </a:r>
          </a:p>
          <a:p>
            <a:endParaRPr lang="en-US" sz="1600" b="1"/>
          </a:p>
          <a:p>
            <a:r>
              <a:rPr lang="en-US" sz="1600" b="1"/>
              <a:t>Babylonians taught that king of the created gods (Marduk) murdered his mother (Tiamat) and cut her into two halves that became the land and sea (cf. Gen. 1:6-8).  </a:t>
            </a:r>
          </a:p>
          <a:p>
            <a:r>
              <a:rPr lang="en-US" sz="1600" b="1"/>
              <a:t>So the world started from a son murdering his mother!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A8AAE5-43C8-AC48-8918-B458537F268A}" type="slidenum">
              <a:rPr lang="en-US" sz="1200">
                <a:solidFill>
                  <a:srgbClr val="000000"/>
                </a:solidFill>
              </a:rPr>
              <a:pPr/>
              <a:t>60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66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706C99-9C76-534A-828B-8B0F0F2F7BCF}" type="slidenum">
              <a:rPr lang="en-US" sz="1200">
                <a:solidFill>
                  <a:srgbClr val="000000"/>
                </a:solidFill>
              </a:rPr>
              <a:pPr/>
              <a:t>61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68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77BCDB1-8862-3548-B997-633CC9D25F51}" type="slidenum">
              <a:rPr lang="en-US" sz="1200">
                <a:solidFill>
                  <a:srgbClr val="000000"/>
                </a:solidFill>
              </a:rPr>
              <a:pPr/>
              <a:t>62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0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60A5DC-A3B9-964B-AEAE-9B506D0063C5}" type="slidenum">
              <a:rPr lang="en-US" sz="1200">
                <a:solidFill>
                  <a:srgbClr val="000000"/>
                </a:solidFill>
              </a:rPr>
              <a:pPr/>
              <a:t>63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2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AE11A0-81EB-A54E-B59F-20A2AFCA52EC}" type="slidenum">
              <a:rPr lang="en-US" sz="1200">
                <a:solidFill>
                  <a:srgbClr val="000000"/>
                </a:solidFill>
              </a:rPr>
              <a:pPr/>
              <a:t>64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47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FEEF58E-E279-5645-BD65-2EE1D3743B27}" type="slidenum">
              <a:rPr lang="en-US" sz="1200">
                <a:solidFill>
                  <a:srgbClr val="000000"/>
                </a:solidFill>
              </a:rPr>
              <a:pPr/>
              <a:t>65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6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B587EE-1DE9-B445-AB9E-1525F94A1CBA}" type="slidenum">
              <a:rPr lang="en-US" sz="1200">
                <a:solidFill>
                  <a:srgbClr val="000000"/>
                </a:solidFill>
              </a:rPr>
              <a:pPr/>
              <a:t>66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88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FB1053-D92C-DC4A-A8EA-71A73E7F6BB5}" type="slidenum">
              <a:rPr lang="en-US" sz="1200">
                <a:solidFill>
                  <a:srgbClr val="000000"/>
                </a:solidFill>
              </a:rPr>
              <a:pPr/>
              <a:t>67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829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86177F-E2E0-8F46-B8C5-0D144954E4AF}" type="slidenum">
              <a:rPr lang="en-US" sz="1200"/>
              <a:pPr/>
              <a:t>69</a:t>
            </a:fld>
            <a:endParaRPr lang="en-US" sz="1200"/>
          </a:p>
        </p:txBody>
      </p:sp>
      <p:sp>
        <p:nvSpPr>
          <p:cNvPr id="410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7B7FEA-8AA3-AA42-BC43-A63F55C9FA0E}" type="slidenum">
              <a:rPr lang="en-US" sz="1200"/>
              <a:pPr/>
              <a:t>70</a:t>
            </a:fld>
            <a:endParaRPr lang="en-US" sz="1200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840E50-7449-2742-86AC-52BA67651BDA}" type="slidenum">
              <a:rPr lang="en-US" sz="1200">
                <a:solidFill>
                  <a:srgbClr val="FFFFFF"/>
                </a:solidFill>
              </a:rPr>
              <a:pPr/>
              <a:t>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74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BE3213-B056-4C42-AEE3-11C5AD4B2455}" type="slidenum">
              <a:rPr lang="en-US" sz="1200"/>
              <a:pPr/>
              <a:t>71</a:t>
            </a:fld>
            <a:endParaRPr lang="en-US" sz="1200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Suppose many huge trucks rumbled around the house without ever touching it.  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79E7CD7-606F-B34A-8C1D-DE815C6F656D}" type="slidenum">
              <a:rPr lang="en-US" sz="1200"/>
              <a:pPr/>
              <a:t>72</a:t>
            </a:fld>
            <a:endParaRPr lang="en-US" sz="1200"/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Trucks like that would cause such a stir that they would destroy the very foundation of the house, causing it to collapse.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DD36CA-C3FD-3C4A-BC40-ED8E73341AC8}" type="slidenum">
              <a:rPr lang="en-US" sz="1200"/>
              <a:pPr/>
              <a:t>73</a:t>
            </a:fld>
            <a:endParaRPr lang="en-US" sz="1200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B069EF-ACFF-484D-9327-C11785A9563D}" type="slidenum">
              <a:rPr lang="en-US" sz="1200"/>
              <a:pPr/>
              <a:t>74</a:t>
            </a:fld>
            <a:endParaRPr lang="en-US" sz="1200"/>
          </a:p>
        </p:txBody>
      </p:sp>
      <p:sp>
        <p:nvSpPr>
          <p:cNvPr id="4167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D65D4B-EC70-BF4D-B148-B06D27111F87}" type="slidenum">
              <a:rPr lang="en-US" sz="1200"/>
              <a:pPr/>
              <a:t>75</a:t>
            </a:fld>
            <a:endParaRPr lang="en-US" sz="1200"/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B6360B-6E7D-4B42-8962-D7215559EA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01100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10A0BD-F4D8-C34E-A5BD-FC8EF6E00A89}" type="slidenum">
              <a:rPr lang="en-US" sz="1200"/>
              <a:pPr/>
              <a:t>77</a:t>
            </a:fld>
            <a:endParaRPr lang="en-US" sz="1200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4ACC488-CDB3-AD4A-A006-053D7A86D55F}" type="slidenum">
              <a:rPr lang="en-US" sz="1200"/>
              <a:pPr/>
              <a:t>78</a:t>
            </a:fld>
            <a:endParaRPr lang="en-US" sz="1200"/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A95C07-C29A-3D43-B81B-F50149A798C0}" type="slidenum">
              <a:rPr lang="en-US" sz="1200"/>
              <a:pPr/>
              <a:t>79</a:t>
            </a:fld>
            <a:endParaRPr lang="en-US" sz="1200"/>
          </a:p>
        </p:txBody>
      </p:sp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0743A7-C532-7B4C-BEC0-3B9C0A871146}" type="slidenum">
              <a:rPr lang="en-US" sz="1200">
                <a:solidFill>
                  <a:srgbClr val="FFFFFF"/>
                </a:solidFill>
              </a:rPr>
              <a:pPr/>
              <a:t>80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9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086F81-CFD5-FF48-8A82-F99A76A2E6FB}" type="slidenum">
              <a:rPr lang="en-US" sz="1200">
                <a:solidFill>
                  <a:srgbClr val="FFFFFF"/>
                </a:solidFill>
              </a:rPr>
              <a:pPr/>
              <a:t>8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77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47EF09-9094-294D-BDC9-34EC89175D2E}" type="slidenum">
              <a:rPr lang="en-US" sz="1200">
                <a:solidFill>
                  <a:srgbClr val="FFFFFF"/>
                </a:solidFill>
              </a:rPr>
              <a:pPr/>
              <a:t>81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299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486C54-56B3-1846-BAF0-72EA6E8EB982}" type="slidenum">
              <a:rPr lang="en-US" sz="1200">
                <a:solidFill>
                  <a:srgbClr val="000000"/>
                </a:solidFill>
              </a:rPr>
              <a:pPr/>
              <a:t>82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091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28D433E3-115A-0041-B8B4-DB26D8614E2D}" type="slidenum">
              <a:rPr lang="en-US" sz="1200" smtClean="0">
                <a:solidFill>
                  <a:prstClr val="black"/>
                </a:solidFill>
                <a:cs typeface="Arial" charset="0"/>
              </a:rPr>
              <a:pPr algn="r" eaLnBrk="1" hangingPunct="1">
                <a:defRPr/>
              </a:pPr>
              <a:t>82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091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917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The humanistic philosophies all are undermining the very foundation of what Christians believe by focusing their attacks at creation.  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Meanwhile, Christians accept their evolutionary theory and then focus our attacks at the results of humanism instead of attacking the foundation in </a:t>
            </a:r>
            <a:r>
              <a:rPr lang="en-US" dirty="0"/>
              <a:t>evolution.</a:t>
            </a:r>
          </a:p>
          <a:p>
            <a:pPr eaLnBrk="1" hangingPunct="1">
              <a:defRPr/>
            </a:pPr>
            <a:r>
              <a:rPr lang="en-US" dirty="0"/>
              <a:t>Some Christians shoot their own foundation and others are asleep or shooting other Christians.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12DA33-00FA-8948-9D41-AC95295CCC19}" type="slidenum">
              <a:rPr lang="en-US" sz="1200">
                <a:solidFill>
                  <a:srgbClr val="000000"/>
                </a:solidFill>
              </a:rPr>
              <a:pPr/>
              <a:t>83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0938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13CF153B-E3E2-A74E-9376-36E3E0679845}" type="slidenum">
              <a:rPr lang="en-US" sz="1200" smtClean="0">
                <a:solidFill>
                  <a:prstClr val="black"/>
                </a:solidFill>
                <a:cs typeface="Arial" charset="0"/>
              </a:rPr>
              <a:pPr algn="r" eaLnBrk="1" hangingPunct="1">
                <a:defRPr/>
              </a:pPr>
              <a:t>83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093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938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8D70F16-215E-7140-9617-54E98F1052B8}" type="slidenum">
              <a:rPr lang="en-US" sz="1200">
                <a:solidFill>
                  <a:srgbClr val="FFFFFF"/>
                </a:solidFill>
              </a:rPr>
              <a:pPr/>
              <a:t>84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3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Preaching (op)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8F1D9C-35DE-EB44-B212-27F603681625}" type="slidenum">
              <a:rPr lang="en-US" sz="1200">
                <a:solidFill>
                  <a:srgbClr val="FFFFFF"/>
                </a:solidFill>
              </a:rPr>
              <a:pPr/>
              <a:t>86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38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41AB8BF-9D55-4246-AD12-BEDB004EC6C8}" type="slidenum">
              <a:rPr lang="en-US" sz="1200">
                <a:solidFill>
                  <a:srgbClr val="FFFFFF"/>
                </a:solidFill>
              </a:rPr>
              <a:pPr/>
              <a:t>87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40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8B860E-0C7D-3C4C-9550-394435697D2E}" type="slidenum">
              <a:rPr lang="en-US" sz="1200">
                <a:solidFill>
                  <a:srgbClr val="FFFFFF"/>
                </a:solidFill>
              </a:rPr>
              <a:pPr/>
              <a:t>88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42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B65B48-4ABE-E344-AAB1-CEB9BC3B0341}" type="slidenum">
              <a:rPr lang="en-US" sz="1200">
                <a:solidFill>
                  <a:srgbClr val="FFFFFF"/>
                </a:solidFill>
              </a:rPr>
              <a:pPr/>
              <a:t>9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79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6353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6353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3D5E4-8DFA-6A4D-B86D-CB38C4F96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31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31B0A-D19F-7D47-9539-6F088C418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317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71447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88116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344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8550989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9805625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316244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42387059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12685986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6215494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04172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52ADB-C439-8643-B3C8-C01FB68E2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538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4470381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0102333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5528957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19986782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6699623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8472615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9430202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188" y="1631950"/>
            <a:ext cx="40036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31950"/>
            <a:ext cx="4005262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13173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9093579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941206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8043522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073497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915049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5122905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622054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0"/>
            <a:ext cx="210185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888" y="0"/>
            <a:ext cx="615473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3205297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26309116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28244078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25503551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11242820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337356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9634143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23023354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42459879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37312253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318037240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141347252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6439848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A6C3528-C68C-0046-994F-A0761DFE5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9580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34D083C-9EFD-3349-A609-AE2AFB2E9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9854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674E2B7-0FAF-6845-B516-50E951FCB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373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FF74F63-371E-5D49-9AA0-82AA52DAA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71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5201363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EEECE9-808C-B043-B5C0-A6142F989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449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0533C67-D17A-9640-A750-A2824CA02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900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85BB072-4AA5-B64B-AABD-B22A6E802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038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524CA15-46D7-9842-A003-2D7A2DB02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1296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A03E095-9937-5F4E-94B5-C1132C520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623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5246F3C-8339-5346-A77A-A129A8E0D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913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E8D806E-944F-0640-B177-846A28BEF4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171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1559705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59706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pitchFamily="-112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2" charset="-5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2" charset="-5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E4040983-3B7F-784C-B3BC-09D18D00A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010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2DFBA-1E48-A249-A9AB-5E72C64D2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986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7B926-E5DF-4A41-97B5-8FCB56934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3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188" y="1631950"/>
            <a:ext cx="40036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31950"/>
            <a:ext cx="4005262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9314168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0A829-B274-BD48-8696-8E6C8DCBE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5065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ABC57-D388-D645-976E-C6C86A08F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017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6FA93-0F28-2340-811B-316D64137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476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9E92F-575B-FD4B-BBEA-B5E1E887C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5801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B6E3D-A3C3-1A4C-B4E9-0E295F1E9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3811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E9763-11A7-0647-8D6E-D425C46F1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6398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6F4BB-B455-1841-BE59-9712B1DB8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33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1AA39-406F-974F-A9D2-17A3FB52E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556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91828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1611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627955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39271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21997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45240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50046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51295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27023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07285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30230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80396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2442;p32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3" name="Google Shape;2443;p32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4" name="Google Shape;2444;p32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5528481"/>
      </p:ext>
    </p:extLst>
  </p:cSld>
  <p:clrMapOvr>
    <a:masterClrMapping/>
  </p:clrMapOvr>
  <p:transition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1071010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6" name="Google Shape;2446;p323"/>
          <p:cNvSpPr txBox="1"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7" name="Google Shape;2447;p32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9pPr>
          </a:lstStyle>
          <a:p>
            <a:endParaRPr/>
          </a:p>
        </p:txBody>
      </p:sp>
      <p:sp>
        <p:nvSpPr>
          <p:cNvPr id="2448" name="Google Shape;2448;p32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9" name="Google Shape;2449;p32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0" name="Google Shape;2450;p32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0032465"/>
      </p:ext>
    </p:extLst>
  </p:cSld>
  <p:clrMapOvr>
    <a:masterClrMapping/>
  </p:clrMapOvr>
  <p:transition spd="med">
    <p:fade thruBlk="1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32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3" name="Google Shape;2453;p324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454" name="Google Shape;2454;p32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5" name="Google Shape;2455;p32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6" name="Google Shape;2456;p32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6453418"/>
      </p:ext>
    </p:extLst>
  </p:cSld>
  <p:clrMapOvr>
    <a:masterClrMapping/>
  </p:clrMapOvr>
  <p:transition spd="med">
    <p:fade thruBlk="1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" name="Google Shape;2458;p325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9" name="Google Shape;2459;p325"/>
          <p:cNvSpPr txBox="1"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9pPr>
          </a:lstStyle>
          <a:p>
            <a:endParaRPr/>
          </a:p>
        </p:txBody>
      </p:sp>
      <p:sp>
        <p:nvSpPr>
          <p:cNvPr id="2460" name="Google Shape;2460;p32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1" name="Google Shape;2461;p32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2" name="Google Shape;2462;p32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623491"/>
      </p:ext>
    </p:extLst>
  </p:cSld>
  <p:clrMapOvr>
    <a:masterClrMapping/>
  </p:clrMapOvr>
  <p:transition spd="med">
    <p:fade thruBlk="1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4" name="Google Shape;2464;p326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5" name="Google Shape;2465;p326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2466" name="Google Shape;2466;p326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2467" name="Google Shape;2467;p32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8" name="Google Shape;2468;p32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9" name="Google Shape;2469;p32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00703"/>
      </p:ext>
    </p:extLst>
  </p:cSld>
  <p:clrMapOvr>
    <a:masterClrMapping/>
  </p:clrMapOvr>
  <p:transition spd="med">
    <p:fade thruBlk="1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" name="Google Shape;2471;p3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2" name="Google Shape;2472;p32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2473" name="Google Shape;2473;p32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2474" name="Google Shape;2474;p32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2475" name="Google Shape;2475;p327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2476" name="Google Shape;2476;p32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7" name="Google Shape;2477;p32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8" name="Google Shape;2478;p32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9040447"/>
      </p:ext>
    </p:extLst>
  </p:cSld>
  <p:clrMapOvr>
    <a:masterClrMapping/>
  </p:clrMapOvr>
  <p:transition spd="med">
    <p:fade thruBlk="1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Google Shape;2480;p328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1" name="Google Shape;2481;p32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2" name="Google Shape;2482;p32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3" name="Google Shape;2483;p32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8167059"/>
      </p:ext>
    </p:extLst>
  </p:cSld>
  <p:clrMapOvr>
    <a:masterClrMapping/>
  </p:clrMapOvr>
  <p:transition spd="med">
    <p:fade thruBlk="1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p329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6" name="Google Shape;2486;p329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9pPr>
          </a:lstStyle>
          <a:p>
            <a:endParaRPr/>
          </a:p>
        </p:txBody>
      </p:sp>
      <p:sp>
        <p:nvSpPr>
          <p:cNvPr id="2487" name="Google Shape;2487;p329"/>
          <p:cNvSpPr txBox="1">
            <a:spLocks noGrp="1"/>
          </p:cNvSpPr>
          <p:nvPr>
            <p:ph type="body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2488" name="Google Shape;2488;p32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9" name="Google Shape;2489;p32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0" name="Google Shape;2490;p32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1643127"/>
      </p:ext>
    </p:extLst>
  </p:cSld>
  <p:clrMapOvr>
    <a:masterClrMapping/>
  </p:clrMapOvr>
  <p:transition spd="med">
    <p:fade thruBlk="1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Google Shape;2492;p33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3" name="Google Shape;2493;p33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494" name="Google Shape;2494;p33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2495" name="Google Shape;2495;p33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6" name="Google Shape;2496;p33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7" name="Google Shape;2497;p33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4038618"/>
      </p:ext>
    </p:extLst>
  </p:cSld>
  <p:clrMapOvr>
    <a:masterClrMapping/>
  </p:clrMapOvr>
  <p:transition spd="med">
    <p:fade thruBlk="1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p33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0" name="Google Shape;2500;p331"/>
          <p:cNvSpPr txBox="1">
            <a:spLocks noGrp="1"/>
          </p:cNvSpPr>
          <p:nvPr>
            <p:ph type="body" idx="1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501" name="Google Shape;2501;p33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2" name="Google Shape;2502;p33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3" name="Google Shape;2503;p33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1022738"/>
      </p:ext>
    </p:extLst>
  </p:cSld>
  <p:clrMapOvr>
    <a:masterClrMapping/>
  </p:clrMapOvr>
  <p:transition spd="med">
    <p:fade thruBlk="1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332"/>
          <p:cNvSpPr txBox="1">
            <a:spLocks noGrp="1"/>
          </p:cNvSpPr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6" name="Google Shape;2506;p332"/>
          <p:cNvSpPr txBox="1">
            <a:spLocks noGrp="1"/>
          </p:cNvSpPr>
          <p:nvPr>
            <p:ph type="body" idx="1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507" name="Google Shape;2507;p33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8" name="Google Shape;2508;p33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9" name="Google Shape;2509;p33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5339300"/>
      </p:ext>
    </p:extLst>
  </p:cSld>
  <p:clrMapOvr>
    <a:masterClrMapping/>
  </p:clrMapOvr>
  <p:transition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95311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 type="tbl">
  <p:cSld name="Title and Table"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p33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2" name="Google Shape;2512;p33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3" name="Google Shape;2513;p33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4" name="Google Shape;2514;p33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353092"/>
      </p:ext>
    </p:extLst>
  </p:cSld>
  <p:clrMapOvr>
    <a:masterClrMapping/>
  </p:clrMapOvr>
  <p:transition spd="med">
    <p:fade thruBlk="1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0007844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4822553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0788378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188" y="1631950"/>
            <a:ext cx="40036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31950"/>
            <a:ext cx="4005262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2723552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6430956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6509401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131895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478825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187049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9212167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1529170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0"/>
            <a:ext cx="210185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888" y="0"/>
            <a:ext cx="615473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41796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DBA71-BF59-DC48-83E5-1FC18E20C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09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060823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190137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0"/>
            <a:ext cx="210185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888" y="0"/>
            <a:ext cx="615473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381203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9EF10-004E-AC44-89E9-A7E2BD996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22034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84BE5-B507-BE41-8F40-B2C2BA8F6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92840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6D836-2CB0-504D-B4E6-5022E1F25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11338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37552-8595-E04D-B85A-DBE89FABB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64277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D87EC-908C-AA42-B3D9-62F8DD1BB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07970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4E0E6-719F-7449-A7EE-78504A55E1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23245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89D9D-16DD-724C-9148-E87426AB2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30645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F7AD3-705E-2342-A2B1-DF73EBB88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2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DAAC9-ABE1-434C-986C-DDD95EB25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32958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4BE2C-FF6C-334A-8DFE-F372B7EE3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30120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52D81-3764-1148-B86B-45CA0F7247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49119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6B7DB-4EA6-9848-874D-A0944F041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2404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729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729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F3A9E-EB29-0E47-B3FF-5C0A77577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499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FCF95-2858-0042-BCCC-1C9125B88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992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B8966-48B9-3449-A4FB-811AEEC64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53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E24A0-52B2-F344-B182-3A819AAD2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66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92047-F456-D143-859D-1B7652DE9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70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E5021-8E4C-9948-9481-F8C7543D8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02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BA205-AB25-0F4F-8FD0-28C2FB850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12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A56C7-820F-FD4A-B7C5-98FC7CAFE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914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A6F82-D136-8946-8C7F-7A583C3EF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88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02BDF-87CB-4043-A80E-7910B5BC0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116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F2ED3-F5D8-BF40-8227-7E9501CF1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438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AE4FC-BC6B-124E-8DC0-94DE300A0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284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01E70-8CC6-DF48-A153-3C7AB6D0E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852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24E6F-ABC2-3240-9EED-5542E6C33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10785"/>
      </p:ext>
    </p:extLst>
  </p:cSld>
  <p:clrMapOvr>
    <a:masterClrMapping/>
  </p:clrMapOvr>
  <p:transition spd="med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57CB5-4CAE-B141-AB47-F6028B37B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7921"/>
      </p:ext>
    </p:extLst>
  </p:cSld>
  <p:clrMapOvr>
    <a:masterClrMapping/>
  </p:clrMapOvr>
  <p:transition spd="med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628AA-CF55-8F4C-9012-44DF74560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37637"/>
      </p:ext>
    </p:extLst>
  </p:cSld>
  <p:clrMapOvr>
    <a:masterClrMapping/>
  </p:clrMapOvr>
  <p:transition spd="med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44D60-C108-6146-B1B7-BFBCF5F5E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52350"/>
      </p:ext>
    </p:extLst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B2805-3423-D64E-A755-8F254C15E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356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4D10A-022C-D549-AE08-96E66B500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51126"/>
      </p:ext>
    </p:extLst>
  </p:cSld>
  <p:clrMapOvr>
    <a:masterClrMapping/>
  </p:clrMapOvr>
  <p:transition spd="med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40482-3C05-284E-B72D-9031E1B6B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44185"/>
      </p:ext>
    </p:extLst>
  </p:cSld>
  <p:clrMapOvr>
    <a:masterClrMapping/>
  </p:clrMapOvr>
  <p:transition spd="med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27977-DB3A-AE42-947F-15E7B70D9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12221"/>
      </p:ext>
    </p:extLst>
  </p:cSld>
  <p:clrMapOvr>
    <a:masterClrMapping/>
  </p:clrMapOvr>
  <p:transition spd="med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291F6-3B29-6B4E-8C93-D2288C601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48674"/>
      </p:ext>
    </p:extLst>
  </p:cSld>
  <p:clrMapOvr>
    <a:masterClrMapping/>
  </p:clrMapOvr>
  <p:transition spd="med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F3624-0DCF-3840-85E1-7C94138A4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93697"/>
      </p:ext>
    </p:extLst>
  </p:cSld>
  <p:clrMapOvr>
    <a:masterClrMapping/>
  </p:clrMapOvr>
  <p:transition spd="med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78D28-16D3-B54C-BAB1-C2DCA38D2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84142"/>
      </p:ext>
    </p:extLst>
  </p:cSld>
  <p:clrMapOvr>
    <a:masterClrMapping/>
  </p:clrMapOvr>
  <p:transition spd="med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1A504-C854-914C-9439-CE0CF05AB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36394"/>
      </p:ext>
    </p:extLst>
  </p:cSld>
  <p:clrMapOvr>
    <a:masterClrMapping/>
  </p:clrMapOvr>
  <p:transition spd="med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82C1D-FB5D-7445-8A65-A75D8D0E0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81633"/>
      </p:ext>
    </p:extLst>
  </p:cSld>
  <p:clrMapOvr>
    <a:masterClrMapping/>
  </p:clrMapOvr>
  <p:transition spd="med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226817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6817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F5CA2A6-D6F4-F44F-941C-C6928F496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575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BCFF8B35-F872-E948-86BC-BE140667C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2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7397B-F227-4F4F-8612-BDAA8F697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439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905AD8C-6636-0B45-AD17-278F6878E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651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165271-0E3B-AB46-AEE7-EB1F335EA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179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8C616A-0590-0C43-BE0B-CD00F9836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483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AC842E69-B289-AC42-9309-E4A42C2DC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395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427CA91-D9A2-2943-9165-7A2E65DCD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727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BA5C0863-BDFF-9543-BC13-3DFAE7AEA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838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3841A85-FE15-9841-B534-0D449CEF3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037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E2FCBFB-9692-C144-BF44-9227A5FC2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817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D519A98-EF1B-8F41-844C-726333F42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26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207631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401B9-0EA5-B64D-B6DD-3A42D722C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121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2401116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2107646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9325717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7312782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0397585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782905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0683857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9774460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8233436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47792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C64E2-CEBD-5C48-BB1F-0DC045264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212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9963885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15398173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4748759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6695202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6790941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8081491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3822148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8753213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3500482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624959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67464-2E75-6C44-A5C3-0422A42DF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32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7053079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89550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37894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79632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52074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66140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46358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851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39642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651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02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1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2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3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8BAB8531-1745-784D-A3DE-43310169E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998" r:id="rId1"/>
    <p:sldLayoutId id="2147487875" r:id="rId2"/>
    <p:sldLayoutId id="2147487876" r:id="rId3"/>
    <p:sldLayoutId id="2147487877" r:id="rId4"/>
    <p:sldLayoutId id="2147487878" r:id="rId5"/>
    <p:sldLayoutId id="2147487879" r:id="rId6"/>
    <p:sldLayoutId id="2147487880" r:id="rId7"/>
    <p:sldLayoutId id="2147487881" r:id="rId8"/>
    <p:sldLayoutId id="2147487882" r:id="rId9"/>
    <p:sldLayoutId id="2147487883" r:id="rId10"/>
    <p:sldLayoutId id="21474878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6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6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305550"/>
            <a:ext cx="28956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600" b="0" i="1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169861" name="Text Box 5"/>
          <p:cNvSpPr txBox="1">
            <a:spLocks noChangeArrowheads="1"/>
          </p:cNvSpPr>
          <p:nvPr userDrawn="1"/>
        </p:nvSpPr>
        <p:spPr bwMode="auto">
          <a:xfrm>
            <a:off x="5410200" y="6477000"/>
            <a:ext cx="3733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1600" i="1">
                <a:solidFill>
                  <a:srgbClr val="FFFFFF"/>
                </a:solidFill>
                <a:latin typeface="Times New Roman" charset="0"/>
                <a:cs typeface="+mn-cs"/>
              </a:rPr>
              <a:t>Worship in Song – Tom Anderson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2" r:id="rId1"/>
    <p:sldLayoutId id="2147488023" r:id="rId2"/>
    <p:sldLayoutId id="2147488024" r:id="rId3"/>
    <p:sldLayoutId id="2147488025" r:id="rId4"/>
    <p:sldLayoutId id="2147488026" r:id="rId5"/>
    <p:sldLayoutId id="2147488027" r:id="rId6"/>
    <p:sldLayoutId id="2147488028" r:id="rId7"/>
    <p:sldLayoutId id="2147488029" r:id="rId8"/>
    <p:sldLayoutId id="2147488030" r:id="rId9"/>
    <p:sldLayoutId id="2147488031" r:id="rId10"/>
    <p:sldLayoutId id="2147488032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35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369888" y="0"/>
            <a:ext cx="8408987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0435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31950"/>
            <a:ext cx="8161337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04356" name="Text Box 1028"/>
          <p:cNvSpPr txBox="1">
            <a:spLocks noChangeArrowheads="1"/>
          </p:cNvSpPr>
          <p:nvPr/>
        </p:nvSpPr>
        <p:spPr bwMode="auto">
          <a:xfrm>
            <a:off x="484188" y="6289675"/>
            <a:ext cx="2065337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ct val="0"/>
              </a:spcBef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>
              <a:spcBef>
                <a:spcPct val="0"/>
              </a:spcBef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en-US" sz="140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404357" name="Text Box 1029"/>
          <p:cNvSpPr txBox="1">
            <a:spLocks noChangeArrowheads="1"/>
          </p:cNvSpPr>
          <p:nvPr/>
        </p:nvSpPr>
        <p:spPr bwMode="auto">
          <a:xfrm>
            <a:off x="3151188" y="6289675"/>
            <a:ext cx="28273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700"/>
              </a:lnSpc>
              <a:defRPr/>
            </a:pPr>
            <a:r>
              <a:rPr lang="en-US" sz="140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53" r:id="rId1"/>
    <p:sldLayoutId id="2147487954" r:id="rId2"/>
    <p:sldLayoutId id="2147487955" r:id="rId3"/>
    <p:sldLayoutId id="2147487956" r:id="rId4"/>
    <p:sldLayoutId id="2147487957" r:id="rId5"/>
    <p:sldLayoutId id="2147487958" r:id="rId6"/>
    <p:sldLayoutId id="2147487959" r:id="rId7"/>
    <p:sldLayoutId id="2147487960" r:id="rId8"/>
    <p:sldLayoutId id="2147487961" r:id="rId9"/>
    <p:sldLayoutId id="2147487962" r:id="rId10"/>
    <p:sldLayoutId id="2147487963" r:id="rId11"/>
  </p:sldLayoutIdLst>
  <p:transition/>
  <p:txStyles>
    <p:titleStyle>
      <a:lvl1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826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6pPr>
      <a:lvl7pPr marL="9398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7pPr>
      <a:lvl8pPr marL="13970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8pPr>
      <a:lvl9pPr marL="18542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441325" indent="-415925" algn="l" rtl="0" eaLnBrk="0" fontAlgn="base" hangingPunct="0">
        <a:lnSpc>
          <a:spcPts val="3800"/>
        </a:lnSpc>
        <a:spcBef>
          <a:spcPct val="0"/>
        </a:spcBef>
        <a:spcAft>
          <a:spcPts val="80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809625" indent="-342900" algn="l" rtl="0" eaLnBrk="0" fontAlgn="base" hangingPunct="0">
        <a:lnSpc>
          <a:spcPts val="3400"/>
        </a:lnSpc>
        <a:spcBef>
          <a:spcPct val="0"/>
        </a:spcBef>
        <a:spcAft>
          <a:spcPts val="60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257300" indent="-342900" algn="l" rtl="0" eaLnBrk="0" fontAlgn="base" hangingPunct="0">
        <a:lnSpc>
          <a:spcPts val="2900"/>
        </a:lnSpc>
        <a:spcBef>
          <a:spcPct val="0"/>
        </a:spcBef>
        <a:spcAft>
          <a:spcPts val="60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714500" indent="-342900" algn="l" rtl="0" eaLnBrk="0" fontAlgn="base" hangingPunct="0">
        <a:lnSpc>
          <a:spcPts val="2400"/>
        </a:lnSpc>
        <a:spcBef>
          <a:spcPct val="0"/>
        </a:spcBef>
        <a:spcAft>
          <a:spcPts val="50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171700" indent="-342900" algn="l" rtl="0" eaLnBrk="0" fontAlgn="base" hangingPunct="0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289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0861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433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0005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01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305550"/>
            <a:ext cx="3124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 i="1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  <p:sp>
        <p:nvSpPr>
          <p:cNvPr id="901132" name="Text Box 12"/>
          <p:cNvSpPr txBox="1">
            <a:spLocks noChangeArrowheads="1"/>
          </p:cNvSpPr>
          <p:nvPr userDrawn="1"/>
        </p:nvSpPr>
        <p:spPr bwMode="auto">
          <a:xfrm>
            <a:off x="4800600" y="6400800"/>
            <a:ext cx="434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9933">
                    <a:alpha val="19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2700000" algn="ctr" rotWithShape="0">
                    <a:srgbClr val="8496F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600" i="1">
                <a:solidFill>
                  <a:srgbClr val="FFFFFF"/>
                </a:solidFill>
                <a:latin typeface="Times New Roman" charset="0"/>
                <a:cs typeface="+mn-cs"/>
              </a:rPr>
              <a:t>Worship in Song – Tom Anderson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33" r:id="rId1"/>
    <p:sldLayoutId id="2147488034" r:id="rId2"/>
    <p:sldLayoutId id="2147488035" r:id="rId3"/>
    <p:sldLayoutId id="2147488036" r:id="rId4"/>
    <p:sldLayoutId id="2147488037" r:id="rId5"/>
    <p:sldLayoutId id="2147488038" r:id="rId6"/>
    <p:sldLayoutId id="2147488039" r:id="rId7"/>
    <p:sldLayoutId id="2147488040" r:id="rId8"/>
    <p:sldLayoutId id="2147488041" r:id="rId9"/>
    <p:sldLayoutId id="2147488042" r:id="rId10"/>
    <p:sldLayoutId id="2147488043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4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34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a typeface="ＭＳ Ｐゴシック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a typeface="ＭＳ Ｐゴシック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cs typeface="Arial"/>
              </a:defRPr>
            </a:lvl1pPr>
          </a:lstStyle>
          <a:p>
            <a:pPr>
              <a:defRPr/>
            </a:pPr>
            <a:fld id="{B61EFC0E-CEB8-8D45-8BA7-3F21E5B28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44" r:id="rId1"/>
    <p:sldLayoutId id="2147488045" r:id="rId2"/>
    <p:sldLayoutId id="2147488046" r:id="rId3"/>
    <p:sldLayoutId id="2147488047" r:id="rId4"/>
    <p:sldLayoutId id="2147488048" r:id="rId5"/>
    <p:sldLayoutId id="2147488049" r:id="rId6"/>
    <p:sldLayoutId id="2147488050" r:id="rId7"/>
    <p:sldLayoutId id="2147488051" r:id="rId8"/>
    <p:sldLayoutId id="2147488052" r:id="rId9"/>
    <p:sldLayoutId id="2147488053" r:id="rId10"/>
    <p:sldLayoutId id="21474880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17768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17905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6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7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8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9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0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1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2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3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4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5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6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7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7769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17770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1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2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3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4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5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6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7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8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9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0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1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2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3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4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5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6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7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8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9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0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1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2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3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4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5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6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7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8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9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0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1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2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3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4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5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6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7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8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9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0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1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2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3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4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5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6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7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8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9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0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1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2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3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4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5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6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7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8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9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0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1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2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3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34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5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6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7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8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9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0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1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2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3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4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5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6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7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8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9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0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1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2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3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4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5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6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7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8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9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0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1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2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3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4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5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6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7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8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9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0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1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2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3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4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5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6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7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8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9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0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1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2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3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4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5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6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7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8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9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90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1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2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3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4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5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6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7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8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9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00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01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2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679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558680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1558681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58682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8683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8684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35F4E7B-CE4B-D74B-97F7-3F8DDD87E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58685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055" r:id="rId1"/>
    <p:sldLayoutId id="2147487964" r:id="rId2"/>
    <p:sldLayoutId id="2147487965" r:id="rId3"/>
    <p:sldLayoutId id="2147487966" r:id="rId4"/>
    <p:sldLayoutId id="2147487967" r:id="rId5"/>
    <p:sldLayoutId id="2147487968" r:id="rId6"/>
    <p:sldLayoutId id="2147487969" r:id="rId7"/>
    <p:sldLayoutId id="2147487970" r:id="rId8"/>
    <p:sldLayoutId id="2147487971" r:id="rId9"/>
    <p:sldLayoutId id="2147487972" r:id="rId10"/>
    <p:sldLayoutId id="21474879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452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057" r:id="rId1"/>
    <p:sldLayoutId id="2147488058" r:id="rId2"/>
    <p:sldLayoutId id="2147488059" r:id="rId3"/>
    <p:sldLayoutId id="2147488060" r:id="rId4"/>
    <p:sldLayoutId id="2147488061" r:id="rId5"/>
    <p:sldLayoutId id="2147488062" r:id="rId6"/>
    <p:sldLayoutId id="2147488063" r:id="rId7"/>
    <p:sldLayoutId id="2147488064" r:id="rId8"/>
    <p:sldLayoutId id="2147488065" r:id="rId9"/>
    <p:sldLayoutId id="2147488066" r:id="rId10"/>
    <p:sldLayoutId id="214748806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Google Shape;2436;p32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437" name="Google Shape;2437;p32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438" name="Google Shape;2438;p32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39" name="Google Shape;2439;p32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40" name="Google Shape;2440;p32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01144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8069" r:id="rId1"/>
    <p:sldLayoutId id="2147488070" r:id="rId2"/>
    <p:sldLayoutId id="2147488071" r:id="rId3"/>
    <p:sldLayoutId id="2147488072" r:id="rId4"/>
    <p:sldLayoutId id="2147488073" r:id="rId5"/>
    <p:sldLayoutId id="2147488074" r:id="rId6"/>
    <p:sldLayoutId id="2147488075" r:id="rId7"/>
    <p:sldLayoutId id="2147488076" r:id="rId8"/>
    <p:sldLayoutId id="2147488077" r:id="rId9"/>
    <p:sldLayoutId id="2147488078" r:id="rId10"/>
    <p:sldLayoutId id="2147488079" r:id="rId11"/>
    <p:sldLayoutId id="2147488080" r:id="rId12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9888" y="0"/>
            <a:ext cx="840898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31950"/>
            <a:ext cx="8161337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3476" name="Text Box 4"/>
          <p:cNvSpPr txBox="1">
            <a:spLocks noChangeArrowheads="1"/>
          </p:cNvSpPr>
          <p:nvPr/>
        </p:nvSpPr>
        <p:spPr bwMode="auto">
          <a:xfrm>
            <a:off x="484188" y="6289675"/>
            <a:ext cx="206533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en-US" sz="1400"/>
              <a:t> </a:t>
            </a:r>
          </a:p>
        </p:txBody>
      </p:sp>
      <p:sp>
        <p:nvSpPr>
          <p:cNvPr id="233477" name="Text Box 5"/>
          <p:cNvSpPr txBox="1">
            <a:spLocks noChangeArrowheads="1"/>
          </p:cNvSpPr>
          <p:nvPr/>
        </p:nvSpPr>
        <p:spPr bwMode="auto">
          <a:xfrm>
            <a:off x="3151188" y="6289675"/>
            <a:ext cx="28273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lnSpc>
                <a:spcPts val="1700"/>
              </a:lnSpc>
              <a:defRPr/>
            </a:pPr>
            <a:r>
              <a:rPr lang="en-US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360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2" r:id="rId1"/>
    <p:sldLayoutId id="2147488083" r:id="rId2"/>
    <p:sldLayoutId id="2147488084" r:id="rId3"/>
    <p:sldLayoutId id="2147488085" r:id="rId4"/>
    <p:sldLayoutId id="2147488086" r:id="rId5"/>
    <p:sldLayoutId id="2147488087" r:id="rId6"/>
    <p:sldLayoutId id="2147488088" r:id="rId7"/>
    <p:sldLayoutId id="2147488089" r:id="rId8"/>
    <p:sldLayoutId id="2147488090" r:id="rId9"/>
    <p:sldLayoutId id="2147488091" r:id="rId10"/>
    <p:sldLayoutId id="2147488092" r:id="rId11"/>
  </p:sldLayoutIdLst>
  <p:transition/>
  <p:txStyles>
    <p:titleStyle>
      <a:lvl1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charset="0"/>
        </a:defRPr>
      </a:lvl1pPr>
      <a:lvl2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2pPr>
      <a:lvl3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3pPr>
      <a:lvl4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4pPr>
      <a:lvl5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5pPr>
      <a:lvl6pPr marL="4826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6pPr>
      <a:lvl7pPr marL="9398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7pPr>
      <a:lvl8pPr marL="13970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8pPr>
      <a:lvl9pPr marL="18542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9pPr>
    </p:titleStyle>
    <p:bodyStyle>
      <a:lvl1pPr marL="441325" indent="-415925" algn="l" rtl="0" eaLnBrk="0" fontAlgn="base" hangingPunct="0">
        <a:lnSpc>
          <a:spcPts val="3800"/>
        </a:lnSpc>
        <a:spcBef>
          <a:spcPct val="0"/>
        </a:spcBef>
        <a:spcAft>
          <a:spcPts val="80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809625" indent="-342900" algn="l" rtl="0" eaLnBrk="0" fontAlgn="base" hangingPunct="0">
        <a:lnSpc>
          <a:spcPts val="3400"/>
        </a:lnSpc>
        <a:spcBef>
          <a:spcPct val="0"/>
        </a:spcBef>
        <a:spcAft>
          <a:spcPts val="60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2pPr>
      <a:lvl3pPr marL="1257300" indent="-342900" algn="l" rtl="0" eaLnBrk="0" fontAlgn="base" hangingPunct="0">
        <a:lnSpc>
          <a:spcPts val="2900"/>
        </a:lnSpc>
        <a:spcBef>
          <a:spcPct val="0"/>
        </a:spcBef>
        <a:spcAft>
          <a:spcPts val="60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3pPr>
      <a:lvl4pPr marL="1714500" indent="-342900" algn="l" rtl="0" eaLnBrk="0" fontAlgn="base" hangingPunct="0">
        <a:lnSpc>
          <a:spcPts val="2400"/>
        </a:lnSpc>
        <a:spcBef>
          <a:spcPct val="0"/>
        </a:spcBef>
        <a:spcAft>
          <a:spcPts val="50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4pPr>
      <a:lvl5pPr marL="2171700" indent="-342900" algn="l" rtl="0" eaLnBrk="0" fontAlgn="base" hangingPunct="0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5pPr>
      <a:lvl6pPr marL="26289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30861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5433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40005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9888" y="0"/>
            <a:ext cx="8408987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31950"/>
            <a:ext cx="8161337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84188" y="6289675"/>
            <a:ext cx="2065337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en-US" sz="1400"/>
              <a:t> 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3151188" y="6289675"/>
            <a:ext cx="28273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700"/>
              </a:lnSpc>
              <a:defRPr/>
            </a:pPr>
            <a:r>
              <a:rPr lang="en-US" sz="140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85" r:id="rId1"/>
    <p:sldLayoutId id="2147487886" r:id="rId2"/>
    <p:sldLayoutId id="2147487887" r:id="rId3"/>
    <p:sldLayoutId id="2147487888" r:id="rId4"/>
    <p:sldLayoutId id="2147487889" r:id="rId5"/>
    <p:sldLayoutId id="2147487890" r:id="rId6"/>
    <p:sldLayoutId id="2147487891" r:id="rId7"/>
    <p:sldLayoutId id="2147487892" r:id="rId8"/>
    <p:sldLayoutId id="2147487893" r:id="rId9"/>
    <p:sldLayoutId id="2147487894" r:id="rId10"/>
    <p:sldLayoutId id="2147487895" r:id="rId11"/>
  </p:sldLayoutIdLst>
  <p:transition/>
  <p:txStyles>
    <p:titleStyle>
      <a:lvl1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826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6pPr>
      <a:lvl7pPr marL="9398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7pPr>
      <a:lvl8pPr marL="13970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8pPr>
      <a:lvl9pPr marL="18542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441325" indent="-415925" algn="l" rtl="0" eaLnBrk="0" fontAlgn="base" hangingPunct="0">
        <a:lnSpc>
          <a:spcPts val="3800"/>
        </a:lnSpc>
        <a:spcBef>
          <a:spcPct val="0"/>
        </a:spcBef>
        <a:spcAft>
          <a:spcPts val="80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809625" indent="-342900" algn="l" rtl="0" eaLnBrk="0" fontAlgn="base" hangingPunct="0">
        <a:lnSpc>
          <a:spcPts val="3400"/>
        </a:lnSpc>
        <a:spcBef>
          <a:spcPct val="0"/>
        </a:spcBef>
        <a:spcAft>
          <a:spcPts val="60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257300" indent="-342900" algn="l" rtl="0" eaLnBrk="0" fontAlgn="base" hangingPunct="0">
        <a:lnSpc>
          <a:spcPts val="2900"/>
        </a:lnSpc>
        <a:spcBef>
          <a:spcPct val="0"/>
        </a:spcBef>
        <a:spcAft>
          <a:spcPts val="60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714500" indent="-342900" algn="l" rtl="0" eaLnBrk="0" fontAlgn="base" hangingPunct="0">
        <a:lnSpc>
          <a:spcPts val="2400"/>
        </a:lnSpc>
        <a:spcBef>
          <a:spcPct val="0"/>
        </a:spcBef>
        <a:spcAft>
          <a:spcPts val="50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171700" indent="-342900" algn="l" rtl="0" eaLnBrk="0" fontAlgn="base" hangingPunct="0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289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0861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433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0005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E935649C-61D4-7A44-A8A4-3413D1717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96" r:id="rId1"/>
    <p:sldLayoutId id="2147487897" r:id="rId2"/>
    <p:sldLayoutId id="2147487898" r:id="rId3"/>
    <p:sldLayoutId id="2147487899" r:id="rId4"/>
    <p:sldLayoutId id="2147487900" r:id="rId5"/>
    <p:sldLayoutId id="2147487901" r:id="rId6"/>
    <p:sldLayoutId id="2147487902" r:id="rId7"/>
    <p:sldLayoutId id="2147487903" r:id="rId8"/>
    <p:sldLayoutId id="2147487904" r:id="rId9"/>
    <p:sldLayoutId id="2147487905" r:id="rId10"/>
    <p:sldLayoutId id="2147487906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625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63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626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626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626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7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85702EB0-59CB-C145-A3C5-5CCAB4AA4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999" r:id="rId1"/>
    <p:sldLayoutId id="2147487907" r:id="rId2"/>
    <p:sldLayoutId id="2147487908" r:id="rId3"/>
    <p:sldLayoutId id="2147487909" r:id="rId4"/>
    <p:sldLayoutId id="2147487910" r:id="rId5"/>
    <p:sldLayoutId id="2147487911" r:id="rId6"/>
    <p:sldLayoutId id="2147487912" r:id="rId7"/>
    <p:sldLayoutId id="2147487913" r:id="rId8"/>
    <p:sldLayoutId id="2147487914" r:id="rId9"/>
    <p:sldLayoutId id="2147487915" r:id="rId10"/>
    <p:sldLayoutId id="2147487916" r:id="rId11"/>
    <p:sldLayoutId id="21474879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Geneva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EEA07104-0721-9341-BB6B-4376A1109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18" r:id="rId1"/>
    <p:sldLayoutId id="2147487919" r:id="rId2"/>
    <p:sldLayoutId id="2147487920" r:id="rId3"/>
    <p:sldLayoutId id="2147487921" r:id="rId4"/>
    <p:sldLayoutId id="2147487922" r:id="rId5"/>
    <p:sldLayoutId id="2147487923" r:id="rId6"/>
    <p:sldLayoutId id="2147487924" r:id="rId7"/>
    <p:sldLayoutId id="2147487925" r:id="rId8"/>
    <p:sldLayoutId id="2147487926" r:id="rId9"/>
    <p:sldLayoutId id="2147487927" r:id="rId10"/>
    <p:sldLayoutId id="2147487928" r:id="rId11"/>
    <p:sldLayoutId id="2147487929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09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9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Geneva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7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1026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267139" name="Freeform 1027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0" name="Freeform 1028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1" name="Freeform 1029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2" name="Freeform 1030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3" name="Oval 1031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4" name="Oval 1032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5" name="Oval 1033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2267146" name="Rectangle 103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67147" name="Rectangle 10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67148" name="Rectangle 10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7149" name="Rectangle 10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7150" name="Rectangle 10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D4255563-2469-BE4A-AC4B-E8FE393ED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000" r:id="rId1"/>
    <p:sldLayoutId id="2147488001" r:id="rId2"/>
    <p:sldLayoutId id="2147488002" r:id="rId3"/>
    <p:sldLayoutId id="2147488003" r:id="rId4"/>
    <p:sldLayoutId id="2147488004" r:id="rId5"/>
    <p:sldLayoutId id="2147488005" r:id="rId6"/>
    <p:sldLayoutId id="2147488006" r:id="rId7"/>
    <p:sldLayoutId id="2147488007" r:id="rId8"/>
    <p:sldLayoutId id="2147488008" r:id="rId9"/>
    <p:sldLayoutId id="2147488009" r:id="rId10"/>
    <p:sldLayoutId id="21474880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1026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275331" name="Rectangle 1027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474747"/>
                </a:solidFill>
                <a:cs typeface="+mn-cs"/>
              </a:endParaRPr>
            </a:p>
          </p:txBody>
        </p:sp>
        <p:grpSp>
          <p:nvGrpSpPr>
            <p:cNvPr id="65542" name="Group 1028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275333" name="Rectangle 1029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4" name="Freeform 1030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5" name="Freeform 1031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6" name="Freeform 1032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7" name="Freeform 1033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8" name="Freeform 1034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9" name="Freeform 1035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0" name="Freeform 1036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1" name="Freeform 1037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2" name="Freeform 1038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3" name="Freeform 1039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4" name="Freeform 1040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5" name="Freeform 1041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6" name="Freeform 1042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7" name="Freeform 1043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8" name="Freeform 1044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9" name="Freeform 1045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0" name="Freeform 1046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1" name="Freeform 1047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2" name="Freeform 1048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3" name="Freeform 1049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4" name="Freeform 1050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5" name="Freeform 1051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</p:grpSp>
        <p:grpSp>
          <p:nvGrpSpPr>
            <p:cNvPr id="65543" name="Group 1052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2275357" name="Rectangle 105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8" name="Rectangle 1054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9" name="Rectangle 105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</p:grpSp>
      </p:grpSp>
      <p:sp>
        <p:nvSpPr>
          <p:cNvPr id="2275360" name="Text Box 1056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cs typeface="+mn-cs"/>
              </a:rPr>
              <a:t>© </a:t>
            </a:r>
            <a:r>
              <a:rPr lang="en-US" sz="1000" b="1">
                <a:solidFill>
                  <a:srgbClr val="FFFFFF"/>
                </a:solidFill>
                <a:cs typeface="+mn-cs"/>
              </a:rPr>
              <a:t>2005</a:t>
            </a:r>
            <a:r>
              <a:rPr lang="en-US" sz="900" b="1">
                <a:solidFill>
                  <a:srgbClr val="FFFFFF"/>
                </a:solidFill>
                <a:cs typeface="+mn-cs"/>
              </a:rPr>
              <a:t> TBBMI</a:t>
            </a:r>
          </a:p>
        </p:txBody>
      </p:sp>
      <p:sp>
        <p:nvSpPr>
          <p:cNvPr id="2275361" name="Rectangle 1057"/>
          <p:cNvSpPr>
            <a:spLocks noChangeArrowheads="1"/>
          </p:cNvSpPr>
          <p:nvPr/>
        </p:nvSpPr>
        <p:spPr bwMode="auto">
          <a:xfrm>
            <a:off x="7561263" y="65325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9.6.03c.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930" r:id="rId1"/>
    <p:sldLayoutId id="2147487931" r:id="rId2"/>
    <p:sldLayoutId id="2147487932" r:id="rId3"/>
    <p:sldLayoutId id="2147487933" r:id="rId4"/>
    <p:sldLayoutId id="2147487934" r:id="rId5"/>
    <p:sldLayoutId id="2147487935" r:id="rId6"/>
    <p:sldLayoutId id="2147487936" r:id="rId7"/>
    <p:sldLayoutId id="2147487937" r:id="rId8"/>
    <p:sldLayoutId id="2147487938" r:id="rId9"/>
    <p:sldLayoutId id="2147487939" r:id="rId10"/>
    <p:sldLayoutId id="2147487940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6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6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305550"/>
            <a:ext cx="28956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600" b="0" i="1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169861" name="Text Box 5"/>
          <p:cNvSpPr txBox="1">
            <a:spLocks noChangeArrowheads="1"/>
          </p:cNvSpPr>
          <p:nvPr userDrawn="1"/>
        </p:nvSpPr>
        <p:spPr bwMode="auto">
          <a:xfrm>
            <a:off x="5410200" y="6477000"/>
            <a:ext cx="3733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1600" i="1">
                <a:solidFill>
                  <a:srgbClr val="FFFFFF"/>
                </a:solidFill>
                <a:latin typeface="Times New Roman" charset="0"/>
                <a:cs typeface="+mn-cs"/>
              </a:rPr>
              <a:t>Worship in Song – Tom Anderson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11" r:id="rId1"/>
    <p:sldLayoutId id="2147488012" r:id="rId2"/>
    <p:sldLayoutId id="2147488013" r:id="rId3"/>
    <p:sldLayoutId id="2147488014" r:id="rId4"/>
    <p:sldLayoutId id="2147488015" r:id="rId5"/>
    <p:sldLayoutId id="2147488016" r:id="rId6"/>
    <p:sldLayoutId id="2147488017" r:id="rId7"/>
    <p:sldLayoutId id="2147488018" r:id="rId8"/>
    <p:sldLayoutId id="2147488019" r:id="rId9"/>
    <p:sldLayoutId id="2147488020" r:id="rId10"/>
    <p:sldLayoutId id="2147488021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80000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/>
          <p:cNvGrpSpPr>
            <a:grpSpLocks/>
          </p:cNvGrpSpPr>
          <p:nvPr/>
        </p:nvGrpSpPr>
        <p:grpSpPr bwMode="auto">
          <a:xfrm>
            <a:off x="0" y="0"/>
            <a:ext cx="9145588" cy="6845300"/>
            <a:chOff x="0" y="0"/>
            <a:chExt cx="5761" cy="4312"/>
          </a:xfrm>
        </p:grpSpPr>
        <p:sp>
          <p:nvSpPr>
            <p:cNvPr id="23623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000080"/>
                </a:gs>
                <a:gs pos="100000">
                  <a:srgbClr val="000080">
                    <a:gamma/>
                    <a:shade val="29804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80"/>
                </a:solidFill>
                <a:cs typeface="+mn-cs"/>
              </a:endParaRPr>
            </a:p>
          </p:txBody>
        </p:sp>
        <p:sp useBgFill="1">
          <p:nvSpPr>
            <p:cNvPr id="2362372" name="Freeform 4"/>
            <p:cNvSpPr>
              <a:spLocks/>
            </p:cNvSpPr>
            <p:nvPr/>
          </p:nvSpPr>
          <p:spPr bwMode="auto">
            <a:xfrm>
              <a:off x="0" y="73"/>
              <a:ext cx="5761" cy="4166"/>
            </a:xfrm>
            <a:custGeom>
              <a:avLst/>
              <a:gdLst>
                <a:gd name="T0" fmla="*/ 1 w 5761"/>
                <a:gd name="T1" fmla="*/ 3948 h 4166"/>
                <a:gd name="T2" fmla="*/ 1 w 5761"/>
                <a:gd name="T3" fmla="*/ 3997 h 4166"/>
                <a:gd name="T4" fmla="*/ 5760 w 5761"/>
                <a:gd name="T5" fmla="*/ 4105 h 4166"/>
                <a:gd name="T6" fmla="*/ 5760 w 5761"/>
                <a:gd name="T7" fmla="*/ 4165 h 4166"/>
                <a:gd name="T8" fmla="*/ 1 w 5761"/>
                <a:gd name="T9" fmla="*/ 61 h 4166"/>
                <a:gd name="T10" fmla="*/ 1 w 5761"/>
                <a:gd name="T11" fmla="*/ 108 h 4166"/>
                <a:gd name="T12" fmla="*/ 5760 w 5761"/>
                <a:gd name="T13" fmla="*/ 216 h 4166"/>
                <a:gd name="T14" fmla="*/ 5760 w 5761"/>
                <a:gd name="T15" fmla="*/ 277 h 4166"/>
                <a:gd name="T16" fmla="*/ 1 w 5761"/>
                <a:gd name="T17" fmla="*/ 384 h 4166"/>
                <a:gd name="T18" fmla="*/ 1 w 5761"/>
                <a:gd name="T19" fmla="*/ 432 h 4166"/>
                <a:gd name="T20" fmla="*/ 5760 w 5761"/>
                <a:gd name="T21" fmla="*/ 540 h 4166"/>
                <a:gd name="T22" fmla="*/ 5760 w 5761"/>
                <a:gd name="T23" fmla="*/ 600 h 4166"/>
                <a:gd name="T24" fmla="*/ 1 w 5761"/>
                <a:gd name="T25" fmla="*/ 708 h 4166"/>
                <a:gd name="T26" fmla="*/ 1 w 5761"/>
                <a:gd name="T27" fmla="*/ 756 h 4166"/>
                <a:gd name="T28" fmla="*/ 5760 w 5761"/>
                <a:gd name="T29" fmla="*/ 865 h 4166"/>
                <a:gd name="T30" fmla="*/ 5760 w 5761"/>
                <a:gd name="T31" fmla="*/ 925 h 4166"/>
                <a:gd name="T32" fmla="*/ 1 w 5761"/>
                <a:gd name="T33" fmla="*/ 1032 h 4166"/>
                <a:gd name="T34" fmla="*/ 1 w 5761"/>
                <a:gd name="T35" fmla="*/ 1080 h 4166"/>
                <a:gd name="T36" fmla="*/ 5760 w 5761"/>
                <a:gd name="T37" fmla="*/ 1188 h 4166"/>
                <a:gd name="T38" fmla="*/ 5760 w 5761"/>
                <a:gd name="T39" fmla="*/ 1248 h 4166"/>
                <a:gd name="T40" fmla="*/ 1 w 5761"/>
                <a:gd name="T41" fmla="*/ 1357 h 4166"/>
                <a:gd name="T42" fmla="*/ 1 w 5761"/>
                <a:gd name="T43" fmla="*/ 1404 h 4166"/>
                <a:gd name="T44" fmla="*/ 5760 w 5761"/>
                <a:gd name="T45" fmla="*/ 1512 h 4166"/>
                <a:gd name="T46" fmla="*/ 5760 w 5761"/>
                <a:gd name="T47" fmla="*/ 1572 h 4166"/>
                <a:gd name="T48" fmla="*/ 1 w 5761"/>
                <a:gd name="T49" fmla="*/ 1680 h 4166"/>
                <a:gd name="T50" fmla="*/ 1 w 5761"/>
                <a:gd name="T51" fmla="*/ 1728 h 4166"/>
                <a:gd name="T52" fmla="*/ 5760 w 5761"/>
                <a:gd name="T53" fmla="*/ 1836 h 4166"/>
                <a:gd name="T54" fmla="*/ 5760 w 5761"/>
                <a:gd name="T55" fmla="*/ 1896 h 4166"/>
                <a:gd name="T56" fmla="*/ 1 w 5761"/>
                <a:gd name="T57" fmla="*/ 2005 h 4166"/>
                <a:gd name="T58" fmla="*/ 1 w 5761"/>
                <a:gd name="T59" fmla="*/ 2052 h 4166"/>
                <a:gd name="T60" fmla="*/ 5760 w 5761"/>
                <a:gd name="T61" fmla="*/ 2161 h 4166"/>
                <a:gd name="T62" fmla="*/ 5760 w 5761"/>
                <a:gd name="T63" fmla="*/ 2220 h 4166"/>
                <a:gd name="T64" fmla="*/ 1 w 5761"/>
                <a:gd name="T65" fmla="*/ 2328 h 4166"/>
                <a:gd name="T66" fmla="*/ 1 w 5761"/>
                <a:gd name="T67" fmla="*/ 2376 h 4166"/>
                <a:gd name="T68" fmla="*/ 5760 w 5761"/>
                <a:gd name="T69" fmla="*/ 2484 h 4166"/>
                <a:gd name="T70" fmla="*/ 5760 w 5761"/>
                <a:gd name="T71" fmla="*/ 2545 h 4166"/>
                <a:gd name="T72" fmla="*/ 1 w 5761"/>
                <a:gd name="T73" fmla="*/ 2652 h 4166"/>
                <a:gd name="T74" fmla="*/ 1 w 5761"/>
                <a:gd name="T75" fmla="*/ 2700 h 4166"/>
                <a:gd name="T76" fmla="*/ 5760 w 5761"/>
                <a:gd name="T77" fmla="*/ 2808 h 4166"/>
                <a:gd name="T78" fmla="*/ 5760 w 5761"/>
                <a:gd name="T79" fmla="*/ 2868 h 4166"/>
                <a:gd name="T80" fmla="*/ 1 w 5761"/>
                <a:gd name="T81" fmla="*/ 2977 h 4166"/>
                <a:gd name="T82" fmla="*/ 1 w 5761"/>
                <a:gd name="T83" fmla="*/ 3024 h 4166"/>
                <a:gd name="T84" fmla="*/ 5760 w 5761"/>
                <a:gd name="T85" fmla="*/ 3132 h 4166"/>
                <a:gd name="T86" fmla="*/ 5760 w 5761"/>
                <a:gd name="T87" fmla="*/ 3192 h 4166"/>
                <a:gd name="T88" fmla="*/ 1 w 5761"/>
                <a:gd name="T89" fmla="*/ 3301 h 4166"/>
                <a:gd name="T90" fmla="*/ 1 w 5761"/>
                <a:gd name="T91" fmla="*/ 3348 h 4166"/>
                <a:gd name="T92" fmla="*/ 5760 w 5761"/>
                <a:gd name="T93" fmla="*/ 3457 h 4166"/>
                <a:gd name="T94" fmla="*/ 5760 w 5761"/>
                <a:gd name="T95" fmla="*/ 3516 h 4166"/>
                <a:gd name="T96" fmla="*/ 1 w 5761"/>
                <a:gd name="T97" fmla="*/ 3624 h 4166"/>
                <a:gd name="T98" fmla="*/ 1 w 5761"/>
                <a:gd name="T99" fmla="*/ 3672 h 4166"/>
                <a:gd name="T100" fmla="*/ 5760 w 5761"/>
                <a:gd name="T101" fmla="*/ 3781 h 4166"/>
                <a:gd name="T102" fmla="*/ 5760 w 5761"/>
                <a:gd name="T103" fmla="*/ 3841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761" h="4166">
                  <a:moveTo>
                    <a:pt x="5760" y="3889"/>
                  </a:moveTo>
                  <a:lnTo>
                    <a:pt x="1" y="3888"/>
                  </a:lnTo>
                  <a:lnTo>
                    <a:pt x="1" y="3948"/>
                  </a:lnTo>
                  <a:lnTo>
                    <a:pt x="5760" y="3948"/>
                  </a:lnTo>
                  <a:lnTo>
                    <a:pt x="5760" y="3996"/>
                  </a:lnTo>
                  <a:lnTo>
                    <a:pt x="1" y="3997"/>
                  </a:lnTo>
                  <a:lnTo>
                    <a:pt x="1" y="4056"/>
                  </a:lnTo>
                  <a:lnTo>
                    <a:pt x="5760" y="4056"/>
                  </a:lnTo>
                  <a:lnTo>
                    <a:pt x="5760" y="4105"/>
                  </a:lnTo>
                  <a:lnTo>
                    <a:pt x="1" y="4104"/>
                  </a:lnTo>
                  <a:lnTo>
                    <a:pt x="1" y="4165"/>
                  </a:lnTo>
                  <a:lnTo>
                    <a:pt x="5760" y="4165"/>
                  </a:lnTo>
                  <a:lnTo>
                    <a:pt x="5760" y="0"/>
                  </a:lnTo>
                  <a:lnTo>
                    <a:pt x="1" y="0"/>
                  </a:lnTo>
                  <a:lnTo>
                    <a:pt x="1" y="61"/>
                  </a:lnTo>
                  <a:lnTo>
                    <a:pt x="5760" y="60"/>
                  </a:lnTo>
                  <a:lnTo>
                    <a:pt x="5760" y="108"/>
                  </a:lnTo>
                  <a:lnTo>
                    <a:pt x="1" y="108"/>
                  </a:lnTo>
                  <a:lnTo>
                    <a:pt x="1" y="168"/>
                  </a:lnTo>
                  <a:lnTo>
                    <a:pt x="5760" y="169"/>
                  </a:lnTo>
                  <a:lnTo>
                    <a:pt x="5760" y="216"/>
                  </a:lnTo>
                  <a:lnTo>
                    <a:pt x="1" y="216"/>
                  </a:lnTo>
                  <a:lnTo>
                    <a:pt x="1" y="276"/>
                  </a:lnTo>
                  <a:lnTo>
                    <a:pt x="5760" y="277"/>
                  </a:lnTo>
                  <a:lnTo>
                    <a:pt x="5760" y="324"/>
                  </a:lnTo>
                  <a:lnTo>
                    <a:pt x="1" y="324"/>
                  </a:lnTo>
                  <a:lnTo>
                    <a:pt x="1" y="384"/>
                  </a:lnTo>
                  <a:lnTo>
                    <a:pt x="5760" y="384"/>
                  </a:lnTo>
                  <a:lnTo>
                    <a:pt x="5760" y="432"/>
                  </a:lnTo>
                  <a:lnTo>
                    <a:pt x="1" y="432"/>
                  </a:lnTo>
                  <a:lnTo>
                    <a:pt x="1" y="492"/>
                  </a:lnTo>
                  <a:lnTo>
                    <a:pt x="5760" y="493"/>
                  </a:lnTo>
                  <a:lnTo>
                    <a:pt x="5760" y="540"/>
                  </a:lnTo>
                  <a:lnTo>
                    <a:pt x="1" y="540"/>
                  </a:lnTo>
                  <a:lnTo>
                    <a:pt x="1" y="600"/>
                  </a:lnTo>
                  <a:lnTo>
                    <a:pt x="5760" y="600"/>
                  </a:lnTo>
                  <a:lnTo>
                    <a:pt x="5760" y="648"/>
                  </a:lnTo>
                  <a:lnTo>
                    <a:pt x="1" y="648"/>
                  </a:lnTo>
                  <a:lnTo>
                    <a:pt x="1" y="708"/>
                  </a:lnTo>
                  <a:lnTo>
                    <a:pt x="5760" y="709"/>
                  </a:lnTo>
                  <a:lnTo>
                    <a:pt x="5760" y="756"/>
                  </a:lnTo>
                  <a:lnTo>
                    <a:pt x="1" y="756"/>
                  </a:lnTo>
                  <a:lnTo>
                    <a:pt x="1" y="816"/>
                  </a:lnTo>
                  <a:lnTo>
                    <a:pt x="5760" y="817"/>
                  </a:lnTo>
                  <a:lnTo>
                    <a:pt x="5760" y="865"/>
                  </a:lnTo>
                  <a:lnTo>
                    <a:pt x="1" y="864"/>
                  </a:lnTo>
                  <a:lnTo>
                    <a:pt x="1" y="925"/>
                  </a:lnTo>
                  <a:lnTo>
                    <a:pt x="5760" y="925"/>
                  </a:lnTo>
                  <a:lnTo>
                    <a:pt x="5760" y="973"/>
                  </a:lnTo>
                  <a:lnTo>
                    <a:pt x="1" y="972"/>
                  </a:lnTo>
                  <a:lnTo>
                    <a:pt x="1" y="1032"/>
                  </a:lnTo>
                  <a:lnTo>
                    <a:pt x="5760" y="1033"/>
                  </a:lnTo>
                  <a:lnTo>
                    <a:pt x="5760" y="1080"/>
                  </a:lnTo>
                  <a:lnTo>
                    <a:pt x="1" y="1080"/>
                  </a:lnTo>
                  <a:lnTo>
                    <a:pt x="1" y="1140"/>
                  </a:lnTo>
                  <a:lnTo>
                    <a:pt x="5760" y="1140"/>
                  </a:lnTo>
                  <a:lnTo>
                    <a:pt x="5760" y="1188"/>
                  </a:lnTo>
                  <a:lnTo>
                    <a:pt x="1" y="1188"/>
                  </a:lnTo>
                  <a:lnTo>
                    <a:pt x="1" y="1248"/>
                  </a:lnTo>
                  <a:lnTo>
                    <a:pt x="5760" y="1248"/>
                  </a:lnTo>
                  <a:lnTo>
                    <a:pt x="5760" y="1296"/>
                  </a:lnTo>
                  <a:lnTo>
                    <a:pt x="1" y="1297"/>
                  </a:lnTo>
                  <a:lnTo>
                    <a:pt x="1" y="1357"/>
                  </a:lnTo>
                  <a:lnTo>
                    <a:pt x="5760" y="1356"/>
                  </a:lnTo>
                  <a:lnTo>
                    <a:pt x="5760" y="1404"/>
                  </a:lnTo>
                  <a:lnTo>
                    <a:pt x="1" y="1404"/>
                  </a:lnTo>
                  <a:lnTo>
                    <a:pt x="1" y="1465"/>
                  </a:lnTo>
                  <a:lnTo>
                    <a:pt x="5760" y="1464"/>
                  </a:lnTo>
                  <a:lnTo>
                    <a:pt x="5760" y="1512"/>
                  </a:lnTo>
                  <a:lnTo>
                    <a:pt x="1" y="1512"/>
                  </a:lnTo>
                  <a:lnTo>
                    <a:pt x="1" y="1572"/>
                  </a:lnTo>
                  <a:lnTo>
                    <a:pt x="5760" y="1572"/>
                  </a:lnTo>
                  <a:lnTo>
                    <a:pt x="5760" y="1620"/>
                  </a:lnTo>
                  <a:lnTo>
                    <a:pt x="1" y="1620"/>
                  </a:lnTo>
                  <a:lnTo>
                    <a:pt x="1" y="1680"/>
                  </a:lnTo>
                  <a:lnTo>
                    <a:pt x="5760" y="1681"/>
                  </a:lnTo>
                  <a:lnTo>
                    <a:pt x="5760" y="1728"/>
                  </a:lnTo>
                  <a:lnTo>
                    <a:pt x="1" y="1728"/>
                  </a:lnTo>
                  <a:lnTo>
                    <a:pt x="1" y="1789"/>
                  </a:lnTo>
                  <a:lnTo>
                    <a:pt x="5760" y="1789"/>
                  </a:lnTo>
                  <a:lnTo>
                    <a:pt x="5760" y="1836"/>
                  </a:lnTo>
                  <a:lnTo>
                    <a:pt x="1" y="1836"/>
                  </a:lnTo>
                  <a:lnTo>
                    <a:pt x="1" y="1896"/>
                  </a:lnTo>
                  <a:lnTo>
                    <a:pt x="5760" y="1896"/>
                  </a:lnTo>
                  <a:lnTo>
                    <a:pt x="5760" y="1944"/>
                  </a:lnTo>
                  <a:lnTo>
                    <a:pt x="1" y="1944"/>
                  </a:lnTo>
                  <a:lnTo>
                    <a:pt x="1" y="2005"/>
                  </a:lnTo>
                  <a:lnTo>
                    <a:pt x="5760" y="2004"/>
                  </a:lnTo>
                  <a:lnTo>
                    <a:pt x="5760" y="2052"/>
                  </a:lnTo>
                  <a:lnTo>
                    <a:pt x="1" y="2052"/>
                  </a:lnTo>
                  <a:lnTo>
                    <a:pt x="1" y="2113"/>
                  </a:lnTo>
                  <a:lnTo>
                    <a:pt x="5760" y="2112"/>
                  </a:lnTo>
                  <a:lnTo>
                    <a:pt x="5760" y="2161"/>
                  </a:lnTo>
                  <a:lnTo>
                    <a:pt x="1" y="2160"/>
                  </a:lnTo>
                  <a:lnTo>
                    <a:pt x="1" y="2220"/>
                  </a:lnTo>
                  <a:lnTo>
                    <a:pt x="5760" y="2220"/>
                  </a:lnTo>
                  <a:lnTo>
                    <a:pt x="5760" y="2268"/>
                  </a:lnTo>
                  <a:lnTo>
                    <a:pt x="1" y="2268"/>
                  </a:lnTo>
                  <a:lnTo>
                    <a:pt x="1" y="2328"/>
                  </a:lnTo>
                  <a:lnTo>
                    <a:pt x="5760" y="2328"/>
                  </a:lnTo>
                  <a:lnTo>
                    <a:pt x="5760" y="2376"/>
                  </a:lnTo>
                  <a:lnTo>
                    <a:pt x="1" y="2376"/>
                  </a:lnTo>
                  <a:lnTo>
                    <a:pt x="1" y="2437"/>
                  </a:lnTo>
                  <a:lnTo>
                    <a:pt x="5760" y="2436"/>
                  </a:lnTo>
                  <a:lnTo>
                    <a:pt x="5760" y="2484"/>
                  </a:lnTo>
                  <a:lnTo>
                    <a:pt x="1" y="2484"/>
                  </a:lnTo>
                  <a:lnTo>
                    <a:pt x="1" y="2545"/>
                  </a:lnTo>
                  <a:lnTo>
                    <a:pt x="5760" y="2545"/>
                  </a:lnTo>
                  <a:lnTo>
                    <a:pt x="5760" y="2592"/>
                  </a:lnTo>
                  <a:lnTo>
                    <a:pt x="1" y="2592"/>
                  </a:lnTo>
                  <a:lnTo>
                    <a:pt x="1" y="2652"/>
                  </a:lnTo>
                  <a:lnTo>
                    <a:pt x="5760" y="2652"/>
                  </a:lnTo>
                  <a:lnTo>
                    <a:pt x="5760" y="2700"/>
                  </a:lnTo>
                  <a:lnTo>
                    <a:pt x="1" y="2700"/>
                  </a:lnTo>
                  <a:lnTo>
                    <a:pt x="1" y="2761"/>
                  </a:lnTo>
                  <a:lnTo>
                    <a:pt x="5760" y="2760"/>
                  </a:lnTo>
                  <a:lnTo>
                    <a:pt x="5760" y="2808"/>
                  </a:lnTo>
                  <a:lnTo>
                    <a:pt x="1" y="2808"/>
                  </a:lnTo>
                  <a:lnTo>
                    <a:pt x="1" y="2868"/>
                  </a:lnTo>
                  <a:lnTo>
                    <a:pt x="5760" y="2868"/>
                  </a:lnTo>
                  <a:lnTo>
                    <a:pt x="5760" y="2917"/>
                  </a:lnTo>
                  <a:lnTo>
                    <a:pt x="0" y="2917"/>
                  </a:lnTo>
                  <a:lnTo>
                    <a:pt x="1" y="2977"/>
                  </a:lnTo>
                  <a:lnTo>
                    <a:pt x="5760" y="2976"/>
                  </a:lnTo>
                  <a:lnTo>
                    <a:pt x="5760" y="3024"/>
                  </a:lnTo>
                  <a:lnTo>
                    <a:pt x="1" y="3024"/>
                  </a:lnTo>
                  <a:lnTo>
                    <a:pt x="1" y="3084"/>
                  </a:lnTo>
                  <a:lnTo>
                    <a:pt x="5760" y="3084"/>
                  </a:lnTo>
                  <a:lnTo>
                    <a:pt x="5760" y="3132"/>
                  </a:lnTo>
                  <a:lnTo>
                    <a:pt x="1" y="3132"/>
                  </a:lnTo>
                  <a:lnTo>
                    <a:pt x="1" y="3192"/>
                  </a:lnTo>
                  <a:lnTo>
                    <a:pt x="5760" y="3192"/>
                  </a:lnTo>
                  <a:lnTo>
                    <a:pt x="5760" y="3240"/>
                  </a:lnTo>
                  <a:lnTo>
                    <a:pt x="1" y="3240"/>
                  </a:lnTo>
                  <a:lnTo>
                    <a:pt x="1" y="3301"/>
                  </a:lnTo>
                  <a:lnTo>
                    <a:pt x="5760" y="3300"/>
                  </a:lnTo>
                  <a:lnTo>
                    <a:pt x="5760" y="3348"/>
                  </a:lnTo>
                  <a:lnTo>
                    <a:pt x="1" y="3348"/>
                  </a:lnTo>
                  <a:lnTo>
                    <a:pt x="1" y="3408"/>
                  </a:lnTo>
                  <a:lnTo>
                    <a:pt x="5760" y="3409"/>
                  </a:lnTo>
                  <a:lnTo>
                    <a:pt x="5760" y="3457"/>
                  </a:lnTo>
                  <a:lnTo>
                    <a:pt x="1" y="3456"/>
                  </a:lnTo>
                  <a:lnTo>
                    <a:pt x="1" y="3517"/>
                  </a:lnTo>
                  <a:lnTo>
                    <a:pt x="5760" y="3516"/>
                  </a:lnTo>
                  <a:lnTo>
                    <a:pt x="5760" y="3565"/>
                  </a:lnTo>
                  <a:lnTo>
                    <a:pt x="1" y="3565"/>
                  </a:lnTo>
                  <a:lnTo>
                    <a:pt x="1" y="3624"/>
                  </a:lnTo>
                  <a:lnTo>
                    <a:pt x="5760" y="3625"/>
                  </a:lnTo>
                  <a:lnTo>
                    <a:pt x="5760" y="3673"/>
                  </a:lnTo>
                  <a:lnTo>
                    <a:pt x="1" y="3672"/>
                  </a:lnTo>
                  <a:lnTo>
                    <a:pt x="1" y="3733"/>
                  </a:lnTo>
                  <a:lnTo>
                    <a:pt x="5760" y="3733"/>
                  </a:lnTo>
                  <a:lnTo>
                    <a:pt x="5760" y="3781"/>
                  </a:lnTo>
                  <a:lnTo>
                    <a:pt x="1" y="3781"/>
                  </a:lnTo>
                  <a:lnTo>
                    <a:pt x="1" y="3841"/>
                  </a:lnTo>
                  <a:lnTo>
                    <a:pt x="5760" y="3841"/>
                  </a:lnTo>
                  <a:lnTo>
                    <a:pt x="5760" y="3889"/>
                  </a:lnTo>
                </a:path>
              </a:pathLst>
            </a:custGeom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80"/>
                </a:solidFill>
                <a:cs typeface="+mn-cs"/>
              </a:endParaRPr>
            </a:p>
          </p:txBody>
        </p:sp>
      </p:grpSp>
      <p:sp>
        <p:nvSpPr>
          <p:cNvPr id="23623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6237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941" r:id="rId1"/>
    <p:sldLayoutId id="2147487942" r:id="rId2"/>
    <p:sldLayoutId id="2147487943" r:id="rId3"/>
    <p:sldLayoutId id="2147487944" r:id="rId4"/>
    <p:sldLayoutId id="2147487945" r:id="rId5"/>
    <p:sldLayoutId id="2147487946" r:id="rId6"/>
    <p:sldLayoutId id="2147487947" r:id="rId7"/>
    <p:sldLayoutId id="2147487948" r:id="rId8"/>
    <p:sldLayoutId id="2147487949" r:id="rId9"/>
    <p:sldLayoutId id="2147487950" r:id="rId10"/>
    <p:sldLayoutId id="2147487951" r:id="rId11"/>
    <p:sldLayoutId id="21474879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-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legislative.nasa.gov/images/earth.jpg&amp;imgrefurl=http://legislative.nasa.gov/earth.html&amp;h=489&amp;w=400&amp;prev=/images?q=Earth&amp;svnum=10&amp;hl=en&amp;lr=&amp;ie=UTF-8&amp;oe=UTF-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6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plus.maths.org/issue14/features/garbett/scrolls.gif&amp;imgrefurl=http://plus.maths.org/issue14/features/garbett/&amp;h=195&amp;w=323&amp;prev=/images?q=Scrolls&amp;svnum=10&amp;hl=en&amp;lr=&amp;ie=UTF-8&amp;oe=UTF-8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legislative.nasa.gov/images/earth.jpg&amp;imgrefurl=http://legislative.nasa.gov/earth.html&amp;h=489&amp;w=400&amp;prev=/images?q=Earth&amp;svnum=10&amp;hl=en&amp;lr=&amp;ie=UTF-8&amp;oe=UTF-8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plus.maths.org/issue14/features/garbett/scrolls.gif&amp;imgrefurl=http://plus.maths.org/issue14/features/garbett/&amp;h=195&amp;w=323&amp;prev=/images?q=Scrolls&amp;svnum=10&amp;hl=en&amp;lr=&amp;ie=UTF-8&amp;oe=UTF-8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file:///OTB%20PPT/Chronology.ppt#-1,10,The Mystery of the Genesis  5 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plus.maths.org/issue14/features/garbett/scrolls.gif&amp;imgrefurl=http://plus.maths.org/issue14/features/garbett/&amp;h=195&amp;w=323&amp;prev=/images?q=Scrolls&amp;svnum=10&amp;hl=en&amp;lr=&amp;ie=UTF-8&amp;oe=UTF-8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tags" Target="../tags/tag2.xml"/><Relationship Id="rId16" Type="http://schemas.openxmlformats.org/officeDocument/2006/relationships/image" Target="../media/image14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9.jpeg"/><Relationship Id="rId5" Type="http://schemas.openxmlformats.org/officeDocument/2006/relationships/tags" Target="../tags/tag5.xml"/><Relationship Id="rId15" Type="http://schemas.openxmlformats.org/officeDocument/2006/relationships/image" Target="../media/image13.jpe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17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0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0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4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4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1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8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0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0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9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1" descr="Herodian aqueduct foundations, tb n0525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44450"/>
            <a:ext cx="9137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06375" y="476250"/>
            <a:ext cx="8686800" cy="4191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8000" b="1" i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基礎的鞏固</a:t>
            </a:r>
            <a:endParaRPr lang="en-US" sz="8000" b="1" i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Kosher-Normal" charset="0"/>
              <a:cs typeface="+mj-cs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51520" y="4077072"/>
            <a:ext cx="8686800" cy="130968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ja-JP" sz="48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Dr. Rick Griffith</a:t>
            </a:r>
            <a:br>
              <a:rPr lang="en-US" altLang="ja-JP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</a:br>
            <a:r>
              <a:rPr lang="zh-TW" altLang="en-US" sz="36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新加坡神學院</a:t>
            </a:r>
            <a:endParaRPr lang="en-US" sz="3600" b="1" i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Kosher-Normal" charset="0"/>
              <a:cs typeface="+mj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9344" y="6115655"/>
            <a:ext cx="9144000" cy="74234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</a:t>
            </a:r>
            <a:r>
              <a:rPr lang="zh-TW" alt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新加坡神學院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• </a:t>
            </a:r>
            <a:r>
              <a:rPr lang="zh-TW" alt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十字路國際教會</a:t>
            </a:r>
            <a:r>
              <a:rPr lang="en-US" altLang="zh-TW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• </a:t>
            </a:r>
            <a:r>
              <a:rPr lang="zh-TW" alt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新加坡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 • cicfamily.com •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280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  <p:sp>
        <p:nvSpPr>
          <p:cNvPr id="228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228045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178178" name="Picture 2" descr="Footprints in Sand at Sun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249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69776"/>
            <a:ext cx="7772400" cy="1143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5400" dirty="0">
                <a:solidFill>
                  <a:schemeClr val="bg1"/>
                </a:solidFill>
                <a:cs typeface="+mj-cs"/>
              </a:rPr>
              <a:t>我們去哪裏？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282500" name="Rectangle 4"/>
          <p:cNvSpPr>
            <a:spLocks noChangeArrowheads="1"/>
          </p:cNvSpPr>
          <p:nvPr/>
        </p:nvSpPr>
        <p:spPr bwMode="auto">
          <a:xfrm>
            <a:off x="228599" y="2667000"/>
            <a:ext cx="3657601" cy="762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dirty="0" err="1">
                <a:solidFill>
                  <a:srgbClr val="FFFFFF"/>
                </a:solidFill>
                <a:cs typeface="+mn-cs"/>
              </a:rPr>
              <a:t>創世紀</a:t>
            </a:r>
            <a:r>
              <a:rPr lang="en-US" sz="4400" dirty="0">
                <a:solidFill>
                  <a:srgbClr val="FFFFFF"/>
                </a:solidFill>
                <a:cs typeface="+mn-cs"/>
              </a:rPr>
              <a:t> 第</a:t>
            </a:r>
            <a:r>
              <a:rPr lang="en-US" altLang="zh-TW" sz="4400" dirty="0">
                <a:solidFill>
                  <a:srgbClr val="FFFFFF"/>
                </a:solidFill>
                <a:cs typeface="+mn-cs"/>
              </a:rPr>
              <a:t>1</a:t>
            </a:r>
            <a:r>
              <a:rPr lang="zh-TW" altLang="en-US" sz="4400" dirty="0">
                <a:solidFill>
                  <a:srgbClr val="FFFFFF"/>
                </a:solidFill>
                <a:cs typeface="+mn-cs"/>
              </a:rPr>
              <a:t>章</a:t>
            </a:r>
            <a:endParaRPr lang="en-US" sz="44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282501" name="AutoShape 5"/>
          <p:cNvSpPr>
            <a:spLocks noChangeArrowheads="1"/>
          </p:cNvSpPr>
          <p:nvPr/>
        </p:nvSpPr>
        <p:spPr bwMode="auto">
          <a:xfrm rot="3021413">
            <a:off x="1752600" y="3657600"/>
            <a:ext cx="1143000" cy="990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282502" name="Rectangle 6"/>
          <p:cNvSpPr>
            <a:spLocks noChangeArrowheads="1"/>
          </p:cNvSpPr>
          <p:nvPr/>
        </p:nvSpPr>
        <p:spPr bwMode="auto">
          <a:xfrm>
            <a:off x="2590800" y="4800600"/>
            <a:ext cx="3124200" cy="762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dirty="0" err="1">
                <a:solidFill>
                  <a:srgbClr val="FFFFFF"/>
                </a:solidFill>
                <a:cs typeface="+mn-cs"/>
              </a:rPr>
              <a:t>挑</a:t>
            </a:r>
            <a:r>
              <a:rPr lang="zh-TW" altLang="en-US" sz="4400" dirty="0">
                <a:solidFill>
                  <a:srgbClr val="FFFFFF"/>
                </a:solidFill>
                <a:cs typeface="+mn-cs"/>
              </a:rPr>
              <a:t>戰</a:t>
            </a:r>
            <a:endParaRPr lang="en-US" sz="44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282503" name="AutoShape 7"/>
          <p:cNvSpPr>
            <a:spLocks noChangeArrowheads="1"/>
          </p:cNvSpPr>
          <p:nvPr/>
        </p:nvSpPr>
        <p:spPr bwMode="auto">
          <a:xfrm rot="-3182237">
            <a:off x="5181600" y="3656013"/>
            <a:ext cx="1143000" cy="990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282504" name="Rectangle 8"/>
          <p:cNvSpPr>
            <a:spLocks noChangeArrowheads="1"/>
          </p:cNvSpPr>
          <p:nvPr/>
        </p:nvSpPr>
        <p:spPr bwMode="auto">
          <a:xfrm>
            <a:off x="5257800" y="2667000"/>
            <a:ext cx="3124200" cy="762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dirty="0" err="1">
                <a:solidFill>
                  <a:srgbClr val="FFFFFF"/>
                </a:solidFill>
                <a:cs typeface="+mn-cs"/>
              </a:rPr>
              <a:t>回應</a:t>
            </a:r>
            <a:endParaRPr lang="en-US" sz="4400" dirty="0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8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8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8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8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8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2500" grpId="0"/>
      <p:bldP spid="2282502" grpId="0"/>
      <p:bldP spid="22825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180226" name="Picture 2" descr="pps cebarre 7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89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4547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5715000" cy="38862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cs typeface="+mj-cs"/>
              </a:rPr>
              <a:t>I. </a:t>
            </a:r>
            <a:r>
              <a:rPr lang="zh-TW" altLang="en-US" b="1" dirty="0">
                <a:solidFill>
                  <a:schemeClr val="bg1"/>
                </a:solidFill>
                <a:cs typeface="+mj-cs"/>
              </a:rPr>
              <a:t>我們的神是</a:t>
            </a:r>
            <a:r>
              <a:rPr lang="zh-TW" altLang="en-US" b="1" dirty="0">
                <a:solidFill>
                  <a:srgbClr val="FFFF00"/>
                </a:solidFill>
                <a:cs typeface="+mj-cs"/>
              </a:rPr>
              <a:t>王</a:t>
            </a:r>
            <a:r>
              <a:rPr lang="zh-TW" altLang="en-US" b="1" dirty="0">
                <a:solidFill>
                  <a:schemeClr val="bg1"/>
                </a:solidFill>
                <a:cs typeface="+mj-cs"/>
              </a:rPr>
              <a:t>，祂創造的一切與人為的思想有明顯的差異。</a:t>
            </a:r>
            <a:br>
              <a:rPr lang="en-US" b="1" dirty="0">
                <a:solidFill>
                  <a:schemeClr val="bg1"/>
                </a:solidFill>
                <a:cs typeface="+mj-cs"/>
              </a:rPr>
            </a:br>
            <a:r>
              <a:rPr lang="en-US" b="1" dirty="0">
                <a:solidFill>
                  <a:schemeClr val="bg1"/>
                </a:solidFill>
                <a:cs typeface="+mj-cs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cs typeface="+mj-cs"/>
              </a:rPr>
              <a:t>創</a:t>
            </a:r>
            <a:r>
              <a:rPr lang="en-US" altLang="zh-TW" b="1" dirty="0">
                <a:solidFill>
                  <a:schemeClr val="bg1"/>
                </a:solidFill>
                <a:cs typeface="+mj-cs"/>
              </a:rPr>
              <a:t>1</a:t>
            </a:r>
            <a:r>
              <a:rPr lang="en-US" b="1" dirty="0">
                <a:solidFill>
                  <a:schemeClr val="bg1"/>
                </a:solidFill>
                <a:cs typeface="+mj-cs"/>
              </a:rPr>
              <a:t>)</a:t>
            </a:r>
            <a:endParaRPr lang="en-US" b="1" dirty="0">
              <a:cs typeface="+mj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cs typeface="Arial" charset="0"/>
            </a:endParaRPr>
          </a:p>
        </p:txBody>
      </p:sp>
      <p:pic>
        <p:nvPicPr>
          <p:cNvPr id="182274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1636" name="Text Box 4"/>
          <p:cNvSpPr txBox="1">
            <a:spLocks noChangeArrowheads="1"/>
          </p:cNvSpPr>
          <p:nvPr/>
        </p:nvSpPr>
        <p:spPr bwMode="auto">
          <a:xfrm>
            <a:off x="408112" y="1508125"/>
            <a:ext cx="3276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第</a:t>
            </a:r>
            <a:r>
              <a:rPr lang="en-US" altLang="zh-TW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1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天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lang="zh-TW" altLang="en-US" sz="40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光</a:t>
            </a:r>
            <a:endParaRPr lang="en-US" sz="4000" b="1" dirty="0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7" name="Text Box 5"/>
          <p:cNvSpPr txBox="1">
            <a:spLocks noChangeArrowheads="1"/>
          </p:cNvSpPr>
          <p:nvPr/>
        </p:nvSpPr>
        <p:spPr bwMode="auto">
          <a:xfrm>
            <a:off x="408112" y="2879725"/>
            <a:ext cx="4419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第2天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lang="en-US" sz="40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劃分水和空氣</a:t>
            </a:r>
            <a:endParaRPr lang="en-US" sz="4000" b="1" dirty="0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8" name="Text Box 6"/>
          <p:cNvSpPr txBox="1">
            <a:spLocks noChangeArrowheads="1"/>
          </p:cNvSpPr>
          <p:nvPr/>
        </p:nvSpPr>
        <p:spPr bwMode="auto">
          <a:xfrm>
            <a:off x="408112" y="4708525"/>
            <a:ext cx="4038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57150" indent="-57150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第3天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lang="en-US" sz="40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劃分陸地和海洋</a:t>
            </a:r>
            <a:endParaRPr lang="en-US" sz="4000" b="1" dirty="0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9" name="Text Box 7"/>
          <p:cNvSpPr txBox="1">
            <a:spLocks noChangeArrowheads="1"/>
          </p:cNvSpPr>
          <p:nvPr/>
        </p:nvSpPr>
        <p:spPr bwMode="auto">
          <a:xfrm>
            <a:off x="4446712" y="1219200"/>
            <a:ext cx="4648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第4日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lang="en-US" sz="40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排列太陽，月</a:t>
            </a:r>
            <a:r>
              <a:rPr lang="zh-TW" altLang="en-US" sz="40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亮和眾星</a:t>
            </a:r>
            <a:endParaRPr lang="en-US" sz="4000" b="1" dirty="0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0" name="Text Box 8"/>
          <p:cNvSpPr txBox="1">
            <a:spLocks noChangeArrowheads="1"/>
          </p:cNvSpPr>
          <p:nvPr/>
        </p:nvSpPr>
        <p:spPr bwMode="auto">
          <a:xfrm>
            <a:off x="4446712" y="2879725"/>
            <a:ext cx="4191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第5天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lang="en-US" sz="40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魚和雀鳥</a:t>
            </a:r>
            <a:endParaRPr lang="en-US" sz="4000" b="1" dirty="0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1" name="Text Box 9"/>
          <p:cNvSpPr txBox="1">
            <a:spLocks noChangeArrowheads="1"/>
          </p:cNvSpPr>
          <p:nvPr/>
        </p:nvSpPr>
        <p:spPr bwMode="auto">
          <a:xfrm>
            <a:off x="4446712" y="4708525"/>
            <a:ext cx="4191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第6天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lang="en-US" sz="40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動物和人類</a:t>
            </a:r>
            <a:endParaRPr lang="en-US" sz="4000" b="1" dirty="0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2" name="Text Box 10"/>
          <p:cNvSpPr txBox="1">
            <a:spLocks noChangeArrowheads="1"/>
          </p:cNvSpPr>
          <p:nvPr/>
        </p:nvSpPr>
        <p:spPr bwMode="auto">
          <a:xfrm>
            <a:off x="4648200" y="6248400"/>
            <a:ext cx="426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zh-TW" altLang="en-US" sz="2800" b="1" i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創世紀</a:t>
            </a:r>
            <a:r>
              <a:rPr lang="en-US" sz="2800" b="1" i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1:3-31</a:t>
            </a:r>
          </a:p>
        </p:txBody>
      </p:sp>
      <p:sp>
        <p:nvSpPr>
          <p:cNvPr id="182282" name="Rectangle 11"/>
          <p:cNvSpPr>
            <a:spLocks noChangeArrowheads="1"/>
          </p:cNvSpPr>
          <p:nvPr/>
        </p:nvSpPr>
        <p:spPr bwMode="auto">
          <a:xfrm>
            <a:off x="207963" y="1219200"/>
            <a:ext cx="8778875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cs typeface="Arial" charset="0"/>
            </a:endParaRPr>
          </a:p>
        </p:txBody>
      </p:sp>
      <p:sp>
        <p:nvSpPr>
          <p:cNvPr id="182283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b="1">
              <a:effectLst>
                <a:glow rad="101600">
                  <a:schemeClr val="tx1">
                    <a:alpha val="91000"/>
                  </a:schemeClr>
                </a:glow>
              </a:effectLst>
            </a:endParaRPr>
          </a:p>
        </p:txBody>
      </p:sp>
      <p:sp>
        <p:nvSpPr>
          <p:cNvPr id="182284" name="Line 13"/>
          <p:cNvSpPr>
            <a:spLocks noChangeShapeType="1"/>
          </p:cNvSpPr>
          <p:nvPr/>
        </p:nvSpPr>
        <p:spPr bwMode="auto">
          <a:xfrm>
            <a:off x="255588" y="2743200"/>
            <a:ext cx="8731250" cy="381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b="1">
              <a:effectLst>
                <a:glow rad="101600">
                  <a:schemeClr val="tx1">
                    <a:alpha val="91000"/>
                  </a:schemeClr>
                </a:glow>
              </a:effectLst>
            </a:endParaRPr>
          </a:p>
        </p:txBody>
      </p:sp>
      <p:sp>
        <p:nvSpPr>
          <p:cNvPr id="182285" name="Line 14"/>
          <p:cNvSpPr>
            <a:spLocks noChangeShapeType="1"/>
          </p:cNvSpPr>
          <p:nvPr/>
        </p:nvSpPr>
        <p:spPr bwMode="auto">
          <a:xfrm>
            <a:off x="179388" y="4419600"/>
            <a:ext cx="8807450" cy="174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b="1">
              <a:effectLst>
                <a:glow rad="101600">
                  <a:schemeClr val="tx1">
                    <a:alpha val="91000"/>
                  </a:schemeClr>
                </a:glow>
              </a:effectLst>
            </a:endParaRPr>
          </a:p>
        </p:txBody>
      </p:sp>
      <p:sp>
        <p:nvSpPr>
          <p:cNvPr id="182286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cs typeface="Arial" charset="0"/>
              </a:rPr>
              <a:t>33</a:t>
            </a:r>
          </a:p>
        </p:txBody>
      </p:sp>
      <p:sp>
        <p:nvSpPr>
          <p:cNvPr id="182287" name="WordArt 16"/>
          <p:cNvSpPr>
            <a:spLocks noChangeArrowheads="1" noChangeShapeType="1" noTextEdit="1"/>
          </p:cNvSpPr>
          <p:nvPr/>
        </p:nvSpPr>
        <p:spPr bwMode="auto">
          <a:xfrm>
            <a:off x="2286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zh-TW" alt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glow rad="101600">
                    <a:schemeClr val="tx1">
                      <a:alpha val="91000"/>
                    </a:schemeClr>
                  </a:glow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混沌</a:t>
            </a:r>
            <a:endParaRPr lang="en-US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glow rad="101600">
                  <a:schemeClr val="tx1">
                    <a:alpha val="91000"/>
                  </a:schemeClr>
                </a:glow>
                <a:outerShdw blurRad="63500" dist="125724" dir="18900000" algn="ctr" rotWithShape="0">
                  <a:srgbClr val="000099">
                    <a:alpha val="74997"/>
                  </a:srgbClr>
                </a:outerShdw>
              </a:effectLst>
              <a:latin typeface="Arial"/>
              <a:ea typeface="Arial"/>
              <a:cs typeface="Arial"/>
            </a:endParaRPr>
          </a:p>
        </p:txBody>
      </p:sp>
      <p:sp>
        <p:nvSpPr>
          <p:cNvPr id="182288" name="WordArt 17"/>
          <p:cNvSpPr>
            <a:spLocks noChangeArrowheads="1" noChangeShapeType="1" noTextEdit="1"/>
          </p:cNvSpPr>
          <p:nvPr/>
        </p:nvSpPr>
        <p:spPr bwMode="auto">
          <a:xfrm>
            <a:off x="5334000" y="18864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>
              <a:defRPr/>
            </a:pPr>
            <a:r>
              <a:rPr lang="zh-TW" alt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glow rad="101600">
                    <a:schemeClr val="tx1">
                      <a:alpha val="91000"/>
                    </a:schemeClr>
                  </a:glow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ea typeface="Arial"/>
                <a:cs typeface="Arial"/>
              </a:rPr>
              <a:t>空白</a:t>
            </a:r>
            <a:endParaRPr lang="en-US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glow rad="101600">
                  <a:schemeClr val="tx1">
                    <a:alpha val="91000"/>
                  </a:schemeClr>
                </a:glow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latin typeface="Arial"/>
              <a:ea typeface="Arial"/>
              <a:cs typeface="Arial"/>
            </a:endParaRPr>
          </a:p>
        </p:txBody>
      </p:sp>
      <p:sp>
        <p:nvSpPr>
          <p:cNvPr id="1861650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101600">
                    <a:schemeClr val="tx1">
                      <a:alpha val="91000"/>
                    </a:schemeClr>
                  </a:glow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成形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glow rad="101600">
                  <a:schemeClr val="tx1">
                    <a:alpha val="91000"/>
                  </a:schemeClr>
                </a:glow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Arial"/>
              <a:ea typeface="Arial"/>
              <a:cs typeface="Arial"/>
            </a:endParaRPr>
          </a:p>
        </p:txBody>
      </p:sp>
      <p:sp>
        <p:nvSpPr>
          <p:cNvPr id="1861652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cs typeface="Arial" charset="0"/>
            </a:endParaRPr>
          </a:p>
        </p:txBody>
      </p:sp>
      <p:sp>
        <p:nvSpPr>
          <p:cNvPr id="1861653" name="AutoShape 21"/>
          <p:cNvSpPr>
            <a:spLocks noChangeArrowheads="1"/>
          </p:cNvSpPr>
          <p:nvPr/>
        </p:nvSpPr>
        <p:spPr bwMode="auto">
          <a:xfrm>
            <a:off x="6248400" y="692696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cs typeface="Arial" charset="0"/>
            </a:endParaRPr>
          </a:p>
        </p:txBody>
      </p:sp>
      <p:sp>
        <p:nvSpPr>
          <p:cNvPr id="258069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zh-TW" altLang="en-US" sz="5400" b="1" dirty="0">
                <a:solidFill>
                  <a:srgbClr val="FAFE1E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 charset="0"/>
                <a:ea typeface="ＭＳ Ｐゴシック" charset="0"/>
              </a:rPr>
              <a:t>創造的日子</a:t>
            </a:r>
            <a:endParaRPr lang="en-US" b="1" dirty="0"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861651" name="WordArt 19"/>
          <p:cNvSpPr>
            <a:spLocks noChangeArrowheads="1" noChangeShapeType="1" noTextEdit="1"/>
          </p:cNvSpPr>
          <p:nvPr/>
        </p:nvSpPr>
        <p:spPr bwMode="auto">
          <a:xfrm>
            <a:off x="6858000" y="620688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101600">
                    <a:schemeClr val="tx1">
                      <a:alpha val="91000"/>
                    </a:schemeClr>
                  </a:glow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填滿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glow rad="101600">
                  <a:schemeClr val="tx1">
                    <a:alpha val="91000"/>
                  </a:schemeClr>
                </a:glow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6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6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6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6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6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6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6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86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6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6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1652" grpId="0" animBg="1"/>
      <p:bldP spid="18616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12" descr="npo0000c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2" name="Text Box 3"/>
          <p:cNvSpPr txBox="1">
            <a:spLocks noChangeArrowheads="1"/>
          </p:cNvSpPr>
          <p:nvPr/>
        </p:nvSpPr>
        <p:spPr bwMode="auto">
          <a:xfrm>
            <a:off x="2667000" y="381000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800" b="1">
              <a:solidFill>
                <a:srgbClr val="FFFFFF"/>
              </a:solidFill>
              <a:latin typeface="Papyrus" charset="0"/>
            </a:endParaRPr>
          </a:p>
        </p:txBody>
      </p:sp>
      <p:sp>
        <p:nvSpPr>
          <p:cNvPr id="2324487" name="Rectangle 7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5400" dirty="0">
                <a:latin typeface="Tahoma" charset="0"/>
                <a:ea typeface="ＭＳ Ｐゴシック" charset="0"/>
                <a:cs typeface="ＭＳ Ｐゴシック" charset="0"/>
              </a:rPr>
              <a:t>六天的創造</a:t>
            </a:r>
            <a:endParaRPr lang="en-US" sz="5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53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010400" y="0"/>
            <a:ext cx="20574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200">
                <a:latin typeface="Arial" charset="0"/>
                <a:ea typeface="ＭＳ Ｐゴシック" charset="0"/>
                <a:cs typeface="Arial" charset="0"/>
              </a:rPr>
              <a:t>Day 1</a:t>
            </a:r>
          </a:p>
        </p:txBody>
      </p:sp>
      <p:pic>
        <p:nvPicPr>
          <p:cNvPr id="186370" name="Picture 18" descr="npo0000c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6532" name="Text Box 4"/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26533" name="Text Box 5"/>
          <p:cNvSpPr txBox="1">
            <a:spLocks noChangeArrowheads="1"/>
          </p:cNvSpPr>
          <p:nvPr/>
        </p:nvSpPr>
        <p:spPr bwMode="auto">
          <a:xfrm>
            <a:off x="1905000" y="4800600"/>
            <a:ext cx="7239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起初，神創造天地。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(1)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npo0000c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76200"/>
            <a:ext cx="9372601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8581" name="Text Box 5"/>
          <p:cNvSpPr txBox="1">
            <a:spLocks noChangeArrowheads="1"/>
          </p:cNvSpPr>
          <p:nvPr/>
        </p:nvSpPr>
        <p:spPr bwMode="auto">
          <a:xfrm>
            <a:off x="76200" y="4508500"/>
            <a:ext cx="90678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地是空虛混沌；深淵上一片黑暗；神的靈運行在水面上。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(2)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D5BDDBEE-919E-2E46-96B1-E49EC8670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627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162800" y="152400"/>
            <a:ext cx="19050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Light</a:t>
            </a:r>
          </a:p>
        </p:txBody>
      </p:sp>
      <p:pic>
        <p:nvPicPr>
          <p:cNvPr id="190466" name="Picture 6" descr="npo0000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2388"/>
            <a:ext cx="92202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0629" name="Text Box 5"/>
          <p:cNvSpPr txBox="1">
            <a:spLocks noChangeArrowheads="1"/>
          </p:cNvSpPr>
          <p:nvPr/>
        </p:nvSpPr>
        <p:spPr bwMode="auto">
          <a:xfrm>
            <a:off x="4283968" y="1628800"/>
            <a:ext cx="486003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神說：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“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要有光！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”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就有了光。神看光是好的，他就把光暗分開了。</a:t>
            </a:r>
            <a:r>
              <a:rPr lang="en-US" altLang="ja-JP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(3-4)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667EA784-82EC-2343-BEC0-730C1D63E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67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562600" y="0"/>
            <a:ext cx="351155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First Day</a:t>
            </a:r>
          </a:p>
        </p:txBody>
      </p:sp>
      <p:pic>
        <p:nvPicPr>
          <p:cNvPr id="192514" name="Picture 7" descr="npo0000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2676" name="Text Box 4"/>
          <p:cNvSpPr txBox="1">
            <a:spLocks noChangeArrowheads="1"/>
          </p:cNvSpPr>
          <p:nvPr/>
        </p:nvSpPr>
        <p:spPr bwMode="auto">
          <a:xfrm>
            <a:off x="1907704" y="355303"/>
            <a:ext cx="533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1</a:t>
            </a:r>
            <a:r>
              <a:rPr lang="zh-TW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2332677" name="Text Box 5"/>
          <p:cNvSpPr txBox="1">
            <a:spLocks noChangeArrowheads="1"/>
          </p:cNvSpPr>
          <p:nvPr/>
        </p:nvSpPr>
        <p:spPr bwMode="auto">
          <a:xfrm>
            <a:off x="4139952" y="2659063"/>
            <a:ext cx="463562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神稱光為晝，稱暗為夜。有晚上，有早晨；這是第一日。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(5)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23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943600" y="152400"/>
            <a:ext cx="29718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Day 2</a:t>
            </a:r>
          </a:p>
        </p:txBody>
      </p:sp>
      <p:pic>
        <p:nvPicPr>
          <p:cNvPr id="194562" name="Picture 6" descr="npo0000d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25" name="Text Box 5"/>
          <p:cNvSpPr txBox="1">
            <a:spLocks noChangeArrowheads="1"/>
          </p:cNvSpPr>
          <p:nvPr/>
        </p:nvSpPr>
        <p:spPr bwMode="auto">
          <a:xfrm>
            <a:off x="76200" y="44958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神說：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“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眾水之間要有穹蒼，把水和水分開！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”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事就這樣成了。</a:t>
            </a:r>
            <a:r>
              <a:rPr lang="en-US" altLang="ja-JP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(6)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968CE2CB-C8D7-5A4D-A46B-EABD01DD2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59746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1"/>
          <a:stretch>
            <a:fillRect/>
          </a:stretch>
        </p:blipFill>
        <p:spPr bwMode="auto">
          <a:xfrm>
            <a:off x="685800" y="38100"/>
            <a:ext cx="73152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latin typeface="Comic Sans MS" charset="0"/>
              </a:rPr>
              <a:t>Gen. 1:1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79388" y="838200"/>
            <a:ext cx="8686800" cy="4191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altLang="en-US" sz="11700" b="1" i="1">
                <a:solidFill>
                  <a:srgbClr val="FFFF00"/>
                </a:solidFill>
                <a:effectLst>
                  <a:glow rad="101600">
                    <a:schemeClr val="tx1">
                      <a:alpha val="88000"/>
                    </a:schemeClr>
                  </a:glow>
                </a:effectLst>
                <a:latin typeface="Arial"/>
                <a:cs typeface="+mj-cs"/>
              </a:rPr>
              <a:t>“</a:t>
            </a:r>
            <a:r>
              <a:rPr lang="en-US" sz="11700" b="1" i="1" dirty="0" err="1">
                <a:solidFill>
                  <a:srgbClr val="FFFF00"/>
                </a:solidFill>
                <a:effectLst>
                  <a:glow rad="101600">
                    <a:schemeClr val="tx1">
                      <a:alpha val="88000"/>
                    </a:schemeClr>
                  </a:glow>
                </a:effectLst>
                <a:latin typeface="Kosher-Normal" charset="0"/>
                <a:cs typeface="+mj-cs"/>
              </a:rPr>
              <a:t>起初</a:t>
            </a:r>
            <a:r>
              <a:rPr lang="ja-JP" altLang="en-US" sz="11700" b="1" i="1">
                <a:solidFill>
                  <a:srgbClr val="FFFF00"/>
                </a:solidFill>
                <a:effectLst>
                  <a:glow rad="101600">
                    <a:schemeClr val="tx1">
                      <a:alpha val="88000"/>
                    </a:schemeClr>
                  </a:glow>
                </a:effectLst>
                <a:latin typeface="Arial"/>
                <a:cs typeface="+mj-cs"/>
              </a:rPr>
              <a:t>”</a:t>
            </a:r>
            <a:endParaRPr lang="en-US" sz="11700" b="1" i="1" dirty="0">
              <a:solidFill>
                <a:srgbClr val="FFFF00"/>
              </a:solidFill>
              <a:effectLst>
                <a:glow rad="101600">
                  <a:schemeClr val="tx1">
                    <a:alpha val="88000"/>
                  </a:schemeClr>
                </a:glow>
              </a:effectLst>
              <a:latin typeface="Kosher-Normal" charset="0"/>
              <a:cs typeface="+mj-cs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77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400800" y="152400"/>
            <a:ext cx="2590800" cy="3810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Expanse</a:t>
            </a:r>
          </a:p>
        </p:txBody>
      </p:sp>
      <p:pic>
        <p:nvPicPr>
          <p:cNvPr id="196610" name="Picture 2" descr="npo0000d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6773" name="Text Box 5"/>
          <p:cNvSpPr txBox="1">
            <a:spLocks noChangeArrowheads="1"/>
          </p:cNvSpPr>
          <p:nvPr/>
        </p:nvSpPr>
        <p:spPr bwMode="auto">
          <a:xfrm>
            <a:off x="0" y="44196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神造了穹蒼，把穹蒼以下的水和穹蒼以上的水分開了。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(7)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4908F3EB-8658-E64F-9F2A-18DF9B4DB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819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086600" y="0"/>
            <a:ext cx="183515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Sky</a:t>
            </a:r>
          </a:p>
        </p:txBody>
      </p:sp>
      <p:pic>
        <p:nvPicPr>
          <p:cNvPr id="198658" name="Picture 8" descr="blue-sky-16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8821" name="Text Box 5"/>
          <p:cNvSpPr txBox="1">
            <a:spLocks noChangeArrowheads="1"/>
          </p:cNvSpPr>
          <p:nvPr/>
        </p:nvSpPr>
        <p:spPr bwMode="auto">
          <a:xfrm>
            <a:off x="804664" y="1846565"/>
            <a:ext cx="43434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神稱穹蒼為天。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</a:t>
            </a:r>
            <a:r>
              <a:rPr lang="en-US" altLang="ja-JP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8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上</a:t>
            </a:r>
            <a:r>
              <a:rPr lang="en-US" altLang="ja-JP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 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2A8E2EC-9C29-084F-84C7-8F272019E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867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Second Day</a:t>
            </a:r>
          </a:p>
        </p:txBody>
      </p:sp>
      <p:pic>
        <p:nvPicPr>
          <p:cNvPr id="200706" name="Picture 8" descr="npo0000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0869" name="Text Box 5"/>
          <p:cNvSpPr txBox="1">
            <a:spLocks noChangeArrowheads="1"/>
          </p:cNvSpPr>
          <p:nvPr/>
        </p:nvSpPr>
        <p:spPr bwMode="auto">
          <a:xfrm>
            <a:off x="1266825" y="5157192"/>
            <a:ext cx="726757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有晚上，有早晨；這是第二日。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(8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下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6619B67-FECC-5F4A-A3A1-190728C7C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920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162800" y="0"/>
            <a:ext cx="19050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Day 3</a:t>
            </a:r>
          </a:p>
        </p:txBody>
      </p:sp>
      <p:pic>
        <p:nvPicPr>
          <p:cNvPr id="202754" name="Picture 7" descr="npo0000d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738" y="-76200"/>
            <a:ext cx="9202738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2916" name="Text Box 4"/>
          <p:cNvSpPr txBox="1">
            <a:spLocks noChangeArrowheads="1"/>
          </p:cNvSpPr>
          <p:nvPr/>
        </p:nvSpPr>
        <p:spPr bwMode="auto">
          <a:xfrm>
            <a:off x="1066800" y="3733800"/>
            <a:ext cx="70104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神說：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“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天下的水要聚在一處，使旱地露出來！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”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事就這樣成了。</a:t>
            </a:r>
            <a:r>
              <a:rPr lang="en-US" altLang="ja-JP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(9)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4B98D9F3-0B4E-8140-91AA-8C15D20FE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7" descr="npo0000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2202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4964" name="Text Box 4"/>
          <p:cNvSpPr txBox="1">
            <a:spLocks noChangeArrowheads="1"/>
          </p:cNvSpPr>
          <p:nvPr/>
        </p:nvSpPr>
        <p:spPr bwMode="auto">
          <a:xfrm>
            <a:off x="4716016" y="1600200"/>
            <a:ext cx="427558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神稱旱地為地，稱水的聚處為海。神看這是好的。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(10)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FB7FB938-272A-6643-9AF3-6AC5A2292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01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228600"/>
            <a:ext cx="2819400" cy="3810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Vegetation</a:t>
            </a:r>
          </a:p>
        </p:txBody>
      </p:sp>
      <p:pic>
        <p:nvPicPr>
          <p:cNvPr id="206850" name="Picture 7" descr="npo0000d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738" y="-55563"/>
            <a:ext cx="9202738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7013" name="Text Box 5"/>
          <p:cNvSpPr txBox="1">
            <a:spLocks noChangeArrowheads="1"/>
          </p:cNvSpPr>
          <p:nvPr/>
        </p:nvSpPr>
        <p:spPr bwMode="auto">
          <a:xfrm>
            <a:off x="381000" y="1117188"/>
            <a:ext cx="86106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神說：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“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地上要長出青草、結種子的蔬菜和結果子的樹木，各從其類，在地上的果子都包著核！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”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事就這樣成了。於是，地上長出了青草和結種子的蔬菜，各從其類；又長出結果子的樹木，各從其類，果子都包著核。神看這是好的。</a:t>
            </a:r>
            <a:r>
              <a:rPr lang="en-US" altLang="ja-JP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(11-12)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0189DD02-C54F-6643-84A5-60317271F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06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248400" y="228600"/>
            <a:ext cx="2743200" cy="3810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Third Day</a:t>
            </a:r>
          </a:p>
        </p:txBody>
      </p:sp>
      <p:pic>
        <p:nvPicPr>
          <p:cNvPr id="208898" name="Picture 7" descr="npo0000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9060" name="Text Box 4"/>
          <p:cNvSpPr txBox="1">
            <a:spLocks noChangeArrowheads="1"/>
          </p:cNvSpPr>
          <p:nvPr/>
        </p:nvSpPr>
        <p:spPr bwMode="auto">
          <a:xfrm>
            <a:off x="4788024" y="2667000"/>
            <a:ext cx="405117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有晚上，有早晨；這是第三日。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(13)</a:t>
            </a:r>
          </a:p>
        </p:txBody>
      </p:sp>
      <p:sp>
        <p:nvSpPr>
          <p:cNvPr id="208901" name="Rectangle 8"/>
          <p:cNvSpPr>
            <a:spLocks noChangeArrowheads="1"/>
          </p:cNvSpPr>
          <p:nvPr/>
        </p:nvSpPr>
        <p:spPr bwMode="auto">
          <a:xfrm>
            <a:off x="838200" y="0"/>
            <a:ext cx="990600" cy="838200"/>
          </a:xfrm>
          <a:prstGeom prst="rect">
            <a:avLst/>
          </a:prstGeom>
          <a:solidFill>
            <a:srgbClr val="05050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6CC13AF-DFB2-844F-BDC5-A6A7F4FA9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112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943600" y="0"/>
            <a:ext cx="3124200" cy="6858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Day 4</a:t>
            </a:r>
          </a:p>
        </p:txBody>
      </p:sp>
      <p:pic>
        <p:nvPicPr>
          <p:cNvPr id="210946" name="Picture 2" descr="npo0000e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1108" name="Text Box 4"/>
          <p:cNvSpPr txBox="1">
            <a:spLocks noChangeArrowheads="1"/>
          </p:cNvSpPr>
          <p:nvPr/>
        </p:nvSpPr>
        <p:spPr bwMode="auto">
          <a:xfrm>
            <a:off x="304800" y="3441700"/>
            <a:ext cx="8839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神說：</a:t>
            </a:r>
            <a:r>
              <a:rPr lang="en-US" altLang="zh-TW" sz="44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“</a:t>
            </a:r>
            <a:r>
              <a:rPr lang="zh-TW" altLang="en-US" sz="44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在天上穹蒼中，要有光體來分晝夜；這些光體要作為記號，定節令、日子和年歲；</a:t>
            </a:r>
            <a:r>
              <a:rPr lang="en-US" altLang="ja-JP" sz="44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(14)</a:t>
            </a:r>
            <a:endParaRPr lang="en-US" sz="4400" b="1" dirty="0">
              <a:solidFill>
                <a:srgbClr val="FFFFFF"/>
              </a:solidFill>
              <a:effectLst>
                <a:glow rad="139700">
                  <a:schemeClr val="accent4">
                    <a:lumMod val="10000"/>
                    <a:alpha val="99000"/>
                  </a:schemeClr>
                </a:glow>
              </a:effectLst>
              <a:cs typeface="Arial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D1DAB2D0-52F8-FC4A-AFB0-0FDCEEBA6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4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160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953000" y="152400"/>
            <a:ext cx="40386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Sun &amp; Moon</a:t>
            </a:r>
          </a:p>
        </p:txBody>
      </p:sp>
      <p:pic>
        <p:nvPicPr>
          <p:cNvPr id="212994" name="Picture 7" descr="npo0000e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3156" name="Text Box 4"/>
          <p:cNvSpPr txBox="1">
            <a:spLocks noChangeArrowheads="1"/>
          </p:cNvSpPr>
          <p:nvPr/>
        </p:nvSpPr>
        <p:spPr bwMode="auto">
          <a:xfrm>
            <a:off x="2895600" y="3749675"/>
            <a:ext cx="6096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>
              <a:defRPr/>
            </a:pPr>
            <a:r>
              <a:rPr lang="zh-TW" altLang="en-US" sz="4400" dirty="0"/>
              <a:t>它們要在天上穹蒼中發光，照耀地上！</a:t>
            </a:r>
            <a:r>
              <a:rPr lang="en-US" altLang="zh-TW" sz="4400" dirty="0"/>
              <a:t>”</a:t>
            </a:r>
            <a:r>
              <a:rPr lang="zh-TW" altLang="en-US" sz="4400" dirty="0"/>
              <a:t>事就這樣成了。</a:t>
            </a:r>
            <a:r>
              <a:rPr lang="en-US" altLang="ja-JP" sz="4400" dirty="0"/>
              <a:t> (15)</a:t>
            </a:r>
            <a:endParaRPr lang="en-US" sz="4400" dirty="0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A5FCAF05-3014-7843-A0F9-7949B3D4F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4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08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705600" y="0"/>
            <a:ext cx="23622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Sun</a:t>
            </a:r>
          </a:p>
        </p:txBody>
      </p:sp>
      <p:pic>
        <p:nvPicPr>
          <p:cNvPr id="215042" name="Picture 2" descr="Picture17 (Medium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04" name="Text Box 4"/>
          <p:cNvSpPr txBox="1">
            <a:spLocks noChangeArrowheads="1"/>
          </p:cNvSpPr>
          <p:nvPr/>
        </p:nvSpPr>
        <p:spPr bwMode="auto">
          <a:xfrm>
            <a:off x="1115616" y="4968875"/>
            <a:ext cx="7848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zh-TW" altLang="en-US" sz="4400" dirty="0"/>
              <a:t>於是，神造了兩個大光體，大的管晝，⋯⋯ </a:t>
            </a:r>
            <a:r>
              <a:rPr lang="en-US" sz="4400" dirty="0"/>
              <a:t>(16</a:t>
            </a:r>
            <a:r>
              <a:rPr lang="zh-TW" altLang="en-US" sz="4400" dirty="0"/>
              <a:t>上</a:t>
            </a:r>
            <a:r>
              <a:rPr lang="en-US" sz="4400" dirty="0"/>
              <a:t>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5245133D-208C-5347-B2B3-62CFF2D35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4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/>
                <a:cs typeface="Arial"/>
              </a:rPr>
              <a:t>©2003 TBBMI</a:t>
            </a: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7586663" y="6526213"/>
            <a:ext cx="6477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7.5.03a.</a:t>
            </a:r>
          </a:p>
        </p:txBody>
      </p:sp>
      <p:sp>
        <p:nvSpPr>
          <p:cNvPr id="215045" name="Rectangle 5"/>
          <p:cNvSpPr>
            <a:spLocks noChangeArrowheads="1"/>
          </p:cNvSpPr>
          <p:nvPr/>
        </p:nvSpPr>
        <p:spPr bwMode="auto">
          <a:xfrm>
            <a:off x="8077200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17</a:t>
            </a: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658812" y="1812925"/>
            <a:ext cx="2922588" cy="70788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chemeClr val="bg1"/>
                </a:solidFill>
                <a:latin typeface="Arial"/>
                <a:cs typeface="Arial"/>
              </a:rPr>
              <a:t>希伯來文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3276600" y="1752600"/>
            <a:ext cx="4114800" cy="8239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e-IL" sz="4800" b="1">
                <a:solidFill>
                  <a:schemeClr val="bg1"/>
                </a:solidFill>
                <a:latin typeface="Arial"/>
                <a:cs typeface="Arial"/>
              </a:rPr>
              <a:t>ty</a:t>
            </a:r>
            <a:r>
              <a:rPr lang="en-US" sz="4800" b="1">
                <a:solidFill>
                  <a:schemeClr val="bg1"/>
                </a:solidFill>
                <a:latin typeface="Arial"/>
                <a:cs typeface="Arial"/>
              </a:rPr>
              <a:t>v</a:t>
            </a:r>
            <a:r>
              <a:rPr lang="he-IL" sz="4800" b="1">
                <a:solidFill>
                  <a:schemeClr val="bg1"/>
                </a:solidFill>
                <a:latin typeface="Arial"/>
                <a:cs typeface="Arial"/>
              </a:rPr>
              <a:t>arb</a:t>
            </a:r>
          </a:p>
        </p:txBody>
      </p:sp>
      <p:sp>
        <p:nvSpPr>
          <p:cNvPr id="215048" name="Text Box 8"/>
          <p:cNvSpPr txBox="1">
            <a:spLocks noChangeArrowheads="1"/>
          </p:cNvSpPr>
          <p:nvPr/>
        </p:nvSpPr>
        <p:spPr bwMode="auto">
          <a:xfrm>
            <a:off x="990600" y="4437112"/>
            <a:ext cx="66294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000" b="1" i="1" dirty="0">
                <a:solidFill>
                  <a:schemeClr val="bg1"/>
                </a:solidFill>
                <a:latin typeface="Arial"/>
                <a:cs typeface="Arial"/>
              </a:rPr>
              <a:t>起源</a:t>
            </a:r>
            <a:r>
              <a:rPr lang="en-US" sz="4000" b="1" i="1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zh-TW" altLang="en-US" sz="4000" b="1" i="1" dirty="0">
                <a:solidFill>
                  <a:schemeClr val="bg1"/>
                </a:solidFill>
                <a:latin typeface="Arial"/>
                <a:cs typeface="Arial"/>
              </a:rPr>
              <a:t>來源</a:t>
            </a:r>
            <a:r>
              <a:rPr lang="en-US" sz="4000" b="1" i="1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zh-TW" altLang="en-US" sz="4000" b="1" i="1" dirty="0">
                <a:solidFill>
                  <a:schemeClr val="bg1"/>
                </a:solidFill>
                <a:latin typeface="Arial"/>
                <a:cs typeface="Arial"/>
              </a:rPr>
              <a:t>誕生</a:t>
            </a:r>
            <a:endParaRPr lang="en-US" sz="40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5049" name="Text Box 9"/>
          <p:cNvSpPr txBox="1">
            <a:spLocks noChangeArrowheads="1"/>
          </p:cNvSpPr>
          <p:nvPr/>
        </p:nvSpPr>
        <p:spPr bwMode="auto">
          <a:xfrm>
            <a:off x="5105400" y="1812925"/>
            <a:ext cx="2922588" cy="708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bereshith</a:t>
            </a:r>
            <a:endParaRPr lang="he-IL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5050" name="Text Box 10"/>
          <p:cNvSpPr txBox="1">
            <a:spLocks noChangeArrowheads="1"/>
          </p:cNvSpPr>
          <p:nvPr/>
        </p:nvSpPr>
        <p:spPr bwMode="auto">
          <a:xfrm>
            <a:off x="827584" y="3657600"/>
            <a:ext cx="2753816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chemeClr val="bg1"/>
                </a:solidFill>
                <a:latin typeface="Arial"/>
                <a:cs typeface="Arial"/>
              </a:rPr>
              <a:t>希臘文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</a:p>
        </p:txBody>
      </p:sp>
      <p:sp>
        <p:nvSpPr>
          <p:cNvPr id="215051" name="Text Box 11"/>
          <p:cNvSpPr txBox="1">
            <a:spLocks noChangeArrowheads="1"/>
          </p:cNvSpPr>
          <p:nvPr/>
        </p:nvSpPr>
        <p:spPr bwMode="auto">
          <a:xfrm>
            <a:off x="3200400" y="3657600"/>
            <a:ext cx="33528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chemeClr val="bg1"/>
                </a:solidFill>
                <a:latin typeface="Arial"/>
                <a:cs typeface="Arial"/>
              </a:rPr>
              <a:t>ge,nesij</a:t>
            </a:r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1143000" y="2511301"/>
            <a:ext cx="66294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000" b="1" i="1" dirty="0">
                <a:solidFill>
                  <a:schemeClr val="bg1"/>
                </a:solidFill>
                <a:latin typeface="Arial"/>
                <a:cs typeface="Arial"/>
              </a:rPr>
              <a:t>起初</a:t>
            </a:r>
            <a:endParaRPr lang="en-US" sz="40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5053" name="Text Box 13"/>
          <p:cNvSpPr txBox="1">
            <a:spLocks noChangeArrowheads="1"/>
          </p:cNvSpPr>
          <p:nvPr/>
        </p:nvSpPr>
        <p:spPr bwMode="auto">
          <a:xfrm>
            <a:off x="5165725" y="3657600"/>
            <a:ext cx="22860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genesis</a:t>
            </a:r>
            <a:endParaRPr lang="he-IL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5055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760040" y="381000"/>
            <a:ext cx="7772400" cy="923330"/>
          </a:xfrm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5400" b="1" dirty="0">
                <a:solidFill>
                  <a:schemeClr val="bg1"/>
                </a:solidFill>
                <a:latin typeface="Arial"/>
                <a:cs typeface="Arial"/>
              </a:rPr>
              <a:t>關於書卷的名稱</a:t>
            </a:r>
            <a:endParaRPr lang="en-US" sz="5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1806" name="Picture 16" descr="Genesis in Gre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7038" y="3505200"/>
            <a:ext cx="2252662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07" name="Picture 17" descr="bereshith in Hebr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412875"/>
            <a:ext cx="23050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0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256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248400" y="76200"/>
            <a:ext cx="28194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Moon</a:t>
            </a:r>
          </a:p>
        </p:txBody>
      </p:sp>
      <p:pic>
        <p:nvPicPr>
          <p:cNvPr id="217090" name="Picture 7" descr="npo0000e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700" y="-12700"/>
            <a:ext cx="92837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252" name="Text Box 4"/>
          <p:cNvSpPr txBox="1">
            <a:spLocks noChangeArrowheads="1"/>
          </p:cNvSpPr>
          <p:nvPr/>
        </p:nvSpPr>
        <p:spPr bwMode="auto">
          <a:xfrm>
            <a:off x="228600" y="1768748"/>
            <a:ext cx="491946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defTabSz="457200" fontAlgn="auto">
              <a:spcAft>
                <a:spcPts val="0"/>
              </a:spcAft>
              <a:defRPr/>
            </a:pPr>
            <a:r>
              <a:rPr lang="en-US" sz="4400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  <a:ea typeface="+mn-ea"/>
              </a:rPr>
              <a:t>⋯⋯</a:t>
            </a:r>
            <a:r>
              <a:rPr lang="zh-TW" altLang="en-US" sz="4400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  <a:ea typeface="+mn-ea"/>
              </a:rPr>
              <a:t>小的管夜；⋯⋯ </a:t>
            </a:r>
            <a:r>
              <a:rPr lang="en-US" sz="4400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  <a:ea typeface="+mn-ea"/>
              </a:rPr>
              <a:t>(16</a:t>
            </a:r>
            <a:r>
              <a:rPr lang="zh-TW" altLang="en-US" sz="4400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  <a:ea typeface="+mn-ea"/>
              </a:rPr>
              <a:t>中</a:t>
            </a:r>
            <a:r>
              <a:rPr lang="en-US" sz="4400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  <a:ea typeface="+mn-ea"/>
              </a:rPr>
              <a:t>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783A737-D440-7047-8CE8-BD0F0BA26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4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30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934200" y="76200"/>
            <a:ext cx="20574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Stars</a:t>
            </a:r>
          </a:p>
        </p:txBody>
      </p:sp>
      <p:pic>
        <p:nvPicPr>
          <p:cNvPr id="219138" name="Picture 2" descr="npo0000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9299" name="Text Box 3"/>
          <p:cNvSpPr txBox="1">
            <a:spLocks noChangeArrowheads="1"/>
          </p:cNvSpPr>
          <p:nvPr/>
        </p:nvSpPr>
        <p:spPr bwMode="auto">
          <a:xfrm>
            <a:off x="5148064" y="4572000"/>
            <a:ext cx="355131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defTabSz="457200" eaLnBrk="1" fontAlgn="auto" hangingPunct="1">
              <a:spcBef>
                <a:spcPct val="50000"/>
              </a:spcBef>
              <a:spcAft>
                <a:spcPts val="0"/>
              </a:spcAft>
              <a:defRPr sz="3600" b="1">
                <a:solidFill>
                  <a:srgbClr val="FFFFFF"/>
                </a:solidFill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  <a:ea typeface="+mn-ea"/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zh-TW" altLang="en-US" sz="4400" dirty="0"/>
              <a:t>又造了星星。</a:t>
            </a:r>
            <a:r>
              <a:rPr lang="en-US" sz="4400" dirty="0"/>
              <a:t>(16</a:t>
            </a:r>
            <a:r>
              <a:rPr lang="zh-TW" altLang="en-US" sz="4400" dirty="0"/>
              <a:t>下</a:t>
            </a:r>
            <a:r>
              <a:rPr lang="en-US" sz="4400" dirty="0"/>
              <a:t>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6B51B66F-42ED-B349-8F7C-0005D55D6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4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352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019800" y="0"/>
            <a:ext cx="30480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Fourth Day</a:t>
            </a:r>
          </a:p>
        </p:txBody>
      </p:sp>
      <p:pic>
        <p:nvPicPr>
          <p:cNvPr id="221186" name="Picture 2" descr="npo0000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1348" name="Text Box 4"/>
          <p:cNvSpPr txBox="1">
            <a:spLocks noChangeArrowheads="1"/>
          </p:cNvSpPr>
          <p:nvPr/>
        </p:nvSpPr>
        <p:spPr bwMode="auto">
          <a:xfrm>
            <a:off x="0" y="2819400"/>
            <a:ext cx="9144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zh-TW" altLang="en-US" sz="4400" dirty="0"/>
              <a:t>神把這些光體安放在天上穹蒼中，照耀地上，管晝夜，分光暗。神看這是好的。有晚上，有早晨；這是第四日。</a:t>
            </a:r>
            <a:r>
              <a:rPr lang="en-US" sz="4400" dirty="0"/>
              <a:t> (17-19)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C3E7EC14-674E-0042-846D-1F39C7D87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20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4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400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324600" y="76200"/>
            <a:ext cx="27432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Day 5</a:t>
            </a:r>
          </a:p>
        </p:txBody>
      </p:sp>
      <p:pic>
        <p:nvPicPr>
          <p:cNvPr id="223234" name="Picture 11" descr="npo0000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3396" name="Text Box 4"/>
          <p:cNvSpPr txBox="1">
            <a:spLocks noChangeArrowheads="1"/>
          </p:cNvSpPr>
          <p:nvPr/>
        </p:nvSpPr>
        <p:spPr bwMode="auto">
          <a:xfrm>
            <a:off x="516632" y="3962400"/>
            <a:ext cx="671966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>
              <a:defRPr/>
            </a:pPr>
            <a:r>
              <a:rPr lang="zh-TW" altLang="en-US" sz="4400" dirty="0"/>
              <a:t>神說：</a:t>
            </a:r>
            <a:r>
              <a:rPr lang="en-US" altLang="zh-TW" sz="4400" dirty="0"/>
              <a:t>“</a:t>
            </a:r>
            <a:r>
              <a:rPr lang="zh-TW" altLang="en-US" sz="4400" dirty="0"/>
              <a:t>水要滋長生物；⋯⋯</a:t>
            </a:r>
            <a:r>
              <a:rPr lang="en-US" altLang="zh-TW" sz="4400" dirty="0"/>
              <a:t>”</a:t>
            </a:r>
            <a:r>
              <a:rPr lang="zh-TW" altLang="en-US" sz="4400" dirty="0"/>
              <a:t> </a:t>
            </a:r>
            <a:r>
              <a:rPr lang="en-US" altLang="ja-JP" sz="4400" dirty="0"/>
              <a:t>(20</a:t>
            </a:r>
            <a:r>
              <a:rPr lang="zh-TW" altLang="en-US" sz="4400" dirty="0"/>
              <a:t>上</a:t>
            </a:r>
            <a:r>
              <a:rPr lang="en-US" altLang="ja-JP" sz="4400" dirty="0"/>
              <a:t>)</a:t>
            </a:r>
            <a:endParaRPr lang="en-US" sz="4400" dirty="0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978E83F5-AFB1-DB49-BF6F-B985189B6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48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324600" y="152400"/>
            <a:ext cx="26670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Birds</a:t>
            </a:r>
          </a:p>
        </p:txBody>
      </p:sp>
      <p:pic>
        <p:nvPicPr>
          <p:cNvPr id="225282" name="Picture 11" descr="npo0000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44" name="Text Box 4"/>
          <p:cNvSpPr txBox="1">
            <a:spLocks noChangeArrowheads="1"/>
          </p:cNvSpPr>
          <p:nvPr/>
        </p:nvSpPr>
        <p:spPr bwMode="auto">
          <a:xfrm>
            <a:off x="3995936" y="3886200"/>
            <a:ext cx="507186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ctr">
              <a:defRPr/>
            </a:pPr>
            <a:r>
              <a:rPr lang="en-SG" altLang="ja-JP" sz="4400" dirty="0"/>
              <a:t>“</a:t>
            </a:r>
            <a:r>
              <a:rPr lang="ja-JP" altLang="en-US" sz="4400"/>
              <a:t>⋯⋯地上和天空之中，要有雀鳥飛翔！</a:t>
            </a:r>
            <a:r>
              <a:rPr lang="en-US" altLang="ja-JP" sz="4400" dirty="0"/>
              <a:t>”</a:t>
            </a:r>
            <a:r>
              <a:rPr lang="zh-TW" altLang="en-US" sz="4400" dirty="0"/>
              <a:t> </a:t>
            </a:r>
            <a:r>
              <a:rPr lang="en-US" altLang="ja-JP" sz="4400" dirty="0"/>
              <a:t>(20</a:t>
            </a:r>
            <a:r>
              <a:rPr lang="zh-TW" altLang="en-US" sz="4400" dirty="0"/>
              <a:t>下</a:t>
            </a:r>
            <a:r>
              <a:rPr lang="en-US" altLang="ja-JP" sz="4400" dirty="0"/>
              <a:t>)</a:t>
            </a:r>
            <a:endParaRPr lang="en-US" sz="4400" dirty="0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8F24351F-3ECF-F342-91E1-604AD0406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496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324600" y="152400"/>
            <a:ext cx="26670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Whales</a:t>
            </a:r>
          </a:p>
        </p:txBody>
      </p:sp>
      <p:pic>
        <p:nvPicPr>
          <p:cNvPr id="227330" name="Picture 7" descr="npo0000ee"/>
          <p:cNvPicPr>
            <a:picLocks noChangeAspect="1" noChangeArrowheads="1"/>
          </p:cNvPicPr>
          <p:nvPr/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7492" name="Text Box 4"/>
          <p:cNvSpPr txBox="1">
            <a:spLocks noChangeArrowheads="1"/>
          </p:cNvSpPr>
          <p:nvPr/>
        </p:nvSpPr>
        <p:spPr bwMode="auto">
          <a:xfrm>
            <a:off x="144016" y="4419600"/>
            <a:ext cx="889248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zh-TW" altLang="en-US" sz="4400" dirty="0"/>
              <a:t>於是，神創造了大魚和在水中滋生各種能活動的生物，各從其類；⋯⋯ </a:t>
            </a:r>
            <a:r>
              <a:rPr lang="en-US" sz="4400" dirty="0"/>
              <a:t>(21</a:t>
            </a:r>
            <a:r>
              <a:rPr lang="zh-TW" altLang="en-US" sz="4400" dirty="0"/>
              <a:t>上</a:t>
            </a:r>
            <a:r>
              <a:rPr lang="en-US" sz="4400" dirty="0"/>
              <a:t>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992097E4-9938-F34E-B1E9-C94055D11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54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248400" y="152400"/>
            <a:ext cx="27432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Penguins</a:t>
            </a:r>
          </a:p>
        </p:txBody>
      </p:sp>
      <p:pic>
        <p:nvPicPr>
          <p:cNvPr id="229378" name="Picture 7" descr="npo0000f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9540" name="Text Box 4"/>
          <p:cNvSpPr txBox="1">
            <a:spLocks noChangeArrowheads="1"/>
          </p:cNvSpPr>
          <p:nvPr/>
        </p:nvSpPr>
        <p:spPr bwMode="auto">
          <a:xfrm>
            <a:off x="707504" y="3645024"/>
            <a:ext cx="48006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⋯⋯</a:t>
            </a:r>
            <a:r>
              <a:rPr lang="zh-TW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又創造了各種有翅膀的飛鳥，各從其類。神看這是好的。</a:t>
            </a: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(21</a:t>
            </a:r>
            <a:r>
              <a:rPr lang="zh-TW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下</a:t>
            </a: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9D9D2AD4-7EC1-8146-A44C-A3FD75A8F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1592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943600" y="76200"/>
            <a:ext cx="31242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Multiply</a:t>
            </a:r>
          </a:p>
        </p:txBody>
      </p:sp>
      <p:pic>
        <p:nvPicPr>
          <p:cNvPr id="231426" name="Picture 11" descr="npo0000f2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1587" name="Text Box 3"/>
          <p:cNvSpPr txBox="1">
            <a:spLocks noChangeArrowheads="1"/>
          </p:cNvSpPr>
          <p:nvPr/>
        </p:nvSpPr>
        <p:spPr bwMode="auto">
          <a:xfrm>
            <a:off x="0" y="283295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</a:t>
            </a:r>
            <a:r>
              <a:rPr lang="zh-TW" altLang="en-US" sz="4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71588" name="Text Box 4"/>
          <p:cNvSpPr txBox="1">
            <a:spLocks noChangeArrowheads="1"/>
          </p:cNvSpPr>
          <p:nvPr/>
        </p:nvSpPr>
        <p:spPr bwMode="auto">
          <a:xfrm>
            <a:off x="2267744" y="3825875"/>
            <a:ext cx="644420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zh-TW" altLang="en-US" sz="4400" dirty="0"/>
              <a:t>神就賜福給它們，說：</a:t>
            </a:r>
            <a:r>
              <a:rPr lang="en-US" altLang="zh-TW" sz="4400" dirty="0"/>
              <a:t>“</a:t>
            </a:r>
            <a:r>
              <a:rPr lang="zh-TW" altLang="en-US" sz="4400" dirty="0"/>
              <a:t>要繁殖增多，充滿海洋；雀鳥也要在地上增多！</a:t>
            </a:r>
            <a:r>
              <a:rPr lang="en-US" altLang="zh-TW" sz="4400" dirty="0"/>
              <a:t>”</a:t>
            </a:r>
            <a:r>
              <a:rPr lang="en-US" altLang="ja-JP" sz="4400" dirty="0"/>
              <a:t> (22)</a:t>
            </a:r>
            <a:endParaRPr lang="en-US" sz="4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640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477000" y="152400"/>
            <a:ext cx="25146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Fifth Day</a:t>
            </a:r>
          </a:p>
        </p:txBody>
      </p:sp>
      <p:pic>
        <p:nvPicPr>
          <p:cNvPr id="233474" name="Picture 2" descr="npo0000f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3636" name="Text Box 4"/>
          <p:cNvSpPr txBox="1">
            <a:spLocks noChangeArrowheads="1"/>
          </p:cNvSpPr>
          <p:nvPr/>
        </p:nvSpPr>
        <p:spPr bwMode="auto">
          <a:xfrm>
            <a:off x="4788024" y="3717032"/>
            <a:ext cx="383934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有晚上，有早晨；這是第五日。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(23)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3E3A48DC-7C94-CE4E-9596-F4B3327A2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88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791200" y="152400"/>
            <a:ext cx="32004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Animals</a:t>
            </a:r>
          </a:p>
        </p:txBody>
      </p:sp>
      <p:pic>
        <p:nvPicPr>
          <p:cNvPr id="235522" name="Picture 6" descr="npo0000f6"/>
          <p:cNvPicPr>
            <a:picLocks noChangeAspect="1" noChangeArrowheads="1"/>
          </p:cNvPicPr>
          <p:nvPr/>
        </p:nvPicPr>
        <p:blipFill>
          <a:blip r:embed="rId3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684" name="Text Box 4"/>
          <p:cNvSpPr txBox="1">
            <a:spLocks noChangeArrowheads="1"/>
          </p:cNvSpPr>
          <p:nvPr/>
        </p:nvSpPr>
        <p:spPr bwMode="auto">
          <a:xfrm>
            <a:off x="152400" y="1600200"/>
            <a:ext cx="8763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zh-TW" altLang="en-US" sz="4400" dirty="0"/>
              <a:t>神說：</a:t>
            </a:r>
            <a:r>
              <a:rPr lang="en-US" altLang="zh-TW" sz="4400" dirty="0"/>
              <a:t>“</a:t>
            </a:r>
            <a:r>
              <a:rPr lang="zh-TW" altLang="en-US" sz="4400" dirty="0"/>
              <a:t>地上要生出活物來，各從其類；牲畜、昆蟲和地上的野獸，各從其類！</a:t>
            </a:r>
            <a:r>
              <a:rPr lang="en-US" altLang="zh-TW" sz="4400" dirty="0"/>
              <a:t>”</a:t>
            </a:r>
            <a:r>
              <a:rPr lang="zh-TW" altLang="en-US" sz="4400" dirty="0"/>
              <a:t>事就這樣成了。於是，神造了地上的野獸，各從其類；牲畜，各從其類；地上的各種昆蟲，各從其類。神看這是好的。</a:t>
            </a:r>
            <a:r>
              <a:rPr lang="en-US" altLang="ja-JP" sz="4400" dirty="0"/>
              <a:t>(24-25)</a:t>
            </a:r>
            <a:endParaRPr lang="en-US" sz="4400" dirty="0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3BFC25AB-E07A-EB45-B03C-39848A96C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6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2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關於書卷的問題</a:t>
            </a:r>
            <a:endParaRPr lang="en-US" dirty="0">
              <a:effectLst>
                <a:glow rad="177800">
                  <a:schemeClr val="tx1"/>
                </a:glow>
              </a:effectLst>
              <a:latin typeface="Arial"/>
              <a:cs typeface="Arial"/>
            </a:endParaRPr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©2003 TBBMI</a:t>
            </a:r>
          </a:p>
        </p:txBody>
      </p:sp>
      <p:sp>
        <p:nvSpPr>
          <p:cNvPr id="217093" name="Rectangle 5"/>
          <p:cNvSpPr>
            <a:spLocks noChangeArrowheads="1"/>
          </p:cNvSpPr>
          <p:nvPr/>
        </p:nvSpPr>
        <p:spPr bwMode="auto">
          <a:xfrm>
            <a:off x="7586663" y="6526213"/>
            <a:ext cx="6477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glow rad="177800">
                    <a:schemeClr val="tx1"/>
                  </a:glow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7.5.03a.</a:t>
            </a:r>
          </a:p>
        </p:txBody>
      </p:sp>
      <p:sp>
        <p:nvSpPr>
          <p:cNvPr id="217094" name="Rectangle 6"/>
          <p:cNvSpPr>
            <a:spLocks noChangeArrowheads="1"/>
          </p:cNvSpPr>
          <p:nvPr/>
        </p:nvSpPr>
        <p:spPr bwMode="auto">
          <a:xfrm>
            <a:off x="8077200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glow rad="177800">
                    <a:schemeClr val="tx1"/>
                  </a:glow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18</a:t>
            </a:r>
          </a:p>
        </p:txBody>
      </p:sp>
      <p:sp>
        <p:nvSpPr>
          <p:cNvPr id="217095" name="Text Box 7"/>
          <p:cNvSpPr txBox="1">
            <a:spLocks noChangeArrowheads="1"/>
          </p:cNvSpPr>
          <p:nvPr/>
        </p:nvSpPr>
        <p:spPr bwMode="auto">
          <a:xfrm>
            <a:off x="395288" y="1752600"/>
            <a:ext cx="836295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" </a:t>
            </a:r>
            <a:r>
              <a:rPr lang="zh-TW" alt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開始</a:t>
            </a:r>
            <a:r>
              <a:rPr lang="en-US" altLang="zh-TW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"</a:t>
            </a:r>
          </a:p>
        </p:txBody>
      </p:sp>
      <p:sp>
        <p:nvSpPr>
          <p:cNvPr id="217096" name="Text Box 8"/>
          <p:cNvSpPr txBox="1">
            <a:spLocks noChangeArrowheads="1"/>
          </p:cNvSpPr>
          <p:nvPr/>
        </p:nvSpPr>
        <p:spPr bwMode="auto">
          <a:xfrm>
            <a:off x="107950" y="2790825"/>
            <a:ext cx="908685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60375" indent="-4603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74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4400" b="1" dirty="0" err="1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我們從哪裏</a:t>
            </a:r>
            <a:r>
              <a:rPr lang="zh-TW" alt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來</a:t>
            </a: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? 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4400" b="1" dirty="0" err="1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這世界為甚</a:t>
            </a:r>
            <a:r>
              <a:rPr lang="zh-TW" alt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麼有罪惡</a:t>
            </a: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? 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4400" b="1" dirty="0" err="1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有希</a:t>
            </a:r>
            <a:r>
              <a:rPr lang="zh-TW" alt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望嗎</a:t>
            </a: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? 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7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70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70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6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629400" y="76200"/>
            <a:ext cx="2362200" cy="457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r>
              <a:rPr lang="en-US" sz="3600" b="1">
                <a:effectLst/>
                <a:latin typeface="Arial" charset="0"/>
                <a:ea typeface="ＭＳ Ｐゴシック" charset="0"/>
                <a:cs typeface="Arial" charset="0"/>
              </a:rPr>
              <a:t>Man</a:t>
            </a:r>
          </a:p>
        </p:txBody>
      </p:sp>
      <p:pic>
        <p:nvPicPr>
          <p:cNvPr id="237570" name="Picture 7" descr="npo0000f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0" y="18864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6</a:t>
            </a:r>
            <a:r>
              <a:rPr lang="zh-TW" altLang="en-US" sz="44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000000"/>
              </a:solidFill>
              <a:effectLst>
                <a:glow rad="279400">
                  <a:schemeClr val="tx1">
                    <a:alpha val="75000"/>
                  </a:schemeClr>
                </a:glow>
              </a:effectLst>
              <a:cs typeface="Arial" charset="0"/>
            </a:endParaRPr>
          </a:p>
        </p:txBody>
      </p:sp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1431032" y="1358766"/>
            <a:ext cx="6381328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神說：</a:t>
            </a:r>
            <a:r>
              <a:rPr lang="en-US" altLang="zh-TW" sz="44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“</a:t>
            </a:r>
            <a:r>
              <a:rPr lang="zh-TW" altLang="en-US" sz="44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我們要照著我們的形象，按著我們的樣式造人；使他們管理海裏的魚、空中的鳥、地上的牲畜，以及全地，和地上所有爬行的生物！</a:t>
            </a:r>
            <a:r>
              <a:rPr lang="en-US" altLang="zh-TW" sz="44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”</a:t>
            </a:r>
            <a:r>
              <a:rPr lang="en-US" altLang="ja-JP" sz="44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(26)</a:t>
            </a:r>
            <a:endParaRPr lang="en-US" sz="4400" b="1" dirty="0">
              <a:solidFill>
                <a:srgbClr val="000000"/>
              </a:solidFill>
              <a:effectLst>
                <a:glow rad="279400">
                  <a:schemeClr val="tx1">
                    <a:alpha val="75000"/>
                  </a:schemeClr>
                </a:glo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783" name="Rectangle 7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Woman</a:t>
            </a:r>
          </a:p>
        </p:txBody>
      </p:sp>
      <p:sp>
        <p:nvSpPr>
          <p:cNvPr id="2396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36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39620" name="Picture 8" descr="expulsi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0825" y="1524000"/>
            <a:ext cx="39909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85" name="Text Box 9"/>
          <p:cNvSpPr txBox="1">
            <a:spLocks noChangeArrowheads="1"/>
          </p:cNvSpPr>
          <p:nvPr/>
        </p:nvSpPr>
        <p:spPr bwMode="auto">
          <a:xfrm>
            <a:off x="1295400" y="3219450"/>
            <a:ext cx="5410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sz="4400" dirty="0" err="1"/>
              <a:t>就是照著他的形象創造了人</a:t>
            </a:r>
            <a:r>
              <a:rPr lang="zh-TW" altLang="en-US" sz="4400" dirty="0"/>
              <a:t>；</a:t>
            </a:r>
            <a:endParaRPr lang="en-US" sz="4400" dirty="0"/>
          </a:p>
        </p:txBody>
      </p:sp>
      <p:sp>
        <p:nvSpPr>
          <p:cNvPr id="2379786" name="Text Box 10"/>
          <p:cNvSpPr txBox="1">
            <a:spLocks noChangeArrowheads="1"/>
          </p:cNvSpPr>
          <p:nvPr/>
        </p:nvSpPr>
        <p:spPr bwMode="auto">
          <a:xfrm>
            <a:off x="304800" y="1219200"/>
            <a:ext cx="5410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>
              <a:defRPr/>
            </a:pPr>
            <a:r>
              <a:rPr lang="en-US" sz="4400" dirty="0" err="1"/>
              <a:t>於是，神照著自己的形象創造人</a:t>
            </a:r>
            <a:r>
              <a:rPr lang="zh-TW" altLang="en-US" sz="4400" dirty="0"/>
              <a:t>；</a:t>
            </a:r>
            <a:endParaRPr lang="en-US" sz="4400" dirty="0"/>
          </a:p>
        </p:txBody>
      </p:sp>
      <p:sp>
        <p:nvSpPr>
          <p:cNvPr id="2379787" name="Text Box 11"/>
          <p:cNvSpPr txBox="1">
            <a:spLocks noChangeArrowheads="1"/>
          </p:cNvSpPr>
          <p:nvPr/>
        </p:nvSpPr>
        <p:spPr bwMode="auto">
          <a:xfrm>
            <a:off x="3429000" y="5105400"/>
            <a:ext cx="5410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sz="4400" dirty="0" err="1"/>
              <a:t>他所創造的有男有女</a:t>
            </a:r>
            <a:r>
              <a:rPr lang="en-US" sz="4400" dirty="0"/>
              <a:t>。(27).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454F8207-B501-A449-80E1-C086F5255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6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79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379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379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302" name="Rectangle 6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u="sng">
                <a:latin typeface="Arial" charset="0"/>
                <a:ea typeface="ＭＳ Ｐゴシック" charset="0"/>
                <a:cs typeface="Arial" charset="0"/>
              </a:rPr>
              <a:t>Mandate</a:t>
            </a:r>
            <a:endParaRPr lang="en-US" sz="360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41666" name="Picture 2" descr="E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7303" name="Text Box 7"/>
          <p:cNvSpPr txBox="1">
            <a:spLocks noChangeArrowheads="1"/>
          </p:cNvSpPr>
          <p:nvPr/>
        </p:nvSpPr>
        <p:spPr bwMode="auto">
          <a:xfrm>
            <a:off x="228600" y="5591175"/>
            <a:ext cx="8610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和</a:t>
            </a:r>
            <a:r>
              <a:rPr lang="en-US" sz="44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地上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爬行的</a:t>
            </a:r>
            <a:r>
              <a:rPr lang="en-US" sz="44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所有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生物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。” </a:t>
            </a:r>
            <a:r>
              <a:rPr lang="en-US" altLang="ja-JP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(28)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487304" name="Text Box 8"/>
          <p:cNvSpPr txBox="1">
            <a:spLocks noChangeArrowheads="1"/>
          </p:cNvSpPr>
          <p:nvPr/>
        </p:nvSpPr>
        <p:spPr bwMode="auto">
          <a:xfrm>
            <a:off x="228600" y="838453"/>
            <a:ext cx="4191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4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空中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的</a:t>
            </a:r>
            <a:r>
              <a:rPr lang="en-US" sz="44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鳥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487305" name="Text Box 9"/>
          <p:cNvSpPr txBox="1">
            <a:spLocks noChangeArrowheads="1"/>
          </p:cNvSpPr>
          <p:nvPr/>
        </p:nvSpPr>
        <p:spPr bwMode="auto">
          <a:xfrm>
            <a:off x="228600" y="3718773"/>
            <a:ext cx="6096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也要管理</a:t>
            </a:r>
            <a:r>
              <a:rPr lang="en-US" sz="44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海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裏的</a:t>
            </a:r>
            <a:r>
              <a:rPr lang="en-US" sz="44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魚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487306" name="Text Box 10"/>
          <p:cNvSpPr txBox="1">
            <a:spLocks noChangeArrowheads="1"/>
          </p:cNvSpPr>
          <p:nvPr/>
        </p:nvSpPr>
        <p:spPr bwMode="auto">
          <a:xfrm>
            <a:off x="5436096" y="760636"/>
            <a:ext cx="363170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神就賜福給他們，對他們說：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“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要繁殖增多；充滿這地，征服它；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8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87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8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7303" grpId="0"/>
      <p:bldP spid="2487304" grpId="0"/>
      <p:bldP spid="248730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350" name="Rectangle 6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 u="sng">
                <a:latin typeface="Arial" charset="0"/>
                <a:ea typeface="ＭＳ Ｐゴシック" charset="0"/>
                <a:cs typeface="Arial" charset="0"/>
              </a:rPr>
              <a:t>Food</a:t>
            </a:r>
            <a:endParaRPr lang="en-US" sz="3600" b="1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43714" name="Picture 2" descr="MixedFruits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9351" name="Text Box 7"/>
          <p:cNvSpPr txBox="1">
            <a:spLocks noChangeArrowheads="1"/>
          </p:cNvSpPr>
          <p:nvPr/>
        </p:nvSpPr>
        <p:spPr bwMode="auto">
          <a:xfrm>
            <a:off x="1676400" y="882586"/>
            <a:ext cx="7239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>
              <a:defRPr/>
            </a:pPr>
            <a:r>
              <a:rPr lang="zh-TW" altLang="en-US" sz="4400" dirty="0"/>
              <a:t>神說，</a:t>
            </a:r>
            <a:r>
              <a:rPr lang="en-US" altLang="zh-TW" sz="4400" dirty="0"/>
              <a:t>“</a:t>
            </a:r>
            <a:r>
              <a:rPr lang="zh-TW" altLang="en-US" sz="4400" dirty="0"/>
              <a:t>看哪！我把全地上結種子的各樣蔬菜，和一切果樹上有種子的果子，都賜給你們作食物。</a:t>
            </a:r>
            <a:r>
              <a:rPr lang="en-US" altLang="ja-JP" sz="4400" dirty="0"/>
              <a:t>(29) </a:t>
            </a:r>
            <a:endParaRPr lang="en-US" sz="4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1398" name="Rectangle 6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 u="sng">
                <a:latin typeface="Arial" charset="0"/>
                <a:ea typeface="ＭＳ Ｐゴシック" charset="0"/>
                <a:cs typeface="Arial" charset="0"/>
              </a:rPr>
              <a:t>Food</a:t>
            </a:r>
            <a:endParaRPr lang="en-US" sz="3600" b="1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45762" name="Picture 2" descr="Harvest Image   Zucchin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8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1399" name="Text Box 7"/>
          <p:cNvSpPr txBox="1">
            <a:spLocks noChangeArrowheads="1"/>
          </p:cNvSpPr>
          <p:nvPr/>
        </p:nvSpPr>
        <p:spPr bwMode="auto">
          <a:xfrm>
            <a:off x="251520" y="2492896"/>
            <a:ext cx="874008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ja-JP" altLang="en-US" sz="4400"/>
              <a:t>至於地上的各種野獸，空中的各種飛鳥，和地上爬行有生命的各種活物，我把一切青草蔬菜賜給它們作食物。</a:t>
            </a:r>
            <a:r>
              <a:rPr lang="en-US" altLang="ja-JP" sz="4400" dirty="0"/>
              <a:t>”</a:t>
            </a:r>
            <a:r>
              <a:rPr lang="zh-TW" altLang="en-US" sz="4400" dirty="0"/>
              <a:t>事就言樣成了。</a:t>
            </a:r>
            <a:r>
              <a:rPr lang="en-US" altLang="ja-JP" sz="4400" dirty="0"/>
              <a:t>(30) </a:t>
            </a:r>
            <a:endParaRPr lang="en-US" sz="44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3448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477000" y="152400"/>
            <a:ext cx="25146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Sixth Day</a:t>
            </a:r>
          </a:p>
        </p:txBody>
      </p:sp>
      <p:pic>
        <p:nvPicPr>
          <p:cNvPr id="247810" name="Picture 2" descr="Bright Sun Rising in Dark 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3444" name="Text Box 4"/>
          <p:cNvSpPr txBox="1">
            <a:spLocks noChangeArrowheads="1"/>
          </p:cNvSpPr>
          <p:nvPr/>
        </p:nvSpPr>
        <p:spPr bwMode="auto">
          <a:xfrm>
            <a:off x="3779912" y="1873855"/>
            <a:ext cx="492784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神看他所造的一切都很好。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有晚上，有早晨；這是第六日。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(31)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8739377F-38FD-AC4D-B495-DBA18F5AB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6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5496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76200"/>
            <a:ext cx="28194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Summary</a:t>
            </a:r>
          </a:p>
        </p:txBody>
      </p:sp>
      <p:pic>
        <p:nvPicPr>
          <p:cNvPr id="249858" name="Picture 2" descr="npo0000f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5492" name="Text Box 4"/>
          <p:cNvSpPr txBox="1">
            <a:spLocks noChangeArrowheads="1"/>
          </p:cNvSpPr>
          <p:nvPr/>
        </p:nvSpPr>
        <p:spPr bwMode="auto">
          <a:xfrm>
            <a:off x="4114800" y="3886200"/>
            <a:ext cx="48768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zh-TW" altLang="en-US" sz="4400" dirty="0"/>
              <a:t>這樣，天地萬物都造齊了。</a:t>
            </a:r>
            <a:r>
              <a:rPr lang="en-US" sz="4400" dirty="0"/>
              <a:t>(2:1)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AC12BD4-B836-6E46-8925-5E1AAF89C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7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456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705600" y="76200"/>
            <a:ext cx="221615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Day 7</a:t>
            </a:r>
          </a:p>
        </p:txBody>
      </p:sp>
      <p:pic>
        <p:nvPicPr>
          <p:cNvPr id="251906" name="Picture 2" descr="npo0000f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0452" name="Text Box 4"/>
          <p:cNvSpPr txBox="1">
            <a:spLocks noChangeArrowheads="1"/>
          </p:cNvSpPr>
          <p:nvPr/>
        </p:nvSpPr>
        <p:spPr bwMode="auto">
          <a:xfrm>
            <a:off x="457200" y="4267200"/>
            <a:ext cx="85344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>
              <a:defRPr/>
            </a:pPr>
            <a:r>
              <a:rPr lang="zh-TW" altLang="en-US" sz="4400" dirty="0"/>
              <a:t>第七日，神完成了他所作的工；在第疝日神歇了他所作的一切工。</a:t>
            </a:r>
            <a:r>
              <a:rPr lang="en-US" sz="4400" dirty="0"/>
              <a:t>(2:2)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E4795FA5-0E60-AB40-BCC2-F07A0A123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7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096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400800" y="0"/>
            <a:ext cx="27432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Sabbath</a:t>
            </a:r>
          </a:p>
        </p:txBody>
      </p:sp>
      <p:pic>
        <p:nvPicPr>
          <p:cNvPr id="253954" name="Picture 2" descr="npo0000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48816"/>
            <a:ext cx="9220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37092" name="Text Box 4"/>
          <p:cNvSpPr txBox="1">
            <a:spLocks noChangeArrowheads="1"/>
          </p:cNvSpPr>
          <p:nvPr/>
        </p:nvSpPr>
        <p:spPr bwMode="auto">
          <a:xfrm>
            <a:off x="179512" y="3861048"/>
            <a:ext cx="871912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zh-TW" altLang="en-US" sz="4400" dirty="0"/>
              <a:t>神賜福第七日，把它分別為聖，因為在這一日，神停了他一切所創造的工，歇息了。</a:t>
            </a:r>
            <a:r>
              <a:rPr lang="en-US" sz="4400" dirty="0"/>
              <a:t>(2:3)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0C23636-DCF5-9943-9ED4-B0216767E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04800"/>
            <a:ext cx="586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神的創造⋯⋯第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7</a:t>
            </a: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33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76" r="16353"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633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  <a:cs typeface="+mj-cs"/>
              </a:rPr>
              <a:t>創世記第一章 </a:t>
            </a:r>
            <a:r>
              <a:rPr lang="en-US" altLang="zh-TW" dirty="0">
                <a:solidFill>
                  <a:schemeClr val="tx1"/>
                </a:solidFill>
                <a:cs typeface="+mj-cs"/>
              </a:rPr>
              <a:t>“</a:t>
            </a:r>
            <a:r>
              <a:rPr lang="zh-TW" altLang="en-US" dirty="0">
                <a:solidFill>
                  <a:schemeClr val="tx1"/>
                </a:solidFill>
                <a:cs typeface="+mj-cs"/>
              </a:rPr>
              <a:t>神是王</a:t>
            </a:r>
            <a:r>
              <a:rPr lang="en-US" altLang="zh-TW" dirty="0">
                <a:solidFill>
                  <a:schemeClr val="tx1"/>
                </a:solidFill>
                <a:cs typeface="+mj-cs"/>
              </a:rPr>
              <a:t>”</a:t>
            </a:r>
            <a:endParaRPr lang="en-US" dirty="0">
              <a:cs typeface="+mj-cs"/>
            </a:endParaRPr>
          </a:p>
        </p:txBody>
      </p:sp>
      <p:sp>
        <p:nvSpPr>
          <p:cNvPr id="2363396" name="Rectangle 4"/>
          <p:cNvSpPr>
            <a:spLocks noChangeArrowheads="1"/>
          </p:cNvSpPr>
          <p:nvPr/>
        </p:nvSpPr>
        <p:spPr bwMode="auto">
          <a:xfrm>
            <a:off x="457200" y="1905000"/>
            <a:ext cx="8610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不是被造的神</a:t>
            </a:r>
            <a:r>
              <a:rPr lang="zh-TW" alt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 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(1:1)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僅靠文字來創造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 (1:4)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創造是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輕而易舉</a:t>
            </a:r>
            <a:endParaRPr lang="en-US" sz="3600" b="1" dirty="0">
              <a:solidFill>
                <a:srgbClr val="FFFFFF"/>
              </a:solidFill>
              <a:effectLst>
                <a:outerShdw blurRad="50800" dist="76200" dir="2700000" algn="tl" rotWithShape="0">
                  <a:srgbClr val="000000">
                    <a:alpha val="90000"/>
                  </a:srgbClr>
                </a:outerShdw>
              </a:effectLst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創造出被人視為眾神的太陽和月亮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 (1:16)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與人共同管理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 (1:26)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339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ChangeArrowheads="1"/>
          </p:cNvSpPr>
          <p:nvPr/>
        </p:nvSpPr>
        <p:spPr bwMode="auto">
          <a:xfrm>
            <a:off x="0" y="3175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6454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65891" name="Picture 4" descr="eart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30130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4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113982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+mj-cs"/>
              </a:rPr>
              <a:t>與創世記相似的描述</a:t>
            </a:r>
            <a:endParaRPr lang="en-US" b="1" dirty="0">
              <a:cs typeface="+mj-cs"/>
            </a:endParaRPr>
          </a:p>
        </p:txBody>
      </p:sp>
      <p:sp>
        <p:nvSpPr>
          <p:cNvPr id="364551" name="Rectangle 7"/>
          <p:cNvSpPr>
            <a:spLocks noChangeArrowheads="1"/>
          </p:cNvSpPr>
          <p:nvPr/>
        </p:nvSpPr>
        <p:spPr bwMode="auto">
          <a:xfrm>
            <a:off x="796280" y="1052736"/>
            <a:ext cx="5647928" cy="533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孟斐斯神學</a:t>
            </a: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04800" eaLnBrk="1" hangingPunct="1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Memphite Theology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《</a:t>
            </a:r>
            <a:r>
              <a:rPr lang="zh-TW" alt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埃努瑪埃利什</a:t>
            </a:r>
            <a:r>
              <a:rPr lang="en-US" altLang="zh-TW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》</a:t>
            </a:r>
            <a:r>
              <a:rPr lang="zh-TW" alt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endParaRPr lang="en-US" altLang="zh-TW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55600" eaLnBrk="1" hangingPunct="1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Enuma </a:t>
            </a:r>
            <a:r>
              <a:rPr 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Elish</a:t>
            </a:r>
            <a:endParaRPr lang="en-US" altLang="zh-TW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《</a:t>
            </a:r>
            <a:r>
              <a:rPr lang="zh-TW" alt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阿特拉哈西斯史詩</a:t>
            </a:r>
            <a:r>
              <a:rPr lang="en-US" altLang="zh-TW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》</a:t>
            </a:r>
            <a:r>
              <a:rPr lang="en-SG" sz="3600" dirty="0"/>
              <a:t> </a:t>
            </a:r>
          </a:p>
          <a:p>
            <a:pPr marL="304800" eaLnBrk="1" hangingPunct="1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Atrahasis</a:t>
            </a:r>
            <a:r>
              <a:rPr 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Epic</a:t>
            </a:r>
            <a:endParaRPr lang="en-US" altLang="zh-TW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《</a:t>
            </a:r>
            <a:r>
              <a:rPr lang="zh-TW" alt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吉加墨斯史詩</a:t>
            </a:r>
            <a:r>
              <a:rPr lang="en-US" altLang="zh-TW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》</a:t>
            </a:r>
          </a:p>
          <a:p>
            <a:pPr marL="355600" eaLnBrk="1" hangingPunct="1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Gilgamesh Epic</a:t>
            </a:r>
          </a:p>
        </p:txBody>
      </p:sp>
      <p:sp>
        <p:nvSpPr>
          <p:cNvPr id="364552" name="Rectangle 8"/>
          <p:cNvSpPr>
            <a:spLocks noChangeArrowheads="1"/>
          </p:cNvSpPr>
          <p:nvPr/>
        </p:nvSpPr>
        <p:spPr bwMode="auto">
          <a:xfrm>
            <a:off x="5807397" y="1052736"/>
            <a:ext cx="3013075" cy="485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創造</a:t>
            </a: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創造</a:t>
            </a: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創造及洪水</a:t>
            </a: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洪水</a:t>
            </a: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4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4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4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4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45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45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45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45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64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45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45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45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51" grpId="0" build="p"/>
      <p:bldP spid="36455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82274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1636" name="Text Box 4"/>
          <p:cNvSpPr txBox="1">
            <a:spLocks noChangeArrowheads="1"/>
          </p:cNvSpPr>
          <p:nvPr/>
        </p:nvSpPr>
        <p:spPr bwMode="auto">
          <a:xfrm>
            <a:off x="408112" y="1508125"/>
            <a:ext cx="3276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第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天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光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7" name="Text Box 5"/>
          <p:cNvSpPr txBox="1">
            <a:spLocks noChangeArrowheads="1"/>
          </p:cNvSpPr>
          <p:nvPr/>
        </p:nvSpPr>
        <p:spPr bwMode="auto">
          <a:xfrm>
            <a:off x="408112" y="2879725"/>
            <a:ext cx="4419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第2天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劃分水和空氣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8" name="Text Box 6"/>
          <p:cNvSpPr txBox="1">
            <a:spLocks noChangeArrowheads="1"/>
          </p:cNvSpPr>
          <p:nvPr/>
        </p:nvSpPr>
        <p:spPr bwMode="auto">
          <a:xfrm>
            <a:off x="408112" y="4708525"/>
            <a:ext cx="4038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57150" marR="0" lvl="0" indent="-571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第3天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劃分陸地和海洋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9" name="Text Box 7"/>
          <p:cNvSpPr txBox="1">
            <a:spLocks noChangeArrowheads="1"/>
          </p:cNvSpPr>
          <p:nvPr/>
        </p:nvSpPr>
        <p:spPr bwMode="auto">
          <a:xfrm>
            <a:off x="4446712" y="1219200"/>
            <a:ext cx="4648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第4日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排列太陽，月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亮和眾星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0" name="Text Box 8"/>
          <p:cNvSpPr txBox="1">
            <a:spLocks noChangeArrowheads="1"/>
          </p:cNvSpPr>
          <p:nvPr/>
        </p:nvSpPr>
        <p:spPr bwMode="auto">
          <a:xfrm>
            <a:off x="4446712" y="2879725"/>
            <a:ext cx="4191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第5天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魚和雀鳥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1" name="Text Box 9"/>
          <p:cNvSpPr txBox="1">
            <a:spLocks noChangeArrowheads="1"/>
          </p:cNvSpPr>
          <p:nvPr/>
        </p:nvSpPr>
        <p:spPr bwMode="auto">
          <a:xfrm>
            <a:off x="4446712" y="4708525"/>
            <a:ext cx="4191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第6天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動物和人類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2" name="Text Box 10"/>
          <p:cNvSpPr txBox="1">
            <a:spLocks noChangeArrowheads="1"/>
          </p:cNvSpPr>
          <p:nvPr/>
        </p:nvSpPr>
        <p:spPr bwMode="auto">
          <a:xfrm>
            <a:off x="4648200" y="6248400"/>
            <a:ext cx="426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創世紀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1:3-31</a:t>
            </a:r>
          </a:p>
        </p:txBody>
      </p:sp>
      <p:sp>
        <p:nvSpPr>
          <p:cNvPr id="182282" name="Rectangle 11"/>
          <p:cNvSpPr>
            <a:spLocks noChangeArrowheads="1"/>
          </p:cNvSpPr>
          <p:nvPr/>
        </p:nvSpPr>
        <p:spPr bwMode="auto">
          <a:xfrm>
            <a:off x="207963" y="1219200"/>
            <a:ext cx="8778875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2283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2284" name="Line 13"/>
          <p:cNvSpPr>
            <a:spLocks noChangeShapeType="1"/>
          </p:cNvSpPr>
          <p:nvPr/>
        </p:nvSpPr>
        <p:spPr bwMode="auto">
          <a:xfrm>
            <a:off x="255588" y="2743200"/>
            <a:ext cx="8731250" cy="381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2285" name="Line 14"/>
          <p:cNvSpPr>
            <a:spLocks noChangeShapeType="1"/>
          </p:cNvSpPr>
          <p:nvPr/>
        </p:nvSpPr>
        <p:spPr bwMode="auto">
          <a:xfrm>
            <a:off x="179388" y="4419600"/>
            <a:ext cx="8807450" cy="174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2286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33</a:t>
            </a:r>
          </a:p>
        </p:txBody>
      </p:sp>
      <p:sp>
        <p:nvSpPr>
          <p:cNvPr id="182287" name="WordArt 16"/>
          <p:cNvSpPr>
            <a:spLocks noChangeArrowheads="1" noChangeShapeType="1" noTextEdit="1"/>
          </p:cNvSpPr>
          <p:nvPr/>
        </p:nvSpPr>
        <p:spPr bwMode="auto">
          <a:xfrm>
            <a:off x="2286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0" cap="none" spc="-360" normalizeH="0" baseline="0" noProof="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glow rad="101600">
                    <a:srgbClr val="000000">
                      <a:alpha val="91000"/>
                    </a:srgbClr>
                  </a:glow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</a:rPr>
              <a:t>混沌</a:t>
            </a:r>
            <a:endParaRPr kumimoji="0" lang="en-US" sz="3600" b="1" i="0" u="none" strike="noStrike" kern="10" cap="none" spc="-360" normalizeH="0" baseline="0" noProof="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glow rad="101600">
                  <a:srgbClr val="000000">
                    <a:alpha val="91000"/>
                  </a:srgbClr>
                </a:glow>
                <a:outerShdw blurRad="63500" dist="125724" dir="18900000" algn="ctr" rotWithShape="0">
                  <a:srgbClr val="000099">
                    <a:alpha val="74997"/>
                  </a:srgbClr>
                </a:outerShdw>
              </a:effectLst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182288" name="WordArt 17"/>
          <p:cNvSpPr>
            <a:spLocks noChangeArrowheads="1" noChangeShapeType="1" noTextEdit="1"/>
          </p:cNvSpPr>
          <p:nvPr/>
        </p:nvSpPr>
        <p:spPr bwMode="auto">
          <a:xfrm>
            <a:off x="5334000" y="18864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glow rad="101600">
                    <a:srgbClr val="000000">
                      <a:alpha val="91000"/>
                    </a:srgbClr>
                  </a:glow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</a:rPr>
              <a:t>空白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glow rad="101600">
                  <a:srgbClr val="000000">
                    <a:alpha val="91000"/>
                  </a:srgbClr>
                </a:glow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1861650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101600">
                    <a:srgbClr val="000000">
                      <a:alpha val="91000"/>
                    </a:srgbClr>
                  </a:glow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</a:rPr>
              <a:t>成形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glow rad="101600">
                  <a:srgbClr val="000000">
                    <a:alpha val="91000"/>
                  </a:srgbClr>
                </a:glow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1861652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61653" name="AutoShape 21"/>
          <p:cNvSpPr>
            <a:spLocks noChangeArrowheads="1"/>
          </p:cNvSpPr>
          <p:nvPr/>
        </p:nvSpPr>
        <p:spPr bwMode="auto">
          <a:xfrm>
            <a:off x="6248400" y="692696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58069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zh-TW" altLang="en-US" sz="5400" b="1" dirty="0">
                <a:solidFill>
                  <a:srgbClr val="FAFE1E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 charset="0"/>
                <a:ea typeface="ＭＳ Ｐゴシック" charset="0"/>
              </a:rPr>
              <a:t>創造的日子</a:t>
            </a:r>
            <a:endParaRPr lang="en-US" b="1" dirty="0"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861651" name="WordArt 19"/>
          <p:cNvSpPr>
            <a:spLocks noChangeArrowheads="1" noChangeShapeType="1" noTextEdit="1"/>
          </p:cNvSpPr>
          <p:nvPr/>
        </p:nvSpPr>
        <p:spPr bwMode="auto">
          <a:xfrm>
            <a:off x="6858000" y="620688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101600">
                    <a:srgbClr val="000000">
                      <a:alpha val="91000"/>
                    </a:srgbClr>
                  </a:glow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</a:rPr>
              <a:t>填滿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glow rad="101600">
                  <a:srgbClr val="000000">
                    <a:alpha val="91000"/>
                  </a:srgbClr>
                </a:glow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uLnTx/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3177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6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6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6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6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6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6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6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86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6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6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1652" grpId="0" animBg="1"/>
      <p:bldP spid="186165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260098" name="Picture 2" descr="pps cebarre 1"/>
          <p:cNvPicPr>
            <a:picLocks noChangeAspect="1" noChangeArrowheads="1"/>
          </p:cNvPicPr>
          <p:nvPr/>
        </p:nvPicPr>
        <p:blipFill>
          <a:blip r:embed="rId3">
            <a:lum bright="-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748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749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  <a:cs typeface="+mj-cs"/>
              </a:rPr>
              <a:t>II.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  <a:cs typeface="+mj-cs"/>
              </a:rPr>
              <a:t>今天，創造論和神的王權仍然繼續受到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  <a:cs typeface="+mj-cs"/>
              </a:rPr>
              <a:t>抨擊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  <a:cs typeface="+mj-cs"/>
              </a:rPr>
              <a:t>。</a:t>
            </a:r>
            <a:endParaRPr lang="en-US" dirty="0">
              <a:effectLst>
                <a:outerShdw blurRad="50800" dist="88900" dir="2700000" algn="tl" rotWithShape="0">
                  <a:srgbClr val="000000">
                    <a:alpha val="92000"/>
                  </a:srgbClr>
                </a:outerShdw>
              </a:effectLst>
              <a:cs typeface="+mj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5" name="Picture 2" descr="EARTH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9539" name="Text Box 3"/>
          <p:cNvSpPr txBox="1">
            <a:spLocks noChangeArrowheads="1"/>
          </p:cNvSpPr>
          <p:nvPr/>
        </p:nvSpPr>
        <p:spPr bwMode="auto">
          <a:xfrm>
            <a:off x="34925" y="3946525"/>
            <a:ext cx="327660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在前的創造</a:t>
            </a:r>
            <a:endParaRPr lang="en-US" sz="3600" b="1" dirty="0">
              <a:solidFill>
                <a:srgbClr val="FFFFFF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0" name="Text Box 4"/>
          <p:cNvSpPr txBox="1">
            <a:spLocks noChangeArrowheads="1"/>
          </p:cNvSpPr>
          <p:nvPr/>
        </p:nvSpPr>
        <p:spPr bwMode="auto">
          <a:xfrm>
            <a:off x="34925" y="5213350"/>
            <a:ext cx="297180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兩階</a:t>
            </a:r>
            <a:r>
              <a:rPr lang="zh-TW" altLang="en-US" sz="36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段的創造</a:t>
            </a:r>
            <a:endParaRPr lang="en-US" sz="3600" b="1" dirty="0">
              <a:solidFill>
                <a:srgbClr val="FFFFFF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1" name="Text Box 5"/>
          <p:cNvSpPr txBox="1">
            <a:spLocks noChangeArrowheads="1"/>
          </p:cNvSpPr>
          <p:nvPr/>
        </p:nvSpPr>
        <p:spPr bwMode="auto">
          <a:xfrm>
            <a:off x="34925" y="2066925"/>
            <a:ext cx="28956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日齢</a:t>
            </a:r>
            <a:endParaRPr lang="en-US" sz="4000" b="1" dirty="0">
              <a:solidFill>
                <a:srgbClr val="FFFFFF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2" name="Text Box 6"/>
          <p:cNvSpPr txBox="1">
            <a:spLocks noChangeArrowheads="1"/>
          </p:cNvSpPr>
          <p:nvPr/>
        </p:nvSpPr>
        <p:spPr bwMode="auto">
          <a:xfrm>
            <a:off x="34925" y="3071813"/>
            <a:ext cx="35814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文學的角度</a:t>
            </a:r>
            <a:endParaRPr lang="en-US" sz="3600" b="1" dirty="0">
              <a:solidFill>
                <a:srgbClr val="FFFFFF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3" name="Text Box 7"/>
          <p:cNvSpPr txBox="1">
            <a:spLocks noChangeArrowheads="1"/>
          </p:cNvSpPr>
          <p:nvPr/>
        </p:nvSpPr>
        <p:spPr bwMode="auto">
          <a:xfrm>
            <a:off x="34925" y="1196975"/>
            <a:ext cx="358140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全天24小時</a:t>
            </a:r>
          </a:p>
        </p:txBody>
      </p:sp>
      <p:sp>
        <p:nvSpPr>
          <p:cNvPr id="2369544" name="Text Box 8"/>
          <p:cNvSpPr txBox="1">
            <a:spLocks noChangeArrowheads="1"/>
          </p:cNvSpPr>
          <p:nvPr/>
        </p:nvSpPr>
        <p:spPr bwMode="auto">
          <a:xfrm>
            <a:off x="3168650" y="3946525"/>
            <a:ext cx="6019800" cy="120032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0513" indent="-290513"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25475"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u="sng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創造</a:t>
            </a:r>
            <a:r>
              <a:rPr lang="en-US" sz="36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|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間隔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sz="36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| </a:t>
            </a:r>
            <a:r>
              <a:rPr lang="en-US" sz="3600" b="1" u="sng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再創造</a:t>
            </a:r>
            <a:br>
              <a:rPr lang="en-US" sz="36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1:1</a:t>
            </a:r>
            <a:r>
              <a:rPr lang="zh-TW" alt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         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1:2-2:3</a:t>
            </a:r>
          </a:p>
        </p:txBody>
      </p:sp>
      <p:sp>
        <p:nvSpPr>
          <p:cNvPr id="2369545" name="Text Box 9"/>
          <p:cNvSpPr txBox="1">
            <a:spLocks noChangeArrowheads="1"/>
          </p:cNvSpPr>
          <p:nvPr/>
        </p:nvSpPr>
        <p:spPr bwMode="auto">
          <a:xfrm>
            <a:off x="3168650" y="5213350"/>
            <a:ext cx="585470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u="sng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創造</a:t>
            </a:r>
            <a:r>
              <a:rPr lang="en-US" sz="36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|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間隔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sz="36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| </a:t>
            </a:r>
            <a:r>
              <a:rPr lang="en-US" sz="3600" b="1" u="sng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創造</a:t>
            </a:r>
            <a:r>
              <a:rPr lang="en-US" sz="36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 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	   </a:t>
            </a:r>
          </a:p>
        </p:txBody>
      </p:sp>
      <p:sp>
        <p:nvSpPr>
          <p:cNvPr id="2369546" name="Text Box 10"/>
          <p:cNvSpPr txBox="1">
            <a:spLocks noChangeArrowheads="1"/>
          </p:cNvSpPr>
          <p:nvPr/>
        </p:nvSpPr>
        <p:spPr bwMode="auto">
          <a:xfrm>
            <a:off x="3203575" y="2141538"/>
            <a:ext cx="544195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1 </a:t>
            </a:r>
            <a:r>
              <a:rPr lang="en-US" sz="3600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天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= </a:t>
            </a:r>
            <a:r>
              <a:rPr lang="en-US" sz="3600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無限期的時代</a:t>
            </a:r>
            <a:endParaRPr lang="en-US" sz="3600" b="1" dirty="0">
              <a:solidFill>
                <a:srgbClr val="FFFF00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7" name="Text Box 11"/>
          <p:cNvSpPr txBox="1">
            <a:spLocks noChangeArrowheads="1"/>
          </p:cNvSpPr>
          <p:nvPr/>
        </p:nvSpPr>
        <p:spPr bwMode="auto">
          <a:xfrm>
            <a:off x="3203575" y="1241425"/>
            <a:ext cx="544195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1 </a:t>
            </a:r>
            <a:r>
              <a:rPr lang="en-US" sz="3600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天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= 字面上的</a:t>
            </a:r>
            <a:r>
              <a:rPr lang="en-US" altLang="zh-TW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24</a:t>
            </a:r>
            <a:r>
              <a:rPr lang="zh-TW" alt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小時</a:t>
            </a:r>
            <a:endParaRPr lang="en-US" sz="3600" b="1" dirty="0">
              <a:solidFill>
                <a:srgbClr val="FFFF00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8" name="Text Box 12"/>
          <p:cNvSpPr txBox="1">
            <a:spLocks noChangeArrowheads="1"/>
          </p:cNvSpPr>
          <p:nvPr/>
        </p:nvSpPr>
        <p:spPr bwMode="auto">
          <a:xfrm>
            <a:off x="3168650" y="3116263"/>
            <a:ext cx="544195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7 </a:t>
            </a:r>
            <a:r>
              <a:rPr lang="en-US" sz="3600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天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= </a:t>
            </a:r>
            <a:r>
              <a:rPr lang="en-US" sz="3600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象徵</a:t>
            </a:r>
            <a:r>
              <a:rPr lang="zh-TW" alt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性的</a:t>
            </a:r>
            <a:endParaRPr lang="en-US" sz="3600" b="1" dirty="0">
              <a:solidFill>
                <a:srgbClr val="FFFF00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9" name="Text Box 13"/>
          <p:cNvSpPr txBox="1">
            <a:spLocks noChangeArrowheads="1"/>
          </p:cNvSpPr>
          <p:nvPr/>
        </p:nvSpPr>
        <p:spPr bwMode="auto">
          <a:xfrm>
            <a:off x="4692650" y="6248400"/>
            <a:ext cx="4267200" cy="579438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zh-TW" altLang="en-US" sz="32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創世記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1</a:t>
            </a:r>
          </a:p>
        </p:txBody>
      </p:sp>
      <p:sp>
        <p:nvSpPr>
          <p:cNvPr id="2369550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138336"/>
            <a:ext cx="6553200" cy="9144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創造的理論</a:t>
            </a:r>
            <a:endParaRPr lang="en-US" dirty="0"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62158" name="Text Box 15"/>
          <p:cNvSpPr txBox="1">
            <a:spLocks noChangeArrowheads="1"/>
          </p:cNvSpPr>
          <p:nvPr/>
        </p:nvSpPr>
        <p:spPr bwMode="auto">
          <a:xfrm>
            <a:off x="3244850" y="5759450"/>
            <a:ext cx="368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65100" indent="-1651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	1:1-2:3</a:t>
            </a:r>
            <a:r>
              <a:rPr lang="zh-TW" alt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    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2:4-25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69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69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6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6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6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69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69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69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6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36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3715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371587" name="Rectangle 3"/>
          <p:cNvSpPr>
            <a:spLocks noGrp="1" noChangeArrowheads="1"/>
          </p:cNvSpPr>
          <p:nvPr>
            <p:ph type="title"/>
          </p:nvPr>
        </p:nvSpPr>
        <p:spPr>
          <a:xfrm>
            <a:off x="-799493" y="57340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>
                <a:solidFill>
                  <a:srgbClr val="FFFFFF"/>
                </a:solidFill>
                <a:cs typeface="+mj-cs"/>
              </a:rPr>
              <a:t>創造</a:t>
            </a:r>
            <a:r>
              <a:rPr lang="en-US" dirty="0">
                <a:solidFill>
                  <a:srgbClr val="FFFFFF"/>
                </a:solidFill>
                <a:cs typeface="+mj-cs"/>
              </a:rPr>
              <a:t> </a:t>
            </a:r>
            <a:r>
              <a:rPr lang="zh-TW" altLang="en-US" dirty="0">
                <a:solidFill>
                  <a:srgbClr val="FFFFFF"/>
                </a:solidFill>
                <a:cs typeface="+mj-cs"/>
              </a:rPr>
              <a:t>  或  </a:t>
            </a:r>
            <a:r>
              <a:rPr lang="en-US" dirty="0">
                <a:solidFill>
                  <a:srgbClr val="FFFFFF"/>
                </a:solidFill>
                <a:cs typeface="+mj-cs"/>
              </a:rPr>
              <a:t> </a:t>
            </a:r>
            <a:r>
              <a:rPr lang="zh-TW" altLang="en-US" dirty="0">
                <a:solidFill>
                  <a:srgbClr val="FFFFFF"/>
                </a:solidFill>
                <a:cs typeface="+mj-cs"/>
              </a:rPr>
              <a:t>進化</a:t>
            </a:r>
            <a:r>
              <a:rPr lang="en-US" dirty="0">
                <a:solidFill>
                  <a:srgbClr val="FFFFFF"/>
                </a:solidFill>
                <a:cs typeface="+mj-cs"/>
              </a:rPr>
              <a:t>?</a:t>
            </a:r>
          </a:p>
        </p:txBody>
      </p:sp>
      <p:pic>
        <p:nvPicPr>
          <p:cNvPr id="237158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3" y="76200"/>
            <a:ext cx="5214937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71589" name="Rectangle 5"/>
          <p:cNvSpPr>
            <a:spLocks noChangeArrowheads="1"/>
          </p:cNvSpPr>
          <p:nvPr/>
        </p:nvSpPr>
        <p:spPr bwMode="auto">
          <a:xfrm>
            <a:off x="2590800" y="76200"/>
            <a:ext cx="65532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pic>
        <p:nvPicPr>
          <p:cNvPr id="2371590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50575">
            <a:off x="3120045" y="1630539"/>
            <a:ext cx="5638800" cy="307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F7D65FFB-3FE8-A44D-B07C-CA4D4EBA63DD}"/>
              </a:ext>
            </a:extLst>
          </p:cNvPr>
          <p:cNvSpPr>
            <a:spLocks noChangeArrowheads="1"/>
          </p:cNvSpPr>
          <p:nvPr/>
        </p:nvSpPr>
        <p:spPr bwMode="auto">
          <a:xfrm rot="20837825">
            <a:off x="4895553" y="1471265"/>
            <a:ext cx="3835400" cy="3013075"/>
          </a:xfrm>
          <a:prstGeom prst="rect">
            <a:avLst/>
          </a:prstGeom>
          <a:solidFill>
            <a:srgbClr val="4100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br>
              <a:rPr lang="en-US" altLang="zh-CN" sz="4400" b="1" dirty="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</a:br>
            <a:r>
              <a:rPr lang="zh-CN" altLang="en-US" sz="4400" b="1" dirty="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超級爸爸</a:t>
            </a:r>
            <a:br>
              <a:rPr lang="en-US" altLang="zh-CN" sz="4400" b="1" dirty="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</a:br>
            <a:r>
              <a:rPr lang="en-US" altLang="zh-CN" sz="7200" b="1" dirty="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?</a:t>
            </a:r>
            <a:endParaRPr lang="en-US" altLang="zh-CN" sz="4400" dirty="0">
              <a:solidFill>
                <a:srgbClr val="FFFFFF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371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71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71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715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71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158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3736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373635" name="Rectangle 3"/>
          <p:cNvSpPr>
            <a:spLocks noGrp="1" noChangeArrowheads="1"/>
          </p:cNvSpPr>
          <p:nvPr>
            <p:ph type="title"/>
          </p:nvPr>
        </p:nvSpPr>
        <p:spPr>
          <a:xfrm>
            <a:off x="5486400" y="609600"/>
            <a:ext cx="3352800" cy="37338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>
                <a:solidFill>
                  <a:srgbClr val="FFFFFF"/>
                </a:solidFill>
                <a:cs typeface="+mj-cs"/>
              </a:rPr>
              <a:t>神在第六天創造了恐龍</a:t>
            </a:r>
            <a:endParaRPr lang="en-US" dirty="0">
              <a:solidFill>
                <a:srgbClr val="FFFFFF"/>
              </a:solidFill>
              <a:cs typeface="+mj-cs"/>
            </a:endParaRPr>
          </a:p>
        </p:txBody>
      </p:sp>
      <p:pic>
        <p:nvPicPr>
          <p:cNvPr id="237363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48940">
            <a:off x="457200" y="-76200"/>
            <a:ext cx="508635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Bar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3756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37568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153400" cy="18288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>
                <a:solidFill>
                  <a:srgbClr val="FFFFFF"/>
                </a:solidFill>
                <a:cs typeface="+mj-cs"/>
              </a:rPr>
              <a:t>進化是跟據演變的理論，而這理論很容易被矇騙！</a:t>
            </a:r>
            <a:endParaRPr lang="en-US" dirty="0">
              <a:solidFill>
                <a:srgbClr val="FFFFFF"/>
              </a:solidFill>
              <a:cs typeface="+mj-cs"/>
            </a:endParaRPr>
          </a:p>
        </p:txBody>
      </p:sp>
      <p:pic>
        <p:nvPicPr>
          <p:cNvPr id="237568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05510">
            <a:off x="-533400" y="1981200"/>
            <a:ext cx="629443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75685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16694">
            <a:off x="3862388" y="3657600"/>
            <a:ext cx="573881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57546BE6-4648-354E-A6F2-6AC7B7DB62B5}"/>
              </a:ext>
            </a:extLst>
          </p:cNvPr>
          <p:cNvSpPr txBox="1">
            <a:spLocks noChangeArrowheads="1"/>
          </p:cNvSpPr>
          <p:nvPr/>
        </p:nvSpPr>
        <p:spPr bwMode="auto">
          <a:xfrm rot="537810">
            <a:off x="403420" y="1970302"/>
            <a:ext cx="3505200" cy="58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200" b="1" dirty="0">
                <a:solidFill>
                  <a:srgbClr val="000099"/>
                </a:solidFill>
                <a:latin typeface="DFKai-SB" charset="0"/>
                <a:ea typeface="DFKai-SB" charset="0"/>
                <a:cs typeface="DFKai-SB" charset="0"/>
              </a:rPr>
              <a:t>進化的童話故事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3777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377731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1295400"/>
            <a:ext cx="3352800" cy="3733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FF"/>
                </a:solidFill>
                <a:cs typeface="+mj-cs"/>
              </a:rPr>
              <a:t>Expelled Movie Clip</a:t>
            </a:r>
          </a:p>
        </p:txBody>
      </p:sp>
      <p:pic>
        <p:nvPicPr>
          <p:cNvPr id="270340" name="Picture 4" descr="expelled-flyer-hori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5BD9DDAD-6128-B043-A80A-4DB7B23CE08B}"/>
              </a:ext>
            </a:extLst>
          </p:cNvPr>
          <p:cNvSpPr txBox="1">
            <a:spLocks noChangeArrowheads="1"/>
          </p:cNvSpPr>
          <p:nvPr/>
        </p:nvSpPr>
        <p:spPr bwMode="auto">
          <a:xfrm rot="21048121">
            <a:off x="1981200" y="2646956"/>
            <a:ext cx="4724400" cy="7694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4400" b="1" dirty="0">
                <a:solidFill>
                  <a:srgbClr val="FF0000"/>
                </a:solidFill>
                <a:latin typeface="DFKai-SB" charset="0"/>
                <a:ea typeface="DFKai-SB" charset="0"/>
                <a:cs typeface="DFKai-SB" charset="0"/>
              </a:rPr>
              <a:t>智慧不被允許</a:t>
            </a:r>
            <a:endParaRPr lang="en-US" altLang="zh-TW" sz="4400" b="1" dirty="0">
              <a:solidFill>
                <a:srgbClr val="FF0000"/>
              </a:solidFill>
              <a:latin typeface="DFKai-SB" charset="0"/>
              <a:ea typeface="DFKai-SB" charset="0"/>
              <a:cs typeface="DFKai-SB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37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  <p:sp>
        <p:nvSpPr>
          <p:cNvPr id="237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237978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274434" name="Picture 2" descr="pps cebarre 9"/>
          <p:cNvPicPr>
            <a:picLocks noChangeAspect="1" noChangeArrowheads="1"/>
          </p:cNvPicPr>
          <p:nvPr/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18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231616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806450" indent="-806450" algn="l" eaLnBrk="1" hangingPunct="1">
              <a:defRPr/>
            </a:pPr>
            <a:r>
              <a:rPr lang="en-US" b="1" dirty="0">
                <a:solidFill>
                  <a:schemeClr val="bg1"/>
                </a:solidFill>
                <a:cs typeface="+mj-cs"/>
              </a:rPr>
              <a:t>III. </a:t>
            </a:r>
            <a:r>
              <a:rPr lang="zh-TW" altLang="en-US" b="1" dirty="0">
                <a:solidFill>
                  <a:schemeClr val="bg1"/>
                </a:solidFill>
                <a:cs typeface="+mj-cs"/>
              </a:rPr>
              <a:t>神是王也是創造者，我們必需</a:t>
            </a:r>
            <a:r>
              <a:rPr lang="zh-TW" altLang="en-US" b="1" dirty="0">
                <a:solidFill>
                  <a:srgbClr val="FFFF00"/>
                </a:solidFill>
                <a:cs typeface="+mj-cs"/>
              </a:rPr>
              <a:t>保衞</a:t>
            </a:r>
            <a:r>
              <a:rPr lang="zh-TW" altLang="en-US" b="1" dirty="0">
                <a:solidFill>
                  <a:schemeClr val="bg1"/>
                </a:solidFill>
              </a:rPr>
              <a:t>一切</a:t>
            </a:r>
            <a:r>
              <a:rPr lang="zh-TW" altLang="en-US" b="1" dirty="0">
                <a:solidFill>
                  <a:schemeClr val="bg1"/>
                </a:solidFill>
                <a:cs typeface="+mj-cs"/>
              </a:rPr>
              <a:t>對神的抨擊。</a:t>
            </a:r>
            <a:endParaRPr lang="en-US" dirty="0">
              <a:cs typeface="+mj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" name="Google Shape;5959;p731"/>
          <p:cNvSpPr txBox="1">
            <a:spLocks noGrp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24-Hour View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60" name="Google Shape;5960;p7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-152400"/>
            <a:ext cx="6018213" cy="716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961;p731">
            <a:extLst>
              <a:ext uri="{FF2B5EF4-FFF2-40B4-BE49-F238E27FC236}">
                <a16:creationId xmlns:a16="http://schemas.microsoft.com/office/drawing/2014/main" id="{CD279D48-1C4A-CD48-9A10-3DBF6E57137F}"/>
              </a:ext>
            </a:extLst>
          </p:cNvPr>
          <p:cNvSpPr/>
          <p:nvPr/>
        </p:nvSpPr>
        <p:spPr>
          <a:xfrm>
            <a:off x="4643438" y="2492375"/>
            <a:ext cx="1944687" cy="1296988"/>
          </a:xfrm>
          <a:prstGeom prst="wedgeRoundRectCallout">
            <a:avLst>
              <a:gd name="adj1" fmla="val 58378"/>
              <a:gd name="adj2" fmla="val 34115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5963;p731">
            <a:extLst>
              <a:ext uri="{FF2B5EF4-FFF2-40B4-BE49-F238E27FC236}">
                <a16:creationId xmlns:a16="http://schemas.microsoft.com/office/drawing/2014/main" id="{153F1D50-2FD6-B141-98BC-7EB3E9027C02}"/>
              </a:ext>
            </a:extLst>
          </p:cNvPr>
          <p:cNvSpPr/>
          <p:nvPr/>
        </p:nvSpPr>
        <p:spPr>
          <a:xfrm>
            <a:off x="5148263" y="4221163"/>
            <a:ext cx="1511300" cy="1223962"/>
          </a:xfrm>
          <a:prstGeom prst="wedgeRoundRectCallout">
            <a:avLst>
              <a:gd name="adj1" fmla="val -85187"/>
              <a:gd name="adj2" fmla="val -5821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61" name="Google Shape;5961;p731"/>
          <p:cNvSpPr/>
          <p:nvPr/>
        </p:nvSpPr>
        <p:spPr>
          <a:xfrm>
            <a:off x="4643438" y="2492375"/>
            <a:ext cx="1944687" cy="1296988"/>
          </a:xfrm>
          <a:prstGeom prst="wedgeRoundRectCallout">
            <a:avLst>
              <a:gd name="adj1" fmla="val 58378"/>
              <a:gd name="adj2" fmla="val 34115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哪，你現在要做什麼呢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63" name="Google Shape;5963;p731"/>
          <p:cNvSpPr/>
          <p:nvPr/>
        </p:nvSpPr>
        <p:spPr>
          <a:xfrm>
            <a:off x="5148263" y="4221163"/>
            <a:ext cx="1511300" cy="1223962"/>
          </a:xfrm>
          <a:prstGeom prst="wedgeRoundRectCallout">
            <a:avLst>
              <a:gd name="adj1" fmla="val -85187"/>
              <a:gd name="adj2" fmla="val -5821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我要稱它為一天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。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65" name="Google Shape;5965;p731"/>
          <p:cNvSpPr/>
          <p:nvPr/>
        </p:nvSpPr>
        <p:spPr>
          <a:xfrm>
            <a:off x="3276600" y="260350"/>
            <a:ext cx="4319588" cy="2016125"/>
          </a:xfrm>
          <a:prstGeom prst="wedgeRoundRectCallout">
            <a:avLst>
              <a:gd name="adj1" fmla="val -28630"/>
              <a:gd name="adj2" fmla="val 75514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呀，我剛剛在地上造了以24小時為期的白晝和黑夜。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284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1" grpId="0" animBg="1"/>
      <p:bldP spid="59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16793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29" name="Picture 2" descr="scroll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6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49250"/>
            <a:ext cx="7772400" cy="1022350"/>
          </a:xfrm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為甚麼是</a:t>
            </a:r>
            <a:r>
              <a:rPr lang="en-US" altLang="zh-TW" sz="60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24</a:t>
            </a:r>
            <a:r>
              <a:rPr lang="zh-TW" alt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小時？</a:t>
            </a:r>
            <a:endParaRPr lang="en-US" sz="6000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6821" name="Text Box 5"/>
          <p:cNvSpPr txBox="1">
            <a:spLocks noChangeArrowheads="1"/>
          </p:cNvSpPr>
          <p:nvPr/>
        </p:nvSpPr>
        <p:spPr bwMode="auto">
          <a:xfrm>
            <a:off x="228600" y="2895600"/>
            <a:ext cx="8686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ja-JP" alt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諸天借著耶和華的話而造，天上的萬象借著他口中的氣而成。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r>
              <a:rPr lang="zh-TW" alt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</a:t>
            </a:r>
            <a:r>
              <a:rPr lang="ja-JP" alt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詩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33:6)</a:t>
            </a:r>
            <a:endParaRPr 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2466822" name="Text Box 6"/>
          <p:cNvSpPr txBox="1">
            <a:spLocks noChangeArrowheads="1"/>
          </p:cNvSpPr>
          <p:nvPr/>
        </p:nvSpPr>
        <p:spPr bwMode="auto">
          <a:xfrm>
            <a:off x="685800" y="4816475"/>
            <a:ext cx="794067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ja-JP" alt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毫無疑問地，這裏不會有延</a:t>
            </a:r>
            <a:r>
              <a:rPr lang="zh-TW" alt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遲的想法，或反複試驗的過程，或一個循序漸進的實現</a:t>
            </a:r>
            <a:r>
              <a:rPr lang="en-US" altLang="zh-TW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b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</a:br>
            <a:r>
              <a:rPr lang="en-US" altLang="ja-JP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– John Whitcomb, </a:t>
            </a:r>
            <a:r>
              <a:rPr lang="en-US" altLang="ja-JP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The Early Earth</a:t>
            </a:r>
            <a:r>
              <a:rPr lang="en-US" altLang="ja-JP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, 24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2466823" name="Rectangle 7"/>
          <p:cNvSpPr>
            <a:spLocks noChangeArrowheads="1"/>
          </p:cNvSpPr>
          <p:nvPr/>
        </p:nvSpPr>
        <p:spPr bwMode="auto">
          <a:xfrm>
            <a:off x="76200" y="1752600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瞬間的創造</a:t>
            </a:r>
            <a:endParaRPr lang="en-U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429625" y="0"/>
            <a:ext cx="714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70b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6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466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2466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6821" grpId="0"/>
      <p:bldP spid="2466822" grpId="0"/>
      <p:bldP spid="2466823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7" name="Picture 2" descr="scroll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8869" name="Rectangle 5"/>
          <p:cNvSpPr>
            <a:spLocks noChangeArrowheads="1"/>
          </p:cNvSpPr>
          <p:nvPr/>
        </p:nvSpPr>
        <p:spPr bwMode="auto">
          <a:xfrm>
            <a:off x="76200" y="17526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瞬間的創造</a:t>
            </a:r>
            <a:r>
              <a:rPr lang="zh-TW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詩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33:6)</a:t>
            </a: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晚上和早晨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endParaRPr lang="en-U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429625" y="0"/>
            <a:ext cx="714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70b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4CB14DC-B45A-6340-9730-E26301634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49250"/>
            <a:ext cx="77724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為甚麼是</a:t>
            </a:r>
            <a:r>
              <a:rPr lang="en-US" altLang="zh-TW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24</a:t>
            </a:r>
            <a:r>
              <a:rPr lang="zh-TW" alt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小時？</a:t>
            </a:r>
            <a:endParaRPr lang="en-US" sz="6000" kern="0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8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8869" grpId="0" build="p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5" name="Picture 2" descr="Nighttime with Lake and Northern Lights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00" y="57150"/>
            <a:ext cx="8966200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09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93080"/>
            <a:ext cx="9144000" cy="19558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>
                <a:solidFill>
                  <a:schemeClr val="bg1"/>
                </a:solidFill>
                <a:ea typeface="ＭＳ Ｐゴシック" pitchFamily="-112" charset="-128"/>
              </a:rPr>
              <a:t>除了創世記第一章，但</a:t>
            </a:r>
            <a: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  <a:t> 8:26 </a:t>
            </a:r>
            <a:r>
              <a:rPr lang="zh-TW" altLang="en-US" sz="4000" b="1" dirty="0">
                <a:solidFill>
                  <a:schemeClr val="bg1"/>
                </a:solidFill>
                <a:ea typeface="ＭＳ Ｐゴシック" pitchFamily="-112" charset="-128"/>
              </a:rPr>
              <a:t>也提及</a:t>
            </a:r>
            <a:br>
              <a:rPr lang="en-SG" altLang="zh-TW" sz="4000" b="1" dirty="0">
                <a:solidFill>
                  <a:schemeClr val="bg1"/>
                </a:solidFill>
                <a:ea typeface="ＭＳ Ｐゴシック" pitchFamily="-112" charset="-128"/>
              </a:rPr>
            </a:br>
            <a: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  <a:t>“</a:t>
            </a:r>
            <a:r>
              <a:rPr lang="zh-TW" altLang="en-US" sz="4000" b="1" dirty="0">
                <a:solidFill>
                  <a:schemeClr val="bg1"/>
                </a:solidFill>
                <a:ea typeface="ＭＳ Ｐゴシック" pitchFamily="-112" charset="-128"/>
              </a:rPr>
              <a:t>晚上和早晨</a:t>
            </a:r>
            <a: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  <a:t>”</a:t>
            </a:r>
            <a:b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</a:br>
            <a: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  <a:t>––</a:t>
            </a:r>
            <a:r>
              <a:rPr lang="zh-TW" altLang="en-US" sz="4000" b="1" dirty="0">
                <a:solidFill>
                  <a:schemeClr val="bg1"/>
                </a:solidFill>
                <a:ea typeface="ＭＳ Ｐゴシック" pitchFamily="-112" charset="-128"/>
              </a:rPr>
              <a:t> 從字面上的意思</a:t>
            </a:r>
            <a:endParaRPr lang="en-US" sz="4000" b="1" dirty="0">
              <a:solidFill>
                <a:schemeClr val="bg1"/>
              </a:solidFill>
              <a:ea typeface="ＭＳ Ｐゴシック" pitchFamily="-112" charset="-128"/>
            </a:endParaRPr>
          </a:p>
        </p:txBody>
      </p:sp>
      <p:sp>
        <p:nvSpPr>
          <p:cNvPr id="2470916" name="Rectangle 4"/>
          <p:cNvSpPr>
            <a:spLocks noChangeArrowheads="1"/>
          </p:cNvSpPr>
          <p:nvPr/>
        </p:nvSpPr>
        <p:spPr bwMode="auto">
          <a:xfrm>
            <a:off x="251520" y="3505200"/>
            <a:ext cx="8748464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ja-JP" altLang="en-US" sz="4000" b="1">
                <a:solidFill>
                  <a:srgbClr val="FFFFFF"/>
                </a:solidFill>
                <a:cs typeface="Arial" charset="0"/>
              </a:rPr>
              <a:t>“</a:t>
            </a:r>
            <a:r>
              <a:rPr lang="ja-JP" altLang="en-US" sz="4000" b="1">
                <a:solidFill>
                  <a:srgbClr val="FFFF00"/>
                </a:solidFill>
                <a:cs typeface="Arial" charset="0"/>
              </a:rPr>
              <a:t>晚上和早晨</a:t>
            </a:r>
            <a:r>
              <a:rPr lang="ja-JP" altLang="en-US" sz="4000" b="1">
                <a:solidFill>
                  <a:srgbClr val="FFFFFF"/>
                </a:solidFill>
                <a:cs typeface="Arial" charset="0"/>
              </a:rPr>
              <a:t>的異象是確實的，但要將這個異象保密，因為那是關於將來許多的日子。”</a:t>
            </a:r>
            <a:r>
              <a:rPr lang="en-US" altLang="ja-JP" sz="3200" b="1" dirty="0">
                <a:solidFill>
                  <a:srgbClr val="FFFFFF"/>
                </a:solidFill>
                <a:cs typeface="Arial" charset="0"/>
              </a:rPr>
              <a:t> (NASB)</a:t>
            </a:r>
            <a:endParaRPr lang="en-US" sz="4000" b="1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3" name="Picture 2" descr="scroll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2965" name="Rectangle 5"/>
          <p:cNvSpPr>
            <a:spLocks noChangeArrowheads="1"/>
          </p:cNvSpPr>
          <p:nvPr/>
        </p:nvSpPr>
        <p:spPr bwMode="auto">
          <a:xfrm>
            <a:off x="152400" y="19050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瞬間的創造</a:t>
            </a:r>
            <a:r>
              <a:rPr lang="zh-TW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詩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33:6)</a:t>
            </a: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“晚上和早晨”</a:t>
            </a:r>
            <a:endParaRPr lang="en-US" altLang="ja-JP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數字的形容詞</a:t>
            </a:r>
            <a:r>
              <a:rPr lang="zh-TW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</a:t>
            </a: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“第一⋯⋯”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</a:t>
            </a:r>
            <a:endParaRPr lang="en-U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2472967" name="Rectangle 7"/>
          <p:cNvSpPr>
            <a:spLocks noChangeArrowheads="1"/>
          </p:cNvSpPr>
          <p:nvPr/>
        </p:nvSpPr>
        <p:spPr bwMode="auto">
          <a:xfrm>
            <a:off x="990600" y="4260304"/>
            <a:ext cx="7848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None/>
              <a:defRPr/>
            </a:pPr>
            <a:r>
              <a:rPr lang="en-US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跟據希伯來文，如果</a:t>
            </a:r>
            <a:r>
              <a:rPr lang="zh-TW" alt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在</a:t>
            </a:r>
            <a: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en-US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日</a:t>
            </a:r>
            <a: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r>
              <a:rPr lang="en-US" altLang="ja-JP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(</a:t>
            </a:r>
            <a:r>
              <a:rPr lang="en-US" altLang="ja-JP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yom</a:t>
            </a:r>
            <a:r>
              <a:rPr lang="en-US" altLang="ja-JP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 </a:t>
            </a:r>
            <a:r>
              <a:rPr lang="ja-JP" alt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之前帶有一個數字的形容詞，那麼</a:t>
            </a:r>
            <a:r>
              <a:rPr lang="en-US" altLang="ja-JP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ja-JP" alt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日</a:t>
            </a:r>
            <a:r>
              <a:rPr lang="en-US" altLang="ja-JP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r>
              <a:rPr lang="ja-JP" alt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要按照字面意思來解</a:t>
            </a:r>
            <a:r>
              <a:rPr lang="zh-TW" alt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釋！</a:t>
            </a:r>
            <a:endParaRPr lang="en-US" sz="36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839B25F-2874-3840-88F9-648A26350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49250"/>
            <a:ext cx="77724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為甚麼是</a:t>
            </a:r>
            <a:r>
              <a:rPr lang="en-US" altLang="zh-TW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24</a:t>
            </a:r>
            <a:r>
              <a:rPr lang="zh-TW" alt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小時？</a:t>
            </a:r>
            <a:endParaRPr lang="en-US" sz="6000" kern="0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2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72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2965" grpId="0" build="p" autoUpdateAnimBg="0"/>
      <p:bldP spid="247296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1" name="Picture 2" descr="tabernacle1enlarg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50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ea typeface="ＭＳ Ｐゴシック" charset="0"/>
              </a:rPr>
              <a:t>民數記</a:t>
            </a:r>
            <a:r>
              <a:rPr 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ea typeface="ＭＳ Ｐゴシック" charset="0"/>
              </a:rPr>
              <a:t> 7:12</a:t>
            </a:r>
            <a:endParaRPr lang="en-US" b="1" dirty="0">
              <a:effectLst>
                <a:glow rad="228600">
                  <a:schemeClr val="tx1">
                    <a:alpha val="99000"/>
                  </a:schemeClr>
                </a:glow>
              </a:effectLst>
              <a:ea typeface="ＭＳ Ｐゴシック" charset="0"/>
            </a:endParaRPr>
          </a:p>
        </p:txBody>
      </p:sp>
      <p:sp>
        <p:nvSpPr>
          <p:cNvPr id="2475012" name="Rectangle 4"/>
          <p:cNvSpPr>
            <a:spLocks noChangeArrowheads="1"/>
          </p:cNvSpPr>
          <p:nvPr/>
        </p:nvSpPr>
        <p:spPr bwMode="auto">
          <a:xfrm>
            <a:off x="76200" y="2362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TW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“</a:t>
            </a:r>
            <a:r>
              <a:rPr lang="zh-TW" altLang="en-US" sz="4400" b="1" dirty="0">
                <a:solidFill>
                  <a:srgbClr val="FFFF00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頭一天</a:t>
            </a:r>
            <a:r>
              <a:rPr lang="zh-TW" altLang="en-US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獻上供物的，是猶大支派的亞米拿達的兒子拿順。</a:t>
            </a:r>
            <a:r>
              <a:rPr lang="en-US" altLang="zh-TW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”</a:t>
            </a:r>
            <a:endParaRPr lang="en-US" sz="4400" b="1" dirty="0">
              <a:solidFill>
                <a:srgbClr val="000000"/>
              </a:solidFill>
              <a:effectLst>
                <a:glow rad="228600">
                  <a:schemeClr val="tx1">
                    <a:alpha val="99000"/>
                  </a:schemeClr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525094"/>
      </p:ext>
    </p:extLst>
  </p:cSld>
  <p:clrMapOvr>
    <a:masterClrMapping/>
  </p:clrMapOvr>
  <p:transition spd="med">
    <p:randomBar dir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69" name="Picture 2" descr="scrolls">
            <a:hlinkClick r:id="rId3" action="ppaction://hlinkpres?slideindex=10&amp;slidetitle=The Mystery of the Genesis  5 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7061" name="Rectangle 5"/>
          <p:cNvSpPr>
            <a:spLocks noChangeArrowheads="1"/>
          </p:cNvSpPr>
          <p:nvPr/>
        </p:nvSpPr>
        <p:spPr bwMode="auto">
          <a:xfrm>
            <a:off x="0" y="1905000"/>
            <a:ext cx="8915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瞬間的創造</a:t>
            </a:r>
            <a:r>
              <a:rPr lang="zh-TW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詩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33:6)</a:t>
            </a: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“晚上和早晨”</a:t>
            </a:r>
            <a:endParaRPr lang="en-US" altLang="ja-JP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數字的形容詞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(</a:t>
            </a: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“第一⋯⋯”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</a:t>
            </a: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工作和休息的方</a:t>
            </a:r>
            <a:r>
              <a:rPr lang="zh-TW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式</a:t>
            </a:r>
            <a:endParaRPr lang="en-U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658ED88-E036-2644-B685-96257BE1E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49250"/>
            <a:ext cx="77724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為甚麼是</a:t>
            </a:r>
            <a:r>
              <a:rPr lang="en-US" altLang="zh-TW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24</a:t>
            </a:r>
            <a:r>
              <a:rPr lang="zh-TW" alt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小時？</a:t>
            </a:r>
            <a:endParaRPr lang="en-US" sz="6000" kern="0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7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7061" grpId="0" build="p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7" name="Picture 1" descr="calendar-fu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4925" y="44450"/>
            <a:ext cx="5905500" cy="1439863"/>
          </a:xfrm>
          <a:solidFill>
            <a:srgbClr val="3333CC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一星期有七天的規律是源自創世記第一章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5" name="Picture 2" descr="scroll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1157" name="Rectangle 5"/>
          <p:cNvSpPr>
            <a:spLocks noChangeArrowheads="1"/>
          </p:cNvSpPr>
          <p:nvPr/>
        </p:nvSpPr>
        <p:spPr bwMode="auto">
          <a:xfrm>
            <a:off x="76200" y="182880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瞬間的創造</a:t>
            </a:r>
            <a:r>
              <a:rPr lang="zh-TW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詩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33:6)</a:t>
            </a: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“晚上和早晨”</a:t>
            </a:r>
            <a:endParaRPr lang="en-US" altLang="ja-JP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數字的形容詞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(</a:t>
            </a: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“第一⋯⋯”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</a:t>
            </a: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工作和休息的方</a:t>
            </a:r>
            <a:r>
              <a:rPr lang="zh-TW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式</a:t>
            </a:r>
            <a:endParaRPr lang="en-U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太陽和月亮在第四天才被創造</a:t>
            </a:r>
            <a:endParaRPr lang="en-U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FCEC5A9-5336-4B44-8B65-C8157381C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49250"/>
            <a:ext cx="77724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為甚麼是</a:t>
            </a:r>
            <a:r>
              <a:rPr lang="en-US" altLang="zh-TW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24</a:t>
            </a:r>
            <a:r>
              <a:rPr lang="zh-TW" alt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小時？</a:t>
            </a:r>
            <a:endParaRPr lang="en-US" sz="6000" kern="0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1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1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1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1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1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1157" grpId="0" build="p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3" name="Picture 2" descr="creation-hand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46338"/>
            <a:ext cx="47879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189235"/>
            <a:ext cx="7020272" cy="2879725"/>
          </a:xfrm>
        </p:spPr>
        <p:txBody>
          <a:bodyPr anchor="t"/>
          <a:lstStyle/>
          <a:p>
            <a:pPr>
              <a:defRPr/>
            </a:pPr>
            <a:r>
              <a:rPr lang="zh-TW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要保護你對創造的基礎信仰！</a:t>
            </a:r>
            <a:endParaRPr lang="en-US" sz="6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Psalm 11:3 KJV 00422</a:t>
            </a:r>
          </a:p>
        </p:txBody>
      </p:sp>
      <p:sp>
        <p:nvSpPr>
          <p:cNvPr id="409603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0960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605" name="Text Box 5"/>
          <p:cNvSpPr txBox="1">
            <a:spLocks noChangeArrowheads="1"/>
          </p:cNvSpPr>
          <p:nvPr/>
        </p:nvSpPr>
        <p:spPr bwMode="auto">
          <a:xfrm>
            <a:off x="228600" y="533400"/>
            <a:ext cx="8474075" cy="366254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8800" b="1" dirty="0">
                <a:solidFill>
                  <a:srgbClr val="FFFFFF"/>
                </a:solidFill>
              </a:rPr>
              <a:t>詩篇</a:t>
            </a:r>
            <a:r>
              <a:rPr lang="en-US" sz="8800" b="1" dirty="0">
                <a:solidFill>
                  <a:srgbClr val="FFFFFF"/>
                </a:solidFill>
              </a:rPr>
              <a:t> 11:3</a:t>
            </a:r>
            <a:endParaRPr lang="en-US" sz="7200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zh-TW" altLang="en-US" sz="7200" dirty="0">
                <a:solidFill>
                  <a:srgbClr val="FFFFFF"/>
                </a:solidFill>
              </a:rPr>
              <a:t>根基既然毀壞，義人還能作甚麽呢？</a:t>
            </a:r>
            <a:endParaRPr lang="en-US" sz="7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82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73283" name="Rectangle 3"/>
          <p:cNvSpPr>
            <a:spLocks noGrp="1" noChangeArrowheads="1"/>
          </p:cNvSpPr>
          <p:nvPr>
            <p:ph type="title"/>
          </p:nvPr>
        </p:nvSpPr>
        <p:spPr>
          <a:xfrm>
            <a:off x="4469953" y="277813"/>
            <a:ext cx="4854575" cy="10937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3600" b="1" dirty="0">
                <a:solidFill>
                  <a:schemeClr val="bg1"/>
                </a:solidFill>
                <a:cs typeface="+mj-cs"/>
              </a:rPr>
              <a:t>《</a:t>
            </a:r>
            <a:r>
              <a:rPr lang="zh-TW" altLang="en-US" sz="3600" b="1" dirty="0">
                <a:solidFill>
                  <a:schemeClr val="bg1"/>
                </a:solidFill>
                <a:cs typeface="+mj-cs"/>
              </a:rPr>
              <a:t>阿特拉哈西斯史詩</a:t>
            </a:r>
            <a:r>
              <a:rPr lang="en-US" altLang="zh-TW" sz="3600" b="1" dirty="0">
                <a:solidFill>
                  <a:schemeClr val="bg1"/>
                </a:solidFill>
                <a:cs typeface="+mj-cs"/>
              </a:rPr>
              <a:t>》</a:t>
            </a:r>
            <a:endParaRPr lang="en-US" sz="3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273284" name="Rectangle 4"/>
          <p:cNvSpPr>
            <a:spLocks noChangeArrowheads="1"/>
          </p:cNvSpPr>
          <p:nvPr/>
        </p:nvSpPr>
        <p:spPr bwMode="auto">
          <a:xfrm>
            <a:off x="250825" y="333375"/>
            <a:ext cx="35052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None/>
              <a:defRPr/>
            </a:pPr>
            <a:r>
              <a:rPr lang="ja-JP" altLang="en-US" sz="3200" b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“讓生育女神創造後代，也</a:t>
            </a:r>
            <a:r>
              <a:rPr lang="ja-JP" altLang="en-US" sz="3200" b="1">
                <a:solidFill>
                  <a:srgbClr val="FFFF00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cs typeface="+mn-cs"/>
              </a:rPr>
              <a:t>讓人承擔眾神的勞累</a:t>
            </a:r>
            <a:r>
              <a:rPr lang="ja-JP" altLang="en-US" sz="3200" b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⋯⋯創造人類使他們可以承受枷鎖⋯⋯把寧圖女神</a:t>
            </a:r>
            <a:r>
              <a:rPr lang="en-US" altLang="ja-JP" sz="32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(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Nintu</a:t>
            </a:r>
            <a:r>
              <a:rPr lang="en-US" altLang="ja-JP" sz="32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)</a:t>
            </a:r>
            <a:r>
              <a:rPr lang="zh-TW" altLang="en-US" sz="32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混合泥土，讓神與人完全融合在泥土中，這樣神的肉身裏會有靈</a:t>
            </a:r>
            <a:r>
              <a:rPr lang="en-US" altLang="zh-TW" sz="32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”</a:t>
            </a:r>
            <a:br>
              <a:rPr lang="en-US" sz="32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cs typeface="+mn-cs"/>
              </a:rPr>
            </a:b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cs typeface="+mn-cs"/>
              </a:rPr>
              <a:t>(Arnold/Beyer, 24)</a:t>
            </a:r>
            <a:endParaRPr lang="en-US" sz="3200" b="1" dirty="0">
              <a:solidFill>
                <a:srgbClr val="FFFFFF"/>
              </a:solidFill>
              <a:effectLst>
                <a:glow rad="101600">
                  <a:schemeClr val="bg1">
                    <a:alpha val="89000"/>
                  </a:schemeClr>
                </a:glow>
              </a:effectLst>
              <a:cs typeface="+mn-cs"/>
            </a:endParaRPr>
          </a:p>
        </p:txBody>
      </p:sp>
      <p:sp>
        <p:nvSpPr>
          <p:cNvPr id="2273285" name="Rectangle 5"/>
          <p:cNvSpPr>
            <a:spLocks noChangeArrowheads="1"/>
          </p:cNvSpPr>
          <p:nvPr/>
        </p:nvSpPr>
        <p:spPr bwMode="auto">
          <a:xfrm>
            <a:off x="4495800" y="1447800"/>
            <a:ext cx="46482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10199"/>
              </a:buClr>
              <a:buSzPct val="75000"/>
              <a:buFont typeface="Wingdings" charset="0"/>
              <a:buChar char="l"/>
              <a:defRPr/>
            </a:pPr>
            <a:r>
              <a:rPr lang="zh-TW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阿卡德公元前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1650</a:t>
            </a:r>
            <a:r>
              <a:rPr lang="zh-TW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年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10199"/>
              </a:buClr>
              <a:buSzPct val="75000"/>
              <a:buFont typeface="Wingdings" charset="0"/>
              <a:buChar char="l"/>
              <a:defRPr/>
            </a:pPr>
            <a:r>
              <a:rPr lang="zh-TW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關於創造和洪水的故事</a:t>
            </a:r>
            <a:endParaRPr lang="en-US" altLang="zh-TW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10199"/>
              </a:buClr>
              <a:buSzPct val="75000"/>
              <a:buFont typeface="Wingdings" charset="0"/>
              <a:buChar char="l"/>
              <a:defRPr/>
            </a:pPr>
            <a:r>
              <a:rPr lang="zh-TW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創造人是為了幫助勞累過度的眾神們</a:t>
            </a:r>
            <a:endParaRPr lang="en-SG" altLang="zh-TW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10199"/>
              </a:buClr>
              <a:buSzPct val="75000"/>
              <a:buFont typeface="Wingdings" charset="0"/>
              <a:buChar char="l"/>
              <a:defRPr/>
            </a:pPr>
            <a:r>
              <a:rPr lang="zh-TW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人是用泥土所造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House 1 00418</a:t>
            </a:r>
          </a:p>
        </p:txBody>
      </p:sp>
      <p:sp>
        <p:nvSpPr>
          <p:cNvPr id="391171" name="Freeform 3"/>
          <p:cNvSpPr>
            <a:spLocks/>
          </p:cNvSpPr>
          <p:nvPr/>
        </p:nvSpPr>
        <p:spPr bwMode="auto">
          <a:xfrm>
            <a:off x="1722438" y="0"/>
            <a:ext cx="5697537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House 2 00419</a:t>
            </a:r>
          </a:p>
        </p:txBody>
      </p:sp>
      <p:sp>
        <p:nvSpPr>
          <p:cNvPr id="393219" name="Freeform 3"/>
          <p:cNvSpPr>
            <a:spLocks/>
          </p:cNvSpPr>
          <p:nvPr/>
        </p:nvSpPr>
        <p:spPr bwMode="auto">
          <a:xfrm>
            <a:off x="1882775" y="0"/>
            <a:ext cx="5376863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House 3 00420</a:t>
            </a:r>
          </a:p>
        </p:txBody>
      </p:sp>
      <p:sp>
        <p:nvSpPr>
          <p:cNvPr id="395267" name="Freeform 3"/>
          <p:cNvSpPr>
            <a:spLocks/>
          </p:cNvSpPr>
          <p:nvPr/>
        </p:nvSpPr>
        <p:spPr bwMode="auto">
          <a:xfrm>
            <a:off x="1830388" y="0"/>
            <a:ext cx="5481637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Blocks-Genesis Doctrine &amp; Doctrines 00405</a:t>
            </a:r>
          </a:p>
        </p:txBody>
      </p:sp>
      <p:sp>
        <p:nvSpPr>
          <p:cNvPr id="413699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1370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3701" name="AutoShape 5" descr="White marble"/>
          <p:cNvSpPr>
            <a:spLocks noChangeArrowheads="1"/>
          </p:cNvSpPr>
          <p:nvPr/>
        </p:nvSpPr>
        <p:spPr bwMode="auto">
          <a:xfrm>
            <a:off x="838200" y="5181600"/>
            <a:ext cx="3048000" cy="1066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44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創世記</a:t>
            </a:r>
            <a:endParaRPr lang="en-US" sz="4400" b="1" dirty="0">
              <a:effectLst>
                <a:outerShdw blurRad="38100" dist="38100" dir="2700000" algn="tl">
                  <a:srgbClr val="DDDDDD"/>
                </a:outerShdw>
              </a:effectLst>
              <a:latin typeface="Arial Narrow Bold" charset="0"/>
            </a:endParaRPr>
          </a:p>
        </p:txBody>
      </p:sp>
      <p:sp>
        <p:nvSpPr>
          <p:cNvPr id="413702" name="AutoShape 6" descr="White marble"/>
          <p:cNvSpPr>
            <a:spLocks noChangeArrowheads="1"/>
          </p:cNvSpPr>
          <p:nvPr/>
        </p:nvSpPr>
        <p:spPr bwMode="auto">
          <a:xfrm>
            <a:off x="838200" y="3276600"/>
            <a:ext cx="3048000" cy="19050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教義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3703" name="AutoShape 7" descr="White marble"/>
          <p:cNvSpPr>
            <a:spLocks noChangeArrowheads="1"/>
          </p:cNvSpPr>
          <p:nvPr/>
        </p:nvSpPr>
        <p:spPr bwMode="auto">
          <a:xfrm>
            <a:off x="5181600" y="5181600"/>
            <a:ext cx="3048000" cy="1066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44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創世記</a:t>
            </a:r>
            <a:endParaRPr lang="en-US" sz="4400" b="1" dirty="0">
              <a:effectLst>
                <a:outerShdw blurRad="38100" dist="38100" dir="2700000" algn="tl">
                  <a:srgbClr val="DDDDDD"/>
                </a:outerShdw>
              </a:effectLst>
              <a:latin typeface="Arial Narrow Bold" charset="0"/>
            </a:endParaRPr>
          </a:p>
        </p:txBody>
      </p:sp>
      <p:sp>
        <p:nvSpPr>
          <p:cNvPr id="413704" name="AutoShape 8" descr="White marble"/>
          <p:cNvSpPr>
            <a:spLocks noChangeArrowheads="1"/>
          </p:cNvSpPr>
          <p:nvPr/>
        </p:nvSpPr>
        <p:spPr bwMode="auto">
          <a:xfrm>
            <a:off x="5181600" y="44958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7</a:t>
            </a:r>
            <a:r>
              <a:rPr lang="zh-TW" altLang="en-US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 天的星期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3705" name="AutoShape 9" descr="White marble"/>
          <p:cNvSpPr>
            <a:spLocks noChangeArrowheads="1"/>
          </p:cNvSpPr>
          <p:nvPr/>
        </p:nvSpPr>
        <p:spPr bwMode="auto">
          <a:xfrm>
            <a:off x="5181600" y="38100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工作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3706" name="AutoShape 10" descr="White marble"/>
          <p:cNvSpPr>
            <a:spLocks noChangeArrowheads="1"/>
          </p:cNvSpPr>
          <p:nvPr/>
        </p:nvSpPr>
        <p:spPr bwMode="auto">
          <a:xfrm>
            <a:off x="5181600" y="31242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管轄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3707" name="AutoShape 11" descr="White marble"/>
          <p:cNvSpPr>
            <a:spLocks noChangeArrowheads="1"/>
          </p:cNvSpPr>
          <p:nvPr/>
        </p:nvSpPr>
        <p:spPr bwMode="auto">
          <a:xfrm>
            <a:off x="5181600" y="24384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詛咒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3708" name="AutoShape 12" descr="White marble"/>
          <p:cNvSpPr>
            <a:spLocks noChangeArrowheads="1"/>
          </p:cNvSpPr>
          <p:nvPr/>
        </p:nvSpPr>
        <p:spPr bwMode="auto">
          <a:xfrm>
            <a:off x="5181600" y="17526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最後的亞當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3709" name="AutoShape 13" descr="White marble"/>
          <p:cNvSpPr>
            <a:spLocks noChangeArrowheads="1"/>
          </p:cNvSpPr>
          <p:nvPr/>
        </p:nvSpPr>
        <p:spPr bwMode="auto">
          <a:xfrm>
            <a:off x="5181600" y="10668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第一次降</a:t>
            </a:r>
            <a:r>
              <a:rPr lang="zh-TW" altLang="en-US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臨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3710" name="AutoShape 14" descr="White marble"/>
          <p:cNvSpPr>
            <a:spLocks noChangeArrowheads="1"/>
          </p:cNvSpPr>
          <p:nvPr/>
        </p:nvSpPr>
        <p:spPr bwMode="auto">
          <a:xfrm>
            <a:off x="5181600" y="3810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第二次再來</a:t>
            </a:r>
            <a:endParaRPr lang="en-US" sz="2000" b="1" dirty="0">
              <a:latin typeface="Arial Narrow 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701" grpId="0" animBg="1" autoUpdateAnimBg="0"/>
      <p:bldP spid="413702" grpId="0" animBg="1" autoUpdateAnimBg="0"/>
      <p:bldP spid="413703" grpId="0" animBg="1" autoUpdateAnimBg="0"/>
      <p:bldP spid="413704" grpId="0" animBg="1" autoUpdateAnimBg="0"/>
      <p:bldP spid="413705" grpId="0" animBg="1" autoUpdateAnimBg="0"/>
      <p:bldP spid="413706" grpId="0" animBg="1" autoUpdateAnimBg="0"/>
      <p:bldP spid="413707" grpId="0" animBg="1" autoUpdateAnimBg="0"/>
      <p:bldP spid="413708" grpId="0" animBg="1" autoUpdateAnimBg="0"/>
      <p:bldP spid="413709" grpId="0" animBg="1" autoUpdateAnimBg="0"/>
      <p:bldP spid="413710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cs typeface="+mj-cs"/>
              </a:rPr>
              <a:t>Blocks-God</a:t>
            </a:r>
            <a:r>
              <a:rPr lang="fr-FR" dirty="0">
                <a:cs typeface="+mj-cs"/>
              </a:rPr>
              <a:t>'</a:t>
            </a:r>
            <a:r>
              <a:rPr lang="en-US" dirty="0">
                <a:cs typeface="+mj-cs"/>
              </a:rPr>
              <a:t>s Word &amp; Man</a:t>
            </a:r>
            <a:r>
              <a:rPr lang="fr-FR" dirty="0">
                <a:cs typeface="+mj-cs"/>
              </a:rPr>
              <a:t>'</a:t>
            </a:r>
            <a:r>
              <a:rPr lang="en-US" dirty="0">
                <a:cs typeface="+mj-cs"/>
              </a:rPr>
              <a:t>s Opinion 00403</a:t>
            </a:r>
          </a:p>
        </p:txBody>
      </p:sp>
      <p:pic>
        <p:nvPicPr>
          <p:cNvPr id="415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574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5749" name="AutoShape 5" descr="White marble"/>
          <p:cNvSpPr>
            <a:spLocks noChangeArrowheads="1"/>
          </p:cNvSpPr>
          <p:nvPr/>
        </p:nvSpPr>
        <p:spPr bwMode="auto">
          <a:xfrm>
            <a:off x="684213" y="4724400"/>
            <a:ext cx="3430587" cy="1676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4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創造</a:t>
            </a:r>
            <a:endParaRPr lang="en-US" sz="4800" b="1" dirty="0">
              <a:effectLst>
                <a:outerShdw blurRad="38100" dist="38100" dir="2700000" algn="tl">
                  <a:srgbClr val="DDDDDD"/>
                </a:outerShdw>
              </a:effectLst>
              <a:latin typeface="Arial Black" charset="0"/>
            </a:endParaRPr>
          </a:p>
          <a:p>
            <a:pPr algn="ctr">
              <a:defRPr/>
            </a:pPr>
            <a:r>
              <a:rPr lang="en-SG" sz="2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神的話語</a:t>
            </a:r>
            <a:endParaRPr lang="en-US" b="1" dirty="0"/>
          </a:p>
        </p:txBody>
      </p:sp>
      <p:sp>
        <p:nvSpPr>
          <p:cNvPr id="415750" name="AutoShape 6" descr="White marble"/>
          <p:cNvSpPr>
            <a:spLocks noChangeArrowheads="1"/>
          </p:cNvSpPr>
          <p:nvPr/>
        </p:nvSpPr>
        <p:spPr bwMode="auto">
          <a:xfrm>
            <a:off x="684213" y="3733800"/>
            <a:ext cx="3430587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律法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1" name="AutoShape 7" descr="White marble"/>
          <p:cNvSpPr>
            <a:spLocks noChangeArrowheads="1"/>
          </p:cNvSpPr>
          <p:nvPr/>
        </p:nvSpPr>
        <p:spPr bwMode="auto">
          <a:xfrm>
            <a:off x="684213" y="2743200"/>
            <a:ext cx="3430587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婚姻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2" name="AutoShape 8" descr="White marble"/>
          <p:cNvSpPr>
            <a:spLocks noChangeArrowheads="1"/>
          </p:cNvSpPr>
          <p:nvPr/>
        </p:nvSpPr>
        <p:spPr bwMode="auto">
          <a:xfrm>
            <a:off x="684213" y="1752600"/>
            <a:ext cx="3430587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規範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3" name="AutoShape 9" descr="White marble"/>
          <p:cNvSpPr>
            <a:spLocks noChangeArrowheads="1"/>
          </p:cNvSpPr>
          <p:nvPr/>
        </p:nvSpPr>
        <p:spPr bwMode="auto">
          <a:xfrm>
            <a:off x="684213" y="457200"/>
            <a:ext cx="3430587" cy="1295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生命的意</a:t>
            </a:r>
            <a:r>
              <a:rPr lang="zh-TW" altLang="en-US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義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4" name="AutoShape 10" descr="White marble"/>
          <p:cNvSpPr>
            <a:spLocks noChangeArrowheads="1"/>
          </p:cNvSpPr>
          <p:nvPr/>
        </p:nvSpPr>
        <p:spPr bwMode="auto">
          <a:xfrm>
            <a:off x="4932363" y="4724400"/>
            <a:ext cx="3600450" cy="1676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4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進化</a:t>
            </a:r>
            <a:endParaRPr lang="en-US" sz="4800" b="1" dirty="0">
              <a:effectLst>
                <a:outerShdw blurRad="38100" dist="38100" dir="2700000" algn="tl">
                  <a:srgbClr val="DDDDDD"/>
                </a:outerShdw>
              </a:effectLst>
              <a:latin typeface="Arial Black" charset="0"/>
            </a:endParaRPr>
          </a:p>
          <a:p>
            <a:pPr algn="ctr">
              <a:defRPr/>
            </a:pPr>
            <a:r>
              <a:rPr lang="en-SG" sz="2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人的觀點</a:t>
            </a:r>
            <a:endParaRPr lang="en-US" b="1" dirty="0"/>
          </a:p>
        </p:txBody>
      </p:sp>
      <p:sp>
        <p:nvSpPr>
          <p:cNvPr id="415755" name="AutoShape 11" descr="White marble"/>
          <p:cNvSpPr>
            <a:spLocks noChangeArrowheads="1"/>
          </p:cNvSpPr>
          <p:nvPr/>
        </p:nvSpPr>
        <p:spPr bwMode="auto">
          <a:xfrm>
            <a:off x="4932363" y="3733800"/>
            <a:ext cx="360045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不遵守律法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6" name="AutoShape 12" descr="White marble"/>
          <p:cNvSpPr>
            <a:spLocks noChangeArrowheads="1"/>
          </p:cNvSpPr>
          <p:nvPr/>
        </p:nvSpPr>
        <p:spPr bwMode="auto">
          <a:xfrm>
            <a:off x="4932363" y="2743200"/>
            <a:ext cx="360045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同性戀</a:t>
            </a:r>
            <a:endParaRPr lang="en-US" sz="3600" b="1" dirty="0">
              <a:effectLst>
                <a:outerShdw blurRad="38100" dist="38100" dir="2700000" algn="tl">
                  <a:srgbClr val="DDDDDD"/>
                </a:outerShdw>
              </a:effectLst>
              <a:latin typeface="Arial Narrow Bold" charset="0"/>
            </a:endParaRPr>
          </a:p>
        </p:txBody>
      </p:sp>
      <p:sp>
        <p:nvSpPr>
          <p:cNvPr id="415757" name="AutoShape 13" descr="White marble"/>
          <p:cNvSpPr>
            <a:spLocks noChangeArrowheads="1"/>
          </p:cNvSpPr>
          <p:nvPr/>
        </p:nvSpPr>
        <p:spPr bwMode="auto">
          <a:xfrm>
            <a:off x="4932363" y="1752600"/>
            <a:ext cx="360045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色情刋物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8" name="AutoShape 14" descr="White marble"/>
          <p:cNvSpPr>
            <a:spLocks noChangeArrowheads="1"/>
          </p:cNvSpPr>
          <p:nvPr/>
        </p:nvSpPr>
        <p:spPr bwMode="auto">
          <a:xfrm>
            <a:off x="4932363" y="457200"/>
            <a:ext cx="3600450" cy="1295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墮胎</a:t>
            </a:r>
            <a:endParaRPr lang="en-US" sz="2000" b="1" dirty="0">
              <a:latin typeface="Arial Narrow 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9" grpId="0" animBg="1" autoUpdateAnimBg="0"/>
      <p:bldP spid="415750" grpId="0" animBg="1" autoUpdateAnimBg="0"/>
      <p:bldP spid="415751" grpId="0" animBg="1" autoUpdateAnimBg="0"/>
      <p:bldP spid="415752" grpId="0" animBg="1" autoUpdateAnimBg="0"/>
      <p:bldP spid="415753" grpId="0" animBg="1" autoUpdateAnimBg="0"/>
      <p:bldP spid="415754" grpId="0" animBg="1" autoUpdateAnimBg="0"/>
      <p:bldP spid="415755" grpId="0" animBg="1" autoUpdateAnimBg="0"/>
      <p:bldP spid="415756" grpId="0" animBg="1" autoUpdateAnimBg="0"/>
      <p:bldP spid="415757" grpId="0" animBg="1" autoUpdateAnimBg="0"/>
      <p:bldP spid="415758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cs typeface="+mj-cs"/>
              </a:rPr>
              <a:t>Q335-Sagan 00434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313" y="652463"/>
            <a:ext cx="82804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進化的奧妙是時間和死亡。時間使物種能夠慢慢地積累對牠們有利的突變，而死亡給予新物種出現的空間。</a:t>
            </a: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88" y="5837238"/>
            <a:ext cx="91455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Carl Sagan, program entitled "One Voice in the Cosmic Fugue."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2725" y="6475413"/>
            <a:ext cx="367188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2003 </a:t>
            </a:r>
            <a:r>
              <a:rPr lang="en-US" sz="1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Answers in Genesis</a:t>
            </a:r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24EFBC4-931D-0845-ACE6-D2021D555725}"/>
              </a:ext>
            </a:extLst>
          </p:cNvPr>
          <p:cNvGrpSpPr/>
          <p:nvPr/>
        </p:nvGrpSpPr>
        <p:grpSpPr>
          <a:xfrm>
            <a:off x="0" y="231775"/>
            <a:ext cx="9586913" cy="6392863"/>
            <a:chOff x="0" y="231775"/>
            <a:chExt cx="9586913" cy="6392863"/>
          </a:xfrm>
        </p:grpSpPr>
        <p:sp>
          <p:nvSpPr>
            <p:cNvPr id="156674" name="Freeform 3"/>
            <p:cNvSpPr>
              <a:spLocks/>
            </p:cNvSpPr>
            <p:nvPr/>
          </p:nvSpPr>
          <p:spPr bwMode="auto">
            <a:xfrm>
              <a:off x="0" y="231775"/>
              <a:ext cx="9144000" cy="6392863"/>
            </a:xfrm>
            <a:custGeom>
              <a:avLst/>
              <a:gdLst>
                <a:gd name="T0" fmla="*/ 0 w 10000"/>
                <a:gd name="T1" fmla="*/ 0 h 10000"/>
                <a:gd name="T2" fmla="*/ 2147483647 w 10000"/>
                <a:gd name="T3" fmla="*/ 0 h 10000"/>
                <a:gd name="T4" fmla="*/ 2147483647 w 10000"/>
                <a:gd name="T5" fmla="*/ 2147483647 h 10000"/>
                <a:gd name="T6" fmla="*/ 0 w 10000"/>
                <a:gd name="T7" fmla="*/ 2147483647 h 10000"/>
                <a:gd name="T8" fmla="*/ 0 w 10000"/>
                <a:gd name="T9" fmla="*/ 0 h 1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00"/>
                <a:gd name="T16" fmla="*/ 0 h 10000"/>
                <a:gd name="T17" fmla="*/ 10000 w 10000"/>
                <a:gd name="T18" fmla="*/ 10000 h 1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6677" name="AutoShape 6"/>
            <p:cNvSpPr>
              <a:spLocks noChangeArrowheads="1"/>
            </p:cNvSpPr>
            <p:nvPr/>
          </p:nvSpPr>
          <p:spPr bwMode="auto">
            <a:xfrm>
              <a:off x="5319713" y="1300829"/>
              <a:ext cx="4267200" cy="2286000"/>
            </a:xfrm>
            <a:prstGeom prst="irregularSeal1">
              <a:avLst/>
            </a:prstGeom>
            <a:solidFill>
              <a:srgbClr val="E6B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92017C8-92F9-ED49-9C29-952C9DBEAB2D}"/>
                </a:ext>
              </a:extLst>
            </p:cNvPr>
            <p:cNvSpPr/>
            <p:nvPr/>
          </p:nvSpPr>
          <p:spPr>
            <a:xfrm>
              <a:off x="365125" y="2132856"/>
              <a:ext cx="2478683" cy="1800200"/>
            </a:xfrm>
            <a:prstGeom prst="rect">
              <a:avLst/>
            </a:prstGeom>
            <a:solidFill>
              <a:srgbClr val="DE00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11CC6E-BA72-E14A-8D10-9D40C68C766C}"/>
                </a:ext>
              </a:extLst>
            </p:cNvPr>
            <p:cNvSpPr/>
            <p:nvPr/>
          </p:nvSpPr>
          <p:spPr>
            <a:xfrm>
              <a:off x="1742370" y="247612"/>
              <a:ext cx="5277902" cy="1200660"/>
            </a:xfrm>
            <a:prstGeom prst="rect">
              <a:avLst/>
            </a:prstGeom>
            <a:solidFill>
              <a:srgbClr val="FEFFF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6673" name="Rectangle 2"/>
          <p:cNvSpPr>
            <a:spLocks noGrp="1" noChangeArrowheads="1"/>
          </p:cNvSpPr>
          <p:nvPr>
            <p:ph type="title"/>
          </p:nvPr>
        </p:nvSpPr>
        <p:spPr>
          <a:xfrm>
            <a:off x="369888" y="-819472"/>
            <a:ext cx="8408987" cy="693075"/>
          </a:xfrm>
        </p:spPr>
        <p:txBody>
          <a:bodyPr/>
          <a:lstStyle/>
          <a:p>
            <a:pPr indent="0" eaLnBrk="1" hangingPunct="1"/>
            <a:r>
              <a:rPr lang="en-US" dirty="0">
                <a:latin typeface="Arial" charset="0"/>
              </a:rPr>
              <a:t>Evolution: Death-Man 00413</a:t>
            </a:r>
          </a:p>
        </p:txBody>
      </p:sp>
      <p:sp>
        <p:nvSpPr>
          <p:cNvPr id="156675" name="Text Box 4"/>
          <p:cNvSpPr txBox="1">
            <a:spLocks noChangeArrowheads="1"/>
          </p:cNvSpPr>
          <p:nvPr/>
        </p:nvSpPr>
        <p:spPr bwMode="auto">
          <a:xfrm>
            <a:off x="340321" y="487007"/>
            <a:ext cx="5181600" cy="1098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進化論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</a:endParaRPr>
          </a:p>
        </p:txBody>
      </p:sp>
      <p:sp>
        <p:nvSpPr>
          <p:cNvPr id="156676" name="Text Box 5"/>
          <p:cNvSpPr txBox="1">
            <a:spLocks noChangeArrowheads="1"/>
          </p:cNvSpPr>
          <p:nvPr/>
        </p:nvSpPr>
        <p:spPr bwMode="auto">
          <a:xfrm>
            <a:off x="316632" y="1916832"/>
            <a:ext cx="2743200" cy="2286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死亡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流血</a:t>
            </a:r>
            <a:b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</a:b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痛苦</a:t>
            </a:r>
            <a:b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</a:b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疾病</a:t>
            </a:r>
          </a:p>
        </p:txBody>
      </p:sp>
      <p:sp>
        <p:nvSpPr>
          <p:cNvPr id="156678" name="Text Box 7"/>
          <p:cNvSpPr txBox="1">
            <a:spLocks noChangeArrowheads="1"/>
          </p:cNvSpPr>
          <p:nvPr/>
        </p:nvSpPr>
        <p:spPr bwMode="auto">
          <a:xfrm>
            <a:off x="5854525" y="1954935"/>
            <a:ext cx="2655887" cy="8239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人的生存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62488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Creation: Actions-Death 00412</a:t>
            </a:r>
          </a:p>
        </p:txBody>
      </p:sp>
      <p:sp>
        <p:nvSpPr>
          <p:cNvPr id="407555" name="Freeform 3"/>
          <p:cNvSpPr>
            <a:spLocks/>
          </p:cNvSpPr>
          <p:nvPr/>
        </p:nvSpPr>
        <p:spPr bwMode="auto">
          <a:xfrm>
            <a:off x="0" y="231775"/>
            <a:ext cx="9144000" cy="6392863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2323" name="Text Box 4"/>
          <p:cNvSpPr txBox="1">
            <a:spLocks noChangeArrowheads="1"/>
          </p:cNvSpPr>
          <p:nvPr/>
        </p:nvSpPr>
        <p:spPr bwMode="auto">
          <a:xfrm>
            <a:off x="2000250" y="457200"/>
            <a:ext cx="4629150" cy="1006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6000" b="1" dirty="0">
                <a:solidFill>
                  <a:schemeClr val="bg1"/>
                </a:solidFill>
                <a:latin typeface="Arial Black" charset="0"/>
              </a:rPr>
              <a:t>創造</a:t>
            </a:r>
            <a:endParaRPr lang="en-US" sz="6000" b="1" dirty="0">
              <a:latin typeface="Arial Black" charset="0"/>
            </a:endParaRPr>
          </a:p>
        </p:txBody>
      </p:sp>
      <p:sp>
        <p:nvSpPr>
          <p:cNvPr id="312324" name="AutoShape 5"/>
          <p:cNvSpPr>
            <a:spLocks noChangeArrowheads="1"/>
          </p:cNvSpPr>
          <p:nvPr/>
        </p:nvSpPr>
        <p:spPr bwMode="auto">
          <a:xfrm>
            <a:off x="1752600" y="1143000"/>
            <a:ext cx="4267200" cy="2286000"/>
          </a:xfrm>
          <a:prstGeom prst="irregularSeal1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325" name="Text Box 6"/>
          <p:cNvSpPr txBox="1">
            <a:spLocks noChangeArrowheads="1"/>
          </p:cNvSpPr>
          <p:nvPr/>
        </p:nvSpPr>
        <p:spPr bwMode="auto">
          <a:xfrm>
            <a:off x="2449513" y="2062589"/>
            <a:ext cx="2655887" cy="646331"/>
          </a:xfrm>
          <a:prstGeom prst="rect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600" b="1" dirty="0">
                <a:latin typeface="Arial Black" charset="0"/>
              </a:rPr>
              <a:t>人的行為</a:t>
            </a:r>
            <a:endParaRPr lang="en-US" sz="1800" b="1" dirty="0">
              <a:latin typeface="Arial Black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04369993-30D1-C74A-9BCB-CFD29CBDB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280" y="3733800"/>
            <a:ext cx="1365920" cy="1323439"/>
          </a:xfrm>
          <a:prstGeom prst="rect">
            <a:avLst/>
          </a:prstGeom>
          <a:solidFill>
            <a:srgbClr val="CCC3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 dirty="0">
                <a:latin typeface="Alan Den" charset="0"/>
              </a:rPr>
              <a:t>死亡</a:t>
            </a:r>
          </a:p>
          <a:p>
            <a:pPr algn="ctr"/>
            <a:endParaRPr lang="en-US" sz="3200" dirty="0">
              <a:latin typeface="Alan Den" charset="0"/>
            </a:endParaRPr>
          </a:p>
          <a:p>
            <a:pPr algn="ctr"/>
            <a:endParaRPr lang="en-US" sz="1600" dirty="0">
              <a:latin typeface="Alan Den" charset="0"/>
            </a:endParaRPr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Reinterpretations 00363</a:t>
            </a:r>
          </a:p>
        </p:txBody>
      </p:sp>
      <p:pic>
        <p:nvPicPr>
          <p:cNvPr id="389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A375BD2A-E9D1-1140-990A-067DED3D0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22350"/>
          </a:xfrm>
          <a:prstGeom prst="rect">
            <a:avLst/>
          </a:prstGeom>
          <a:solidFill>
            <a:srgbClr val="BF002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ja-JP" altLang="en-US" sz="61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重新詮釋</a:t>
            </a:r>
            <a:endParaRPr lang="en-US" sz="6100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华文细黑" charset="0"/>
              <a:cs typeface="华文细黑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867A1021-92D2-9449-A023-09E6AC75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679575"/>
            <a:ext cx="2454424" cy="584775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 dirty="0">
                <a:solidFill>
                  <a:srgbClr val="FFFFFF"/>
                </a:solidFill>
              </a:rPr>
              <a:t>地方的洪水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B3EB3737-67F6-2447-B821-345B4D782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7544" y="1268760"/>
            <a:ext cx="1830560" cy="1077218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 dirty="0">
                <a:solidFill>
                  <a:srgbClr val="FFFFFF"/>
                </a:solidFill>
              </a:rPr>
              <a:t>有神論的</a:t>
            </a:r>
            <a:endParaRPr lang="en-SG" altLang="zh-TW" sz="3200" b="1" dirty="0">
              <a:solidFill>
                <a:srgbClr val="FFFFFF"/>
              </a:solidFill>
            </a:endParaRPr>
          </a:p>
          <a:p>
            <a:pPr algn="ctr"/>
            <a:r>
              <a:rPr lang="zh-TW" altLang="en-US" sz="3200" b="1" dirty="0">
                <a:solidFill>
                  <a:srgbClr val="FFFFFF"/>
                </a:solidFill>
              </a:rPr>
              <a:t>進化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519AEE5-971B-FB4A-9420-494D422C6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848" y="1628800"/>
            <a:ext cx="1542528" cy="584775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 dirty="0">
                <a:solidFill>
                  <a:srgbClr val="FFFFFF"/>
                </a:solidFill>
              </a:rPr>
              <a:t>日齡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37F0E65D-518B-A049-AFAE-8A5EDF85A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541191"/>
            <a:ext cx="2743200" cy="830997"/>
          </a:xfrm>
          <a:prstGeom prst="rect">
            <a:avLst/>
          </a:prstGeom>
          <a:solidFill>
            <a:srgbClr val="B4C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4800" b="1" dirty="0">
                <a:ea typeface="DFKai-SB" charset="0"/>
                <a:cs typeface="DFKai-SB" charset="0"/>
              </a:rPr>
              <a:t>創世記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573223B9-D493-3D44-9FCF-BCA6E4911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5301208"/>
            <a:ext cx="2250232" cy="1077218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 dirty="0">
                <a:solidFill>
                  <a:srgbClr val="FFFFFF"/>
                </a:solidFill>
              </a:rPr>
              <a:t>漸進的</a:t>
            </a:r>
            <a:endParaRPr lang="en-SG" altLang="zh-TW" sz="3200" b="1" dirty="0">
              <a:solidFill>
                <a:srgbClr val="FFFFFF"/>
              </a:solidFill>
            </a:endParaRPr>
          </a:p>
          <a:p>
            <a:pPr algn="ctr"/>
            <a:r>
              <a:rPr lang="zh-TW" altLang="en-US" sz="3200" b="1" dirty="0">
                <a:solidFill>
                  <a:srgbClr val="FFFFFF"/>
                </a:solidFill>
              </a:rPr>
              <a:t>創造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F34D13CA-4F8D-6F47-AA50-FEAB60B11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3735" y="5573620"/>
            <a:ext cx="1962361" cy="1077218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 dirty="0">
                <a:solidFill>
                  <a:srgbClr val="FFFFFF"/>
                </a:solidFill>
              </a:rPr>
              <a:t>間隔</a:t>
            </a:r>
            <a:endParaRPr lang="en-SG" altLang="zh-TW" sz="3200" b="1" dirty="0">
              <a:solidFill>
                <a:srgbClr val="FFFFFF"/>
              </a:solidFill>
            </a:endParaRPr>
          </a:p>
          <a:p>
            <a:pPr algn="ctr"/>
            <a:r>
              <a:rPr lang="zh-TW" altLang="en-US" sz="3200" b="1" dirty="0">
                <a:solidFill>
                  <a:srgbClr val="FFFFFF"/>
                </a:solidFill>
              </a:rPr>
              <a:t>理論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FD327F46-AD16-6F49-A8FB-29AB3B448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200" y="5376118"/>
            <a:ext cx="2250232" cy="1077218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 dirty="0">
                <a:solidFill>
                  <a:srgbClr val="FFFFFF"/>
                </a:solidFill>
              </a:rPr>
              <a:t>結構的</a:t>
            </a:r>
            <a:endParaRPr lang="en-SG" altLang="zh-TW" sz="3200" b="1" dirty="0">
              <a:solidFill>
                <a:srgbClr val="FFFFFF"/>
              </a:solidFill>
            </a:endParaRPr>
          </a:p>
          <a:p>
            <a:pPr algn="ctr"/>
            <a:r>
              <a:rPr lang="zh-TW" altLang="en-US" sz="3200" b="1" dirty="0">
                <a:solidFill>
                  <a:srgbClr val="FFFFFF"/>
                </a:solidFill>
              </a:rPr>
              <a:t>假設</a:t>
            </a:r>
            <a:endParaRPr lang="en-US" sz="1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31641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354" name="Rectangle 2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D34A"/>
                </a:solidFill>
                <a:latin typeface="Times" charset="0"/>
                <a:cs typeface="+mn-cs"/>
              </a:rPr>
              <a:t> DRESSING</a:t>
            </a:r>
          </a:p>
          <a:p>
            <a:pPr>
              <a:defRPr/>
            </a:pPr>
            <a:r>
              <a:rPr lang="en-US" b="1">
                <a:solidFill>
                  <a:srgbClr val="FFD34A"/>
                </a:solidFill>
                <a:latin typeface="Times" charset="0"/>
                <a:cs typeface="+mn-cs"/>
              </a:rPr>
              <a:t>        THE                                    </a:t>
            </a:r>
          </a:p>
          <a:p>
            <a:pPr>
              <a:defRPr/>
            </a:pPr>
            <a:r>
              <a:rPr lang="en-US" b="1">
                <a:solidFill>
                  <a:srgbClr val="FFD34A"/>
                </a:solidFill>
                <a:latin typeface="Times" charset="0"/>
                <a:cs typeface="+mn-cs"/>
              </a:rPr>
              <a:t>   STAGE</a:t>
            </a:r>
          </a:p>
        </p:txBody>
      </p:sp>
      <p:sp>
        <p:nvSpPr>
          <p:cNvPr id="22763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56" name="Line 4"/>
          <p:cNvSpPr>
            <a:spLocks noChangeShapeType="1"/>
          </p:cNvSpPr>
          <p:nvPr/>
        </p:nvSpPr>
        <p:spPr bwMode="auto">
          <a:xfrm>
            <a:off x="4600575" y="19431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57" name="Text Box 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2276358" name="Rectangle 6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23</a:t>
            </a:r>
          </a:p>
        </p:txBody>
      </p:sp>
      <p:sp>
        <p:nvSpPr>
          <p:cNvPr id="2276359" name="Text Box 7"/>
          <p:cNvSpPr txBox="1">
            <a:spLocks noChangeArrowheads="1"/>
          </p:cNvSpPr>
          <p:nvPr/>
        </p:nvSpPr>
        <p:spPr bwMode="auto">
          <a:xfrm>
            <a:off x="7209213" y="6283732"/>
            <a:ext cx="120257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1200" b="1" dirty="0">
                <a:solidFill>
                  <a:srgbClr val="FFFFFF"/>
                </a:solidFill>
                <a:cs typeface="+mn-cs"/>
              </a:rPr>
              <a:t>手冊</a:t>
            </a:r>
            <a:r>
              <a:rPr lang="en-US" sz="1200" b="1" dirty="0">
                <a:solidFill>
                  <a:srgbClr val="FFFFFF"/>
                </a:solidFill>
                <a:cs typeface="+mn-cs"/>
              </a:rPr>
              <a:t> pg. 26-29</a:t>
            </a:r>
          </a:p>
        </p:txBody>
      </p:sp>
      <p:pic>
        <p:nvPicPr>
          <p:cNvPr id="2276360" name="Picture 8" descr="Red Canyon6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3950" y="266700"/>
            <a:ext cx="5087938" cy="3816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12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61" name="Picture 9" descr="Nahal Zin from above, tb n0624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25" y="4225925"/>
            <a:ext cx="2632075" cy="1974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12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62" name="Picture 10" descr="Nahal Zin rugged mountains, 72-5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113" y="268288"/>
            <a:ext cx="3208337" cy="2133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12"/>
                  <a:srcRect r="519" b="10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63" name="Picture 11" descr="Machtesh Gadol looking south, tb n1217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363" y="3178175"/>
            <a:ext cx="3970337" cy="2979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6364" name="Rectangle 1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65" name="Rectangle 13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b="1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2276366" name="AutoShape 1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67" name="Rectangle 15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68" name="AutoShape 1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69" name="Line 1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70" name="Line 1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71" name="Line 1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72" name="Line 2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73" name="Line 2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74" name="Rectangle 22"/>
          <p:cNvSpPr>
            <a:spLocks noChangeArrowheads="1"/>
          </p:cNvSpPr>
          <p:nvPr/>
        </p:nvSpPr>
        <p:spPr bwMode="auto">
          <a:xfrm>
            <a:off x="8007350" y="3429000"/>
            <a:ext cx="439222" cy="2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zh-TW" altLang="en-US" sz="1000" b="1" dirty="0">
                <a:solidFill>
                  <a:srgbClr val="000000"/>
                </a:solidFill>
                <a:latin typeface="Chicago" charset="0"/>
                <a:cs typeface="+mn-cs"/>
              </a:rPr>
              <a:t>摩西</a:t>
            </a:r>
            <a:endParaRPr lang="en-US" sz="1000" b="1" dirty="0">
              <a:solidFill>
                <a:srgbClr val="000000"/>
              </a:solidFill>
              <a:latin typeface="Chicago" charset="0"/>
              <a:cs typeface="+mn-cs"/>
            </a:endParaRPr>
          </a:p>
        </p:txBody>
      </p:sp>
      <p:sp>
        <p:nvSpPr>
          <p:cNvPr id="2276375" name="Rectangle 23"/>
          <p:cNvSpPr>
            <a:spLocks noChangeArrowheads="1"/>
          </p:cNvSpPr>
          <p:nvPr/>
        </p:nvSpPr>
        <p:spPr bwMode="auto">
          <a:xfrm>
            <a:off x="8156575" y="3841750"/>
            <a:ext cx="439222" cy="2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zh-TW" altLang="en-US" sz="1000" b="1" dirty="0">
                <a:solidFill>
                  <a:srgbClr val="000000"/>
                </a:solidFill>
                <a:latin typeface="Helvetica" charset="0"/>
                <a:cs typeface="+mn-cs"/>
              </a:rPr>
              <a:t>西奈</a:t>
            </a:r>
            <a:endParaRPr lang="en-US" sz="1000" b="1" dirty="0">
              <a:solidFill>
                <a:srgbClr val="000000"/>
              </a:solidFill>
              <a:latin typeface="Helvetica" charset="0"/>
              <a:cs typeface="+mn-cs"/>
            </a:endParaRPr>
          </a:p>
        </p:txBody>
      </p:sp>
      <p:sp>
        <p:nvSpPr>
          <p:cNvPr id="2276376" name="Rectangle 24"/>
          <p:cNvSpPr>
            <a:spLocks noChangeArrowheads="1"/>
          </p:cNvSpPr>
          <p:nvPr/>
        </p:nvSpPr>
        <p:spPr bwMode="auto">
          <a:xfrm>
            <a:off x="7970881" y="4025900"/>
            <a:ext cx="795088" cy="2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zh-TW" altLang="en-US" sz="1000" b="1" dirty="0">
                <a:solidFill>
                  <a:srgbClr val="000000"/>
                </a:solidFill>
                <a:latin typeface="Helvetica" charset="0"/>
                <a:cs typeface="+mn-cs"/>
              </a:rPr>
              <a:t>德</a:t>
            </a:r>
            <a:r>
              <a:rPr lang="en-US" sz="1000" b="1" dirty="0">
                <a:solidFill>
                  <a:srgbClr val="000000"/>
                </a:solidFill>
                <a:latin typeface="Helvetica" charset="0"/>
                <a:cs typeface="+mn-cs"/>
              </a:rPr>
              <a:t> - </a:t>
            </a:r>
            <a:r>
              <a:rPr lang="zh-TW" altLang="en-US" sz="1000" b="1" dirty="0">
                <a:solidFill>
                  <a:srgbClr val="000000"/>
                </a:solidFill>
                <a:latin typeface="Helvetica" charset="0"/>
                <a:cs typeface="+mn-cs"/>
              </a:rPr>
              <a:t>民</a:t>
            </a:r>
            <a:r>
              <a:rPr lang="en-US" sz="1000" b="1" dirty="0">
                <a:solidFill>
                  <a:srgbClr val="000000"/>
                </a:solidFill>
                <a:latin typeface="Helvetica" charset="0"/>
                <a:cs typeface="+mn-cs"/>
              </a:rPr>
              <a:t> - </a:t>
            </a:r>
            <a:r>
              <a:rPr lang="zh-TW" altLang="en-US" sz="1000" b="1" dirty="0">
                <a:solidFill>
                  <a:srgbClr val="000000"/>
                </a:solidFill>
                <a:latin typeface="Helvetica" charset="0"/>
                <a:cs typeface="+mn-cs"/>
              </a:rPr>
              <a:t>禮</a:t>
            </a:r>
            <a:endParaRPr lang="en-US" sz="1000" b="1" dirty="0">
              <a:solidFill>
                <a:srgbClr val="000000"/>
              </a:solidFill>
              <a:latin typeface="Helvetica" charset="0"/>
              <a:cs typeface="+mn-cs"/>
            </a:endParaRPr>
          </a:p>
        </p:txBody>
      </p:sp>
      <p:sp>
        <p:nvSpPr>
          <p:cNvPr id="2276377" name="Rectangle 25"/>
          <p:cNvSpPr>
            <a:spLocks noChangeArrowheads="1"/>
          </p:cNvSpPr>
          <p:nvPr/>
        </p:nvSpPr>
        <p:spPr bwMode="auto">
          <a:xfrm>
            <a:off x="7956376" y="4197350"/>
            <a:ext cx="952183" cy="2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zh-TW" altLang="en-US" sz="1000" b="1" dirty="0">
                <a:solidFill>
                  <a:srgbClr val="000000"/>
                </a:solidFill>
                <a:latin typeface="Helvetica" charset="0"/>
                <a:cs typeface="+mn-cs"/>
              </a:rPr>
              <a:t>加低斯巴尼亞</a:t>
            </a:r>
            <a:endParaRPr lang="en-US" sz="1000" b="1" dirty="0">
              <a:solidFill>
                <a:srgbClr val="000000"/>
              </a:solidFill>
              <a:latin typeface="Helvetica" charset="0"/>
              <a:cs typeface="+mn-cs"/>
            </a:endParaRPr>
          </a:p>
        </p:txBody>
      </p:sp>
      <p:sp>
        <p:nvSpPr>
          <p:cNvPr id="2276378" name="Rectangle 26"/>
          <p:cNvSpPr>
            <a:spLocks noChangeArrowheads="1"/>
          </p:cNvSpPr>
          <p:nvPr/>
        </p:nvSpPr>
        <p:spPr bwMode="auto">
          <a:xfrm>
            <a:off x="8267700" y="4365104"/>
            <a:ext cx="323806" cy="2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2276379" name="Line 27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80" name="Rectangle 28"/>
          <p:cNvSpPr>
            <a:spLocks noChangeArrowheads="1"/>
          </p:cNvSpPr>
          <p:nvPr/>
        </p:nvSpPr>
        <p:spPr bwMode="auto">
          <a:xfrm>
            <a:off x="8120063" y="3670300"/>
            <a:ext cx="567462" cy="2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zh-TW" altLang="en-US" sz="1000" b="1" dirty="0">
                <a:solidFill>
                  <a:srgbClr val="000000"/>
                </a:solidFill>
                <a:latin typeface="Helvetica" charset="0"/>
                <a:cs typeface="+mn-cs"/>
              </a:rPr>
              <a:t>出埃及</a:t>
            </a:r>
            <a:endParaRPr lang="en-US" sz="1000" b="1" dirty="0">
              <a:solidFill>
                <a:srgbClr val="000000"/>
              </a:solidFill>
              <a:latin typeface="Helvetica" charset="0"/>
              <a:cs typeface="+mn-cs"/>
            </a:endParaRPr>
          </a:p>
        </p:txBody>
      </p:sp>
      <p:pic>
        <p:nvPicPr>
          <p:cNvPr id="2276381" name="Picture 29" descr="Machtesh Gadol looking southeast, tb n121701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2313" y="762000"/>
            <a:ext cx="2633662" cy="19764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82" name="Picture 30" descr="Machtesh Ramon from north2, df 111001"/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7825" y="2438400"/>
            <a:ext cx="2806700" cy="1879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83" name="Picture 31" descr="Solomon's Pillars, df 101101"/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163" y="2487613"/>
            <a:ext cx="2030412" cy="16113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84" name="Picture 32" descr="Machtesh Qatan from east2, tb n112500 sr"/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7975" y="3824288"/>
            <a:ext cx="2162175" cy="16208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12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6387" name="Text Box 35"/>
          <p:cNvSpPr txBox="1">
            <a:spLocks noChangeArrowheads="1"/>
          </p:cNvSpPr>
          <p:nvPr/>
        </p:nvSpPr>
        <p:spPr bwMode="auto">
          <a:xfrm>
            <a:off x="1424781" y="1737518"/>
            <a:ext cx="6351588" cy="3533211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ts val="6040"/>
              </a:lnSpc>
              <a:spcBef>
                <a:spcPct val="50000"/>
              </a:spcBef>
              <a:defRPr/>
            </a:pPr>
            <a:r>
              <a:rPr lang="en-US" sz="7200" b="1" dirty="0" err="1">
                <a:solidFill>
                  <a:srgbClr val="FFEA18"/>
                </a:solidFill>
                <a:latin typeface="Comic Sans MS" charset="0"/>
                <a:cs typeface="+mn-cs"/>
              </a:rPr>
              <a:t>這表示</a:t>
            </a:r>
            <a:r>
              <a:rPr lang="en-US" sz="7200" b="1" dirty="0">
                <a:solidFill>
                  <a:srgbClr val="FFEA18"/>
                </a:solidFill>
                <a:latin typeface="Comic Sans MS" charset="0"/>
                <a:cs typeface="+mn-cs"/>
              </a:rPr>
              <a:t>⋯⋯</a:t>
            </a:r>
          </a:p>
          <a:p>
            <a:pPr algn="ctr">
              <a:lnSpc>
                <a:spcPts val="6040"/>
              </a:lnSpc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FFEA18"/>
                </a:solidFill>
                <a:latin typeface="Comic Sans MS" charset="0"/>
                <a:cs typeface="+mn-cs"/>
              </a:rPr>
              <a:t>40年？</a:t>
            </a:r>
          </a:p>
          <a:p>
            <a:pPr algn="ctr">
              <a:lnSpc>
                <a:spcPts val="6040"/>
              </a:lnSpc>
              <a:spcBef>
                <a:spcPct val="50000"/>
              </a:spcBef>
              <a:defRPr/>
            </a:pPr>
            <a:r>
              <a:rPr lang="en-US" sz="7200" b="1" dirty="0" err="1">
                <a:solidFill>
                  <a:srgbClr val="FFEA18"/>
                </a:solidFill>
                <a:latin typeface="Comic Sans MS" charset="0"/>
                <a:cs typeface="+mn-cs"/>
              </a:rPr>
              <a:t>在這裏</a:t>
            </a:r>
            <a:r>
              <a:rPr lang="en-US" sz="7200" b="1" dirty="0">
                <a:solidFill>
                  <a:srgbClr val="FFEA18"/>
                </a:solidFill>
                <a:latin typeface="Comic Sans MS" charset="0"/>
                <a:cs typeface="+mn-cs"/>
              </a:rPr>
              <a:t>？</a:t>
            </a:r>
          </a:p>
        </p:txBody>
      </p:sp>
      <p:sp>
        <p:nvSpPr>
          <p:cNvPr id="2276388" name="Text Box 36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rgbClr val="FFFFFF"/>
              </a:solidFill>
              <a:cs typeface="+mn-cs"/>
            </a:endParaRPr>
          </a:p>
        </p:txBody>
      </p:sp>
      <p:sp>
        <p:nvSpPr>
          <p:cNvPr id="2276389" name="Text Box 37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solidFill>
                  <a:srgbClr val="FFFFFF"/>
                </a:solidFill>
                <a:latin typeface="Comic Sans MS" charset="0"/>
                <a:cs typeface="+mn-cs"/>
              </a:rPr>
              <a:t>Num. 32:13</a:t>
            </a:r>
            <a:endParaRPr lang="en-US" sz="800" b="1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76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276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76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76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76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76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276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76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7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7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6360" grpId="0" autoUpdateAnimBg="0"/>
      <p:bldP spid="2276361" grpId="0" autoUpdateAnimBg="0"/>
      <p:bldP spid="2276362" grpId="0" autoUpdateAnimBg="0"/>
      <p:bldP spid="2276384" grpId="0" autoUpdateAnimBg="0"/>
      <p:bldP spid="2276387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5" name="Picture 2" descr="1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790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066800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4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cs typeface="+mj-cs"/>
              </a:rPr>
              <a:t>現今主要的觀點</a:t>
            </a:r>
            <a:endParaRPr lang="en-US" sz="4800" b="1" dirty="0">
              <a:effectLst>
                <a:glow rad="127000">
                  <a:schemeClr val="tx1"/>
                </a:glow>
              </a:effectLst>
              <a:cs typeface="+mj-cs"/>
            </a:endParaRPr>
          </a:p>
        </p:txBody>
      </p:sp>
      <p:sp>
        <p:nvSpPr>
          <p:cNvPr id="2427908" name="Rectangle 4"/>
          <p:cNvSpPr>
            <a:spLocks noChangeArrowheads="1"/>
          </p:cNvSpPr>
          <p:nvPr/>
        </p:nvSpPr>
        <p:spPr bwMode="auto">
          <a:xfrm>
            <a:off x="220663" y="1905000"/>
            <a:ext cx="8959850" cy="1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1313" indent="-341313" eaLnBrk="1" hangingPunct="1"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I.	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我們的神是</a:t>
            </a:r>
            <a:r>
              <a:rPr lang="en-US" sz="3600" b="1" dirty="0" err="1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王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，祂創造了一切與人類想法相反的東西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。 (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創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1) </a:t>
            </a:r>
          </a:p>
        </p:txBody>
      </p:sp>
      <p:sp>
        <p:nvSpPr>
          <p:cNvPr id="2427909" name="Rectangle 5"/>
          <p:cNvSpPr>
            <a:spLocks noChangeArrowheads="1"/>
          </p:cNvSpPr>
          <p:nvPr/>
        </p:nvSpPr>
        <p:spPr bwMode="auto">
          <a:xfrm>
            <a:off x="107950" y="3565525"/>
            <a:ext cx="8815388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76263" indent="-576263" eaLnBrk="1" hangingPunct="1"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II.	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現今，創造論和神的王權都不斷受到</a:t>
            </a:r>
            <a:r>
              <a:rPr lang="en-US" sz="3600" b="1" dirty="0" err="1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抨</a:t>
            </a:r>
            <a:r>
              <a:rPr lang="zh-TW" altLang="en-US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擊</a:t>
            </a:r>
            <a:r>
              <a:rPr lang="zh-TW" altLang="en-US" sz="36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。</a:t>
            </a:r>
            <a:endParaRPr lang="en-US" sz="3600" b="1" dirty="0">
              <a:solidFill>
                <a:srgbClr val="FFFFFF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427910" name="Rectangle 6"/>
          <p:cNvSpPr>
            <a:spLocks noChangeArrowheads="1"/>
          </p:cNvSpPr>
          <p:nvPr/>
        </p:nvSpPr>
        <p:spPr bwMode="auto">
          <a:xfrm>
            <a:off x="76200" y="5013325"/>
            <a:ext cx="9067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76263" indent="-576263" eaLnBrk="1" hangingPunct="1"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III.	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神是王也是創造者，我們必需</a:t>
            </a:r>
            <a:r>
              <a:rPr lang="en-US" sz="3600" b="1" dirty="0" err="1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保衞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一切對神的抨</a:t>
            </a:r>
            <a:r>
              <a:rPr lang="zh-TW" altLang="en-US" sz="36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擊。</a:t>
            </a:r>
            <a:endParaRPr lang="en-US" sz="4800" b="1" dirty="0">
              <a:solidFill>
                <a:srgbClr val="FFFFFF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7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7908" grpId="0" build="p" autoUpdateAnimBg="0"/>
      <p:bldP spid="2427909" grpId="0" build="p" autoUpdateAnimBg="0"/>
      <p:bldP spid="2427910" grpId="0" build="p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320514" name="Picture 2" descr="宇宙"/>
          <p:cNvPicPr>
            <a:picLocks noChangeAspect="1" noChangeArrowheads="1"/>
          </p:cNvPicPr>
          <p:nvPr/>
        </p:nvPicPr>
        <p:blipFill>
          <a:blip r:embed="rId3">
            <a:lum bright="-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8931" name="Rectangle 3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b="1" u="sng" dirty="0">
                <a:solidFill>
                  <a:schemeClr val="bg1"/>
                </a:solidFill>
                <a:cs typeface="+mj-cs"/>
              </a:rPr>
              <a:t>主要概念</a:t>
            </a:r>
            <a:endParaRPr lang="en-US" b="1" dirty="0">
              <a:cs typeface="+mj-cs"/>
            </a:endParaRPr>
          </a:p>
        </p:txBody>
      </p:sp>
      <p:sp>
        <p:nvSpPr>
          <p:cNvPr id="2428932" name="Rectangle 4"/>
          <p:cNvSpPr>
            <a:spLocks noChangeArrowheads="1"/>
          </p:cNvSpPr>
          <p:nvPr/>
        </p:nvSpPr>
        <p:spPr bwMode="auto">
          <a:xfrm>
            <a:off x="152400" y="2971800"/>
            <a:ext cx="8915400" cy="24384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4400" b="1" dirty="0">
                <a:solidFill>
                  <a:srgbClr val="FFFFFF"/>
                </a:solidFill>
                <a:cs typeface="+mn-cs"/>
              </a:rPr>
              <a:t>我們如何與現今的異教哲學作戰？</a:t>
            </a:r>
            <a:br>
              <a:rPr lang="en-US" sz="4400" b="1" dirty="0">
                <a:solidFill>
                  <a:srgbClr val="FFFFFF"/>
                </a:solidFill>
                <a:cs typeface="+mn-cs"/>
              </a:rPr>
            </a:br>
            <a:br>
              <a:rPr lang="en-US" sz="4400" b="1" dirty="0">
                <a:solidFill>
                  <a:srgbClr val="FFFFFF"/>
                </a:solidFill>
                <a:cs typeface="+mn-cs"/>
              </a:rPr>
            </a:br>
            <a:r>
              <a:rPr lang="zh-TW" altLang="en-US" sz="4400" b="1" dirty="0">
                <a:solidFill>
                  <a:srgbClr val="FFFFFF"/>
                </a:solidFill>
                <a:cs typeface="+mn-cs"/>
              </a:rPr>
              <a:t>保衞神</a:t>
            </a:r>
            <a:br>
              <a:rPr lang="en-US" sz="4400" b="1" dirty="0">
                <a:solidFill>
                  <a:srgbClr val="FFFFFF"/>
                </a:solidFill>
                <a:cs typeface="+mn-cs"/>
              </a:rPr>
            </a:br>
            <a:r>
              <a:rPr lang="zh-TW" altLang="en-US" sz="5400" b="1" dirty="0">
                <a:solidFill>
                  <a:srgbClr val="FFFFFF"/>
                </a:solidFill>
                <a:cs typeface="+mn-cs"/>
              </a:rPr>
              <a:t>作為</a:t>
            </a:r>
            <a:r>
              <a:rPr lang="zh-TW" altLang="en-US" sz="5400" b="1" dirty="0">
                <a:solidFill>
                  <a:srgbClr val="FFFF00"/>
                </a:solidFill>
                <a:cs typeface="+mn-cs"/>
              </a:rPr>
              <a:t>創造者</a:t>
            </a:r>
            <a:r>
              <a:rPr lang="zh-TW" altLang="en-US" sz="5400" b="1" dirty="0">
                <a:solidFill>
                  <a:srgbClr val="FFFFFF"/>
                </a:solidFill>
                <a:cs typeface="+mn-cs"/>
              </a:rPr>
              <a:t>和</a:t>
            </a:r>
            <a:r>
              <a:rPr lang="zh-TW" altLang="en-US" sz="5400" b="1" dirty="0">
                <a:solidFill>
                  <a:srgbClr val="FFFF00"/>
                </a:solidFill>
                <a:cs typeface="+mn-cs"/>
              </a:rPr>
              <a:t>君主</a:t>
            </a:r>
            <a:r>
              <a:rPr lang="zh-TW" altLang="en-US" sz="5400" b="1" dirty="0">
                <a:solidFill>
                  <a:srgbClr val="FFFFFF"/>
                </a:solidFill>
                <a:cs typeface="+mn-cs"/>
              </a:rPr>
              <a:t>！</a:t>
            </a:r>
            <a:endParaRPr lang="en-US" sz="4400" b="1" dirty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1" name="Picture 10" descr="\\.psf\Host\Users\mmurphy\Desktop\000 For Maria to layer for Russia.004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2562" name="Rectangle 3"/>
          <p:cNvSpPr>
            <a:spLocks/>
          </p:cNvSpPr>
          <p:nvPr/>
        </p:nvSpPr>
        <p:spPr bwMode="auto">
          <a:xfrm>
            <a:off x="2019123" y="1236147"/>
            <a:ext cx="1472757" cy="39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ctr" defTabSz="642938" eaLnBrk="1" hangingPunct="1"/>
            <a:r>
              <a:rPr lang="zh-TW" altLang="en-US" sz="2200" b="1" dirty="0">
                <a:solidFill>
                  <a:srgbClr val="FFFFFF"/>
                </a:solidFill>
                <a:cs typeface="Arial" charset="0"/>
                <a:sym typeface="Arial" charset="0"/>
              </a:rPr>
              <a:t>道德相對論</a:t>
            </a:r>
            <a:endParaRPr lang="en-US" sz="22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322563" name="Rectangle 4"/>
          <p:cNvSpPr>
            <a:spLocks/>
          </p:cNvSpPr>
          <p:nvPr/>
        </p:nvSpPr>
        <p:spPr bwMode="auto">
          <a:xfrm>
            <a:off x="1697478" y="404664"/>
            <a:ext cx="570266" cy="36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/>
            <a:r>
              <a:rPr lang="zh-TW" altLang="en-US" sz="2000" b="1" dirty="0">
                <a:solidFill>
                  <a:srgbClr val="FFFFFF"/>
                </a:solidFill>
                <a:cs typeface="Arial" charset="0"/>
                <a:sym typeface="Arial" charset="0"/>
              </a:rPr>
              <a:t>墮胎</a:t>
            </a:r>
            <a:endParaRPr lang="en-US" sz="20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322564" name="Rectangle 5"/>
          <p:cNvSpPr>
            <a:spLocks/>
          </p:cNvSpPr>
          <p:nvPr/>
        </p:nvSpPr>
        <p:spPr bwMode="auto">
          <a:xfrm>
            <a:off x="431283" y="239068"/>
            <a:ext cx="828349" cy="66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ctr" defTabSz="642938" eaLnBrk="1" hangingPunct="1"/>
            <a:r>
              <a:rPr lang="zh-TW" altLang="en-US" sz="2000" b="1" dirty="0">
                <a:solidFill>
                  <a:srgbClr val="FFFFFF"/>
                </a:solidFill>
                <a:cs typeface="Arial" charset="0"/>
                <a:sym typeface="Arial" charset="0"/>
              </a:rPr>
              <a:t>同性戀</a:t>
            </a:r>
            <a:endParaRPr lang="en-SG" altLang="zh-TW" sz="2000" b="1" dirty="0">
              <a:solidFill>
                <a:srgbClr val="FFFFFF"/>
              </a:solidFill>
              <a:cs typeface="Arial" charset="0"/>
              <a:sym typeface="Arial" charset="0"/>
            </a:endParaRPr>
          </a:p>
          <a:p>
            <a:pPr algn="ctr" defTabSz="642938" eaLnBrk="1" hangingPunct="1"/>
            <a:r>
              <a:rPr lang="zh-TW" altLang="en-US" sz="2000" b="1" dirty="0">
                <a:solidFill>
                  <a:srgbClr val="FFFFFF"/>
                </a:solidFill>
                <a:cs typeface="Arial" charset="0"/>
                <a:sym typeface="Arial" charset="0"/>
              </a:rPr>
              <a:t>婚姻</a:t>
            </a:r>
            <a:endParaRPr lang="en-US" sz="20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322565" name="Rectangle 6"/>
          <p:cNvSpPr>
            <a:spLocks/>
          </p:cNvSpPr>
          <p:nvPr/>
        </p:nvSpPr>
        <p:spPr bwMode="auto">
          <a:xfrm>
            <a:off x="863330" y="1268760"/>
            <a:ext cx="828350" cy="36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/>
            <a:r>
              <a:rPr lang="zh-TW" altLang="en-US" sz="2000" b="1" dirty="0">
                <a:solidFill>
                  <a:srgbClr val="FFFFFF"/>
                </a:solidFill>
                <a:cs typeface="Arial" charset="0"/>
                <a:sym typeface="Arial" charset="0"/>
              </a:rPr>
              <a:t>安樂死</a:t>
            </a:r>
            <a:endParaRPr lang="en-US" sz="20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6090759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728663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1800" dirty="0">
                <a:solidFill>
                  <a:schemeClr val="bg1"/>
                </a:solidFill>
              </a:rPr>
              <a:t>汽球問題</a:t>
            </a:r>
            <a:r>
              <a:rPr lang="en-US" sz="1800" dirty="0">
                <a:solidFill>
                  <a:schemeClr val="bg1"/>
                </a:solidFill>
              </a:rPr>
              <a:t>—</a:t>
            </a:r>
            <a:r>
              <a:rPr lang="zh-TW" altLang="en-US" sz="1800" dirty="0">
                <a:solidFill>
                  <a:schemeClr val="bg1"/>
                </a:solidFill>
              </a:rPr>
              <a:t>進化 對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zh-TW" altLang="en-US" sz="1800" dirty="0">
                <a:solidFill>
                  <a:schemeClr val="bg1"/>
                </a:solidFill>
              </a:rPr>
              <a:t>創造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090760" name="Rectangle 6"/>
          <p:cNvSpPr>
            <a:spLocks/>
          </p:cNvSpPr>
          <p:nvPr/>
        </p:nvSpPr>
        <p:spPr bwMode="auto">
          <a:xfrm>
            <a:off x="1965765" y="5462588"/>
            <a:ext cx="878043" cy="54654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ctr" defTabSz="642938" eaLnBrk="1" hangingPunct="1">
              <a:defRPr/>
            </a:pPr>
            <a:r>
              <a:rPr lang="zh-TW" altLang="en-US" sz="3200" b="1" dirty="0">
                <a:solidFill>
                  <a:srgbClr val="FFFFFF"/>
                </a:solidFill>
                <a:cs typeface="Arial" charset="0"/>
                <a:sym typeface="Arial" charset="0"/>
              </a:rPr>
              <a:t>進化</a:t>
            </a:r>
            <a:endParaRPr lang="en-US" sz="32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6090761" name="Rectangle 5"/>
          <p:cNvSpPr>
            <a:spLocks/>
          </p:cNvSpPr>
          <p:nvPr/>
        </p:nvSpPr>
        <p:spPr bwMode="auto">
          <a:xfrm>
            <a:off x="6358253" y="5465763"/>
            <a:ext cx="878043" cy="54654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>
              <a:defRPr/>
            </a:pPr>
            <a:r>
              <a:rPr lang="zh-TW" altLang="en-US" sz="3200" b="1" dirty="0">
                <a:solidFill>
                  <a:srgbClr val="FFFFFF"/>
                </a:solidFill>
                <a:cs typeface="Arial" charset="0"/>
                <a:sym typeface="Arial" charset="0"/>
              </a:rPr>
              <a:t>創造</a:t>
            </a:r>
            <a:endParaRPr lang="en-US" sz="32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6090763" name="TextBox 10"/>
          <p:cNvSpPr txBox="1">
            <a:spLocks noChangeArrowheads="1"/>
          </p:cNvSpPr>
          <p:nvPr/>
        </p:nvSpPr>
        <p:spPr bwMode="auto">
          <a:xfrm>
            <a:off x="6096000" y="115888"/>
            <a:ext cx="41148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TW" altLang="en-US" sz="3600" b="1" dirty="0">
                <a:solidFill>
                  <a:srgbClr val="FFFFFF"/>
                </a:solidFill>
                <a:cs typeface="Arial" charset="0"/>
              </a:rPr>
              <a:t>問題</a:t>
            </a:r>
            <a:endParaRPr lang="en-US" sz="3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090764" name="TextBox 11"/>
          <p:cNvSpPr txBox="1">
            <a:spLocks noChangeArrowheads="1"/>
          </p:cNvSpPr>
          <p:nvPr/>
        </p:nvSpPr>
        <p:spPr bwMode="auto">
          <a:xfrm>
            <a:off x="7058025" y="623888"/>
            <a:ext cx="1716088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TW" altLang="en-US" sz="1800" b="1" dirty="0">
                <a:solidFill>
                  <a:srgbClr val="FFFFFF"/>
                </a:solidFill>
                <a:cs typeface="Arial" charset="0"/>
              </a:rPr>
              <a:t>詩篇</a:t>
            </a:r>
            <a:r>
              <a:rPr lang="en-US" sz="1800" b="1" dirty="0">
                <a:solidFill>
                  <a:srgbClr val="FFFFFF"/>
                </a:solidFill>
                <a:cs typeface="Arial" charset="0"/>
              </a:rPr>
              <a:t> 11:3</a:t>
            </a:r>
          </a:p>
        </p:txBody>
      </p:sp>
      <p:sp>
        <p:nvSpPr>
          <p:cNvPr id="322572" name="TextBox 2"/>
          <p:cNvSpPr txBox="1">
            <a:spLocks noChangeArrowheads="1"/>
          </p:cNvSpPr>
          <p:nvPr/>
        </p:nvSpPr>
        <p:spPr bwMode="auto">
          <a:xfrm>
            <a:off x="8100392" y="1676400"/>
            <a:ext cx="823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TW" altLang="en-US" sz="1400" b="1" dirty="0">
                <a:solidFill>
                  <a:srgbClr val="FFFFFF"/>
                </a:solidFill>
                <a:cs typeface="Arial" charset="0"/>
              </a:rPr>
              <a:t>基督教</a:t>
            </a:r>
            <a:endParaRPr lang="en-US" sz="14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22573" name="TextBox 14"/>
          <p:cNvSpPr txBox="1">
            <a:spLocks noChangeArrowheads="1"/>
          </p:cNvSpPr>
          <p:nvPr/>
        </p:nvSpPr>
        <p:spPr bwMode="auto">
          <a:xfrm>
            <a:off x="457200" y="2438400"/>
            <a:ext cx="9464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TW" altLang="en-US" sz="1400" b="1" dirty="0">
                <a:solidFill>
                  <a:srgbClr val="FFFFFF"/>
                </a:solidFill>
                <a:cs typeface="Arial" charset="0"/>
              </a:rPr>
              <a:t>人文主義</a:t>
            </a:r>
            <a:endParaRPr lang="en-US" sz="1400" b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09" name="Picture 8" descr="\\.psf\Host\Users\mmurphy\Desktop\000 For Maria to layer for Russia.005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9280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70802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1800" dirty="0">
                <a:solidFill>
                  <a:schemeClr val="tx1"/>
                </a:solidFill>
              </a:rPr>
              <a:t>汽球問題</a:t>
            </a:r>
            <a:r>
              <a:rPr lang="en-US" sz="1800" dirty="0">
                <a:solidFill>
                  <a:schemeClr val="tx1"/>
                </a:solidFill>
              </a:rPr>
              <a:t>—</a:t>
            </a:r>
            <a:r>
              <a:rPr lang="zh-TW" altLang="en-US" sz="1800" dirty="0">
                <a:solidFill>
                  <a:schemeClr val="tx1"/>
                </a:solidFill>
              </a:rPr>
              <a:t>人的話語 對 神的話語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092811" name="TextBox 10"/>
          <p:cNvSpPr txBox="1">
            <a:spLocks noChangeArrowheads="1"/>
          </p:cNvSpPr>
          <p:nvPr/>
        </p:nvSpPr>
        <p:spPr bwMode="auto">
          <a:xfrm>
            <a:off x="6096000" y="115888"/>
            <a:ext cx="411480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TW" altLang="en-US" sz="3600" b="1" dirty="0">
                <a:solidFill>
                  <a:srgbClr val="FFFFFF"/>
                </a:solidFill>
                <a:cs typeface="Arial" charset="0"/>
              </a:rPr>
              <a:t>解決方法</a:t>
            </a:r>
            <a:endParaRPr lang="en-US" sz="3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092812" name="TextBox 11"/>
          <p:cNvSpPr txBox="1">
            <a:spLocks noChangeArrowheads="1"/>
          </p:cNvSpPr>
          <p:nvPr/>
        </p:nvSpPr>
        <p:spPr bwMode="auto">
          <a:xfrm>
            <a:off x="7000874" y="623888"/>
            <a:ext cx="1891605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TW" altLang="en-US" sz="1800" b="1" dirty="0">
                <a:solidFill>
                  <a:srgbClr val="FFFFFF"/>
                </a:solidFill>
                <a:cs typeface="Arial" charset="0"/>
              </a:rPr>
              <a:t>以賽亞書</a:t>
            </a:r>
            <a:r>
              <a:rPr lang="en-US" sz="1800" b="1" dirty="0">
                <a:solidFill>
                  <a:srgbClr val="FFFFFF"/>
                </a:solidFill>
                <a:cs typeface="Arial" charset="0"/>
              </a:rPr>
              <a:t> 58:12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54D3F125-A57C-8740-A61C-C8A8FAEC270E}"/>
              </a:ext>
            </a:extLst>
          </p:cNvPr>
          <p:cNvSpPr>
            <a:spLocks/>
          </p:cNvSpPr>
          <p:nvPr/>
        </p:nvSpPr>
        <p:spPr bwMode="auto">
          <a:xfrm>
            <a:off x="827584" y="1175172"/>
            <a:ext cx="828349" cy="66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ctr" defTabSz="642938" eaLnBrk="1" hangingPunct="1"/>
            <a:r>
              <a:rPr lang="zh-TW" altLang="en-US" sz="2000" b="1" dirty="0">
                <a:solidFill>
                  <a:srgbClr val="FFFFFF"/>
                </a:solidFill>
                <a:cs typeface="Arial" charset="0"/>
                <a:sym typeface="Arial" charset="0"/>
              </a:rPr>
              <a:t>同性戀</a:t>
            </a:r>
            <a:endParaRPr lang="en-SG" altLang="zh-TW" sz="2000" b="1" dirty="0">
              <a:solidFill>
                <a:srgbClr val="FFFFFF"/>
              </a:solidFill>
              <a:cs typeface="Arial" charset="0"/>
              <a:sym typeface="Arial" charset="0"/>
            </a:endParaRPr>
          </a:p>
          <a:p>
            <a:pPr algn="ctr" defTabSz="642938" eaLnBrk="1" hangingPunct="1"/>
            <a:r>
              <a:rPr lang="zh-TW" altLang="en-US" sz="2000" b="1" dirty="0">
                <a:solidFill>
                  <a:srgbClr val="FFFFFF"/>
                </a:solidFill>
                <a:cs typeface="Arial" charset="0"/>
                <a:sym typeface="Arial" charset="0"/>
              </a:rPr>
              <a:t>婚姻</a:t>
            </a:r>
            <a:endParaRPr lang="en-US" sz="20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7AAAAD3-E2CF-3B4F-8EF3-3BDB579196A5}"/>
              </a:ext>
            </a:extLst>
          </p:cNvPr>
          <p:cNvSpPr>
            <a:spLocks/>
          </p:cNvSpPr>
          <p:nvPr/>
        </p:nvSpPr>
        <p:spPr bwMode="auto">
          <a:xfrm>
            <a:off x="2019123" y="1236147"/>
            <a:ext cx="1472757" cy="39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ctr" defTabSz="642938" eaLnBrk="1" hangingPunct="1"/>
            <a:r>
              <a:rPr lang="zh-TW" altLang="en-US" sz="2200" b="1" dirty="0">
                <a:solidFill>
                  <a:srgbClr val="FFFFFF"/>
                </a:solidFill>
                <a:cs typeface="Arial" charset="0"/>
                <a:sym typeface="Arial" charset="0"/>
              </a:rPr>
              <a:t>道德相對論</a:t>
            </a:r>
            <a:endParaRPr lang="en-US" sz="22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BB6669-B664-8145-B7C7-05DDD4A28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438400"/>
            <a:ext cx="9464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TW" altLang="en-US" sz="1400" b="1" dirty="0">
                <a:solidFill>
                  <a:srgbClr val="FFFFFF"/>
                </a:solidFill>
                <a:cs typeface="Arial" charset="0"/>
              </a:rPr>
              <a:t>人文主義</a:t>
            </a:r>
            <a:endParaRPr lang="en-US" sz="14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CBD1A83B-B310-0A45-BA2D-3B0A1E6E2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0392" y="1676400"/>
            <a:ext cx="823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TW" altLang="en-US" sz="1400" b="1" dirty="0">
                <a:solidFill>
                  <a:srgbClr val="FFFFFF"/>
                </a:solidFill>
                <a:cs typeface="Arial" charset="0"/>
              </a:rPr>
              <a:t>基督教</a:t>
            </a:r>
            <a:endParaRPr lang="en-US" sz="14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BDDDCB8D-6487-C64A-BF95-4ECAA2116EA0}"/>
              </a:ext>
            </a:extLst>
          </p:cNvPr>
          <p:cNvSpPr>
            <a:spLocks/>
          </p:cNvSpPr>
          <p:nvPr/>
        </p:nvSpPr>
        <p:spPr bwMode="auto">
          <a:xfrm>
            <a:off x="1553794" y="5462588"/>
            <a:ext cx="1701986" cy="54654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ctr" defTabSz="642938" eaLnBrk="1" hangingPunct="1">
              <a:defRPr/>
            </a:pPr>
            <a:r>
              <a:rPr lang="zh-TW" altLang="en-US" sz="3200" b="1" dirty="0">
                <a:solidFill>
                  <a:srgbClr val="FFFFFF"/>
                </a:solidFill>
                <a:cs typeface="Arial" charset="0"/>
                <a:sym typeface="Arial" charset="0"/>
              </a:rPr>
              <a:t>人的話語</a:t>
            </a:r>
            <a:endParaRPr lang="en-US" sz="32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ACE0599-921E-3F4A-AAB3-A99884989103}"/>
              </a:ext>
            </a:extLst>
          </p:cNvPr>
          <p:cNvSpPr>
            <a:spLocks/>
          </p:cNvSpPr>
          <p:nvPr/>
        </p:nvSpPr>
        <p:spPr bwMode="auto">
          <a:xfrm>
            <a:off x="5904722" y="5461268"/>
            <a:ext cx="1701986" cy="54654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ctr" defTabSz="642938" eaLnBrk="1" hangingPunct="1">
              <a:defRPr/>
            </a:pPr>
            <a:r>
              <a:rPr lang="zh-TW" altLang="en-US" sz="3200" b="1" dirty="0">
                <a:solidFill>
                  <a:srgbClr val="FFFFFF"/>
                </a:solidFill>
                <a:cs typeface="Arial" charset="0"/>
                <a:sym typeface="Arial" charset="0"/>
              </a:rPr>
              <a:t>神的話語</a:t>
            </a:r>
            <a:endParaRPr lang="en-US" sz="32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AiG Web Address 00439</a:t>
            </a:r>
          </a:p>
        </p:txBody>
      </p:sp>
      <p:sp>
        <p:nvSpPr>
          <p:cNvPr id="2435075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28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E4E6BB56-FB58-8248-B166-35246F022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548680"/>
            <a:ext cx="1944688" cy="61312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rgbClr val="FFFFFF"/>
                </a:solidFill>
                <a:cs typeface="Times New Roman" charset="0"/>
              </a:rPr>
              <a:t>查訪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C5F7CD21-2376-AC4A-B234-9790D4558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052736"/>
            <a:ext cx="6912768" cy="8712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zh-CN" altLang="en-US" sz="4800" b="1" dirty="0">
                <a:solidFill>
                  <a:srgbClr val="FFFFFF"/>
                </a:solidFill>
                <a:cs typeface="Times New Roman" charset="0"/>
              </a:rPr>
              <a:t>有關創世記的答</a:t>
            </a:r>
            <a:r>
              <a:rPr lang="zh-TW" altLang="en-US" sz="4800" b="1" dirty="0">
                <a:solidFill>
                  <a:srgbClr val="FFFFFF"/>
                </a:solidFill>
                <a:cs typeface="Times New Roman" charset="0"/>
              </a:rPr>
              <a:t>案</a:t>
            </a:r>
            <a:endParaRPr lang="zh-CN" altLang="en-US" sz="4800" b="1" dirty="0">
              <a:solidFill>
                <a:srgbClr val="FFFFFF"/>
              </a:solidFill>
              <a:cs typeface="Times New Roman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5D1CAE4-7E81-5D41-A464-E8D76198E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905" y="1844824"/>
            <a:ext cx="3888432" cy="72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50000"/>
              </a:spcBef>
              <a:defRPr/>
            </a:pPr>
            <a:r>
              <a:rPr lang="zh-CN" altLang="en-US" sz="4400" b="1" dirty="0">
                <a:solidFill>
                  <a:srgbClr val="FFFFFF"/>
                </a:solidFill>
                <a:cs typeface="Times New Roman" charset="0"/>
              </a:rPr>
              <a:t>網</a:t>
            </a:r>
            <a:r>
              <a:rPr lang="zh-TW" altLang="en-US" sz="4400" b="1" dirty="0">
                <a:solidFill>
                  <a:srgbClr val="FFFFFF"/>
                </a:solidFill>
                <a:cs typeface="Times New Roman" charset="0"/>
              </a:rPr>
              <a:t>站：</a:t>
            </a:r>
            <a:endParaRPr lang="zh-CN" altLang="en-US" sz="4400" b="1" dirty="0">
              <a:solidFill>
                <a:srgbClr val="FFFFFF"/>
              </a:solidFill>
              <a:cs typeface="Times New Roman" charset="0"/>
            </a:endParaRPr>
          </a:p>
        </p:txBody>
      </p:sp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舊約講道鏈接：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TW" alt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免費獲得此資料及文稿！</a:t>
            </a:r>
            <a:endParaRPr lang="en-US" sz="1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589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4371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437123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1295400"/>
            <a:ext cx="3352800" cy="3733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cs typeface="+mj-cs"/>
              </a:rPr>
              <a:t>Expelled Movie Clip</a:t>
            </a:r>
          </a:p>
        </p:txBody>
      </p:sp>
      <p:pic>
        <p:nvPicPr>
          <p:cNvPr id="330756" name="Picture 4" descr="expelled-flyer-hori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0757" name="TextBox 1"/>
          <p:cNvSpPr txBox="1">
            <a:spLocks noChangeArrowheads="1"/>
          </p:cNvSpPr>
          <p:nvPr/>
        </p:nvSpPr>
        <p:spPr bwMode="auto">
          <a:xfrm>
            <a:off x="34925" y="5013325"/>
            <a:ext cx="8760732" cy="5847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TW" altLang="en-US" sz="3200" b="1" dirty="0">
                <a:solidFill>
                  <a:schemeClr val="bg1"/>
                </a:solidFill>
              </a:rPr>
              <a:t>影片分享網站</a:t>
            </a:r>
            <a:r>
              <a:rPr lang="en-US" altLang="zh-TW" sz="3200" b="1" dirty="0">
                <a:solidFill>
                  <a:schemeClr val="bg1"/>
                </a:solidFill>
              </a:rPr>
              <a:t>(</a:t>
            </a:r>
            <a:r>
              <a:rPr lang="en-US" sz="3200" b="1" dirty="0">
                <a:solidFill>
                  <a:schemeClr val="bg1"/>
                </a:solidFill>
              </a:rPr>
              <a:t>YouTube): </a:t>
            </a:r>
            <a:r>
              <a:rPr lang="en-US" sz="3200" b="1" dirty="0" err="1">
                <a:solidFill>
                  <a:schemeClr val="bg1"/>
                </a:solidFill>
              </a:rPr>
              <a:t>escapingplatoscave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E140354-92DC-0843-8DB6-9E02CE73A6FD}"/>
              </a:ext>
            </a:extLst>
          </p:cNvPr>
          <p:cNvSpPr txBox="1">
            <a:spLocks noChangeArrowheads="1"/>
          </p:cNvSpPr>
          <p:nvPr/>
        </p:nvSpPr>
        <p:spPr bwMode="auto">
          <a:xfrm rot="21048121">
            <a:off x="1981200" y="2646956"/>
            <a:ext cx="4724400" cy="7694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4400" b="1" dirty="0">
                <a:solidFill>
                  <a:srgbClr val="FF0000"/>
                </a:solidFill>
                <a:latin typeface="DFKai-SB" charset="0"/>
                <a:ea typeface="DFKai-SB" charset="0"/>
                <a:cs typeface="DFKai-SB" charset="0"/>
              </a:rPr>
              <a:t>智慧不被允許</a:t>
            </a:r>
            <a:endParaRPr lang="en-US" altLang="zh-TW" sz="4400" b="1" dirty="0">
              <a:solidFill>
                <a:srgbClr val="FF0000"/>
              </a:solidFill>
              <a:latin typeface="DFKai-SB" charset="0"/>
              <a:ea typeface="DFKai-SB" charset="0"/>
              <a:cs typeface="DFKai-SB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78BF32-95A5-084A-BEE6-EB12115CEB19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32802" name="Picture 6" descr="FreedomHe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A75397-A0A0-1F49-97DB-5FEE5BC2A336}"/>
                </a:ext>
              </a:extLst>
            </p:cNvPr>
            <p:cNvSpPr/>
            <p:nvPr/>
          </p:nvSpPr>
          <p:spPr bwMode="auto">
            <a:xfrm>
              <a:off x="1259632" y="3829362"/>
              <a:ext cx="6624736" cy="535742"/>
            </a:xfrm>
            <a:prstGeom prst="rect">
              <a:avLst/>
            </a:prstGeom>
            <a:solidFill>
              <a:srgbClr val="6A9FC6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9933">
                      <a:alpha val="19000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4400">
                <a:solidFill>
                  <a:srgbClr val="000000"/>
                </a:solidFill>
              </a:endParaRPr>
            </a:p>
          </p:txBody>
        </p:sp>
      </p:grpSp>
      <p:sp>
        <p:nvSpPr>
          <p:cNvPr id="24391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5257800"/>
            <a:ext cx="8229600" cy="1143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4800" b="1" dirty="0">
                <a:solidFill>
                  <a:schemeClr val="bg1"/>
                </a:solidFill>
                <a:cs typeface="+mj-cs"/>
              </a:rPr>
              <a:t>造物主也能照顧你！</a:t>
            </a:r>
            <a:endParaRPr lang="en-US" sz="4800" b="1" dirty="0"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2EAAF3-411F-8E4B-90AF-54096C30EE76}"/>
              </a:ext>
            </a:extLst>
          </p:cNvPr>
          <p:cNvSpPr/>
          <p:nvPr/>
        </p:nvSpPr>
        <p:spPr bwMode="auto">
          <a:xfrm>
            <a:off x="1619672" y="1556792"/>
            <a:ext cx="6480720" cy="576064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8496F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9933">
                    <a:alpha val="19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 cap="sq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4B8E-342B-8D46-9752-34759C93E52B}"/>
              </a:ext>
            </a:extLst>
          </p:cNvPr>
          <p:cNvSpPr txBox="1"/>
          <p:nvPr/>
        </p:nvSpPr>
        <p:spPr>
          <a:xfrm>
            <a:off x="1547664" y="1573049"/>
            <a:ext cx="6174060" cy="22159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b="1" i="1" dirty="0">
                <a:solidFill>
                  <a:srgbClr val="FFFFFF"/>
                </a:solidFill>
              </a:rPr>
              <a:t>自由</a:t>
            </a:r>
            <a:endParaRPr lang="en-US" sz="13800" b="1" i="1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13BDCB-337F-4046-9257-6FA79E0E5F55}"/>
              </a:ext>
            </a:extLst>
          </p:cNvPr>
          <p:cNvSpPr/>
          <p:nvPr/>
        </p:nvSpPr>
        <p:spPr bwMode="auto">
          <a:xfrm>
            <a:off x="1043608" y="3665435"/>
            <a:ext cx="684076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9933">
                    <a:alpha val="19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 cap="sq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4400" dirty="0">
                <a:solidFill>
                  <a:srgbClr val="000000"/>
                </a:solidFill>
              </a:rPr>
              <a:t>可 在 這 裏 找 到</a:t>
            </a:r>
            <a:endParaRPr kumimoji="0" lang="en-US" sz="4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441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  <p:sp>
        <p:nvSpPr>
          <p:cNvPr id="244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244122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402" name="Text Box 2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rgbClr val="FFFFFF"/>
              </a:solidFill>
              <a:cs typeface="+mn-cs"/>
            </a:endParaRPr>
          </a:p>
        </p:txBody>
      </p:sp>
      <p:sp>
        <p:nvSpPr>
          <p:cNvPr id="2278403" name="Rectangle 3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42</a:t>
            </a:r>
          </a:p>
        </p:txBody>
      </p:sp>
      <p:pic>
        <p:nvPicPr>
          <p:cNvPr id="2278405" name="Picture 5" descr="Jericho area aerial from northwest, tb q0107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550" y="5508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78406" name="Text Box 6"/>
          <p:cNvSpPr txBox="1">
            <a:spLocks noChangeArrowheads="1"/>
          </p:cNvSpPr>
          <p:nvPr/>
        </p:nvSpPr>
        <p:spPr bwMode="auto">
          <a:xfrm>
            <a:off x="3117850" y="4221088"/>
            <a:ext cx="3681413" cy="5847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3200" b="1" dirty="0">
                <a:solidFill>
                  <a:srgbClr val="FFD34A"/>
                </a:solidFill>
                <a:latin typeface="Comic Sans MS" charset="0"/>
                <a:cs typeface="+mn-cs"/>
              </a:rPr>
              <a:t>古代的耶利哥</a:t>
            </a:r>
            <a:endParaRPr lang="en-US" sz="3200" b="1" dirty="0">
              <a:solidFill>
                <a:srgbClr val="FFD34A"/>
              </a:solidFill>
              <a:latin typeface="Comic Sans MS" charset="0"/>
              <a:cs typeface="+mn-cs"/>
            </a:endParaRPr>
          </a:p>
        </p:txBody>
      </p:sp>
      <p:sp>
        <p:nvSpPr>
          <p:cNvPr id="2278407" name="Text Box 7"/>
          <p:cNvSpPr txBox="1">
            <a:spLocks noChangeArrowheads="1"/>
          </p:cNvSpPr>
          <p:nvPr/>
        </p:nvSpPr>
        <p:spPr bwMode="auto">
          <a:xfrm>
            <a:off x="5000625" y="1074738"/>
            <a:ext cx="3421063" cy="5847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3200" b="1" dirty="0">
                <a:solidFill>
                  <a:srgbClr val="114FFB"/>
                </a:solidFill>
                <a:latin typeface="Comic Sans MS" charset="0"/>
                <a:cs typeface="+mn-cs"/>
              </a:rPr>
              <a:t>死海</a:t>
            </a:r>
            <a:endParaRPr lang="en-US" sz="3200" b="1" dirty="0">
              <a:solidFill>
                <a:srgbClr val="114FFB"/>
              </a:solidFill>
              <a:latin typeface="Comic Sans MS" charset="0"/>
              <a:cs typeface="+mn-cs"/>
            </a:endParaRPr>
          </a:p>
        </p:txBody>
      </p:sp>
      <p:sp>
        <p:nvSpPr>
          <p:cNvPr id="2278408" name="Text Box 8"/>
          <p:cNvSpPr txBox="1">
            <a:spLocks noChangeArrowheads="1"/>
          </p:cNvSpPr>
          <p:nvPr/>
        </p:nvSpPr>
        <p:spPr bwMode="auto">
          <a:xfrm>
            <a:off x="1446213" y="1490663"/>
            <a:ext cx="3421062" cy="5847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200" b="1" dirty="0">
                <a:solidFill>
                  <a:srgbClr val="114FFB"/>
                </a:solidFill>
                <a:latin typeface="Comic Sans MS" charset="0"/>
                <a:cs typeface="+mn-cs"/>
              </a:rPr>
              <a:t>約旦河</a:t>
            </a:r>
            <a:endParaRPr lang="en-US" sz="3200" b="1" dirty="0">
              <a:solidFill>
                <a:srgbClr val="114FFB"/>
              </a:solidFill>
              <a:latin typeface="Comic Sans MS" charset="0"/>
              <a:cs typeface="+mn-cs"/>
            </a:endParaRPr>
          </a:p>
        </p:txBody>
      </p:sp>
      <p:sp>
        <p:nvSpPr>
          <p:cNvPr id="2278409" name="Arc 9"/>
          <p:cNvSpPr>
            <a:spLocks/>
          </p:cNvSpPr>
          <p:nvPr/>
        </p:nvSpPr>
        <p:spPr bwMode="auto">
          <a:xfrm flipH="1" flipV="1">
            <a:off x="1135063" y="1693863"/>
            <a:ext cx="4230687" cy="2071687"/>
          </a:xfrm>
          <a:custGeom>
            <a:avLst/>
            <a:gdLst>
              <a:gd name="G0" fmla="+- 96 0 0"/>
              <a:gd name="G1" fmla="+- 21600 0 0"/>
              <a:gd name="G2" fmla="+- 21600 0 0"/>
              <a:gd name="T0" fmla="*/ 0 w 21696"/>
              <a:gd name="T1" fmla="*/ 1 h 21600"/>
              <a:gd name="T2" fmla="*/ 21696 w 21696"/>
              <a:gd name="T3" fmla="*/ 21600 h 21600"/>
              <a:gd name="T4" fmla="*/ 96 w 216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6" h="21600" fill="none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</a:path>
              <a:path w="21696" h="21600" stroke="0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  <a:lnTo>
                  <a:pt x="96" y="21600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0" name="Arc 10"/>
          <p:cNvSpPr>
            <a:spLocks/>
          </p:cNvSpPr>
          <p:nvPr/>
        </p:nvSpPr>
        <p:spPr bwMode="auto">
          <a:xfrm flipH="1" flipV="1">
            <a:off x="865188" y="1693863"/>
            <a:ext cx="3808412" cy="2527300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1" name="Arc 11"/>
          <p:cNvSpPr>
            <a:spLocks/>
          </p:cNvSpPr>
          <p:nvPr/>
        </p:nvSpPr>
        <p:spPr bwMode="auto">
          <a:xfrm flipH="1" flipV="1">
            <a:off x="622300" y="1685925"/>
            <a:ext cx="2571750" cy="2841625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2" name="Text Box 12"/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rgbClr val="FFFFFF"/>
              </a:solidFill>
              <a:cs typeface="+mn-cs"/>
            </a:endParaRPr>
          </a:p>
        </p:txBody>
      </p:sp>
      <p:sp>
        <p:nvSpPr>
          <p:cNvPr id="2278413" name="Rectangle 13"/>
          <p:cNvSpPr>
            <a:spLocks noChangeArrowheads="1"/>
          </p:cNvSpPr>
          <p:nvPr/>
        </p:nvSpPr>
        <p:spPr bwMode="auto">
          <a:xfrm>
            <a:off x="2858769" y="5167313"/>
            <a:ext cx="3480441" cy="107721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3200" b="1" dirty="0">
                <a:solidFill>
                  <a:srgbClr val="FFEA18"/>
                </a:solidFill>
                <a:latin typeface="Comic Sans MS" charset="0"/>
                <a:cs typeface="+mn-cs"/>
              </a:rPr>
              <a:t>從耶利哥⋯⋯</a:t>
            </a:r>
            <a:endParaRPr lang="en-US" sz="3200" b="1" dirty="0">
              <a:solidFill>
                <a:srgbClr val="FFEA18"/>
              </a:solidFill>
              <a:latin typeface="Comic Sans MS" charset="0"/>
              <a:cs typeface="+mn-cs"/>
            </a:endParaRPr>
          </a:p>
          <a:p>
            <a:pPr algn="ctr">
              <a:defRPr/>
            </a:pPr>
            <a:r>
              <a:rPr lang="zh-TW" altLang="en-US" sz="3200" b="1" dirty="0">
                <a:solidFill>
                  <a:srgbClr val="FFEA18"/>
                </a:solidFill>
                <a:latin typeface="Comic Sans MS" charset="0"/>
                <a:cs typeface="+mn-cs"/>
              </a:rPr>
              <a:t>望向東面的約旦河</a:t>
            </a:r>
            <a:endParaRPr lang="en-US" sz="3200" b="1" dirty="0">
              <a:solidFill>
                <a:srgbClr val="FFEA18"/>
              </a:solidFill>
              <a:latin typeface="Comic Sans MS" charset="0"/>
              <a:cs typeface="+mn-cs"/>
            </a:endParaRPr>
          </a:p>
        </p:txBody>
      </p:sp>
      <p:sp>
        <p:nvSpPr>
          <p:cNvPr id="2278414" name="Text Box 14"/>
          <p:cNvSpPr txBox="1">
            <a:spLocks noChangeArrowheads="1"/>
          </p:cNvSpPr>
          <p:nvPr/>
        </p:nvSpPr>
        <p:spPr bwMode="auto">
          <a:xfrm>
            <a:off x="2546772" y="2852936"/>
            <a:ext cx="3681412" cy="5847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3200" b="1" dirty="0">
                <a:solidFill>
                  <a:srgbClr val="FFD34A"/>
                </a:solidFill>
                <a:latin typeface="Comic Sans MS" charset="0"/>
                <a:cs typeface="+mn-cs"/>
              </a:rPr>
              <a:t>現代的耶利哥</a:t>
            </a:r>
            <a:endParaRPr lang="en-US" sz="3200" b="1" dirty="0">
              <a:solidFill>
                <a:srgbClr val="FFD34A"/>
              </a:solidFill>
              <a:latin typeface="Comic Sans MS" charset="0"/>
              <a:cs typeface="+mn-cs"/>
            </a:endParaRPr>
          </a:p>
        </p:txBody>
      </p:sp>
      <p:sp>
        <p:nvSpPr>
          <p:cNvPr id="2278415" name="Freeform 15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6" name="Rectangle 16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7" name="Freeform 17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8" name="AutoShape 18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9" name="Rectangle 19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20" name="Rectangle 20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21" name="AutoShape 21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22" name="Line 22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23" name="Line 23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24" name="Rectangle 24"/>
          <p:cNvSpPr>
            <a:spLocks noChangeArrowheads="1"/>
          </p:cNvSpPr>
          <p:nvPr/>
        </p:nvSpPr>
        <p:spPr bwMode="auto">
          <a:xfrm>
            <a:off x="8108994" y="3473376"/>
            <a:ext cx="567462" cy="2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zh-TW" altLang="en-US" sz="1000" b="1" dirty="0">
                <a:solidFill>
                  <a:srgbClr val="000000"/>
                </a:solidFill>
                <a:latin typeface="Chicago" charset="0"/>
                <a:cs typeface="+mn-cs"/>
              </a:rPr>
              <a:t>約書亞</a:t>
            </a:r>
            <a:endParaRPr lang="en-US" sz="1000" b="1" dirty="0">
              <a:solidFill>
                <a:srgbClr val="000000"/>
              </a:solidFill>
              <a:latin typeface="Chicago" charset="0"/>
              <a:cs typeface="+mn-cs"/>
            </a:endParaRPr>
          </a:p>
        </p:txBody>
      </p:sp>
      <p:sp>
        <p:nvSpPr>
          <p:cNvPr id="2278425" name="Rectangle 25"/>
          <p:cNvSpPr>
            <a:spLocks noChangeArrowheads="1"/>
          </p:cNvSpPr>
          <p:nvPr/>
        </p:nvSpPr>
        <p:spPr bwMode="auto">
          <a:xfrm>
            <a:off x="8004417" y="3617392"/>
            <a:ext cx="888063" cy="2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zh-TW" altLang="en-US" sz="1000" b="1" dirty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耶利哥</a:t>
            </a:r>
            <a:r>
              <a:rPr lang="en-US" altLang="zh-TW" sz="1000" b="1" dirty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/</a:t>
            </a:r>
            <a:r>
              <a:rPr lang="zh-TW" altLang="en-US" sz="1000" b="1" dirty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艾城</a:t>
            </a:r>
            <a:endParaRPr lang="en-US" sz="1000" b="1" dirty="0">
              <a:solidFill>
                <a:srgbClr val="000000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2278404" name="Text Box 4"/>
          <p:cNvSpPr txBox="1">
            <a:spLocks noChangeArrowheads="1"/>
          </p:cNvSpPr>
          <p:nvPr/>
        </p:nvSpPr>
        <p:spPr bwMode="auto">
          <a:xfrm>
            <a:off x="7209213" y="6237312"/>
            <a:ext cx="120257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1200" b="1" dirty="0">
                <a:solidFill>
                  <a:srgbClr val="FFFFFF"/>
                </a:solidFill>
                <a:cs typeface="+mn-cs"/>
              </a:rPr>
              <a:t>手冊</a:t>
            </a:r>
            <a:r>
              <a:rPr lang="en-US" sz="1200" b="1" dirty="0">
                <a:solidFill>
                  <a:srgbClr val="FFFFFF"/>
                </a:solidFill>
                <a:cs typeface="+mn-cs"/>
              </a:rPr>
              <a:t> pg. 26-29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278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2278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2278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Red Canyon\Red Canyon sr\Red Canyon6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 from above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SR Slides\Negev\Nahal Zin rugged mountains, 72-5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, tb n121701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east, tb n121701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Negev\sr\Machtesh Ramon from north2, df 1110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Wilderness of Judah\sr\Solomon's Pillars, df 101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3 Judah\Machtesh Qatan\sr\Machtesh Qatan from east2, tb n1125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=""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=""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=""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=""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BADFE2"/>
      </a:accent1>
      <a:accent2>
        <a:srgbClr val="333399"/>
      </a:accent2>
      <a:accent3>
        <a:srgbClr val="AAAAAA"/>
      </a:accent3>
      <a:accent4>
        <a:srgbClr val="000000"/>
      </a:accent4>
      <a:accent5>
        <a:srgbClr val="D9ECE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=""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=""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=""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=""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=""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=""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=""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=""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_Title &amp; Bullets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BADFE2"/>
      </a:accent1>
      <a:accent2>
        <a:srgbClr val="333399"/>
      </a:accent2>
      <a:accent3>
        <a:srgbClr val="AAAAAA"/>
      </a:accent3>
      <a:accent4>
        <a:srgbClr val="000000"/>
      </a:accent4>
      <a:accent5>
        <a:srgbClr val="D9ECE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BADFE2"/>
      </a:accent1>
      <a:accent2>
        <a:srgbClr val="333399"/>
      </a:accent2>
      <a:accent3>
        <a:srgbClr val="AAAAAA"/>
      </a:accent3>
      <a:accent4>
        <a:srgbClr val="000000"/>
      </a:accent4>
      <a:accent5>
        <a:srgbClr val="D9ECE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=""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=""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=""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=""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=""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=""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=""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=""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=""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=""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=""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=""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lstripc.ppt - Blue Stripes">
  <a:themeElements>
    <a:clrScheme name="">
      <a:dk1>
        <a:srgbClr val="0000FF"/>
      </a:dk1>
      <a:lt1>
        <a:srgbClr val="FFFFFF"/>
      </a:lt1>
      <a:dk2>
        <a:srgbClr val="000080"/>
      </a:dk2>
      <a:lt2>
        <a:srgbClr val="FFFF00"/>
      </a:lt2>
      <a:accent1>
        <a:srgbClr val="FF8000"/>
      </a:accent1>
      <a:accent2>
        <a:srgbClr val="FFA040"/>
      </a:accent2>
      <a:accent3>
        <a:srgbClr val="AAAAC0"/>
      </a:accent3>
      <a:accent4>
        <a:srgbClr val="DADADA"/>
      </a:accent4>
      <a:accent5>
        <a:srgbClr val="FFC0AA"/>
      </a:accent5>
      <a:accent6>
        <a:srgbClr val="E79139"/>
      </a:accent6>
      <a:hlink>
        <a:srgbClr val="E000E0"/>
      </a:hlink>
      <a:folHlink>
        <a:srgbClr val="8080FF"/>
      </a:folHlink>
    </a:clrScheme>
    <a:fontScheme name="blstripc.ppt - Blue Stripe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=""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=""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=""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=""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stripc.ppt - Blue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2004:Templates:Presentations:Designs:Chocolate</Template>
  <TotalTime>6011</TotalTime>
  <Words>2211</Words>
  <Application>Microsoft Macintosh PowerPoint</Application>
  <PresentationFormat>On-screen Show (4:3)</PresentationFormat>
  <Paragraphs>498</Paragraphs>
  <Slides>88</Slides>
  <Notes>87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88</vt:i4>
      </vt:variant>
    </vt:vector>
  </HeadingPairs>
  <TitlesOfParts>
    <vt:vector size="123" baseType="lpstr">
      <vt:lpstr>Alan Den</vt:lpstr>
      <vt:lpstr>B VAG Rounded Bold</vt:lpstr>
      <vt:lpstr>Chicago</vt:lpstr>
      <vt:lpstr>DFKai-SB</vt:lpstr>
      <vt:lpstr>Kosher-Normal</vt:lpstr>
      <vt:lpstr>ＭＳ Ｐゴシック</vt:lpstr>
      <vt:lpstr>Arial</vt:lpstr>
      <vt:lpstr>Arial Black</vt:lpstr>
      <vt:lpstr>Arial Narrow Bold</vt:lpstr>
      <vt:lpstr>Comic Sans MS</vt:lpstr>
      <vt:lpstr>Geneva</vt:lpstr>
      <vt:lpstr>Helvetica</vt:lpstr>
      <vt:lpstr>Monotype Sorts</vt:lpstr>
      <vt:lpstr>Papyrus</vt:lpstr>
      <vt:lpstr>Tahoma</vt:lpstr>
      <vt:lpstr>Times</vt:lpstr>
      <vt:lpstr>Times New Roman</vt:lpstr>
      <vt:lpstr>Wingdings</vt:lpstr>
      <vt:lpstr>Orbit</vt:lpstr>
      <vt:lpstr>Title &amp; Bullets</vt:lpstr>
      <vt:lpstr>Default Design</vt:lpstr>
      <vt:lpstr>1_Orbit</vt:lpstr>
      <vt:lpstr>1_Default Design</vt:lpstr>
      <vt:lpstr>2_Orbit</vt:lpstr>
      <vt:lpstr>untitled 3</vt:lpstr>
      <vt:lpstr>2_Default Design</vt:lpstr>
      <vt:lpstr>blstripc.ppt - Blue Stripes</vt:lpstr>
      <vt:lpstr>3_Default Design</vt:lpstr>
      <vt:lpstr>1_Title &amp; Bullets</vt:lpstr>
      <vt:lpstr>4_Default Design</vt:lpstr>
      <vt:lpstr>6_Default Design</vt:lpstr>
      <vt:lpstr>Compass</vt:lpstr>
      <vt:lpstr>3_Orbit</vt:lpstr>
      <vt:lpstr>10_Default Design</vt:lpstr>
      <vt:lpstr>2_Title &amp; Bullets</vt:lpstr>
      <vt:lpstr>基礎的鞏固</vt:lpstr>
      <vt:lpstr>“起初”</vt:lpstr>
      <vt:lpstr>關於書卷的名稱</vt:lpstr>
      <vt:lpstr>關於書卷的問題</vt:lpstr>
      <vt:lpstr>與創世記相似的描述</vt:lpstr>
      <vt:lpstr>Black</vt:lpstr>
      <vt:lpstr>《阿特拉哈西斯史詩》</vt:lpstr>
      <vt:lpstr>PowerPoint Presentation</vt:lpstr>
      <vt:lpstr>PowerPoint Presentation</vt:lpstr>
      <vt:lpstr>Black</vt:lpstr>
      <vt:lpstr>我們去哪裏？</vt:lpstr>
      <vt:lpstr>I. 我們的神是王，祂創造的一切與人為的思想有明顯的差異。 (創1)</vt:lpstr>
      <vt:lpstr>創造的日子</vt:lpstr>
      <vt:lpstr>六天的創造</vt:lpstr>
      <vt:lpstr>Day 1</vt:lpstr>
      <vt:lpstr>PowerPoint Presentation</vt:lpstr>
      <vt:lpstr>Light</vt:lpstr>
      <vt:lpstr>First Day</vt:lpstr>
      <vt:lpstr>Day 2</vt:lpstr>
      <vt:lpstr>Expanse</vt:lpstr>
      <vt:lpstr>Sky</vt:lpstr>
      <vt:lpstr>Second Day</vt:lpstr>
      <vt:lpstr>Day 3</vt:lpstr>
      <vt:lpstr>PowerPoint Presentation</vt:lpstr>
      <vt:lpstr>Vegetation</vt:lpstr>
      <vt:lpstr>Third Day</vt:lpstr>
      <vt:lpstr>Day 4</vt:lpstr>
      <vt:lpstr>Sun &amp; Moon</vt:lpstr>
      <vt:lpstr>Sun</vt:lpstr>
      <vt:lpstr>Moon</vt:lpstr>
      <vt:lpstr>Stars</vt:lpstr>
      <vt:lpstr>Fourth Day</vt:lpstr>
      <vt:lpstr>Day 5</vt:lpstr>
      <vt:lpstr>Birds</vt:lpstr>
      <vt:lpstr>Whales</vt:lpstr>
      <vt:lpstr>Penguins</vt:lpstr>
      <vt:lpstr>Multiply</vt:lpstr>
      <vt:lpstr>Fifth Day</vt:lpstr>
      <vt:lpstr>Animals</vt:lpstr>
      <vt:lpstr>Man</vt:lpstr>
      <vt:lpstr>Woman</vt:lpstr>
      <vt:lpstr>Mandate</vt:lpstr>
      <vt:lpstr>Food</vt:lpstr>
      <vt:lpstr>Food</vt:lpstr>
      <vt:lpstr>Sixth Day</vt:lpstr>
      <vt:lpstr>Summary</vt:lpstr>
      <vt:lpstr>Day 7</vt:lpstr>
      <vt:lpstr>Sabbath</vt:lpstr>
      <vt:lpstr>創世記第一章 “神是王”</vt:lpstr>
      <vt:lpstr>創造的日子</vt:lpstr>
      <vt:lpstr>II. 今天，創造論和神的王權仍然繼續受到抨擊。</vt:lpstr>
      <vt:lpstr>創造的理論</vt:lpstr>
      <vt:lpstr>創造   或   進化?</vt:lpstr>
      <vt:lpstr>神在第六天創造了恐龍</vt:lpstr>
      <vt:lpstr>進化是跟據演變的理論，而這理論很容易被矇騙！</vt:lpstr>
      <vt:lpstr>Expelled Movie Clip</vt:lpstr>
      <vt:lpstr>Black</vt:lpstr>
      <vt:lpstr>III. 神是王也是創造者，我們必需保衞一切對神的抨擊。</vt:lpstr>
      <vt:lpstr>The 24-Hour View</vt:lpstr>
      <vt:lpstr>為甚麼是24小時？</vt:lpstr>
      <vt:lpstr>PowerPoint Presentation</vt:lpstr>
      <vt:lpstr>除了創世記第一章，但 8:26 也提及 “晚上和早晨” –– 從字面上的意思</vt:lpstr>
      <vt:lpstr>PowerPoint Presentation</vt:lpstr>
      <vt:lpstr>民數記 7:12</vt:lpstr>
      <vt:lpstr>PowerPoint Presentation</vt:lpstr>
      <vt:lpstr>一星期有七天的規律是源自創世記第一章</vt:lpstr>
      <vt:lpstr>PowerPoint Presentation</vt:lpstr>
      <vt:lpstr>要保護你對創造的基礎信仰！</vt:lpstr>
      <vt:lpstr>Psalm 11:3 KJV 00422</vt:lpstr>
      <vt:lpstr>House 1 00418</vt:lpstr>
      <vt:lpstr>House 2 00419</vt:lpstr>
      <vt:lpstr>House 3 00420</vt:lpstr>
      <vt:lpstr>Blocks-Genesis Doctrine &amp; Doctrines 00405</vt:lpstr>
      <vt:lpstr>Blocks-God's Word &amp; Man's Opinion 00403</vt:lpstr>
      <vt:lpstr>Q335-Sagan 00434</vt:lpstr>
      <vt:lpstr>Evolution: Death-Man 00413</vt:lpstr>
      <vt:lpstr>Creation: Actions-Death 00412</vt:lpstr>
      <vt:lpstr>Reinterpretations 00363</vt:lpstr>
      <vt:lpstr>Black</vt:lpstr>
      <vt:lpstr>現今主要的觀點</vt:lpstr>
      <vt:lpstr>主要概念</vt:lpstr>
      <vt:lpstr>汽球問題—進化 對 創造</vt:lpstr>
      <vt:lpstr>汽球問題—人的話語 對 神的話語</vt:lpstr>
      <vt:lpstr>AiG Web Address 00439</vt:lpstr>
      <vt:lpstr>舊約講道鏈接： BibleStudyDownloads.org</vt:lpstr>
      <vt:lpstr>Expelled Movie Clip</vt:lpstr>
      <vt:lpstr>造物主也能照顧你！</vt:lpstr>
      <vt:lpstr>Black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Days of Creation</dc:title>
  <dc:creator>Rick Griffith</dc:creator>
  <cp:lastModifiedBy>Rick Griffith</cp:lastModifiedBy>
  <cp:revision>257</cp:revision>
  <dcterms:created xsi:type="dcterms:W3CDTF">2004-09-10T02:55:13Z</dcterms:created>
  <dcterms:modified xsi:type="dcterms:W3CDTF">2019-11-14T11:58:12Z</dcterms:modified>
</cp:coreProperties>
</file>