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1.bin" ContentType="audio/unknown"/>
  <Override PartName="/ppt/theme/themeOverride1.xml" ContentType="application/vnd.openxmlformats-officedocument.themeOverride+xml"/>
  <Override PartName="/ppt/media/audio2.bin" ContentType="audio/unknown"/>
  <Override PartName="/ppt/media/audio3.bin" ContentType="audio/unknown"/>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audio4.bin" ContentType="audio/unknown"/>
  <Override PartName="/ppt/notesSlides/notesSlide33.xml" ContentType="application/vnd.openxmlformats-officedocument.presentationml.notesSlide+xml"/>
  <Override PartName="/ppt/media/audio5.bin" ContentType="audio/unknown"/>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media/audio6.bin" ContentType="audio/unknown"/>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audio7.bin" ContentType="audio/unknown"/>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5" r:id="rId2"/>
    <p:sldMasterId id="2147483813" r:id="rId3"/>
    <p:sldMasterId id="2147483868" r:id="rId4"/>
    <p:sldMasterId id="2147483906" r:id="rId5"/>
    <p:sldMasterId id="2147483930" r:id="rId6"/>
    <p:sldMasterId id="2147483942" r:id="rId7"/>
    <p:sldMasterId id="2147483954" r:id="rId8"/>
    <p:sldMasterId id="2147483966" r:id="rId9"/>
    <p:sldMasterId id="2147484002" r:id="rId10"/>
    <p:sldMasterId id="2147484039" r:id="rId11"/>
    <p:sldMasterId id="2147484091" r:id="rId12"/>
    <p:sldMasterId id="2147484151" r:id="rId13"/>
    <p:sldMasterId id="2147484163" r:id="rId14"/>
    <p:sldMasterId id="2147484165" r:id="rId15"/>
    <p:sldMasterId id="2147484167" r:id="rId16"/>
    <p:sldMasterId id="2147484180" r:id="rId17"/>
    <p:sldMasterId id="2147484206" r:id="rId18"/>
    <p:sldMasterId id="2147484221" r:id="rId19"/>
    <p:sldMasterId id="2147484233" r:id="rId20"/>
    <p:sldMasterId id="2147484245" r:id="rId21"/>
    <p:sldMasterId id="2147484260" r:id="rId22"/>
    <p:sldMasterId id="2147484272" r:id="rId23"/>
    <p:sldMasterId id="2147484284" r:id="rId24"/>
    <p:sldMasterId id="2147484296" r:id="rId25"/>
    <p:sldMasterId id="2147484311" r:id="rId26"/>
    <p:sldMasterId id="2147484325" r:id="rId27"/>
    <p:sldMasterId id="2147484337" r:id="rId28"/>
    <p:sldMasterId id="2147484349" r:id="rId29"/>
    <p:sldMasterId id="2147484361" r:id="rId30"/>
    <p:sldMasterId id="2147484375" r:id="rId31"/>
    <p:sldMasterId id="2147484389" r:id="rId32"/>
  </p:sldMasterIdLst>
  <p:notesMasterIdLst>
    <p:notesMasterId r:id="rId162"/>
  </p:notesMasterIdLst>
  <p:sldIdLst>
    <p:sldId id="435" r:id="rId33"/>
    <p:sldId id="729" r:id="rId34"/>
    <p:sldId id="619" r:id="rId35"/>
    <p:sldId id="733" r:id="rId36"/>
    <p:sldId id="732" r:id="rId37"/>
    <p:sldId id="640" r:id="rId38"/>
    <p:sldId id="655" r:id="rId39"/>
    <p:sldId id="656" r:id="rId40"/>
    <p:sldId id="657" r:id="rId41"/>
    <p:sldId id="621" r:id="rId42"/>
    <p:sldId id="623" r:id="rId43"/>
    <p:sldId id="627" r:id="rId44"/>
    <p:sldId id="620" r:id="rId45"/>
    <p:sldId id="622" r:id="rId46"/>
    <p:sldId id="617" r:id="rId47"/>
    <p:sldId id="713" r:id="rId48"/>
    <p:sldId id="712" r:id="rId49"/>
    <p:sldId id="628" r:id="rId50"/>
    <p:sldId id="626" r:id="rId51"/>
    <p:sldId id="734" r:id="rId52"/>
    <p:sldId id="462" r:id="rId53"/>
    <p:sldId id="741" r:id="rId54"/>
    <p:sldId id="742" r:id="rId55"/>
    <p:sldId id="736" r:id="rId56"/>
    <p:sldId id="737" r:id="rId57"/>
    <p:sldId id="690" r:id="rId58"/>
    <p:sldId id="716" r:id="rId59"/>
    <p:sldId id="691" r:id="rId60"/>
    <p:sldId id="428" r:id="rId61"/>
    <p:sldId id="738" r:id="rId62"/>
    <p:sldId id="493" r:id="rId63"/>
    <p:sldId id="492" r:id="rId64"/>
    <p:sldId id="739" r:id="rId65"/>
    <p:sldId id="740" r:id="rId66"/>
    <p:sldId id="743" r:id="rId67"/>
    <p:sldId id="744" r:id="rId68"/>
    <p:sldId id="745" r:id="rId69"/>
    <p:sldId id="746" r:id="rId70"/>
    <p:sldId id="723" r:id="rId71"/>
    <p:sldId id="724" r:id="rId72"/>
    <p:sldId id="725" r:id="rId73"/>
    <p:sldId id="747" r:id="rId74"/>
    <p:sldId id="748" r:id="rId75"/>
    <p:sldId id="511" r:id="rId76"/>
    <p:sldId id="512" r:id="rId77"/>
    <p:sldId id="513" r:id="rId78"/>
    <p:sldId id="514" r:id="rId79"/>
    <p:sldId id="749" r:id="rId80"/>
    <p:sldId id="516" r:id="rId81"/>
    <p:sldId id="721" r:id="rId82"/>
    <p:sldId id="750" r:id="rId83"/>
    <p:sldId id="751" r:id="rId84"/>
    <p:sldId id="752" r:id="rId85"/>
    <p:sldId id="753" r:id="rId86"/>
    <p:sldId id="754" r:id="rId87"/>
    <p:sldId id="523" r:id="rId88"/>
    <p:sldId id="524" r:id="rId89"/>
    <p:sldId id="525" r:id="rId90"/>
    <p:sldId id="527" r:id="rId91"/>
    <p:sldId id="528" r:id="rId92"/>
    <p:sldId id="755" r:id="rId93"/>
    <p:sldId id="756" r:id="rId94"/>
    <p:sldId id="757" r:id="rId95"/>
    <p:sldId id="758" r:id="rId96"/>
    <p:sldId id="759" r:id="rId97"/>
    <p:sldId id="760" r:id="rId98"/>
    <p:sldId id="761" r:id="rId99"/>
    <p:sldId id="762" r:id="rId100"/>
    <p:sldId id="763" r:id="rId101"/>
    <p:sldId id="764" r:id="rId102"/>
    <p:sldId id="765" r:id="rId103"/>
    <p:sldId id="766" r:id="rId104"/>
    <p:sldId id="767" r:id="rId105"/>
    <p:sldId id="768" r:id="rId106"/>
    <p:sldId id="769" r:id="rId107"/>
    <p:sldId id="770" r:id="rId108"/>
    <p:sldId id="771" r:id="rId109"/>
    <p:sldId id="772" r:id="rId110"/>
    <p:sldId id="773" r:id="rId111"/>
    <p:sldId id="774" r:id="rId112"/>
    <p:sldId id="572" r:id="rId113"/>
    <p:sldId id="692" r:id="rId114"/>
    <p:sldId id="730" r:id="rId115"/>
    <p:sldId id="693" r:id="rId116"/>
    <p:sldId id="694" r:id="rId117"/>
    <p:sldId id="718" r:id="rId118"/>
    <p:sldId id="702" r:id="rId119"/>
    <p:sldId id="727" r:id="rId120"/>
    <p:sldId id="715" r:id="rId121"/>
    <p:sldId id="675" r:id="rId122"/>
    <p:sldId id="696" r:id="rId123"/>
    <p:sldId id="775" r:id="rId124"/>
    <p:sldId id="577" r:id="rId125"/>
    <p:sldId id="778" r:id="rId126"/>
    <p:sldId id="779" r:id="rId127"/>
    <p:sldId id="780" r:id="rId128"/>
    <p:sldId id="781" r:id="rId129"/>
    <p:sldId id="782" r:id="rId130"/>
    <p:sldId id="783" r:id="rId131"/>
    <p:sldId id="784" r:id="rId132"/>
    <p:sldId id="593" r:id="rId133"/>
    <p:sldId id="594" r:id="rId134"/>
    <p:sldId id="785" r:id="rId135"/>
    <p:sldId id="786" r:id="rId136"/>
    <p:sldId id="787" r:id="rId137"/>
    <p:sldId id="598" r:id="rId138"/>
    <p:sldId id="788" r:id="rId139"/>
    <p:sldId id="600" r:id="rId140"/>
    <p:sldId id="789" r:id="rId141"/>
    <p:sldId id="602" r:id="rId142"/>
    <p:sldId id="719" r:id="rId143"/>
    <p:sldId id="790" r:id="rId144"/>
    <p:sldId id="318" r:id="rId145"/>
    <p:sldId id="726" r:id="rId146"/>
    <p:sldId id="709" r:id="rId147"/>
    <p:sldId id="710" r:id="rId148"/>
    <p:sldId id="711" r:id="rId149"/>
    <p:sldId id="708" r:id="rId150"/>
    <p:sldId id="704" r:id="rId151"/>
    <p:sldId id="794" r:id="rId152"/>
    <p:sldId id="699" r:id="rId153"/>
    <p:sldId id="705" r:id="rId154"/>
    <p:sldId id="720" r:id="rId155"/>
    <p:sldId id="707" r:id="rId156"/>
    <p:sldId id="661" r:id="rId157"/>
    <p:sldId id="792" r:id="rId158"/>
    <p:sldId id="793" r:id="rId159"/>
    <p:sldId id="320" r:id="rId160"/>
    <p:sldId id="795" r:id="rId1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75359" autoAdjust="0"/>
  </p:normalViewPr>
  <p:slideViewPr>
    <p:cSldViewPr snapToGrid="0" snapToObjects="1">
      <p:cViewPr varScale="1">
        <p:scale>
          <a:sx n="54" d="100"/>
          <a:sy n="54" d="100"/>
        </p:scale>
        <p:origin x="144" y="7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38" Type="http://schemas.openxmlformats.org/officeDocument/2006/relationships/slide" Target="slides/slide106.xml"/><Relationship Id="rId154" Type="http://schemas.openxmlformats.org/officeDocument/2006/relationships/slide" Target="slides/slide122.xml"/><Relationship Id="rId159" Type="http://schemas.openxmlformats.org/officeDocument/2006/relationships/slide" Target="slides/slide127.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144" Type="http://schemas.openxmlformats.org/officeDocument/2006/relationships/slide" Target="slides/slide112.xml"/><Relationship Id="rId149"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160" Type="http://schemas.openxmlformats.org/officeDocument/2006/relationships/slide" Target="slides/slide128.xml"/><Relationship Id="rId16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slide" Target="slides/slide118.xml"/><Relationship Id="rId155"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61" Type="http://schemas.openxmlformats.org/officeDocument/2006/relationships/slide" Target="slides/slide129.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slide" Target="slides/slide87.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30" Type="http://schemas.openxmlformats.org/officeDocument/2006/relationships/slide" Target="slides/slide98.xml"/><Relationship Id="rId135" Type="http://schemas.openxmlformats.org/officeDocument/2006/relationships/slide" Target="slides/slide103.xml"/><Relationship Id="rId143" Type="http://schemas.openxmlformats.org/officeDocument/2006/relationships/slide" Target="slides/slide111.xml"/><Relationship Id="rId148" Type="http://schemas.openxmlformats.org/officeDocument/2006/relationships/slide" Target="slides/slide116.xml"/><Relationship Id="rId151" Type="http://schemas.openxmlformats.org/officeDocument/2006/relationships/slide" Target="slides/slide119.xml"/><Relationship Id="rId156" Type="http://schemas.openxmlformats.org/officeDocument/2006/relationships/slide" Target="slides/slide124.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Are you discouraged? How would you know if you are?</a:t>
            </a:r>
            <a:r>
              <a:rPr lang="en-SG">
                <a:effectLst/>
              </a:rPr>
              <a:t> </a:t>
            </a: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When discouraged, we tend to look back at the “good ole days” instead of looking forward. </a:t>
            </a:r>
          </a:p>
          <a:p>
            <a:r>
              <a:rPr lang="en-US" sz="1200" kern="1200">
                <a:solidFill>
                  <a:schemeClr val="tx1"/>
                </a:solidFill>
                <a:effectLst/>
                <a:latin typeface="Arial"/>
                <a:ea typeface="+mn-ea"/>
                <a:cs typeface="Arial"/>
              </a:rPr>
              <a:t>Which way are you looking?</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Discouragement sometimes comes when we’re ridiculed for our faith.</a:t>
            </a:r>
            <a:r>
              <a:rPr lang="en-SG">
                <a:effectLst/>
              </a:rPr>
              <a:t> </a:t>
            </a:r>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It comes when we feel that it is the same ol'</a:t>
            </a:r>
            <a:r>
              <a:rPr lang="en-US" baseline="0">
                <a:latin typeface="Arial"/>
                <a:cs typeface="Arial"/>
              </a:rPr>
              <a:t> same ol' and we lack purpose.</a:t>
            </a:r>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means lack of courage.</a:t>
            </a:r>
            <a:r>
              <a:rPr lang="en-SG">
                <a:effectLst/>
                <a:latin typeface="Arial"/>
                <a:cs typeface="Arial"/>
              </a:rPr>
              <a:t> </a:t>
            </a:r>
          </a:p>
          <a:p>
            <a:r>
              <a:rPr lang="en-SG">
                <a:effectLst/>
                <a:latin typeface="Arial"/>
                <a:cs typeface="Arial"/>
              </a:rPr>
              <a:t>• The word "courage" is the root word, you know.</a:t>
            </a:r>
          </a:p>
          <a:p>
            <a:r>
              <a:rPr lang="en-SG">
                <a:effectLst/>
                <a:latin typeface="Arial"/>
                <a:cs typeface="Arial"/>
              </a:rPr>
              <a:t>• When courage</a:t>
            </a:r>
            <a:r>
              <a:rPr lang="en-SG" baseline="0">
                <a:effectLst/>
                <a:latin typeface="Arial"/>
                <a:cs typeface="Arial"/>
              </a:rPr>
              <a:t> is missing, life makes no sense.</a:t>
            </a:r>
            <a:endParaRPr lang="en-US" baseline="0">
              <a:effectLst/>
              <a:latin typeface="Arial"/>
              <a:cs typeface="Arial"/>
            </a:endParaRPr>
          </a:p>
          <a:p>
            <a:r>
              <a:rPr lang="en-US" sz="1200" kern="1200">
                <a:solidFill>
                  <a:schemeClr val="tx1"/>
                </a:solidFill>
                <a:effectLst/>
                <a:latin typeface="+mn-lt"/>
                <a:ea typeface="+mn-ea"/>
                <a:cs typeface="+mn-cs"/>
              </a:rPr>
              <a:t>So we need courage! But what does it look like?</a:t>
            </a:r>
            <a:r>
              <a:rPr lang="en-SG">
                <a:effectLst/>
              </a:rPr>
              <a:t> </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The</a:t>
            </a:r>
            <a:r>
              <a:rPr lang="en-US" baseline="0">
                <a:cs typeface="ＭＳ Ｐゴシック" charset="0"/>
              </a:rPr>
              <a:t> movie plays automatically</a:t>
            </a:r>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hits us 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How can you have the courage you need to serve the King?</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One of the greatest challenges</a:t>
            </a:r>
            <a:r>
              <a:rPr lang="en-US" baseline="0" dirty="0"/>
              <a:t> of my life was helping begin a K-12 international school. It soon became quite discouraging to me to realize that we had</a:t>
            </a:r>
            <a:r>
              <a:rPr lang="mr-IN" baseline="0" dirty="0"/>
              <a:t>…</a:t>
            </a:r>
            <a:r>
              <a:rPr lang="en-US" baseline="0" dirty="0"/>
              <a:t> [list above]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reality of discouragement is something that everyone faces. </a:t>
            </a:r>
          </a:p>
          <a:p>
            <a:r>
              <a:rPr lang="en-US">
                <a:latin typeface="Arial"/>
                <a:cs typeface="Arial"/>
              </a:rPr>
              <a:t>We all must see that God has a solution for discouragement—a way that we can be infused with courage.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reality of discouragement is something that everyone faces.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all must see that God has a solution for discouragement—a way that we can be infused with courage.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study</a:t>
            </a:r>
            <a:r>
              <a:rPr lang="en-US" baseline="0">
                <a:latin typeface="Arial"/>
                <a:cs typeface="Arial"/>
              </a:rPr>
              <a:t> a man named Joshua who embodied courage.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886606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9E2E0-EF4C-394A-BEDC-675C1F4A8032}"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627724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Yet the possibility of discouragement must have faced Joshua, who had to fill the sandals of Moses! Who could imagine taking over from the only person ever with whom God talked face to face!</a:t>
            </a:r>
            <a:r>
              <a:rPr lang="en-SG">
                <a:effectLst/>
              </a:rPr>
              <a:t> So God told him</a:t>
            </a:r>
            <a:r>
              <a:rPr lang="mr-IN">
                <a:effectLst/>
              </a:rPr>
              <a:t>…</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Joshua was one of the twelve spies who surveyed the land of Canaan 39 years earlier. He had shown himself faithful to trust in the LORD to bring them into Canaan.</a:t>
            </a:r>
          </a:p>
          <a:p>
            <a:r>
              <a:rPr lang="en-US"/>
              <a:t>However, Moses had just died (Joshua 1:1-2) and in many ways Joshua was untested as a leader of all Israel.</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What do we need to conquer discouragement and what results from it?</a:t>
            </a:r>
            <a:r>
              <a:rPr lang="en-SG">
                <a:effectLst/>
                <a:latin typeface="Arial"/>
                <a:cs typeface="Arial"/>
              </a:rPr>
              <a:t> That's what we will see today.</a:t>
            </a:r>
          </a:p>
          <a:p>
            <a:r>
              <a:rPr lang="en-US" sz="1200" kern="1200">
                <a:solidFill>
                  <a:schemeClr val="tx1"/>
                </a:solidFill>
                <a:effectLst/>
                <a:latin typeface="Arial"/>
                <a:ea typeface="+mn-ea"/>
                <a:cs typeface="Arial"/>
              </a:rPr>
              <a:t>The entire book of Joshua helps us defeat discouragement</a:t>
            </a:r>
            <a:r>
              <a:rPr lang="en-SG" sz="1200" kern="1200">
                <a:solidFill>
                  <a:schemeClr val="tx1"/>
                </a:solidFill>
                <a:effectLst/>
                <a:latin typeface="Arial"/>
                <a:ea typeface="+mn-ea"/>
                <a:cs typeface="Arial"/>
              </a:rPr>
              <a:t>.</a:t>
            </a:r>
          </a:p>
          <a:p>
            <a:r>
              <a:rPr lang="en-US" sz="1200" kern="1200">
                <a:solidFill>
                  <a:schemeClr val="tx1"/>
                </a:solidFill>
                <a:effectLst/>
                <a:latin typeface="Arial"/>
                <a:ea typeface="+mn-ea"/>
                <a:cs typeface="Arial"/>
              </a:rPr>
              <a:t>Joshua tells us first that we can conquer discouragement when we</a:t>
            </a:r>
            <a:r>
              <a:rPr lang="mr-IN"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is inaction, so serve God with faith in his promises</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Israel conquered most of Canaan by courageous actions based on God fulfilling his promise (Joshua 1–12).</a:t>
            </a:r>
            <a:r>
              <a:rPr lang="en-SG">
                <a:effectLst/>
              </a:rPr>
              <a:t> </a:t>
            </a:r>
          </a:p>
          <a:p>
            <a:r>
              <a:rPr lang="en-SG">
                <a:effectLst/>
              </a:rPr>
              <a:t>But Joshua had already seen God's faithfulness to clear the</a:t>
            </a:r>
            <a:r>
              <a:rPr lang="en-SG" baseline="0">
                <a:effectLst/>
              </a:rPr>
              <a:t> land east of the the Jordan for three tribes.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goal was to give land to all </a:t>
            </a:r>
            <a:r>
              <a:rPr lang="en-US" baseline="0"/>
              <a:t>the tribes, but the means was to do this by serving the LORD, which Joshua affirms in the final chapter.</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1714536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cs typeface="MS PGothic" charset="0"/>
            </a:endParaRP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2C962-FE62-B14E-AC79-3BBFE7863F02}" type="slidenum">
              <a:rPr lang="en-US" sz="1200">
                <a:solidFill>
                  <a:srgbClr val="000000"/>
                </a:solidFill>
                <a:latin typeface="Times New Roman" charset="0"/>
                <a:ea typeface="MS PGothic" charset="0"/>
                <a:cs typeface="MS PGothic" charset="0"/>
              </a:rPr>
              <a:pPr/>
              <a:t>40</a:t>
            </a:fld>
            <a:endParaRPr lang="en-US" sz="1200">
              <a:solidFill>
                <a:srgbClr val="000000"/>
              </a:solidFill>
              <a:latin typeface="Times New Roman"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hits us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a:ln/>
        </p:spPr>
      </p:sp>
      <p:sp>
        <p:nvSpPr>
          <p:cNvPr id="191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cs typeface="MS PGothic" charset="0"/>
            </a:endParaRPr>
          </a:p>
        </p:txBody>
      </p:sp>
      <p:sp>
        <p:nvSpPr>
          <p:cNvPr id="191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EE6F1-246D-7140-B4D2-6A1CC5821FFB}" type="slidenum">
              <a:rPr lang="en-US" sz="1200">
                <a:solidFill>
                  <a:srgbClr val="000000"/>
                </a:solidFill>
                <a:latin typeface="Times New Roman" charset="0"/>
                <a:ea typeface="MS PGothic" charset="0"/>
                <a:cs typeface="MS PGothic" charset="0"/>
              </a:rPr>
              <a:pPr/>
              <a:t>41</a:t>
            </a:fld>
            <a:endParaRPr lang="en-US" sz="1200">
              <a:solidFill>
                <a:srgbClr val="000000"/>
              </a:solidFill>
              <a:latin typeface="Times New Roman" charset="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000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47DC029-C4EF-1A43-8ACB-8EE0770F50C6}"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Rathe</a:t>
            </a:r>
            <a:r>
              <a:rPr lang="en-US" baseline="0"/>
              <a:t>r than Israel going straight across the Jordan River to Jericho, God had them stop at Gilgal to the north. But why? Their parents had not believed God could bring them into the land 39 years earlier in the desert city of Kadesh-Barnea, and therefore been judged to die in the wilderness (Numbers 13–14). But this older generation also had not followed the covenant sign of circumcision given to Abraham (Genesis 17) by circumcising their baby boys born in the desert. How could they go attack the land as uncircumcised people of God? So God had them do something amazing—to be circumcised right there with Jericho in sight. They named the place Gibeath-haaraloth, or "Hill of Foreskins," for over 600,000 foreskins were stacked on the ground. This took days to heal and left them defenseless against the giants of the land. However, it underscored the priority of spiritual preparation over military readiness.</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3762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F7CDFD2-E64C-C14E-BD49-072394571C9C}" type="slidenum">
              <a:rPr lang="en-US" sz="1200">
                <a:solidFill>
                  <a:prstClr val="black"/>
                </a:solidFill>
              </a:rPr>
              <a:pPr eaLnBrk="1" hangingPunct="1"/>
              <a:t>56</a:t>
            </a:fld>
            <a:endParaRPr 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D0C46EA8-73F7-0E4D-922C-4DAA54D56F1E}" type="slidenum">
              <a:rPr lang="en-US" sz="1200">
                <a:solidFill>
                  <a:srgbClr val="000000"/>
                </a:solidFill>
              </a:rPr>
              <a:pPr eaLnBrk="1" hangingPunct="1"/>
              <a:t>60</a:t>
            </a:fld>
            <a:endParaRPr lang="en-US" sz="1200">
              <a:solidFill>
                <a:srgbClr val="000000"/>
              </a:solidFill>
            </a:endParaRPr>
          </a:p>
        </p:txBody>
      </p:sp>
      <p:sp>
        <p:nvSpPr>
          <p:cNvPr id="51814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headEnd/>
            <a:tailEnd/>
          </a:ln>
        </p:spPr>
        <p:txBody>
          <a:bodyPr/>
          <a:lstStyle/>
          <a:p>
            <a:pPr eaLnBrk="1" hangingPunct="1">
              <a:defRPr/>
            </a:pPr>
            <a:r>
              <a:rPr lang="en-US" dirty="0">
                <a:cs typeface="+mn-cs"/>
              </a:rPr>
              <a:t>Note how the walls DD fell outwards to the right which is unique among ancient cities.</a:t>
            </a:r>
          </a:p>
          <a:p>
            <a:pPr eaLnBrk="1" hangingPunct="1">
              <a:defRPr/>
            </a:pPr>
            <a:r>
              <a:rPr lang="en-US" dirty="0">
                <a:cs typeface="+mn-cs"/>
              </a:rPr>
              <a:t>Normally battering rams from the outside</a:t>
            </a:r>
            <a:r>
              <a:rPr lang="en-US" baseline="0" dirty="0">
                <a:cs typeface="+mn-cs"/>
              </a:rPr>
              <a:t> on the right would cause walls to fall into the city or on top of themselves.</a:t>
            </a:r>
          </a:p>
          <a:p>
            <a:pPr eaLnBrk="1" hangingPunct="1">
              <a:defRPr/>
            </a:pPr>
            <a:r>
              <a:rPr lang="en-US" baseline="0" dirty="0">
                <a:cs typeface="+mn-cs"/>
              </a:rPr>
              <a:t>However, God caused an earthquake that was so unique that it forced the walls to fall outwards.</a:t>
            </a:r>
          </a:p>
          <a:p>
            <a:pPr eaLnBrk="1" hangingPunct="1">
              <a:defRPr/>
            </a:pPr>
            <a:r>
              <a:rPr lang="en-US" baseline="0" dirty="0">
                <a:cs typeface="+mn-cs"/>
              </a:rPr>
              <a:t>God</a:t>
            </a:r>
            <a:r>
              <a:rPr lang="fr-FR" baseline="0" dirty="0">
                <a:cs typeface="+mn-cs"/>
              </a:rPr>
              <a:t>'</a:t>
            </a:r>
            <a:r>
              <a:rPr lang="en-US" baseline="0" dirty="0">
                <a:cs typeface="+mn-cs"/>
              </a:rPr>
              <a:t>s grace did not allow Rahab</a:t>
            </a:r>
            <a:r>
              <a:rPr lang="fr-FR" baseline="0" dirty="0">
                <a:cs typeface="+mn-cs"/>
              </a:rPr>
              <a:t>'</a:t>
            </a:r>
            <a:r>
              <a:rPr lang="en-US" baseline="0" dirty="0">
                <a:cs typeface="+mn-cs"/>
              </a:rPr>
              <a:t>s portion of the wall to collapse, though!</a:t>
            </a: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799331-5661-2B45-BE51-B0CE9889CBF1}"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90490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A90D8C-2C3E-1F47-8140-80B1F87F2774}"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545034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48A9A0-4B35-084C-9D5D-445747DE666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08465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2C106C-6809-DD49-8007-3FBCB74874E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0887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Discouragement was real to an obscure monk roughly 500 years ago.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B40D6F-A94E-4B4D-B9D1-024DC342318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8832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632CDE-D914-444C-BA4F-0558CCC950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036545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Remember that school we helped start? Despite the disadvantages, we still had to take action.</a:t>
            </a:r>
            <a:r>
              <a:rPr lang="en-US" baseline="0" dirty="0">
                <a:latin typeface="Arial"/>
                <a:cs typeface="Arial"/>
              </a:rPr>
              <a:t> We signed the lease for $23,000 monthly with only $1000 in the bank!</a:t>
            </a:r>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Martin Luther acted in faith by taking on the pope’s claim that paying the church money could pardon sins. The public way to do this was to nail notices on the church door.</a:t>
            </a:r>
            <a:r>
              <a:rPr lang="en-SG">
                <a:effectLst/>
                <a:latin typeface="Arial"/>
                <a:cs typeface="Arial"/>
              </a:rPr>
              <a:t> </a:t>
            </a:r>
            <a:endParaRPr lang="en-US">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How public are you in your faith?</a:t>
            </a:r>
          </a:p>
          <a:p>
            <a:r>
              <a:rPr lang="en-US" sz="1200" kern="1200">
                <a:solidFill>
                  <a:schemeClr val="tx1"/>
                </a:solidFill>
                <a:effectLst/>
                <a:latin typeface="Arial"/>
                <a:ea typeface="+mn-ea"/>
                <a:cs typeface="Arial"/>
              </a:rPr>
              <a:t>We are courageous when we act as if God will fulfill his promises to us</a:t>
            </a:r>
            <a:r>
              <a:rPr lang="en-SG">
                <a:effectLst/>
                <a:latin typeface="Arial"/>
                <a:cs typeface="Arial"/>
              </a:rPr>
              <a:t> </a:t>
            </a:r>
            <a:endParaRPr lang="en-US">
              <a:latin typeface="Arial"/>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CIC in 2009 received enough funds to last a few years but still no backers. Yet the biggest thing God did was to change my attitude about the need for long-term commitments. Lately we have got morning worship slot and a “new” pastor—me!</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86</a:t>
            </a:fld>
            <a:endParaRPr lang="en-US"/>
          </a:p>
        </p:txBody>
      </p:sp>
    </p:spTree>
    <p:extLst>
      <p:ext uri="{BB962C8B-B14F-4D97-AF65-F5344CB8AC3E}">
        <p14:creationId xmlns:p14="http://schemas.microsoft.com/office/powerpoint/2010/main" val="379620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At the church, God gave me the responsibility</a:t>
            </a:r>
            <a:r>
              <a:rPr lang="en-US" baseline="0">
                <a:cs typeface="ＭＳ Ｐゴシック" charset="0"/>
              </a:rPr>
              <a:t> to raise up other pastors too. I need to act on this. Three key pastors attend three different seminaries in Singapore, and keeping the church going provides these brothers the training and finances they need.</a:t>
            </a:r>
            <a:endParaRPr lang="en-US">
              <a:cs typeface="ＭＳ Ｐゴシック" charset="0"/>
            </a:endParaRPr>
          </a:p>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Discouragement is inaction, so serve God with faith in his promises</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 conquer discouragement when we actively trust God to keep his Word. So what results from this faith?)</a:t>
            </a:r>
            <a:r>
              <a:rPr lang="en-SG">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Trust in God results in his rewards.</a:t>
            </a:r>
            <a:r>
              <a:rPr lang="en-SG">
                <a:effectLst/>
                <a:latin typeface="Arial"/>
                <a:cs typeface="Arial"/>
              </a:rPr>
              <a:t> </a:t>
            </a:r>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3B3EE365-5901-6D40-8987-3A7988FFA020}" type="slidenum">
              <a:rPr lang="en-GB" sz="1200">
                <a:solidFill>
                  <a:srgbClr val="FFFFFF"/>
                </a:solidFill>
              </a:rPr>
              <a:pPr eaLnBrk="1" hangingPunct="1"/>
              <a:t>93</a:t>
            </a:fld>
            <a:endParaRPr lang="en-GB" sz="1200">
              <a:solidFill>
                <a:srgbClr val="FFFFFF"/>
              </a:solidFill>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44A1A9-6D21-A34A-B495-C2B3BBE6516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0076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5819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A0D09B9-54C8-A746-BA11-503AC6DCE7E1}" type="slidenum">
              <a:rPr lang="en-GB" sz="1200">
                <a:solidFill>
                  <a:srgbClr val="FFFFFF"/>
                </a:solidFill>
              </a:rPr>
              <a:pPr eaLnBrk="1" hangingPunct="1"/>
              <a:t>101</a:t>
            </a:fld>
            <a:endParaRPr lang="en-GB" sz="1200">
              <a:solidFill>
                <a:srgbClr val="FFFFFF"/>
              </a:solidFill>
            </a:endParaRPr>
          </a:p>
        </p:txBody>
      </p:sp>
      <p:sp>
        <p:nvSpPr>
          <p:cNvPr id="372738" name="Rectangle 1026"/>
          <p:cNvSpPr>
            <a:spLocks noGrp="1" noRot="1" noChangeAspect="1" noChangeArrowheads="1"/>
          </p:cNvSpPr>
          <p:nvPr>
            <p:ph type="sldImg"/>
          </p:nvPr>
        </p:nvSpPr>
        <p:spPr>
          <a:solidFill>
            <a:srgbClr val="FFFFFF"/>
          </a:solidFill>
          <a:ln/>
        </p:spPr>
      </p:sp>
      <p:sp>
        <p:nvSpPr>
          <p:cNvPr id="37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7B28B43E-4894-9F42-8F6F-6BA9F135E932}" type="slidenum">
              <a:rPr lang="en-US" sz="1200" b="1">
                <a:solidFill>
                  <a:srgbClr val="000000"/>
                </a:solidFill>
                <a:latin typeface="Times" charset="0"/>
              </a:rPr>
              <a:pPr eaLnBrk="1" hangingPunct="1"/>
              <a:t>102</a:t>
            </a:fld>
            <a:endParaRPr lang="en-US" sz="1200" b="1">
              <a:solidFill>
                <a:srgbClr val="000000"/>
              </a:solidFill>
              <a:latin typeface="Times"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b="1"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b="1" i="1" dirty="0">
                <a:solidFill>
                  <a:srgbClr val="000000"/>
                </a:solidFill>
                <a:latin typeface="Arial" charset="0"/>
                <a:ea typeface="ＭＳ Ｐゴシック" charset="0"/>
                <a:cs typeface="Arial" charset="0"/>
              </a:rPr>
              <a:t>The Bible Visual Resource Book</a:t>
            </a:r>
            <a:r>
              <a:rPr kumimoji="1" lang="en-US" altLang="zh-CN" b="1" dirty="0">
                <a:solidFill>
                  <a:srgbClr val="000000"/>
                </a:solidFill>
                <a:latin typeface="Arial" charset="0"/>
                <a:ea typeface="ＭＳ Ｐゴシック" charset="0"/>
                <a:cs typeface="Arial" charset="0"/>
              </a:rPr>
              <a:t>, 35</a:t>
            </a:r>
            <a:r>
              <a:rPr lang="en-US" altLang="zh-CN" b="1" dirty="0">
                <a:solidFill>
                  <a:srgbClr val="000000"/>
                </a:solidFill>
                <a:latin typeface="Arial" charset="0"/>
                <a:ea typeface="ＭＳ Ｐゴシック" charset="0"/>
                <a:cs typeface="Arial" charset="0"/>
              </a:rPr>
              <a:t>).</a:t>
            </a:r>
            <a:endParaRPr kumimoji="1" lang="en-US" b="1" dirty="0">
              <a:solidFill>
                <a:srgbClr val="000000"/>
              </a:solidFill>
              <a:latin typeface="Arial" charset="0"/>
              <a:ea typeface="ＭＳ Ｐゴシック" charset="0"/>
              <a:cs typeface="Arial" charset="0"/>
            </a:endParaRPr>
          </a:p>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85104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85216-85FF-4EC0-B8A9-45A3A2C74FA2}" type="slidenum">
              <a:rPr kumimoji="0" lang="en-GB" sz="1200" b="0" i="0" u="none" strike="noStrike" kern="1200" cap="none" spc="0" normalizeH="0" baseline="0" noProof="0" smtClean="0">
                <a:ln>
                  <a:noFill/>
                </a:ln>
                <a:solidFill>
                  <a:prstClr val="black"/>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4236497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‘O Israel, be quiet and listen! Today you have become the people of the Lord your God.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So you must obey the Lord your God by keeping all these commands and decrees that I am giving you today.’ </a:t>
            </a:r>
            <a:r>
              <a:rPr lang="en-SG" sz="1200" b="0" i="0" u="none" strike="noStrike" kern="1200" baseline="3000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‘When you cross the Jordan River, the tribes of Simeon, Levi, Judah, Issachar, Joseph, and Benjamin must stand on Mount Gerizim to proclaim a blessing over the people.  </a:t>
            </a:r>
            <a:r>
              <a:rPr lang="en-SG" sz="1200" b="1" i="0" u="none" strike="noStrike" kern="1200" baseline="3000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 (Deut. 27:11-13).</a:t>
            </a:r>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62424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But being a monk made Luther's</a:t>
            </a:r>
            <a:r>
              <a:rPr lang="en-US" baseline="0">
                <a:latin typeface="Arial"/>
                <a:cs typeface="Arial"/>
              </a:rPr>
              <a:t> discouragement even worse. He would spend hours each day confessing every sin he could think of. But no peace of mind came.</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06538-7C89-B240-A857-7BA8E9E7321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35845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116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D6314-62CF-694B-A0E8-330E8719FDC0}" type="slidenum">
              <a:rPr lang="en-US" sz="1200">
                <a:solidFill>
                  <a:srgbClr val="000000"/>
                </a:solidFill>
                <a:latin typeface="Arial" charset="0"/>
              </a:rPr>
              <a:pPr eaLnBrk="1" hangingPunct="1"/>
              <a:t>117</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Our Oct 2017 church 40 people stem from 13 different countries around the world (44 vcards). Canada</a:t>
            </a:r>
            <a:r>
              <a:rPr lang="en-US" baseline="0" dirty="0">
                <a:latin typeface="Arial" charset="0"/>
                <a:ea typeface="ＭＳ Ｐゴシック" charset="0"/>
                <a:cs typeface="ＭＳ Ｐゴシック" charset="0"/>
              </a:rPr>
              <a:t> (Gloria Lee), China (Charles), </a:t>
            </a:r>
            <a:r>
              <a:rPr lang="en-US" dirty="0">
                <a:latin typeface="Arial" charset="0"/>
                <a:ea typeface="ＭＳ Ｐゴシック" charset="0"/>
                <a:cs typeface="ＭＳ Ｐゴシック" charset="0"/>
              </a:rPr>
              <a:t>Netherlands (Dies &amp; Desiree), </a:t>
            </a:r>
            <a:r>
              <a:rPr lang="en-US" baseline="0" dirty="0">
                <a:latin typeface="Arial" charset="0"/>
                <a:ea typeface="ＭＳ Ｐゴシック" charset="0"/>
                <a:cs typeface="ＭＳ Ｐゴシック" charset="0"/>
              </a:rPr>
              <a:t>Hong Kong (Larry Pun), </a:t>
            </a:r>
            <a:r>
              <a:rPr lang="en-US" dirty="0">
                <a:latin typeface="Arial" charset="0"/>
                <a:ea typeface="ＭＳ Ｐゴシック" charset="0"/>
                <a:cs typeface="ＭＳ Ｐゴシック" charset="0"/>
              </a:rPr>
              <a:t>Cynthia</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(India), Rena</a:t>
            </a:r>
            <a:r>
              <a:rPr lang="en-US" baseline="0" dirty="0">
                <a:latin typeface="Arial" charset="0"/>
                <a:ea typeface="ＭＳ Ｐゴシック" charset="0"/>
                <a:cs typeface="ＭＳ Ｐゴシック" charset="0"/>
              </a:rPr>
              <a:t> (Indonesia), </a:t>
            </a:r>
            <a:r>
              <a:rPr lang="en-US" dirty="0">
                <a:latin typeface="Arial" charset="0"/>
                <a:ea typeface="ＭＳ Ｐゴシック" charset="0"/>
                <a:cs typeface="ＭＳ Ｐゴシック" charset="0"/>
              </a:rPr>
              <a:t>Yoshie &amp; Kaori (Japan), Naomi </a:t>
            </a:r>
            <a:r>
              <a:rPr lang="en-US" baseline="0" dirty="0">
                <a:latin typeface="Arial" charset="0"/>
                <a:ea typeface="ＭＳ Ｐゴシック" charset="0"/>
                <a:cs typeface="ＭＳ Ｐゴシック" charset="0"/>
              </a:rPr>
              <a:t>(Malaysia), </a:t>
            </a:r>
            <a:r>
              <a:rPr lang="en-US" dirty="0">
                <a:latin typeface="Arial" charset="0"/>
                <a:ea typeface="ＭＳ Ｐゴシック" charset="0"/>
                <a:cs typeface="ＭＳ Ｐゴシック" charset="0"/>
              </a:rPr>
              <a:t>Peng (Myanmar), Miriam (USA), Micah</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Singapore (</a:t>
            </a:r>
            <a:r>
              <a:rPr lang="en-US" dirty="0" err="1">
                <a:latin typeface="Arial" charset="0"/>
                <a:ea typeface="ＭＳ Ｐゴシック" charset="0"/>
                <a:cs typeface="ＭＳ Ｐゴシック" charset="0"/>
              </a:rPr>
              <a:t>Albina</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Sarah (UK)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Dowon (Korea)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58E344-B506-A744-A4A1-B53E352F295D}" type="slidenum">
              <a:rPr lang="en-US" sz="1200">
                <a:solidFill>
                  <a:prstClr val="black"/>
                </a:solidFill>
              </a:rPr>
              <a:pPr/>
              <a:t>7</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Our church had a very encouraging start with 58 people at our first service.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290149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046AB-2572-DB4D-AE33-321401AB01E3}" type="slidenum">
              <a:rPr lang="en-US" sz="1200">
                <a:solidFill>
                  <a:prstClr val="black"/>
                </a:solidFill>
              </a:rPr>
              <a:pPr/>
              <a:t>8</a:t>
            </a:fld>
            <a:endParaRPr lang="en-US" sz="1200">
              <a:solidFill>
                <a:prstClr val="black"/>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But two years later the economic crisis hit us hard.</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Honorariums = Tom ($1000), Susan ($1000), Enriko ($300), Amaraa ($300), guest speakers not par of our body ($100/sermon)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So I shared this PPT slide with the people. Our church in 2008 had no money, no backers, no morning worship slot, one part-time pastor, and frequent turnover of internationals. It was discouraging.</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37962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2FC11E6-1FFC-DC42-B00E-D24DFF2A0F9F}" type="slidenum">
              <a:rPr lang="en-US"/>
              <a:pPr>
                <a:defRPr/>
              </a:pPr>
              <a:t>‹#›</a:t>
            </a:fld>
            <a:endParaRPr lang="en-US"/>
          </a:p>
        </p:txBody>
      </p:sp>
    </p:spTree>
    <p:extLst>
      <p:ext uri="{BB962C8B-B14F-4D97-AF65-F5344CB8AC3E}">
        <p14:creationId xmlns:p14="http://schemas.microsoft.com/office/powerpoint/2010/main" val="291942519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69AAC50-B3EC-D742-93A4-DECBC9CDF2D6}" type="slidenum">
              <a:rPr lang="en-US"/>
              <a:pPr>
                <a:defRPr/>
              </a:pPr>
              <a:t>‹#›</a:t>
            </a:fld>
            <a:endParaRPr lang="en-US"/>
          </a:p>
        </p:txBody>
      </p:sp>
    </p:spTree>
    <p:extLst>
      <p:ext uri="{BB962C8B-B14F-4D97-AF65-F5344CB8AC3E}">
        <p14:creationId xmlns:p14="http://schemas.microsoft.com/office/powerpoint/2010/main" val="273534538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C0C2BDE-6BF3-E544-B243-3CBDBB14800B}" type="slidenum">
              <a:rPr lang="en-US"/>
              <a:pPr>
                <a:defRPr/>
              </a:pPr>
              <a:t>‹#›</a:t>
            </a:fld>
            <a:endParaRPr lang="en-US"/>
          </a:p>
        </p:txBody>
      </p:sp>
    </p:spTree>
    <p:extLst>
      <p:ext uri="{BB962C8B-B14F-4D97-AF65-F5344CB8AC3E}">
        <p14:creationId xmlns:p14="http://schemas.microsoft.com/office/powerpoint/2010/main" val="320014951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866032F-47A0-C648-982B-2FF78ACD4E82}" type="slidenum">
              <a:rPr lang="en-US"/>
              <a:pPr>
                <a:defRPr/>
              </a:pPr>
              <a:t>‹#›</a:t>
            </a:fld>
            <a:endParaRPr lang="en-US"/>
          </a:p>
        </p:txBody>
      </p:sp>
    </p:spTree>
    <p:extLst>
      <p:ext uri="{BB962C8B-B14F-4D97-AF65-F5344CB8AC3E}">
        <p14:creationId xmlns:p14="http://schemas.microsoft.com/office/powerpoint/2010/main" val="2225852982"/>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A1FFFBB-14C1-014C-8EF5-B6EC8375F9E7}" type="slidenum">
              <a:rPr lang="en-US"/>
              <a:pPr>
                <a:defRPr/>
              </a:pPr>
              <a:t>‹#›</a:t>
            </a:fld>
            <a:endParaRPr lang="en-US"/>
          </a:p>
        </p:txBody>
      </p:sp>
    </p:spTree>
    <p:extLst>
      <p:ext uri="{BB962C8B-B14F-4D97-AF65-F5344CB8AC3E}">
        <p14:creationId xmlns:p14="http://schemas.microsoft.com/office/powerpoint/2010/main" val="417051807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7CCF69-C3F4-C74C-8AC9-C29FAB7B1F5B}" type="slidenum">
              <a:rPr lang="en-US"/>
              <a:pPr>
                <a:defRPr/>
              </a:pPr>
              <a:t>‹#›</a:t>
            </a:fld>
            <a:endParaRPr lang="en-US"/>
          </a:p>
        </p:txBody>
      </p:sp>
    </p:spTree>
    <p:extLst>
      <p:ext uri="{BB962C8B-B14F-4D97-AF65-F5344CB8AC3E}">
        <p14:creationId xmlns:p14="http://schemas.microsoft.com/office/powerpoint/2010/main" val="1494476018"/>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28EFB63-B2EE-CE4D-A63B-455EADC038C3}" type="datetimeFigureOut">
              <a:rPr lang="en-US"/>
              <a:pPr>
                <a:defRPr/>
              </a:pPr>
              <a:t>4/7/2018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97CDF023-2632-4749-8BA1-B908C9930CDE}" type="slidenum">
              <a:rPr lang="en-US"/>
              <a:pPr>
                <a:defRPr/>
              </a:pPr>
              <a:t>‹#›</a:t>
            </a:fld>
            <a:endParaRPr lang="en-US"/>
          </a:p>
        </p:txBody>
      </p:sp>
    </p:spTree>
    <p:extLst>
      <p:ext uri="{BB962C8B-B14F-4D97-AF65-F5344CB8AC3E}">
        <p14:creationId xmlns:p14="http://schemas.microsoft.com/office/powerpoint/2010/main" val="601413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D60A1A52-B9DD-7C44-AD27-01ACD732C62C}" type="datetimeFigureOut">
              <a:rPr lang="en-US"/>
              <a:pPr>
                <a:defRPr/>
              </a:pPr>
              <a:t>4/7/2018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E905883-FEF7-614D-AE48-E144A3126D09}" type="slidenum">
              <a:rPr lang="en-US"/>
              <a:pPr>
                <a:defRPr/>
              </a:pPr>
              <a:t>‹#›</a:t>
            </a:fld>
            <a:endParaRPr lang="en-US"/>
          </a:p>
        </p:txBody>
      </p:sp>
    </p:spTree>
    <p:extLst>
      <p:ext uri="{BB962C8B-B14F-4D97-AF65-F5344CB8AC3E}">
        <p14:creationId xmlns:p14="http://schemas.microsoft.com/office/powerpoint/2010/main" val="9575035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143FA72-3BCF-444A-BFDE-C8255A26D171}" type="datetimeFigureOut">
              <a:rPr lang="en-US"/>
              <a:pPr>
                <a:defRPr/>
              </a:pPr>
              <a:t>4/7/2018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FF02CF2-D480-174C-AE27-71952D7591D5}" type="slidenum">
              <a:rPr lang="en-US"/>
              <a:pPr>
                <a:defRPr/>
              </a:pPr>
              <a:t>‹#›</a:t>
            </a:fld>
            <a:endParaRPr lang="en-US"/>
          </a:p>
        </p:txBody>
      </p:sp>
    </p:spTree>
    <p:extLst>
      <p:ext uri="{BB962C8B-B14F-4D97-AF65-F5344CB8AC3E}">
        <p14:creationId xmlns:p14="http://schemas.microsoft.com/office/powerpoint/2010/main" val="35363870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3825296-4243-3C45-86E1-AED4D02CDCE6}" type="datetimeFigureOut">
              <a:rPr lang="en-US"/>
              <a:pPr>
                <a:defRPr/>
              </a:pPr>
              <a:t>4/7/2018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F9CA7F-682C-CD47-B025-DA3FA33629D8}" type="slidenum">
              <a:rPr lang="en-US"/>
              <a:pPr>
                <a:defRPr/>
              </a:pPr>
              <a:t>‹#›</a:t>
            </a:fld>
            <a:endParaRPr lang="en-US"/>
          </a:p>
        </p:txBody>
      </p:sp>
    </p:spTree>
    <p:extLst>
      <p:ext uri="{BB962C8B-B14F-4D97-AF65-F5344CB8AC3E}">
        <p14:creationId xmlns:p14="http://schemas.microsoft.com/office/powerpoint/2010/main" val="381945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C9E40564-5E5F-8F46-9E65-121027B3A071}" type="datetimeFigureOut">
              <a:rPr lang="en-US"/>
              <a:pPr>
                <a:defRPr/>
              </a:pPr>
              <a:t>4/7/2018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SG"/>
          </a:p>
        </p:txBody>
      </p:sp>
      <p:sp>
        <p:nvSpPr>
          <p:cNvPr id="9"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E0C6A3-0D76-354F-88A9-84B6EB8BFBE6}" type="slidenum">
              <a:rPr lang="en-US"/>
              <a:pPr>
                <a:defRPr/>
              </a:pPr>
              <a:t>‹#›</a:t>
            </a:fld>
            <a:endParaRPr lang="en-US"/>
          </a:p>
        </p:txBody>
      </p:sp>
    </p:spTree>
    <p:extLst>
      <p:ext uri="{BB962C8B-B14F-4D97-AF65-F5344CB8AC3E}">
        <p14:creationId xmlns:p14="http://schemas.microsoft.com/office/powerpoint/2010/main" val="929029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1163450A-7E0F-BB41-B80B-FBAA6E57C129}" type="datetimeFigureOut">
              <a:rPr lang="en-US"/>
              <a:pPr>
                <a:defRPr/>
              </a:pPr>
              <a:t>4/7/2018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SG"/>
          </a:p>
        </p:txBody>
      </p:sp>
      <p:sp>
        <p:nvSpPr>
          <p:cNvPr id="5"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8E39D14B-42DD-3946-8A77-AED26C251D57}" type="slidenum">
              <a:rPr lang="en-US"/>
              <a:pPr>
                <a:defRPr/>
              </a:pPr>
              <a:t>‹#›</a:t>
            </a:fld>
            <a:endParaRPr lang="en-US"/>
          </a:p>
        </p:txBody>
      </p:sp>
    </p:spTree>
    <p:extLst>
      <p:ext uri="{BB962C8B-B14F-4D97-AF65-F5344CB8AC3E}">
        <p14:creationId xmlns:p14="http://schemas.microsoft.com/office/powerpoint/2010/main" val="1477145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29BF566-2D9D-AA41-945F-41AED936D2AE}" type="datetimeFigureOut">
              <a:rPr lang="en-US"/>
              <a:pPr>
                <a:defRPr/>
              </a:pPr>
              <a:t>4/7/2018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SG"/>
          </a:p>
        </p:txBody>
      </p:sp>
      <p:sp>
        <p:nvSpPr>
          <p:cNvPr id="4"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3778B99-D473-AC4D-961D-B892BA3186E4}" type="slidenum">
              <a:rPr lang="en-US"/>
              <a:pPr>
                <a:defRPr/>
              </a:pPr>
              <a:t>‹#›</a:t>
            </a:fld>
            <a:endParaRPr lang="en-US"/>
          </a:p>
        </p:txBody>
      </p:sp>
    </p:spTree>
    <p:extLst>
      <p:ext uri="{BB962C8B-B14F-4D97-AF65-F5344CB8AC3E}">
        <p14:creationId xmlns:p14="http://schemas.microsoft.com/office/powerpoint/2010/main" val="6277839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3E17D70-253E-4448-9C1D-8CFD66B9F6FA}" type="datetimeFigureOut">
              <a:rPr lang="en-US"/>
              <a:pPr>
                <a:defRPr/>
              </a:pPr>
              <a:t>4/7/2018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C280D89-217A-2846-9DDE-320B90C726B6}" type="slidenum">
              <a:rPr lang="en-US"/>
              <a:pPr>
                <a:defRPr/>
              </a:pPr>
              <a:t>‹#›</a:t>
            </a:fld>
            <a:endParaRPr lang="en-US"/>
          </a:p>
        </p:txBody>
      </p:sp>
    </p:spTree>
    <p:extLst>
      <p:ext uri="{BB962C8B-B14F-4D97-AF65-F5344CB8AC3E}">
        <p14:creationId xmlns:p14="http://schemas.microsoft.com/office/powerpoint/2010/main" val="16910139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9E7CCB2-8B41-A046-93CB-3882CA64C0DF}" type="datetimeFigureOut">
              <a:rPr lang="en-US"/>
              <a:pPr>
                <a:defRPr/>
              </a:pPr>
              <a:t>4/7/2018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C9E80D-4C48-0E4C-B34D-01A8E0F22B3B}" type="slidenum">
              <a:rPr lang="en-US"/>
              <a:pPr>
                <a:defRPr/>
              </a:pPr>
              <a:t>‹#›</a:t>
            </a:fld>
            <a:endParaRPr lang="en-US"/>
          </a:p>
        </p:txBody>
      </p:sp>
    </p:spTree>
    <p:extLst>
      <p:ext uri="{BB962C8B-B14F-4D97-AF65-F5344CB8AC3E}">
        <p14:creationId xmlns:p14="http://schemas.microsoft.com/office/powerpoint/2010/main" val="488656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CD30928-B988-B143-8867-A74F9C43A02F}" type="datetimeFigureOut">
              <a:rPr lang="en-US"/>
              <a:pPr>
                <a:defRPr/>
              </a:pPr>
              <a:t>4/7/2018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28C8227-B78F-3242-BAA1-3463FC2497FA}" type="slidenum">
              <a:rPr lang="en-US"/>
              <a:pPr>
                <a:defRPr/>
              </a:pPr>
              <a:t>‹#›</a:t>
            </a:fld>
            <a:endParaRPr lang="en-US"/>
          </a:p>
        </p:txBody>
      </p:sp>
    </p:spTree>
    <p:extLst>
      <p:ext uri="{BB962C8B-B14F-4D97-AF65-F5344CB8AC3E}">
        <p14:creationId xmlns:p14="http://schemas.microsoft.com/office/powerpoint/2010/main" val="32592346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A8E6F40-8C5B-1C42-A3E7-2CC2E532207A}" type="datetimeFigureOut">
              <a:rPr lang="en-US"/>
              <a:pPr>
                <a:defRPr/>
              </a:pPr>
              <a:t>4/7/2018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409C0C5D-3167-0F47-BB3D-64C9C0A07B59}" type="slidenum">
              <a:rPr lang="en-US"/>
              <a:pPr>
                <a:defRPr/>
              </a:pPr>
              <a:t>‹#›</a:t>
            </a:fld>
            <a:endParaRPr lang="en-US"/>
          </a:p>
        </p:txBody>
      </p:sp>
    </p:spTree>
    <p:extLst>
      <p:ext uri="{BB962C8B-B14F-4D97-AF65-F5344CB8AC3E}">
        <p14:creationId xmlns:p14="http://schemas.microsoft.com/office/powerpoint/2010/main" val="28701642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4034096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3441582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141286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613468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17820602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46404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26764902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4167387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87073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1828213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26258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6854325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262730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914400" fontAlgn="base">
              <a:spcBef>
                <a:spcPct val="0"/>
              </a:spcBef>
              <a:spcAft>
                <a:spcPct val="0"/>
              </a:spcAft>
            </a:pPr>
            <a:endParaRPr lang="en-US" sz="2800">
              <a:solidFill>
                <a:srgbClr val="333333"/>
              </a:solidFill>
              <a:latin typeface="Comic Sans MS"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83E23BB9-F795-E44A-8839-FA8BAE24D81D}" type="slidenum">
              <a:rPr lang="en-US"/>
              <a:pPr>
                <a:defRPr/>
              </a:pPr>
              <a:t>‹#›</a:t>
            </a:fld>
            <a:endParaRPr lang="en-US"/>
          </a:p>
        </p:txBody>
      </p:sp>
    </p:spTree>
    <p:extLst>
      <p:ext uri="{BB962C8B-B14F-4D97-AF65-F5344CB8AC3E}">
        <p14:creationId xmlns:p14="http://schemas.microsoft.com/office/powerpoint/2010/main" val="27111516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BB40A76-F561-8841-8A62-A8343857A982}" type="slidenum">
              <a:rPr lang="en-US"/>
              <a:pPr>
                <a:defRPr/>
              </a:pPr>
              <a:t>‹#›</a:t>
            </a:fld>
            <a:endParaRPr lang="en-US"/>
          </a:p>
        </p:txBody>
      </p:sp>
    </p:spTree>
    <p:extLst>
      <p:ext uri="{BB962C8B-B14F-4D97-AF65-F5344CB8AC3E}">
        <p14:creationId xmlns:p14="http://schemas.microsoft.com/office/powerpoint/2010/main" val="34701925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06413FC-E4D9-1147-B49E-2C00A051452C}" type="slidenum">
              <a:rPr lang="en-US"/>
              <a:pPr>
                <a:defRPr/>
              </a:pPr>
              <a:t>‹#›</a:t>
            </a:fld>
            <a:endParaRPr lang="en-US"/>
          </a:p>
        </p:txBody>
      </p:sp>
    </p:spTree>
    <p:extLst>
      <p:ext uri="{BB962C8B-B14F-4D97-AF65-F5344CB8AC3E}">
        <p14:creationId xmlns:p14="http://schemas.microsoft.com/office/powerpoint/2010/main" val="10682994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4570DEAB-41C9-7E4F-919B-66A8824489B7}" type="slidenum">
              <a:rPr lang="en-US"/>
              <a:pPr>
                <a:defRPr/>
              </a:pPr>
              <a:t>‹#›</a:t>
            </a:fld>
            <a:endParaRPr lang="en-US"/>
          </a:p>
        </p:txBody>
      </p:sp>
    </p:spTree>
    <p:extLst>
      <p:ext uri="{BB962C8B-B14F-4D97-AF65-F5344CB8AC3E}">
        <p14:creationId xmlns:p14="http://schemas.microsoft.com/office/powerpoint/2010/main" val="25028231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2C42E546-D5C6-754F-9492-6C163ACB5F5C}" type="slidenum">
              <a:rPr lang="en-US"/>
              <a:pPr>
                <a:defRPr/>
              </a:pPr>
              <a:t>‹#›</a:t>
            </a:fld>
            <a:endParaRPr lang="en-US"/>
          </a:p>
        </p:txBody>
      </p:sp>
    </p:spTree>
    <p:extLst>
      <p:ext uri="{BB962C8B-B14F-4D97-AF65-F5344CB8AC3E}">
        <p14:creationId xmlns:p14="http://schemas.microsoft.com/office/powerpoint/2010/main" val="16950835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376E8102-D7BF-EB47-BB26-66DF85EDA21F}" type="slidenum">
              <a:rPr lang="en-US"/>
              <a:pPr>
                <a:defRPr/>
              </a:pPr>
              <a:t>‹#›</a:t>
            </a:fld>
            <a:endParaRPr lang="en-US"/>
          </a:p>
        </p:txBody>
      </p:sp>
    </p:spTree>
    <p:extLst>
      <p:ext uri="{BB962C8B-B14F-4D97-AF65-F5344CB8AC3E}">
        <p14:creationId xmlns:p14="http://schemas.microsoft.com/office/powerpoint/2010/main" val="1811626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E9DC7837-49F0-724A-99DA-F4423EDDE15A}" type="slidenum">
              <a:rPr lang="en-US"/>
              <a:pPr>
                <a:defRPr/>
              </a:pPr>
              <a:t>‹#›</a:t>
            </a:fld>
            <a:endParaRPr lang="en-US"/>
          </a:p>
        </p:txBody>
      </p:sp>
    </p:spTree>
    <p:extLst>
      <p:ext uri="{BB962C8B-B14F-4D97-AF65-F5344CB8AC3E}">
        <p14:creationId xmlns:p14="http://schemas.microsoft.com/office/powerpoint/2010/main" val="23663534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5523CFB3-9E15-B449-8EAA-49BAAFBC1F0D}" type="slidenum">
              <a:rPr lang="en-US"/>
              <a:pPr>
                <a:defRPr/>
              </a:pPr>
              <a:t>‹#›</a:t>
            </a:fld>
            <a:endParaRPr lang="en-US"/>
          </a:p>
        </p:txBody>
      </p:sp>
    </p:spTree>
    <p:extLst>
      <p:ext uri="{BB962C8B-B14F-4D97-AF65-F5344CB8AC3E}">
        <p14:creationId xmlns:p14="http://schemas.microsoft.com/office/powerpoint/2010/main" val="37071279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BB1A31C2-A19C-9B41-88CA-300339F33588}" type="slidenum">
              <a:rPr lang="en-US"/>
              <a:pPr>
                <a:defRPr/>
              </a:pPr>
              <a:t>‹#›</a:t>
            </a:fld>
            <a:endParaRPr lang="en-US"/>
          </a:p>
        </p:txBody>
      </p:sp>
    </p:spTree>
    <p:extLst>
      <p:ext uri="{BB962C8B-B14F-4D97-AF65-F5344CB8AC3E}">
        <p14:creationId xmlns:p14="http://schemas.microsoft.com/office/powerpoint/2010/main" val="46759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B0C776DB-82E7-2641-85B8-AEE8A6418873}" type="slidenum">
              <a:rPr lang="en-US"/>
              <a:pPr>
                <a:defRPr/>
              </a:pPr>
              <a:t>‹#›</a:t>
            </a:fld>
            <a:endParaRPr lang="en-US"/>
          </a:p>
        </p:txBody>
      </p:sp>
    </p:spTree>
    <p:extLst>
      <p:ext uri="{BB962C8B-B14F-4D97-AF65-F5344CB8AC3E}">
        <p14:creationId xmlns:p14="http://schemas.microsoft.com/office/powerpoint/2010/main" val="91707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698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698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CB49198-E1BF-B242-8D13-0D4A9D5BBE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2978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atin typeface="Comic Sans MS" charset="0"/>
              </a:defRPr>
            </a:lvl1pPr>
          </a:lstStyle>
          <a:p>
            <a:pPr>
              <a:defRPr/>
            </a:pPr>
            <a:fld id="{92384C30-BBC9-6F4A-BB23-92401F2CF4BA}" type="slidenum">
              <a:rPr lang="en-US"/>
              <a:pPr>
                <a:defRPr/>
              </a:pPr>
              <a:t>‹#›</a:t>
            </a:fld>
            <a:endParaRPr lang="en-US"/>
          </a:p>
        </p:txBody>
      </p:sp>
    </p:spTree>
    <p:extLst>
      <p:ext uri="{BB962C8B-B14F-4D97-AF65-F5344CB8AC3E}">
        <p14:creationId xmlns:p14="http://schemas.microsoft.com/office/powerpoint/2010/main" val="12167101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4411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8561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5721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310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7317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3940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042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7963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96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7E7AFC8-078C-9647-9DB7-4DA13560FBE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2455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5608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87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6F6D41-FB1D-5644-95EA-B76A5A90A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0539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6F6D41-FB1D-5644-95EA-B76A5A90A49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647321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440532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0793948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41706554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2257886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39512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17D45C6-952D-E64B-9709-0B99AB7DB9E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17456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345498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0135433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1394373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47400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0249709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671733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346522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563103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8967765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4046649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2725C0-B637-1F42-B755-950865FCAE91}"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9869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5953643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7885781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42223385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4080206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5266743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868363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4521478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10732825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E34A10-286B-4F48-8BEE-039D62E1D1E5}" type="slidenum">
              <a:rPr lang="en-US"/>
              <a:pPr>
                <a:defRPr/>
              </a:pPr>
              <a:t>‹#›</a:t>
            </a:fld>
            <a:endParaRPr lang="en-US"/>
          </a:p>
        </p:txBody>
      </p:sp>
    </p:spTree>
    <p:extLst>
      <p:ext uri="{BB962C8B-B14F-4D97-AF65-F5344CB8AC3E}">
        <p14:creationId xmlns:p14="http://schemas.microsoft.com/office/powerpoint/2010/main" val="13316643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9DA3CA1-32C6-0A41-992B-F7AF4B566BB8}" type="slidenum">
              <a:rPr lang="en-US"/>
              <a:pPr>
                <a:defRPr/>
              </a:pPr>
              <a:t>‹#›</a:t>
            </a:fld>
            <a:endParaRPr lang="en-US"/>
          </a:p>
        </p:txBody>
      </p:sp>
    </p:spTree>
    <p:extLst>
      <p:ext uri="{BB962C8B-B14F-4D97-AF65-F5344CB8AC3E}">
        <p14:creationId xmlns:p14="http://schemas.microsoft.com/office/powerpoint/2010/main" val="353813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63F52877-29DF-8C41-8347-4C5D9259BDC3}"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166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9DE5B0-F63C-6B4A-9597-7227B7B3403F}" type="slidenum">
              <a:rPr lang="en-US"/>
              <a:pPr>
                <a:defRPr/>
              </a:pPr>
              <a:t>‹#›</a:t>
            </a:fld>
            <a:endParaRPr lang="en-US"/>
          </a:p>
        </p:txBody>
      </p:sp>
    </p:spTree>
    <p:extLst>
      <p:ext uri="{BB962C8B-B14F-4D97-AF65-F5344CB8AC3E}">
        <p14:creationId xmlns:p14="http://schemas.microsoft.com/office/powerpoint/2010/main" val="40151038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91F9A12-56EC-294A-9F89-6A4DCA0A0C86}" type="slidenum">
              <a:rPr lang="en-US"/>
              <a:pPr>
                <a:defRPr/>
              </a:pPr>
              <a:t>‹#›</a:t>
            </a:fld>
            <a:endParaRPr lang="en-US"/>
          </a:p>
        </p:txBody>
      </p:sp>
    </p:spTree>
    <p:extLst>
      <p:ext uri="{BB962C8B-B14F-4D97-AF65-F5344CB8AC3E}">
        <p14:creationId xmlns:p14="http://schemas.microsoft.com/office/powerpoint/2010/main" val="9381805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7ADE203-6516-0045-A6E0-8F595EB2760F}" type="slidenum">
              <a:rPr lang="en-US"/>
              <a:pPr>
                <a:defRPr/>
              </a:pPr>
              <a:t>‹#›</a:t>
            </a:fld>
            <a:endParaRPr lang="en-US"/>
          </a:p>
        </p:txBody>
      </p:sp>
    </p:spTree>
    <p:extLst>
      <p:ext uri="{BB962C8B-B14F-4D97-AF65-F5344CB8AC3E}">
        <p14:creationId xmlns:p14="http://schemas.microsoft.com/office/powerpoint/2010/main" val="17027358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452957E-A898-8B43-9158-1D7A50EA10CB}" type="slidenum">
              <a:rPr lang="en-US"/>
              <a:pPr>
                <a:defRPr/>
              </a:pPr>
              <a:t>‹#›</a:t>
            </a:fld>
            <a:endParaRPr lang="en-US"/>
          </a:p>
        </p:txBody>
      </p:sp>
    </p:spTree>
    <p:extLst>
      <p:ext uri="{BB962C8B-B14F-4D97-AF65-F5344CB8AC3E}">
        <p14:creationId xmlns:p14="http://schemas.microsoft.com/office/powerpoint/2010/main" val="21906839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FB13930-7AC7-F849-BEC3-C5A79367A212}" type="slidenum">
              <a:rPr lang="en-US"/>
              <a:pPr>
                <a:defRPr/>
              </a:pPr>
              <a:t>‹#›</a:t>
            </a:fld>
            <a:endParaRPr lang="en-US"/>
          </a:p>
        </p:txBody>
      </p:sp>
    </p:spTree>
    <p:extLst>
      <p:ext uri="{BB962C8B-B14F-4D97-AF65-F5344CB8AC3E}">
        <p14:creationId xmlns:p14="http://schemas.microsoft.com/office/powerpoint/2010/main" val="13170002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1CFD316-4067-5441-AE68-7D1234EDE205}" type="slidenum">
              <a:rPr lang="en-US"/>
              <a:pPr>
                <a:defRPr/>
              </a:pPr>
              <a:t>‹#›</a:t>
            </a:fld>
            <a:endParaRPr lang="en-US"/>
          </a:p>
        </p:txBody>
      </p:sp>
    </p:spTree>
    <p:extLst>
      <p:ext uri="{BB962C8B-B14F-4D97-AF65-F5344CB8AC3E}">
        <p14:creationId xmlns:p14="http://schemas.microsoft.com/office/powerpoint/2010/main" val="17193334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630A-870A-0345-81A6-1AE07F053936}" type="slidenum">
              <a:rPr lang="en-US"/>
              <a:pPr>
                <a:defRPr/>
              </a:pPr>
              <a:t>‹#›</a:t>
            </a:fld>
            <a:endParaRPr lang="en-US"/>
          </a:p>
        </p:txBody>
      </p:sp>
    </p:spTree>
    <p:extLst>
      <p:ext uri="{BB962C8B-B14F-4D97-AF65-F5344CB8AC3E}">
        <p14:creationId xmlns:p14="http://schemas.microsoft.com/office/powerpoint/2010/main" val="3197035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5C5578-19A0-8B44-AD87-A6C30F887FBC}" type="slidenum">
              <a:rPr lang="en-US"/>
              <a:pPr>
                <a:defRPr/>
              </a:pPr>
              <a:t>‹#›</a:t>
            </a:fld>
            <a:endParaRPr lang="en-US"/>
          </a:p>
        </p:txBody>
      </p:sp>
    </p:spTree>
    <p:extLst>
      <p:ext uri="{BB962C8B-B14F-4D97-AF65-F5344CB8AC3E}">
        <p14:creationId xmlns:p14="http://schemas.microsoft.com/office/powerpoint/2010/main" val="19925704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8A1F57-B497-C94B-89BE-382A31BC935F}" type="slidenum">
              <a:rPr lang="en-US"/>
              <a:pPr>
                <a:defRPr/>
              </a:pPr>
              <a:t>‹#›</a:t>
            </a:fld>
            <a:endParaRPr lang="en-US"/>
          </a:p>
        </p:txBody>
      </p:sp>
    </p:spTree>
    <p:extLst>
      <p:ext uri="{BB962C8B-B14F-4D97-AF65-F5344CB8AC3E}">
        <p14:creationId xmlns:p14="http://schemas.microsoft.com/office/powerpoint/2010/main" val="5510699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BFA76C6-1B74-2943-98B4-12FDFB274967}" type="slidenum">
              <a:rPr lang="en-US"/>
              <a:pPr>
                <a:defRPr/>
              </a:pPr>
              <a:t>‹#›</a:t>
            </a:fld>
            <a:endParaRPr lang="en-US"/>
          </a:p>
        </p:txBody>
      </p:sp>
    </p:spTree>
    <p:extLst>
      <p:ext uri="{BB962C8B-B14F-4D97-AF65-F5344CB8AC3E}">
        <p14:creationId xmlns:p14="http://schemas.microsoft.com/office/powerpoint/2010/main" val="68129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D49BC822-5A83-034F-AB6B-C7BAD823E6D8}"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87565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7DBA5D1-1F7A-C94B-925D-8E847B2A32B4}" type="slidenum">
              <a:rPr lang="en-US"/>
              <a:pPr>
                <a:defRPr/>
              </a:pPr>
              <a:t>‹#›</a:t>
            </a:fld>
            <a:endParaRPr lang="en-US"/>
          </a:p>
        </p:txBody>
      </p:sp>
    </p:spTree>
    <p:extLst>
      <p:ext uri="{BB962C8B-B14F-4D97-AF65-F5344CB8AC3E}">
        <p14:creationId xmlns:p14="http://schemas.microsoft.com/office/powerpoint/2010/main" val="28217475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341F243-7AC8-C14F-9585-AD6D2D7F65F0}" type="slidenum">
              <a:rPr lang="en-US"/>
              <a:pPr>
                <a:defRPr/>
              </a:pPr>
              <a:t>‹#›</a:t>
            </a:fld>
            <a:endParaRPr lang="en-US"/>
          </a:p>
        </p:txBody>
      </p:sp>
    </p:spTree>
    <p:extLst>
      <p:ext uri="{BB962C8B-B14F-4D97-AF65-F5344CB8AC3E}">
        <p14:creationId xmlns:p14="http://schemas.microsoft.com/office/powerpoint/2010/main" val="23669291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2BF5A5E-5292-AE4A-858E-C8C542F6992C}"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003343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ACC8D0-E72A-ED43-8D91-1E54A480A3FA}"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2617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AEC88E-558F-7341-A2DC-541E40D7E27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2452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913EB00-B9A7-FB4A-9E3D-6D7ED5506745}"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79481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C2C2F8-AB5B-BE43-B967-601EC30172B1}"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01852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8857DF2-B2EE-D247-B541-415E298E763D}"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03109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8FF9531-7D9C-C04A-A5C5-2B68E700C3A4}"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3092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86359E-1833-014D-BEF3-71A9378BD32E}"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118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F3C804F9-5587-3241-B9CA-428A4585A7BE}"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72296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437872D-5163-6949-BB9C-EF5F40404838}"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1157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594E0AA-4CDD-F148-9128-2DC819966E49}"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740494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AF957671-949D-0545-B93E-D4173258374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869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145915"/>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16902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481179"/>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42590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146170"/>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080785"/>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534091"/>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8BB4111-6F75-1845-8C31-69CF86C755E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638381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186178"/>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801653"/>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950452"/>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8541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9413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1459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9528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963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0454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91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4BDB1E6-6BE2-6F43-A266-1220811AD52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99627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714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546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9352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66483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1049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7058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661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516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650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671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D23AF32-A436-1643-8407-4701A5AF8BB1}"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5714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2167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1388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4606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942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6982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5098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5570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0007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61813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66" charset="0"/>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66" charset="0"/>
                <a:ea typeface="+mn-ea"/>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66" charset="0"/>
                <a:ea typeface="+mn-ea"/>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66" charset="0"/>
                <a:ea typeface="+mn-ea"/>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66" charset="0"/>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fld id="{5FFD8A30-567C-CC4E-919B-CE800354AD83}" type="slidenum">
              <a:rPr lang="en-US"/>
              <a:pPr/>
              <a:t>‹#›</a:t>
            </a:fld>
            <a:endParaRPr lang="en-US"/>
          </a:p>
        </p:txBody>
      </p:sp>
    </p:spTree>
    <p:extLst>
      <p:ext uri="{BB962C8B-B14F-4D97-AF65-F5344CB8AC3E}">
        <p14:creationId xmlns:p14="http://schemas.microsoft.com/office/powerpoint/2010/main" val="36290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568B093F-0248-4343-B828-6897DC5D9BD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547433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E1D46A4B-8C7B-174E-A409-E96F1F0C9A5B}" type="slidenum">
              <a:rPr lang="en-US"/>
              <a:pPr/>
              <a:t>‹#›</a:t>
            </a:fld>
            <a:endParaRPr lang="en-US"/>
          </a:p>
        </p:txBody>
      </p:sp>
    </p:spTree>
    <p:extLst>
      <p:ext uri="{BB962C8B-B14F-4D97-AF65-F5344CB8AC3E}">
        <p14:creationId xmlns:p14="http://schemas.microsoft.com/office/powerpoint/2010/main" val="42662986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B7F2D58C-4819-C04C-8A07-ECD156663604}" type="slidenum">
              <a:rPr lang="en-US"/>
              <a:pPr/>
              <a:t>‹#›</a:t>
            </a:fld>
            <a:endParaRPr lang="en-US"/>
          </a:p>
        </p:txBody>
      </p:sp>
    </p:spTree>
    <p:extLst>
      <p:ext uri="{BB962C8B-B14F-4D97-AF65-F5344CB8AC3E}">
        <p14:creationId xmlns:p14="http://schemas.microsoft.com/office/powerpoint/2010/main" val="8396825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C541B36D-49CC-BC4A-8579-D4629CD60D5B}" type="slidenum">
              <a:rPr lang="en-US"/>
              <a:pPr/>
              <a:t>‹#›</a:t>
            </a:fld>
            <a:endParaRPr lang="en-US"/>
          </a:p>
        </p:txBody>
      </p:sp>
    </p:spTree>
    <p:extLst>
      <p:ext uri="{BB962C8B-B14F-4D97-AF65-F5344CB8AC3E}">
        <p14:creationId xmlns:p14="http://schemas.microsoft.com/office/powerpoint/2010/main" val="11323132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fld id="{8BA2BD58-5FFF-B742-B98B-B0F11E15C0E6}" type="slidenum">
              <a:rPr lang="en-US"/>
              <a:pPr/>
              <a:t>‹#›</a:t>
            </a:fld>
            <a:endParaRPr lang="en-US"/>
          </a:p>
        </p:txBody>
      </p:sp>
    </p:spTree>
    <p:extLst>
      <p:ext uri="{BB962C8B-B14F-4D97-AF65-F5344CB8AC3E}">
        <p14:creationId xmlns:p14="http://schemas.microsoft.com/office/powerpoint/2010/main" val="26547138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fld id="{2FEEAC33-35FE-AF4F-97EF-D7C69DB944E5}" type="slidenum">
              <a:rPr lang="en-US"/>
              <a:pPr/>
              <a:t>‹#›</a:t>
            </a:fld>
            <a:endParaRPr lang="en-US"/>
          </a:p>
        </p:txBody>
      </p:sp>
    </p:spTree>
    <p:extLst>
      <p:ext uri="{BB962C8B-B14F-4D97-AF65-F5344CB8AC3E}">
        <p14:creationId xmlns:p14="http://schemas.microsoft.com/office/powerpoint/2010/main" val="42913164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fld id="{7B4CA741-1008-C343-ABA4-465BA91C6E85}" type="slidenum">
              <a:rPr lang="en-US"/>
              <a:pPr/>
              <a:t>‹#›</a:t>
            </a:fld>
            <a:endParaRPr lang="en-US"/>
          </a:p>
        </p:txBody>
      </p:sp>
    </p:spTree>
    <p:extLst>
      <p:ext uri="{BB962C8B-B14F-4D97-AF65-F5344CB8AC3E}">
        <p14:creationId xmlns:p14="http://schemas.microsoft.com/office/powerpoint/2010/main" val="3153471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512EDA61-2E77-5A4A-8F6E-5199A0377082}" type="slidenum">
              <a:rPr lang="en-US"/>
              <a:pPr/>
              <a:t>‹#›</a:t>
            </a:fld>
            <a:endParaRPr lang="en-US"/>
          </a:p>
        </p:txBody>
      </p:sp>
    </p:spTree>
    <p:extLst>
      <p:ext uri="{BB962C8B-B14F-4D97-AF65-F5344CB8AC3E}">
        <p14:creationId xmlns:p14="http://schemas.microsoft.com/office/powerpoint/2010/main" val="34638380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95211158-2517-8443-BB0A-CF4C28C9D27D}" type="slidenum">
              <a:rPr lang="en-US"/>
              <a:pPr/>
              <a:t>‹#›</a:t>
            </a:fld>
            <a:endParaRPr lang="en-US"/>
          </a:p>
        </p:txBody>
      </p:sp>
    </p:spTree>
    <p:extLst>
      <p:ext uri="{BB962C8B-B14F-4D97-AF65-F5344CB8AC3E}">
        <p14:creationId xmlns:p14="http://schemas.microsoft.com/office/powerpoint/2010/main" val="15091426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3CC5C0E0-E128-704F-AB04-8836FF04A478}" type="slidenum">
              <a:rPr lang="en-US"/>
              <a:pPr/>
              <a:t>‹#›</a:t>
            </a:fld>
            <a:endParaRPr lang="en-US"/>
          </a:p>
        </p:txBody>
      </p:sp>
    </p:spTree>
    <p:extLst>
      <p:ext uri="{BB962C8B-B14F-4D97-AF65-F5344CB8AC3E}">
        <p14:creationId xmlns:p14="http://schemas.microsoft.com/office/powerpoint/2010/main" val="11617063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EF033B43-ABA1-5A41-94D8-42BAB33E8D16}" type="slidenum">
              <a:rPr lang="en-US"/>
              <a:pPr/>
              <a:t>‹#›</a:t>
            </a:fld>
            <a:endParaRPr lang="en-US"/>
          </a:p>
        </p:txBody>
      </p:sp>
    </p:spTree>
    <p:extLst>
      <p:ext uri="{BB962C8B-B14F-4D97-AF65-F5344CB8AC3E}">
        <p14:creationId xmlns:p14="http://schemas.microsoft.com/office/powerpoint/2010/main" val="325181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C1E99C3-BEF4-5544-89E2-9F7C8ACD4900}"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59173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9722820"/>
      </p:ext>
    </p:extLst>
  </p:cSld>
  <p:clrMapOvr>
    <a:masterClrMapping/>
  </p:clrMapOvr>
  <p:transition>
    <p:wheel spokes="0"/>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702453"/>
      </p:ext>
    </p:extLst>
  </p:cSld>
  <p:clrMapOvr>
    <a:masterClrMapping/>
  </p:clrMapOvr>
  <p:transitio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375076"/>
      </p:ext>
    </p:extLst>
  </p:cSld>
  <p:clrMapOvr>
    <a:masterClrMapping/>
  </p:clrMapOvr>
  <p:transition>
    <p:wheel spokes="0"/>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918096"/>
      </p:ext>
    </p:extLst>
  </p:cSld>
  <p:clrMapOvr>
    <a:masterClrMapping/>
  </p:clrMapOvr>
  <p:transition>
    <p:wheel spokes="0"/>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8582"/>
      </p:ext>
    </p:extLst>
  </p:cSld>
  <p:clrMapOvr>
    <a:masterClrMapping/>
  </p:clrMapOvr>
  <p:transition>
    <p:wheel spokes="0"/>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22092937"/>
      </p:ext>
    </p:extLst>
  </p:cSld>
  <p:clrMapOvr>
    <a:masterClrMapping/>
  </p:clrMapOvr>
  <p:transition>
    <p:wheel spokes="0"/>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894789"/>
      </p:ext>
    </p:extLst>
  </p:cSld>
  <p:clrMapOvr>
    <a:masterClrMapping/>
  </p:clrMapOvr>
  <p:transition>
    <p:wheel spokes="0"/>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9844110"/>
      </p:ext>
    </p:extLst>
  </p:cSld>
  <p:clrMapOvr>
    <a:masterClrMapping/>
  </p:clrMapOvr>
  <p:transition>
    <p:wheel spokes="0"/>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3453636"/>
      </p:ext>
    </p:extLst>
  </p:cSld>
  <p:clrMapOvr>
    <a:masterClrMapping/>
  </p:clrMapOvr>
  <p:transition>
    <p:wheel spokes="0"/>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60576"/>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419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949874"/>
      </p:ext>
    </p:extLst>
  </p:cSld>
  <p:clrMapOvr>
    <a:masterClrMapping/>
  </p:clrMapOvr>
  <p:transition>
    <p:wheel spokes="0"/>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2DEAEF-9C47-9B44-8191-43345BA02917}" type="slidenum">
              <a:rPr lang="en-US"/>
              <a:pPr/>
              <a:t>‹#›</a:t>
            </a:fld>
            <a:endParaRPr lang="en-US"/>
          </a:p>
        </p:txBody>
      </p:sp>
    </p:spTree>
    <p:extLst>
      <p:ext uri="{BB962C8B-B14F-4D97-AF65-F5344CB8AC3E}">
        <p14:creationId xmlns:p14="http://schemas.microsoft.com/office/powerpoint/2010/main" val="20085509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081274-2CA9-314C-BED1-0F7D9B0B2123}" type="slidenum">
              <a:rPr lang="en-US"/>
              <a:pPr/>
              <a:t>‹#›</a:t>
            </a:fld>
            <a:endParaRPr lang="en-US"/>
          </a:p>
        </p:txBody>
      </p:sp>
    </p:spTree>
    <p:extLst>
      <p:ext uri="{BB962C8B-B14F-4D97-AF65-F5344CB8AC3E}">
        <p14:creationId xmlns:p14="http://schemas.microsoft.com/office/powerpoint/2010/main" val="7538666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995A70-39A7-0649-AB96-7246C64F8B20}" type="slidenum">
              <a:rPr lang="en-US"/>
              <a:pPr/>
              <a:t>‹#›</a:t>
            </a:fld>
            <a:endParaRPr lang="en-US"/>
          </a:p>
        </p:txBody>
      </p:sp>
    </p:spTree>
    <p:extLst>
      <p:ext uri="{BB962C8B-B14F-4D97-AF65-F5344CB8AC3E}">
        <p14:creationId xmlns:p14="http://schemas.microsoft.com/office/powerpoint/2010/main" val="41312681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2E4782-ACE2-DD49-9AC6-97CE868684D7}" type="slidenum">
              <a:rPr lang="en-US"/>
              <a:pPr/>
              <a:t>‹#›</a:t>
            </a:fld>
            <a:endParaRPr lang="en-US"/>
          </a:p>
        </p:txBody>
      </p:sp>
    </p:spTree>
    <p:extLst>
      <p:ext uri="{BB962C8B-B14F-4D97-AF65-F5344CB8AC3E}">
        <p14:creationId xmlns:p14="http://schemas.microsoft.com/office/powerpoint/2010/main" val="22954245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2B2F366-4204-1A4E-B354-CD4F436A9328}" type="slidenum">
              <a:rPr lang="en-US"/>
              <a:pPr/>
              <a:t>‹#›</a:t>
            </a:fld>
            <a:endParaRPr lang="en-US"/>
          </a:p>
        </p:txBody>
      </p:sp>
    </p:spTree>
    <p:extLst>
      <p:ext uri="{BB962C8B-B14F-4D97-AF65-F5344CB8AC3E}">
        <p14:creationId xmlns:p14="http://schemas.microsoft.com/office/powerpoint/2010/main" val="3041381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6A5B49-A79D-D446-BCFC-4250DEBA8547}" type="slidenum">
              <a:rPr lang="en-US"/>
              <a:pPr/>
              <a:t>‹#›</a:t>
            </a:fld>
            <a:endParaRPr lang="en-US"/>
          </a:p>
        </p:txBody>
      </p:sp>
    </p:spTree>
    <p:extLst>
      <p:ext uri="{BB962C8B-B14F-4D97-AF65-F5344CB8AC3E}">
        <p14:creationId xmlns:p14="http://schemas.microsoft.com/office/powerpoint/2010/main" val="31378550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C29535E-9C51-9144-9494-B1249FDBB738}" type="slidenum">
              <a:rPr lang="en-US"/>
              <a:pPr/>
              <a:t>‹#›</a:t>
            </a:fld>
            <a:endParaRPr lang="en-US"/>
          </a:p>
        </p:txBody>
      </p:sp>
    </p:spTree>
    <p:extLst>
      <p:ext uri="{BB962C8B-B14F-4D97-AF65-F5344CB8AC3E}">
        <p14:creationId xmlns:p14="http://schemas.microsoft.com/office/powerpoint/2010/main" val="38196749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292D46-5668-034F-857E-96546A036BA3}" type="slidenum">
              <a:rPr lang="en-US"/>
              <a:pPr/>
              <a:t>‹#›</a:t>
            </a:fld>
            <a:endParaRPr lang="en-US"/>
          </a:p>
        </p:txBody>
      </p:sp>
    </p:spTree>
    <p:extLst>
      <p:ext uri="{BB962C8B-B14F-4D97-AF65-F5344CB8AC3E}">
        <p14:creationId xmlns:p14="http://schemas.microsoft.com/office/powerpoint/2010/main" val="22481030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51F7CE-A9D1-F94A-A3A5-65681B751789}" type="slidenum">
              <a:rPr lang="en-US"/>
              <a:pPr/>
              <a:t>‹#›</a:t>
            </a:fld>
            <a:endParaRPr lang="en-US"/>
          </a:p>
        </p:txBody>
      </p:sp>
    </p:spTree>
    <p:extLst>
      <p:ext uri="{BB962C8B-B14F-4D97-AF65-F5344CB8AC3E}">
        <p14:creationId xmlns:p14="http://schemas.microsoft.com/office/powerpoint/2010/main" val="3218549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4724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F76A92-1CAD-074A-AD9F-0AC8C0BC6825}" type="slidenum">
              <a:rPr lang="en-US"/>
              <a:pPr/>
              <a:t>‹#›</a:t>
            </a:fld>
            <a:endParaRPr lang="en-US"/>
          </a:p>
        </p:txBody>
      </p:sp>
    </p:spTree>
    <p:extLst>
      <p:ext uri="{BB962C8B-B14F-4D97-AF65-F5344CB8AC3E}">
        <p14:creationId xmlns:p14="http://schemas.microsoft.com/office/powerpoint/2010/main" val="35196110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B42F1A-0895-1E40-8608-B310FFE1A75F}" type="slidenum">
              <a:rPr lang="en-US"/>
              <a:pPr/>
              <a:t>‹#›</a:t>
            </a:fld>
            <a:endParaRPr lang="en-US"/>
          </a:p>
        </p:txBody>
      </p:sp>
    </p:spTree>
    <p:extLst>
      <p:ext uri="{BB962C8B-B14F-4D97-AF65-F5344CB8AC3E}">
        <p14:creationId xmlns:p14="http://schemas.microsoft.com/office/powerpoint/2010/main" val="277831941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CC9776-A3F1-F049-A4F2-BF85F56B2BF1}" type="slidenum">
              <a:rPr lang="en-US"/>
              <a:pPr/>
              <a:t>‹#›</a:t>
            </a:fld>
            <a:endParaRPr lang="en-US"/>
          </a:p>
        </p:txBody>
      </p:sp>
    </p:spTree>
    <p:extLst>
      <p:ext uri="{BB962C8B-B14F-4D97-AF65-F5344CB8AC3E}">
        <p14:creationId xmlns:p14="http://schemas.microsoft.com/office/powerpoint/2010/main" val="5113284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844EE0A-27EE-0945-B5D2-2C939B028DD8}" type="slidenum">
              <a:rPr lang="en-US"/>
              <a:pPr/>
              <a:t>‹#›</a:t>
            </a:fld>
            <a:endParaRPr lang="en-US"/>
          </a:p>
        </p:txBody>
      </p:sp>
    </p:spTree>
    <p:extLst>
      <p:ext uri="{BB962C8B-B14F-4D97-AF65-F5344CB8AC3E}">
        <p14:creationId xmlns:p14="http://schemas.microsoft.com/office/powerpoint/2010/main" val="40644010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A41DF10-7BD6-4947-9657-CD6CC539D249}" type="slidenum">
              <a:rPr lang="en-US"/>
              <a:pPr/>
              <a:t>‹#›</a:t>
            </a:fld>
            <a:endParaRPr lang="en-US"/>
          </a:p>
        </p:txBody>
      </p:sp>
    </p:spTree>
    <p:extLst>
      <p:ext uri="{BB962C8B-B14F-4D97-AF65-F5344CB8AC3E}">
        <p14:creationId xmlns:p14="http://schemas.microsoft.com/office/powerpoint/2010/main" val="20875550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3C7D54C-A0A5-C94B-8498-9D5A53A54964}" type="slidenum">
              <a:rPr lang="en-US"/>
              <a:pPr>
                <a:defRPr/>
              </a:pPr>
              <a:t>‹#›</a:t>
            </a:fld>
            <a:endParaRPr lang="en-US"/>
          </a:p>
        </p:txBody>
      </p:sp>
    </p:spTree>
    <p:extLst>
      <p:ext uri="{BB962C8B-B14F-4D97-AF65-F5344CB8AC3E}">
        <p14:creationId xmlns:p14="http://schemas.microsoft.com/office/powerpoint/2010/main" val="6628488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D30D8A-BCBE-CD4F-B540-D662E9AA4DC4}" type="slidenum">
              <a:rPr lang="en-US"/>
              <a:pPr>
                <a:defRPr/>
              </a:pPr>
              <a:t>‹#›</a:t>
            </a:fld>
            <a:endParaRPr lang="en-US"/>
          </a:p>
        </p:txBody>
      </p:sp>
    </p:spTree>
    <p:extLst>
      <p:ext uri="{BB962C8B-B14F-4D97-AF65-F5344CB8AC3E}">
        <p14:creationId xmlns:p14="http://schemas.microsoft.com/office/powerpoint/2010/main" val="16021696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B68352C-2EDA-B44A-8F51-F0BC55D3C911}" type="slidenum">
              <a:rPr lang="en-US"/>
              <a:pPr>
                <a:defRPr/>
              </a:pPr>
              <a:t>‹#›</a:t>
            </a:fld>
            <a:endParaRPr lang="en-US"/>
          </a:p>
        </p:txBody>
      </p:sp>
    </p:spTree>
    <p:extLst>
      <p:ext uri="{BB962C8B-B14F-4D97-AF65-F5344CB8AC3E}">
        <p14:creationId xmlns:p14="http://schemas.microsoft.com/office/powerpoint/2010/main" val="14707158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152E47E-19B2-6146-A402-F418A1942FAA}" type="slidenum">
              <a:rPr lang="en-US"/>
              <a:pPr>
                <a:defRPr/>
              </a:pPr>
              <a:t>‹#›</a:t>
            </a:fld>
            <a:endParaRPr lang="en-US"/>
          </a:p>
        </p:txBody>
      </p:sp>
    </p:spTree>
    <p:extLst>
      <p:ext uri="{BB962C8B-B14F-4D97-AF65-F5344CB8AC3E}">
        <p14:creationId xmlns:p14="http://schemas.microsoft.com/office/powerpoint/2010/main" val="26720129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CC0469F-670B-7E4A-A79A-23B509C1CCDA}" type="slidenum">
              <a:rPr lang="en-US"/>
              <a:pPr>
                <a:defRPr/>
              </a:pPr>
              <a:t>‹#›</a:t>
            </a:fld>
            <a:endParaRPr lang="en-US"/>
          </a:p>
        </p:txBody>
      </p:sp>
    </p:spTree>
    <p:extLst>
      <p:ext uri="{BB962C8B-B14F-4D97-AF65-F5344CB8AC3E}">
        <p14:creationId xmlns:p14="http://schemas.microsoft.com/office/powerpoint/2010/main" val="3683810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3101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0FB776-BBDB-9946-A5EB-F79CA73F5A1E}" type="slidenum">
              <a:rPr lang="en-US"/>
              <a:pPr>
                <a:defRPr/>
              </a:pPr>
              <a:t>‹#›</a:t>
            </a:fld>
            <a:endParaRPr lang="en-US"/>
          </a:p>
        </p:txBody>
      </p:sp>
    </p:spTree>
    <p:extLst>
      <p:ext uri="{BB962C8B-B14F-4D97-AF65-F5344CB8AC3E}">
        <p14:creationId xmlns:p14="http://schemas.microsoft.com/office/powerpoint/2010/main" val="9436597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0A7E0E4-720D-2544-91BF-5771E88D2B29}" type="slidenum">
              <a:rPr lang="en-US"/>
              <a:pPr>
                <a:defRPr/>
              </a:pPr>
              <a:t>‹#›</a:t>
            </a:fld>
            <a:endParaRPr lang="en-US"/>
          </a:p>
        </p:txBody>
      </p:sp>
    </p:spTree>
    <p:extLst>
      <p:ext uri="{BB962C8B-B14F-4D97-AF65-F5344CB8AC3E}">
        <p14:creationId xmlns:p14="http://schemas.microsoft.com/office/powerpoint/2010/main" val="28983480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A802AE9-03B7-1A4E-9628-7B8F3B1AA25A}" type="slidenum">
              <a:rPr lang="en-US"/>
              <a:pPr>
                <a:defRPr/>
              </a:pPr>
              <a:t>‹#›</a:t>
            </a:fld>
            <a:endParaRPr lang="en-US"/>
          </a:p>
        </p:txBody>
      </p:sp>
    </p:spTree>
    <p:extLst>
      <p:ext uri="{BB962C8B-B14F-4D97-AF65-F5344CB8AC3E}">
        <p14:creationId xmlns:p14="http://schemas.microsoft.com/office/powerpoint/2010/main" val="10328916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5B9997-601D-8847-931A-76ABD3389AE3}" type="slidenum">
              <a:rPr lang="en-US"/>
              <a:pPr>
                <a:defRPr/>
              </a:pPr>
              <a:t>‹#›</a:t>
            </a:fld>
            <a:endParaRPr lang="en-US"/>
          </a:p>
        </p:txBody>
      </p:sp>
    </p:spTree>
    <p:extLst>
      <p:ext uri="{BB962C8B-B14F-4D97-AF65-F5344CB8AC3E}">
        <p14:creationId xmlns:p14="http://schemas.microsoft.com/office/powerpoint/2010/main" val="23552314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853020-77E6-3843-80F7-C08FBA6C38B2}" type="slidenum">
              <a:rPr lang="en-US"/>
              <a:pPr>
                <a:defRPr/>
              </a:pPr>
              <a:t>‹#›</a:t>
            </a:fld>
            <a:endParaRPr lang="en-US"/>
          </a:p>
        </p:txBody>
      </p:sp>
    </p:spTree>
    <p:extLst>
      <p:ext uri="{BB962C8B-B14F-4D97-AF65-F5344CB8AC3E}">
        <p14:creationId xmlns:p14="http://schemas.microsoft.com/office/powerpoint/2010/main" val="37321310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EEE52D-0D70-244C-8E8A-1BC7E4DF90C3}" type="slidenum">
              <a:rPr lang="en-US"/>
              <a:pPr>
                <a:defRPr/>
              </a:pPr>
              <a:t>‹#›</a:t>
            </a:fld>
            <a:endParaRPr lang="en-US"/>
          </a:p>
        </p:txBody>
      </p:sp>
    </p:spTree>
    <p:extLst>
      <p:ext uri="{BB962C8B-B14F-4D97-AF65-F5344CB8AC3E}">
        <p14:creationId xmlns:p14="http://schemas.microsoft.com/office/powerpoint/2010/main" val="18120374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921804-78CF-6D43-92C3-B2D314DB9A76}" type="slidenum">
              <a:rPr lang="en-US"/>
              <a:pPr>
                <a:defRPr/>
              </a:pPr>
              <a:t>‹#›</a:t>
            </a:fld>
            <a:endParaRPr lang="en-US"/>
          </a:p>
        </p:txBody>
      </p:sp>
    </p:spTree>
    <p:extLst>
      <p:ext uri="{BB962C8B-B14F-4D97-AF65-F5344CB8AC3E}">
        <p14:creationId xmlns:p14="http://schemas.microsoft.com/office/powerpoint/2010/main" val="32203112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4650E6D-50D7-C24E-9428-D82210AA6F9D}" type="slidenum">
              <a:rPr lang="en-US"/>
              <a:pPr>
                <a:defRPr/>
              </a:pPr>
              <a:t>‹#›</a:t>
            </a:fld>
            <a:endParaRPr lang="en-US"/>
          </a:p>
        </p:txBody>
      </p:sp>
    </p:spTree>
    <p:extLst>
      <p:ext uri="{BB962C8B-B14F-4D97-AF65-F5344CB8AC3E}">
        <p14:creationId xmlns:p14="http://schemas.microsoft.com/office/powerpoint/2010/main" val="8074891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defRPr/>
                </a:pPr>
                <a:endParaRPr lang="en-US">
                  <a:latin typeface="Comic Sans MS" pitchFamily="66" charset="0"/>
                  <a:ea typeface="+mn-ea"/>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sp>
        <p:nvSpPr>
          <p:cNvPr id="28064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smtClean="0"/>
            </a:lvl1pPr>
          </a:lstStyle>
          <a:p>
            <a:pPr>
              <a:defRPr/>
            </a:pPr>
            <a:endParaRPr lang="en-AU"/>
          </a:p>
        </p:txBody>
      </p:sp>
      <p:sp>
        <p:nvSpPr>
          <p:cNvPr id="70" name="Rectangle 70"/>
          <p:cNvSpPr>
            <a:spLocks noGrp="1" noChangeArrowheads="1"/>
          </p:cNvSpPr>
          <p:nvPr>
            <p:ph type="ftr" sz="quarter" idx="11"/>
          </p:nvPr>
        </p:nvSpPr>
        <p:spPr/>
        <p:txBody>
          <a:bodyPr/>
          <a:lstStyle>
            <a:lvl1pPr>
              <a:defRPr smtClean="0"/>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fld id="{887DD22E-A95A-0441-9707-676D84AC8DAA}" type="slidenum">
              <a:rPr lang="en-AU"/>
              <a:pPr/>
              <a:t>‹#›</a:t>
            </a:fld>
            <a:endParaRPr lang="en-AU"/>
          </a:p>
        </p:txBody>
      </p:sp>
    </p:spTree>
    <p:extLst>
      <p:ext uri="{BB962C8B-B14F-4D97-AF65-F5344CB8AC3E}">
        <p14:creationId xmlns:p14="http://schemas.microsoft.com/office/powerpoint/2010/main" val="27167338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2A823198-87E1-EB4A-8AD3-49917462CA6A}" type="slidenum">
              <a:rPr lang="en-AU"/>
              <a:pPr/>
              <a:t>‹#›</a:t>
            </a:fld>
            <a:endParaRPr lang="en-AU"/>
          </a:p>
        </p:txBody>
      </p:sp>
    </p:spTree>
    <p:extLst>
      <p:ext uri="{BB962C8B-B14F-4D97-AF65-F5344CB8AC3E}">
        <p14:creationId xmlns:p14="http://schemas.microsoft.com/office/powerpoint/2010/main" val="148328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11546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7D1365F6-47D3-9D4F-B5E0-68083477C526}" type="slidenum">
              <a:rPr lang="en-AU"/>
              <a:pPr/>
              <a:t>‹#›</a:t>
            </a:fld>
            <a:endParaRPr lang="en-AU"/>
          </a:p>
        </p:txBody>
      </p:sp>
    </p:spTree>
    <p:extLst>
      <p:ext uri="{BB962C8B-B14F-4D97-AF65-F5344CB8AC3E}">
        <p14:creationId xmlns:p14="http://schemas.microsoft.com/office/powerpoint/2010/main" val="20090725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48D94E97-97A3-1E4B-8FD4-6815E0C5CD5A}" type="slidenum">
              <a:rPr lang="en-AU"/>
              <a:pPr/>
              <a:t>‹#›</a:t>
            </a:fld>
            <a:endParaRPr lang="en-AU"/>
          </a:p>
        </p:txBody>
      </p:sp>
    </p:spTree>
    <p:extLst>
      <p:ext uri="{BB962C8B-B14F-4D97-AF65-F5344CB8AC3E}">
        <p14:creationId xmlns:p14="http://schemas.microsoft.com/office/powerpoint/2010/main" val="33135709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p>
        </p:txBody>
      </p:sp>
      <p:sp>
        <p:nvSpPr>
          <p:cNvPr id="9" name="Rectangle 1091"/>
          <p:cNvSpPr>
            <a:spLocks noGrp="1" noChangeArrowheads="1"/>
          </p:cNvSpPr>
          <p:nvPr>
            <p:ph type="sldNum" sz="quarter" idx="12"/>
          </p:nvPr>
        </p:nvSpPr>
        <p:spPr>
          <a:ln/>
        </p:spPr>
        <p:txBody>
          <a:bodyPr/>
          <a:lstStyle>
            <a:lvl1pPr>
              <a:defRPr/>
            </a:lvl1pPr>
          </a:lstStyle>
          <a:p>
            <a:fld id="{D2C2BB38-1E38-5E49-A5CB-AD2BE96A5947}" type="slidenum">
              <a:rPr lang="en-AU"/>
              <a:pPr/>
              <a:t>‹#›</a:t>
            </a:fld>
            <a:endParaRPr lang="en-AU"/>
          </a:p>
        </p:txBody>
      </p:sp>
    </p:spTree>
    <p:extLst>
      <p:ext uri="{BB962C8B-B14F-4D97-AF65-F5344CB8AC3E}">
        <p14:creationId xmlns:p14="http://schemas.microsoft.com/office/powerpoint/2010/main" val="10487190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p>
        </p:txBody>
      </p:sp>
      <p:sp>
        <p:nvSpPr>
          <p:cNvPr id="5" name="Rectangle 1091"/>
          <p:cNvSpPr>
            <a:spLocks noGrp="1" noChangeArrowheads="1"/>
          </p:cNvSpPr>
          <p:nvPr>
            <p:ph type="sldNum" sz="quarter" idx="12"/>
          </p:nvPr>
        </p:nvSpPr>
        <p:spPr>
          <a:ln/>
        </p:spPr>
        <p:txBody>
          <a:bodyPr/>
          <a:lstStyle>
            <a:lvl1pPr>
              <a:defRPr/>
            </a:lvl1pPr>
          </a:lstStyle>
          <a:p>
            <a:fld id="{BBB38398-73BC-2B41-AF6D-F63869B21A7F}" type="slidenum">
              <a:rPr lang="en-AU"/>
              <a:pPr/>
              <a:t>‹#›</a:t>
            </a:fld>
            <a:endParaRPr lang="en-AU"/>
          </a:p>
        </p:txBody>
      </p:sp>
    </p:spTree>
    <p:extLst>
      <p:ext uri="{BB962C8B-B14F-4D97-AF65-F5344CB8AC3E}">
        <p14:creationId xmlns:p14="http://schemas.microsoft.com/office/powerpoint/2010/main" val="17666123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p>
        </p:txBody>
      </p:sp>
      <p:sp>
        <p:nvSpPr>
          <p:cNvPr id="4" name="Rectangle 1091"/>
          <p:cNvSpPr>
            <a:spLocks noGrp="1" noChangeArrowheads="1"/>
          </p:cNvSpPr>
          <p:nvPr>
            <p:ph type="sldNum" sz="quarter" idx="12"/>
          </p:nvPr>
        </p:nvSpPr>
        <p:spPr>
          <a:ln/>
        </p:spPr>
        <p:txBody>
          <a:bodyPr/>
          <a:lstStyle>
            <a:lvl1pPr>
              <a:defRPr/>
            </a:lvl1pPr>
          </a:lstStyle>
          <a:p>
            <a:fld id="{09C8B1AD-E539-294A-BA4F-CFB9714544B6}" type="slidenum">
              <a:rPr lang="en-AU"/>
              <a:pPr/>
              <a:t>‹#›</a:t>
            </a:fld>
            <a:endParaRPr lang="en-AU"/>
          </a:p>
        </p:txBody>
      </p:sp>
    </p:spTree>
    <p:extLst>
      <p:ext uri="{BB962C8B-B14F-4D97-AF65-F5344CB8AC3E}">
        <p14:creationId xmlns:p14="http://schemas.microsoft.com/office/powerpoint/2010/main" val="30839781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ECF8BA01-BE3E-7A49-8BC4-454BBDA7BC92}" type="slidenum">
              <a:rPr lang="en-AU"/>
              <a:pPr/>
              <a:t>‹#›</a:t>
            </a:fld>
            <a:endParaRPr lang="en-AU"/>
          </a:p>
        </p:txBody>
      </p:sp>
    </p:spTree>
    <p:extLst>
      <p:ext uri="{BB962C8B-B14F-4D97-AF65-F5344CB8AC3E}">
        <p14:creationId xmlns:p14="http://schemas.microsoft.com/office/powerpoint/2010/main" val="12609243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ED71D685-E20F-194A-A1F4-029220633070}" type="slidenum">
              <a:rPr lang="en-AU"/>
              <a:pPr/>
              <a:t>‹#›</a:t>
            </a:fld>
            <a:endParaRPr lang="en-AU"/>
          </a:p>
        </p:txBody>
      </p:sp>
    </p:spTree>
    <p:extLst>
      <p:ext uri="{BB962C8B-B14F-4D97-AF65-F5344CB8AC3E}">
        <p14:creationId xmlns:p14="http://schemas.microsoft.com/office/powerpoint/2010/main" val="14060086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5AB5CA28-CBF2-584E-A83B-FC7420582E6D}" type="slidenum">
              <a:rPr lang="en-AU"/>
              <a:pPr/>
              <a:t>‹#›</a:t>
            </a:fld>
            <a:endParaRPr lang="en-AU"/>
          </a:p>
        </p:txBody>
      </p:sp>
    </p:spTree>
    <p:extLst>
      <p:ext uri="{BB962C8B-B14F-4D97-AF65-F5344CB8AC3E}">
        <p14:creationId xmlns:p14="http://schemas.microsoft.com/office/powerpoint/2010/main" val="37719889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8C2054DD-D337-334D-8826-FDAA05AE7871}" type="slidenum">
              <a:rPr lang="en-AU"/>
              <a:pPr/>
              <a:t>‹#›</a:t>
            </a:fld>
            <a:endParaRPr lang="en-AU"/>
          </a:p>
        </p:txBody>
      </p:sp>
    </p:spTree>
    <p:extLst>
      <p:ext uri="{BB962C8B-B14F-4D97-AF65-F5344CB8AC3E}">
        <p14:creationId xmlns:p14="http://schemas.microsoft.com/office/powerpoint/2010/main" val="40737182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80643" name="Rectangle 67"/>
          <p:cNvSpPr>
            <a:spLocks noGrp="1" noChangeArrowheads="1"/>
          </p:cNvSpPr>
          <p:nvPr>
            <p:ph type="ctrTitle"/>
          </p:nvPr>
        </p:nvSpPr>
        <p:spPr>
          <a:xfrm>
            <a:off x="990601"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9"/>
            <a:ext cx="6400800" cy="1752600"/>
          </a:xfrm>
        </p:spPr>
        <p:txBody>
          <a:bodyPr/>
          <a:lstStyle>
            <a:lvl1pPr marL="0" indent="0">
              <a:buFont typeface="Wingdings" pitchFamily="-111"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449736DB-DD73-194D-B44D-19AC0958AD70}"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20304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3388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DB2AE9DA-950F-A742-A250-BFCA3C01B8B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0281353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185938FE-FB1E-524F-88EF-D87551037EC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5018570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F3B50451-A9C7-0946-B278-5F8170C24F7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0451009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9" name="Rectangle 1091"/>
          <p:cNvSpPr>
            <a:spLocks noGrp="1" noChangeArrowheads="1"/>
          </p:cNvSpPr>
          <p:nvPr>
            <p:ph type="sldNum" sz="quarter" idx="12"/>
          </p:nvPr>
        </p:nvSpPr>
        <p:spPr>
          <a:ln/>
        </p:spPr>
        <p:txBody>
          <a:bodyPr/>
          <a:lstStyle>
            <a:lvl1pPr>
              <a:defRPr/>
            </a:lvl1pPr>
          </a:lstStyle>
          <a:p>
            <a:pPr>
              <a:defRPr/>
            </a:pPr>
            <a:fld id="{6FE08B5B-A42D-5D45-80D6-DC9B63699E5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06366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5" name="Rectangle 1091"/>
          <p:cNvSpPr>
            <a:spLocks noGrp="1" noChangeArrowheads="1"/>
          </p:cNvSpPr>
          <p:nvPr>
            <p:ph type="sldNum" sz="quarter" idx="12"/>
          </p:nvPr>
        </p:nvSpPr>
        <p:spPr>
          <a:ln/>
        </p:spPr>
        <p:txBody>
          <a:bodyPr/>
          <a:lstStyle>
            <a:lvl1pPr>
              <a:defRPr/>
            </a:lvl1pPr>
          </a:lstStyle>
          <a:p>
            <a:pPr>
              <a:defRPr/>
            </a:pPr>
            <a:fld id="{E67F38B5-B17A-DF41-908E-3FA800210F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649913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4" name="Rectangle 1091"/>
          <p:cNvSpPr>
            <a:spLocks noGrp="1" noChangeArrowheads="1"/>
          </p:cNvSpPr>
          <p:nvPr>
            <p:ph type="sldNum" sz="quarter" idx="12"/>
          </p:nvPr>
        </p:nvSpPr>
        <p:spPr>
          <a:ln/>
        </p:spPr>
        <p:txBody>
          <a:bodyPr/>
          <a:lstStyle>
            <a:lvl1pPr>
              <a:defRPr/>
            </a:lvl1pPr>
          </a:lstStyle>
          <a:p>
            <a:pPr>
              <a:defRPr/>
            </a:pPr>
            <a:fld id="{1BE7648A-59CE-364E-9786-088C6AD2E14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85077465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E149F3B8-4B97-194B-A4AA-07033C27CBB8}"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810528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9A7ABBDC-1CCD-D849-89AC-F3743F52C42B}"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7825672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42EE60DB-4CF7-4848-B234-F8DB1713845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347913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304801"/>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3EC8FBD4-1EBF-F542-9370-C5C582C3A9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532938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7871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66" charset="0"/>
                  <a:ea typeface="+mn-ea"/>
                </a:endParaRPr>
              </a:p>
            </p:txBody>
          </p:sp>
        </p:grpSp>
      </p:grpSp>
      <p:sp>
        <p:nvSpPr>
          <p:cNvPr id="728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2858"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C0C0C0"/>
                  </a:outerShdw>
                </a:effectLst>
                <a:latin typeface="Tahoma" pitchFamily="34"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C0C0C0"/>
                  </a:outerShdw>
                </a:effectLst>
                <a:latin typeface="Tahoma" pitchFamily="34"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DDDDDD"/>
                  </a:outerShdw>
                </a:effectLst>
                <a:latin typeface="Tahoma" charset="0"/>
              </a:defRPr>
            </a:lvl1pPr>
          </a:lstStyle>
          <a:p>
            <a:fld id="{8C9BCF9D-1E85-5846-8FF0-7C0592FCAA14}" type="slidenum">
              <a:rPr lang="en-US"/>
              <a:pPr/>
              <a:t>‹#›</a:t>
            </a:fld>
            <a:endParaRPr lang="en-US"/>
          </a:p>
        </p:txBody>
      </p:sp>
    </p:spTree>
    <p:extLst>
      <p:ext uri="{BB962C8B-B14F-4D97-AF65-F5344CB8AC3E}">
        <p14:creationId xmlns:p14="http://schemas.microsoft.com/office/powerpoint/2010/main" val="36176472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A2D1B058-49A6-7543-AE6C-45812D9E2803}" type="slidenum">
              <a:rPr lang="en-US"/>
              <a:pPr/>
              <a:t>‹#›</a:t>
            </a:fld>
            <a:endParaRPr lang="en-US"/>
          </a:p>
        </p:txBody>
      </p:sp>
    </p:spTree>
    <p:extLst>
      <p:ext uri="{BB962C8B-B14F-4D97-AF65-F5344CB8AC3E}">
        <p14:creationId xmlns:p14="http://schemas.microsoft.com/office/powerpoint/2010/main" val="8600163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61C9A201-9CE4-5448-9941-611F0F862C1D}" type="slidenum">
              <a:rPr lang="en-US"/>
              <a:pPr/>
              <a:t>‹#›</a:t>
            </a:fld>
            <a:endParaRPr lang="en-US"/>
          </a:p>
        </p:txBody>
      </p:sp>
    </p:spTree>
    <p:extLst>
      <p:ext uri="{BB962C8B-B14F-4D97-AF65-F5344CB8AC3E}">
        <p14:creationId xmlns:p14="http://schemas.microsoft.com/office/powerpoint/2010/main" val="1265017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141B9C77-7A94-9A47-87F9-38BA0176F2F4}" type="slidenum">
              <a:rPr lang="en-US"/>
              <a:pPr/>
              <a:t>‹#›</a:t>
            </a:fld>
            <a:endParaRPr lang="en-US"/>
          </a:p>
        </p:txBody>
      </p:sp>
    </p:spTree>
    <p:extLst>
      <p:ext uri="{BB962C8B-B14F-4D97-AF65-F5344CB8AC3E}">
        <p14:creationId xmlns:p14="http://schemas.microsoft.com/office/powerpoint/2010/main" val="37215379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fld id="{6BBB24AE-87B7-DF49-87D3-5F0CEFFB30BC}" type="slidenum">
              <a:rPr lang="en-US"/>
              <a:pPr/>
              <a:t>‹#›</a:t>
            </a:fld>
            <a:endParaRPr lang="en-US"/>
          </a:p>
        </p:txBody>
      </p:sp>
    </p:spTree>
    <p:extLst>
      <p:ext uri="{BB962C8B-B14F-4D97-AF65-F5344CB8AC3E}">
        <p14:creationId xmlns:p14="http://schemas.microsoft.com/office/powerpoint/2010/main" val="13413772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3CF01982-2759-B141-A123-350A5D169893}" type="slidenum">
              <a:rPr lang="en-US"/>
              <a:pPr/>
              <a:t>‹#›</a:t>
            </a:fld>
            <a:endParaRPr lang="en-US"/>
          </a:p>
        </p:txBody>
      </p:sp>
    </p:spTree>
    <p:extLst>
      <p:ext uri="{BB962C8B-B14F-4D97-AF65-F5344CB8AC3E}">
        <p14:creationId xmlns:p14="http://schemas.microsoft.com/office/powerpoint/2010/main" val="1569640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fld id="{7B387DBC-195C-A548-BD7B-B44810451D27}" type="slidenum">
              <a:rPr lang="en-US"/>
              <a:pPr/>
              <a:t>‹#›</a:t>
            </a:fld>
            <a:endParaRPr lang="en-US"/>
          </a:p>
        </p:txBody>
      </p:sp>
    </p:spTree>
    <p:extLst>
      <p:ext uri="{BB962C8B-B14F-4D97-AF65-F5344CB8AC3E}">
        <p14:creationId xmlns:p14="http://schemas.microsoft.com/office/powerpoint/2010/main" val="37038543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02B30D7F-5573-7C4E-8A08-62743A895669}" type="slidenum">
              <a:rPr lang="en-US"/>
              <a:pPr/>
              <a:t>‹#›</a:t>
            </a:fld>
            <a:endParaRPr lang="en-US"/>
          </a:p>
        </p:txBody>
      </p:sp>
    </p:spTree>
    <p:extLst>
      <p:ext uri="{BB962C8B-B14F-4D97-AF65-F5344CB8AC3E}">
        <p14:creationId xmlns:p14="http://schemas.microsoft.com/office/powerpoint/2010/main" val="5730610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213EE391-808A-5948-9283-633844E2022A}" type="slidenum">
              <a:rPr lang="en-US"/>
              <a:pPr/>
              <a:t>‹#›</a:t>
            </a:fld>
            <a:endParaRPr lang="en-US"/>
          </a:p>
        </p:txBody>
      </p:sp>
    </p:spTree>
    <p:extLst>
      <p:ext uri="{BB962C8B-B14F-4D97-AF65-F5344CB8AC3E}">
        <p14:creationId xmlns:p14="http://schemas.microsoft.com/office/powerpoint/2010/main" val="19749857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756D8CDD-1BE7-CF46-8E5E-DC51CE349315}" type="slidenum">
              <a:rPr lang="en-US"/>
              <a:pPr/>
              <a:t>‹#›</a:t>
            </a:fld>
            <a:endParaRPr lang="en-US"/>
          </a:p>
        </p:txBody>
      </p:sp>
    </p:spTree>
    <p:extLst>
      <p:ext uri="{BB962C8B-B14F-4D97-AF65-F5344CB8AC3E}">
        <p14:creationId xmlns:p14="http://schemas.microsoft.com/office/powerpoint/2010/main" val="111865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6460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63688AD4-72C8-F245-9A88-E3799C701BAB}" type="slidenum">
              <a:rPr lang="en-US"/>
              <a:pPr/>
              <a:t>‹#›</a:t>
            </a:fld>
            <a:endParaRPr lang="en-US"/>
          </a:p>
        </p:txBody>
      </p:sp>
    </p:spTree>
    <p:extLst>
      <p:ext uri="{BB962C8B-B14F-4D97-AF65-F5344CB8AC3E}">
        <p14:creationId xmlns:p14="http://schemas.microsoft.com/office/powerpoint/2010/main" val="20002262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27685666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11773334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27823732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19140726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12293849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0929254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17305820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41323351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1786318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0530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23167605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67909275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38701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954991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74282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75213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286451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78890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630562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662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74267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8314110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008755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441144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202962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371184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001453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669118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2047775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7520041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02421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43995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88278899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0908126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70764142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13262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9486160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336863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3028164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063312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1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146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10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31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8368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0496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135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1318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93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1722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2230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787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159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88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1517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F86C67DB-7164-EC4A-BD11-411532DD8FB9}" type="datetimeFigureOut">
              <a:rPr lang="en-NZ"/>
              <a:pPr>
                <a:defRPr/>
              </a:pPr>
              <a:t>7/04/2018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E0F80AE8-0870-EA4B-B2E2-7D80993AB528}" type="slidenum">
              <a:rPr lang="en-NZ"/>
              <a:pPr>
                <a:defRPr/>
              </a:pPr>
              <a:t>‹#›</a:t>
            </a:fld>
            <a:endParaRPr lang="en-NZ"/>
          </a:p>
        </p:txBody>
      </p:sp>
    </p:spTree>
    <p:extLst>
      <p:ext uri="{BB962C8B-B14F-4D97-AF65-F5344CB8AC3E}">
        <p14:creationId xmlns:p14="http://schemas.microsoft.com/office/powerpoint/2010/main" val="118900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CD6BE235-A9F9-6944-A3A8-B665AE4D6982}" type="datetimeFigureOut">
              <a:rPr lang="en-NZ"/>
              <a:pPr>
                <a:defRPr/>
              </a:pPr>
              <a:t>7/04/2018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C45FE498-6181-F54C-9ABA-7E08AD8F5906}" type="slidenum">
              <a:rPr lang="en-NZ"/>
              <a:pPr>
                <a:defRPr/>
              </a:pPr>
              <a:t>‹#›</a:t>
            </a:fld>
            <a:endParaRPr lang="en-NZ"/>
          </a:p>
        </p:txBody>
      </p:sp>
    </p:spTree>
    <p:extLst>
      <p:ext uri="{BB962C8B-B14F-4D97-AF65-F5344CB8AC3E}">
        <p14:creationId xmlns:p14="http://schemas.microsoft.com/office/powerpoint/2010/main" val="2608271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46CB63B-3D18-BD4C-BFC3-1A7452DA5755}" type="datetimeFigureOut">
              <a:rPr lang="en-NZ"/>
              <a:pPr>
                <a:defRPr/>
              </a:pPr>
              <a:t>7/04/2018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78E69F72-7402-214B-8F6B-55935DC62A74}" type="slidenum">
              <a:rPr lang="en-NZ"/>
              <a:pPr>
                <a:defRPr/>
              </a:pPr>
              <a:t>‹#›</a:t>
            </a:fld>
            <a:endParaRPr lang="en-NZ"/>
          </a:p>
        </p:txBody>
      </p:sp>
    </p:spTree>
    <p:extLst>
      <p:ext uri="{BB962C8B-B14F-4D97-AF65-F5344CB8AC3E}">
        <p14:creationId xmlns:p14="http://schemas.microsoft.com/office/powerpoint/2010/main" val="3021883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p:cNvSpPr>
            <a:spLocks noGrp="1"/>
          </p:cNvSpPr>
          <p:nvPr>
            <p:ph type="dt" sz="half" idx="10"/>
          </p:nvPr>
        </p:nvSpPr>
        <p:spPr/>
        <p:txBody>
          <a:bodyPr/>
          <a:lstStyle>
            <a:lvl1pPr>
              <a:defRPr/>
            </a:lvl1pPr>
          </a:lstStyle>
          <a:p>
            <a:pPr>
              <a:defRPr/>
            </a:pPr>
            <a:fld id="{E5E2F6EB-D307-E74B-9995-902BEE528BF0}" type="datetimeFigureOut">
              <a:rPr lang="en-NZ"/>
              <a:pPr>
                <a:defRPr/>
              </a:pPr>
              <a:t>7/04/2018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833CF83-235B-0E4E-8136-48C483035224}" type="slidenum">
              <a:rPr lang="en-NZ"/>
              <a:pPr>
                <a:defRPr/>
              </a:pPr>
              <a:t>‹#›</a:t>
            </a:fld>
            <a:endParaRPr lang="en-NZ"/>
          </a:p>
        </p:txBody>
      </p:sp>
    </p:spTree>
    <p:extLst>
      <p:ext uri="{BB962C8B-B14F-4D97-AF65-F5344CB8AC3E}">
        <p14:creationId xmlns:p14="http://schemas.microsoft.com/office/powerpoint/2010/main" val="3184911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p:txBody>
          <a:bodyPr/>
          <a:lstStyle>
            <a:lvl1pPr>
              <a:defRPr/>
            </a:lvl1pPr>
          </a:lstStyle>
          <a:p>
            <a:pPr>
              <a:defRPr/>
            </a:pPr>
            <a:fld id="{EE3CB35A-DEC5-F14E-B30A-670F9396CAA3}" type="datetimeFigureOut">
              <a:rPr lang="en-NZ"/>
              <a:pPr>
                <a:defRPr/>
              </a:pPr>
              <a:t>7/04/2018</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9B924ECF-B9D5-6547-B314-BCCF77D45825}" type="slidenum">
              <a:rPr lang="en-NZ"/>
              <a:pPr>
                <a:defRPr/>
              </a:pPr>
              <a:t>‹#›</a:t>
            </a:fld>
            <a:endParaRPr lang="en-NZ"/>
          </a:p>
        </p:txBody>
      </p:sp>
    </p:spTree>
    <p:extLst>
      <p:ext uri="{BB962C8B-B14F-4D97-AF65-F5344CB8AC3E}">
        <p14:creationId xmlns:p14="http://schemas.microsoft.com/office/powerpoint/2010/main" val="889483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4E975A8F-1A51-9841-86E3-0A41E3EF5EEE}" type="datetimeFigureOut">
              <a:rPr lang="en-NZ"/>
              <a:pPr>
                <a:defRPr/>
              </a:pPr>
              <a:t>7/04/2018</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193A4800-AA29-4443-86BE-6BD35D364C6F}" type="slidenum">
              <a:rPr lang="en-NZ"/>
              <a:pPr>
                <a:defRPr/>
              </a:pPr>
              <a:t>‹#›</a:t>
            </a:fld>
            <a:endParaRPr lang="en-NZ"/>
          </a:p>
        </p:txBody>
      </p:sp>
    </p:spTree>
    <p:extLst>
      <p:ext uri="{BB962C8B-B14F-4D97-AF65-F5344CB8AC3E}">
        <p14:creationId xmlns:p14="http://schemas.microsoft.com/office/powerpoint/2010/main" val="2069492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8BA4E3-96F6-064C-B369-5757B25F72EA}" type="datetimeFigureOut">
              <a:rPr lang="en-NZ"/>
              <a:pPr>
                <a:defRPr/>
              </a:pPr>
              <a:t>7/04/2018</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405025BA-0232-504A-9077-58F757B60B10}" type="slidenum">
              <a:rPr lang="en-NZ"/>
              <a:pPr>
                <a:defRPr/>
              </a:pPr>
              <a:t>‹#›</a:t>
            </a:fld>
            <a:endParaRPr lang="en-NZ"/>
          </a:p>
        </p:txBody>
      </p:sp>
    </p:spTree>
    <p:extLst>
      <p:ext uri="{BB962C8B-B14F-4D97-AF65-F5344CB8AC3E}">
        <p14:creationId xmlns:p14="http://schemas.microsoft.com/office/powerpoint/2010/main" val="790333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9591AE-4187-EB40-B4DE-BDAB3A5E723C}" type="datetimeFigureOut">
              <a:rPr lang="en-NZ"/>
              <a:pPr>
                <a:defRPr/>
              </a:pPr>
              <a:t>7/04/2018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4D484C5-C6C6-8141-802A-DAA879C2BAC4}" type="slidenum">
              <a:rPr lang="en-NZ"/>
              <a:pPr>
                <a:defRPr/>
              </a:pPr>
              <a:t>‹#›</a:t>
            </a:fld>
            <a:endParaRPr lang="en-NZ"/>
          </a:p>
        </p:txBody>
      </p:sp>
    </p:spTree>
    <p:extLst>
      <p:ext uri="{BB962C8B-B14F-4D97-AF65-F5344CB8AC3E}">
        <p14:creationId xmlns:p14="http://schemas.microsoft.com/office/powerpoint/2010/main" val="3773631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A4CB7C-23B0-E744-9E58-76C8BB0774B7}" type="datetimeFigureOut">
              <a:rPr lang="en-NZ"/>
              <a:pPr>
                <a:defRPr/>
              </a:pPr>
              <a:t>7/04/2018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E9AE0839-A70B-3846-9664-31BF5BA07457}" type="slidenum">
              <a:rPr lang="en-NZ"/>
              <a:pPr>
                <a:defRPr/>
              </a:pPr>
              <a:t>‹#›</a:t>
            </a:fld>
            <a:endParaRPr lang="en-NZ"/>
          </a:p>
        </p:txBody>
      </p:sp>
    </p:spTree>
    <p:extLst>
      <p:ext uri="{BB962C8B-B14F-4D97-AF65-F5344CB8AC3E}">
        <p14:creationId xmlns:p14="http://schemas.microsoft.com/office/powerpoint/2010/main" val="216361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8A8FC965-D297-3846-8FF1-A151232B2DFE}" type="datetimeFigureOut">
              <a:rPr lang="en-NZ"/>
              <a:pPr>
                <a:defRPr/>
              </a:pPr>
              <a:t>7/04/2018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10F6C578-2502-A440-BF63-B85345CD1D47}" type="slidenum">
              <a:rPr lang="en-NZ"/>
              <a:pPr>
                <a:defRPr/>
              </a:pPr>
              <a:t>‹#›</a:t>
            </a:fld>
            <a:endParaRPr lang="en-NZ"/>
          </a:p>
        </p:txBody>
      </p:sp>
    </p:spTree>
    <p:extLst>
      <p:ext uri="{BB962C8B-B14F-4D97-AF65-F5344CB8AC3E}">
        <p14:creationId xmlns:p14="http://schemas.microsoft.com/office/powerpoint/2010/main" val="895291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E97EEC4D-EC77-CC45-A42F-C8F72B490C5B}" type="datetimeFigureOut">
              <a:rPr lang="en-NZ"/>
              <a:pPr>
                <a:defRPr/>
              </a:pPr>
              <a:t>7/04/2018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DE0FF37E-0B44-1A4E-9499-6B527A31FA29}" type="slidenum">
              <a:rPr lang="en-NZ"/>
              <a:pPr>
                <a:defRPr/>
              </a:pPr>
              <a:t>‹#›</a:t>
            </a:fld>
            <a:endParaRPr lang="en-NZ"/>
          </a:p>
        </p:txBody>
      </p:sp>
    </p:spTree>
    <p:extLst>
      <p:ext uri="{BB962C8B-B14F-4D97-AF65-F5344CB8AC3E}">
        <p14:creationId xmlns:p14="http://schemas.microsoft.com/office/powerpoint/2010/main" val="3508785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449D2757-A388-134C-ABB8-3FA8D20C0DA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64692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70D7A625-100E-F742-B19B-C9EF560EB35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9665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C4643B8C-4936-424E-851D-B0FB2B86E17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05776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3E2ABE77-F38B-8842-9018-C73590FCE42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8946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AA449A65-047E-6642-896A-1AEE537B237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510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BB8115A5-EA20-FA4A-A694-32D764043AE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9473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F4301864-92B5-FF4A-A3B7-6244B5600E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94233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2D2FC454-7919-2646-9F5E-3255ED2D178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035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226A7DE6-8B3A-A448-ACD4-383352CC35B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898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CF8CAED9-AD1A-434A-BD12-05CFABBDBD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2229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defTabSz="914400" fontAlgn="base">
              <a:spcBef>
                <a:spcPct val="0"/>
              </a:spcBef>
              <a:spcAft>
                <a:spcPct val="0"/>
              </a:spcAft>
              <a:defRPr/>
            </a:pPr>
            <a:fld id="{963F94EB-D751-6341-A45F-0283F410B71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82769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0643" name="Rectangle 67"/>
          <p:cNvSpPr>
            <a:spLocks noGrp="1" noChangeArrowheads="1"/>
          </p:cNvSpPr>
          <p:nvPr>
            <p:ph type="ctrTitle"/>
          </p:nvPr>
        </p:nvSpPr>
        <p:spPr>
          <a:xfrm>
            <a:off x="990601"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9"/>
            <a:ext cx="6400800" cy="1752600"/>
          </a:xfrm>
        </p:spPr>
        <p:txBody>
          <a:bodyPr/>
          <a:lstStyle>
            <a:lvl1pPr marL="0" indent="0">
              <a:buFont typeface="Wingdings" pitchFamily="-111"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449736DB-DD73-194D-B44D-19AC0958AD70}"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328017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DB2AE9DA-950F-A742-A250-BFCA3C01B8B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75418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185938FE-FB1E-524F-88EF-D87551037EC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829641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F3B50451-A9C7-0946-B278-5F8170C24F7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23951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1091"/>
          <p:cNvSpPr>
            <a:spLocks noGrp="1" noChangeArrowheads="1"/>
          </p:cNvSpPr>
          <p:nvPr>
            <p:ph type="sldNum" sz="quarter" idx="12"/>
          </p:nvPr>
        </p:nvSpPr>
        <p:spPr>
          <a:ln/>
        </p:spPr>
        <p:txBody>
          <a:bodyPr/>
          <a:lstStyle>
            <a:lvl1pPr>
              <a:defRPr/>
            </a:lvl1pPr>
          </a:lstStyle>
          <a:p>
            <a:pPr>
              <a:defRPr/>
            </a:pPr>
            <a:fld id="{6FE08B5B-A42D-5D45-80D6-DC9B63699E5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9554533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1091"/>
          <p:cNvSpPr>
            <a:spLocks noGrp="1" noChangeArrowheads="1"/>
          </p:cNvSpPr>
          <p:nvPr>
            <p:ph type="sldNum" sz="quarter" idx="12"/>
          </p:nvPr>
        </p:nvSpPr>
        <p:spPr>
          <a:ln/>
        </p:spPr>
        <p:txBody>
          <a:bodyPr/>
          <a:lstStyle>
            <a:lvl1pPr>
              <a:defRPr/>
            </a:lvl1pPr>
          </a:lstStyle>
          <a:p>
            <a:pPr>
              <a:defRPr/>
            </a:pPr>
            <a:fld id="{E67F38B5-B17A-DF41-908E-3FA800210F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68210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1091"/>
          <p:cNvSpPr>
            <a:spLocks noGrp="1" noChangeArrowheads="1"/>
          </p:cNvSpPr>
          <p:nvPr>
            <p:ph type="sldNum" sz="quarter" idx="12"/>
          </p:nvPr>
        </p:nvSpPr>
        <p:spPr>
          <a:ln/>
        </p:spPr>
        <p:txBody>
          <a:bodyPr/>
          <a:lstStyle>
            <a:lvl1pPr>
              <a:defRPr/>
            </a:lvl1pPr>
          </a:lstStyle>
          <a:p>
            <a:pPr>
              <a:defRPr/>
            </a:pPr>
            <a:fld id="{1BE7648A-59CE-364E-9786-088C6AD2E14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01746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E149F3B8-4B97-194B-A4AA-07033C27CBB8}"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7331715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9A7ABBDC-1CCD-D849-89AC-F3743F52C42B}"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197511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42EE60DB-4CF7-4848-B234-F8DB1713845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49910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304801"/>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3EC8FBD4-1EBF-F542-9370-C5C582C3A9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317480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91A599F-824A-4BCD-AAB4-66DCAA488A4B}"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42FCE6A0-5AED-448C-9A1D-3B6D7A9D1C5D}"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2453867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4B516D-6173-4571-8598-7468761D9FC9}"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794BE964-9F78-436B-B795-A411EF266AE6}"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486562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F3B496-B8F1-49AA-A3BD-E2EB9ACB4A32}"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AC11DB7-EC2C-4E39-9DDF-1037A9512EB2}"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7683345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4DB5B14-AAB2-41B2-BBD7-0C5CBA70D708}"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6" name="Slide Number Placeholder 5"/>
          <p:cNvSpPr>
            <a:spLocks noGrp="1"/>
          </p:cNvSpPr>
          <p:nvPr>
            <p:ph type="sldNum" sz="quarter" idx="16"/>
          </p:nvPr>
        </p:nvSpPr>
        <p:spPr/>
        <p:txBody>
          <a:bodyPr/>
          <a:lstStyle>
            <a:lvl1pPr>
              <a:defRPr/>
            </a:lvl1pPr>
          </a:lstStyle>
          <a:p>
            <a:fld id="{BDEF9780-FA63-40A3-B536-CA4D73FBDDE9}"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964259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090A8F62-8689-4A9C-96C5-9FE6363D98CD}"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8" name="Slide Number Placeholder 5"/>
          <p:cNvSpPr>
            <a:spLocks noGrp="1"/>
          </p:cNvSpPr>
          <p:nvPr>
            <p:ph type="sldNum" sz="quarter" idx="16"/>
          </p:nvPr>
        </p:nvSpPr>
        <p:spPr/>
        <p:txBody>
          <a:bodyPr/>
          <a:lstStyle>
            <a:lvl1pPr>
              <a:defRPr/>
            </a:lvl1pPr>
          </a:lstStyle>
          <a:p>
            <a:fld id="{3ED45A12-25F3-430A-BE5C-B557D2A53410}" type="slidenum">
              <a:rPr lang="en-US" altLang="en-US">
                <a:solidFill>
                  <a:prstClr val="white"/>
                </a:solidFill>
              </a:rPr>
              <a:pPr/>
              <a:t>‹#›</a:t>
            </a:fld>
            <a:endParaRPr lang="en-US" altLang="en-US">
              <a:solidFill>
                <a:prstClr val="white"/>
              </a:solidFill>
            </a:endParaRPr>
          </a:p>
        </p:txBody>
      </p:sp>
      <p:sp>
        <p:nvSpPr>
          <p:cNvPr id="9"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539879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1ED9B32-1666-4566-BE43-1616C0376EF8}"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4" name="Slide Number Placeholder 5"/>
          <p:cNvSpPr>
            <a:spLocks noGrp="1"/>
          </p:cNvSpPr>
          <p:nvPr>
            <p:ph type="sldNum" sz="quarter" idx="11"/>
          </p:nvPr>
        </p:nvSpPr>
        <p:spPr/>
        <p:txBody>
          <a:bodyPr/>
          <a:lstStyle>
            <a:lvl1pPr>
              <a:defRPr/>
            </a:lvl1pPr>
          </a:lstStyle>
          <a:p>
            <a:fld id="{A7FCC939-4F80-43A5-B1B2-3A59DDEEDD83}" type="slidenum">
              <a:rPr lang="en-US" altLang="en-US">
                <a:solidFill>
                  <a:prstClr val="white"/>
                </a:solidFill>
              </a:rPr>
              <a:pPr/>
              <a:t>‹#›</a:t>
            </a:fld>
            <a:endParaRPr lang="en-US" altLang="en-US">
              <a:solidFill>
                <a:prstClr val="white"/>
              </a:solidFill>
            </a:endParaRPr>
          </a:p>
        </p:txBody>
      </p:sp>
      <p:sp>
        <p:nvSpPr>
          <p:cNvPr id="5"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09475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359C66-F954-44D3-A8C5-E5D406749816}"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3" name="Slide Number Placeholder 5"/>
          <p:cNvSpPr>
            <a:spLocks noGrp="1"/>
          </p:cNvSpPr>
          <p:nvPr>
            <p:ph type="sldNum" sz="quarter" idx="11"/>
          </p:nvPr>
        </p:nvSpPr>
        <p:spPr/>
        <p:txBody>
          <a:bodyPr/>
          <a:lstStyle>
            <a:lvl1pPr>
              <a:defRPr/>
            </a:lvl1pPr>
          </a:lstStyle>
          <a:p>
            <a:fld id="{A1AC1279-0FF9-46B4-95BB-D1ADE994E9BE}" type="slidenum">
              <a:rPr lang="en-US" altLang="en-US">
                <a:solidFill>
                  <a:prstClr val="white"/>
                </a:solidFill>
              </a:rPr>
              <a:pPr/>
              <a:t>‹#›</a:t>
            </a:fld>
            <a:endParaRPr lang="en-US" altLang="en-US">
              <a:solidFill>
                <a:prstClr val="white"/>
              </a:solidFill>
            </a:endParaRPr>
          </a:p>
        </p:txBody>
      </p:sp>
      <p:sp>
        <p:nvSpPr>
          <p:cNvPr id="4"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4146789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87190F-A369-413C-8456-74643C8146B5}"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35B065E9-34C5-4F16-A161-E1D4590B1911}"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17202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29C1A52-1635-4748-AF1E-11B9EA6B7268}"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19F4ABB9-9E8C-4BD7-AF64-7171ABE4CB14}"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9742577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39DD0A-E52E-468A-A972-A7E800C29CBB}"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B722004-5836-4A23-AEF6-9C17148725D9}"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252302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D90A2-04F2-4C22-B444-813A5B795675}" type="datetimeFigureOut">
              <a:rPr lang="en-US">
                <a:solidFill>
                  <a:prstClr val="white">
                    <a:alpha val="50000"/>
                  </a:prstClr>
                </a:solidFill>
                <a:latin typeface="Arial"/>
              </a:rPr>
              <a:pPr>
                <a:defRPr/>
              </a:pPr>
              <a:t>4/7/2018</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B2A90C11-A3B1-4CBE-AA84-12057CD2051C}"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6960827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CE1830-6623-6340-A849-C680867E9AA3}" type="slidenum">
              <a:rPr lang="en-US"/>
              <a:pPr>
                <a:defRPr/>
              </a:pPr>
              <a:t>‹#›</a:t>
            </a:fld>
            <a:endParaRPr lang="en-US"/>
          </a:p>
        </p:txBody>
      </p:sp>
    </p:spTree>
    <p:extLst>
      <p:ext uri="{BB962C8B-B14F-4D97-AF65-F5344CB8AC3E}">
        <p14:creationId xmlns:p14="http://schemas.microsoft.com/office/powerpoint/2010/main" val="316581155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B57281D-A495-1A46-86DA-9F65FD02A27D}" type="slidenum">
              <a:rPr lang="en-US"/>
              <a:pPr>
                <a:defRPr/>
              </a:pPr>
              <a:t>‹#›</a:t>
            </a:fld>
            <a:endParaRPr lang="en-US"/>
          </a:p>
        </p:txBody>
      </p:sp>
    </p:spTree>
    <p:extLst>
      <p:ext uri="{BB962C8B-B14F-4D97-AF65-F5344CB8AC3E}">
        <p14:creationId xmlns:p14="http://schemas.microsoft.com/office/powerpoint/2010/main" val="417463357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94813EB-8684-7A47-8D1E-772DC40332C7}" type="slidenum">
              <a:rPr lang="en-US"/>
              <a:pPr>
                <a:defRPr/>
              </a:pPr>
              <a:t>‹#›</a:t>
            </a:fld>
            <a:endParaRPr lang="en-US"/>
          </a:p>
        </p:txBody>
      </p:sp>
    </p:spTree>
    <p:extLst>
      <p:ext uri="{BB962C8B-B14F-4D97-AF65-F5344CB8AC3E}">
        <p14:creationId xmlns:p14="http://schemas.microsoft.com/office/powerpoint/2010/main" val="3070962652"/>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F94D6BA-F51B-9346-8B1D-DB6ECAB4C262}" type="slidenum">
              <a:rPr lang="en-US"/>
              <a:pPr>
                <a:defRPr/>
              </a:pPr>
              <a:t>‹#›</a:t>
            </a:fld>
            <a:endParaRPr lang="en-US"/>
          </a:p>
        </p:txBody>
      </p:sp>
    </p:spTree>
    <p:extLst>
      <p:ext uri="{BB962C8B-B14F-4D97-AF65-F5344CB8AC3E}">
        <p14:creationId xmlns:p14="http://schemas.microsoft.com/office/powerpoint/2010/main" val="3113705725"/>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1B4D4DE-282D-854F-A5BA-305CE2573BBF}" type="slidenum">
              <a:rPr lang="en-US"/>
              <a:pPr>
                <a:defRPr/>
              </a:pPr>
              <a:t>‹#›</a:t>
            </a:fld>
            <a:endParaRPr lang="en-US"/>
          </a:p>
        </p:txBody>
      </p:sp>
    </p:spTree>
    <p:extLst>
      <p:ext uri="{BB962C8B-B14F-4D97-AF65-F5344CB8AC3E}">
        <p14:creationId xmlns:p14="http://schemas.microsoft.com/office/powerpoint/2010/main" val="248096854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3.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6.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4.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6.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8.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heme" Target="../theme/theme21.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heme" Target="../theme/theme2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2.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5439125E-C2DC-8D4F-9CB6-E01E6575F06E}" type="datetimeFigureOut">
              <a:rPr lang="en-US">
                <a:ea typeface="ＭＳ Ｐゴシック" charset="0"/>
              </a:rPr>
              <a:pPr defTabSz="914400" fontAlgn="base">
                <a:spcBef>
                  <a:spcPct val="0"/>
                </a:spcBef>
                <a:spcAft>
                  <a:spcPct val="0"/>
                </a:spcAft>
                <a:defRPr/>
              </a:pPr>
              <a:t>4/7/2018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95B58D26-7E7C-C94D-B1FF-4519DD4392C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437525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b="1">
          <a:solidFill>
            <a:srgbClr val="FFFFFF"/>
          </a:solidFill>
          <a:latin typeface="Arial" charset="0"/>
          <a:ea typeface="ＭＳ Ｐゴシック" charset="0"/>
        </a:defRPr>
      </a:lvl2pPr>
      <a:lvl3pPr algn="ctr" rtl="0" eaLnBrk="0" fontAlgn="base" hangingPunct="0">
        <a:spcBef>
          <a:spcPct val="0"/>
        </a:spcBef>
        <a:spcAft>
          <a:spcPct val="0"/>
        </a:spcAft>
        <a:defRPr sz="4400" b="1">
          <a:solidFill>
            <a:srgbClr val="FFFFFF"/>
          </a:solidFill>
          <a:latin typeface="Arial" charset="0"/>
          <a:ea typeface="ＭＳ Ｐゴシック" charset="0"/>
        </a:defRPr>
      </a:lvl3pPr>
      <a:lvl4pPr algn="ctr" rtl="0" eaLnBrk="0" fontAlgn="base" hangingPunct="0">
        <a:spcBef>
          <a:spcPct val="0"/>
        </a:spcBef>
        <a:spcAft>
          <a:spcPct val="0"/>
        </a:spcAft>
        <a:defRPr sz="4400" b="1">
          <a:solidFill>
            <a:srgbClr val="FFFFFF"/>
          </a:solidFill>
          <a:latin typeface="Arial" charset="0"/>
          <a:ea typeface="ＭＳ Ｐゴシック" charset="0"/>
        </a:defRPr>
      </a:lvl4pPr>
      <a:lvl5pPr algn="ctr" rtl="0" eaLnBrk="0" fontAlgn="base" hangingPunct="0">
        <a:spcBef>
          <a:spcPct val="0"/>
        </a:spcBef>
        <a:spcAft>
          <a:spcPct val="0"/>
        </a:spcAft>
        <a:defRPr sz="4400" b="1">
          <a:solidFill>
            <a:srgbClr val="FFFFFF"/>
          </a:solidFill>
          <a:latin typeface="Arial"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b="1"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b="1"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067646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latin typeface="Times New Roman" charset="0"/>
                <a:cs typeface="Times New Roman" charset="0"/>
              </a:defRPr>
            </a:lvl1pPr>
          </a:lstStyle>
          <a:p>
            <a:pPr fontAlgn="base">
              <a:spcAft>
                <a:spcPct val="0"/>
              </a:spcAft>
              <a:defRPr/>
            </a:pPr>
            <a:fld id="{D1C6FC1C-0821-014B-8F76-960ED23D3AD7}" type="slidenum">
              <a:rPr lang="en-US">
                <a:ea typeface="ＭＳ Ｐゴシック" charset="0"/>
              </a:rPr>
              <a:pPr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52662028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1363" indent="-284163"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1413" indent="-227013"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598613" indent="-227013"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5813" indent="-227013"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C057-4540-7946-A9A2-FA6E8049A1E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049424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8E79355-EDC8-C943-9051-3BF817D2F7FD}"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9611395"/>
      </p:ext>
    </p:extLst>
  </p:cSld>
  <p:clrMap bg1="lt1" tx1="dk1" bg2="lt2" tx2="dk2" accent1="accent1" accent2="accent2" accent3="accent3" accent4="accent4" accent5="accent5" accent6="accent6" hlink="hlink" folHlink="folHlink"/>
  <p:sldLayoutIdLst>
    <p:sldLayoutId id="214748416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8E79355-EDC8-C943-9051-3BF817D2F7FD}"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22402831"/>
      </p:ext>
    </p:extLst>
  </p:cSld>
  <p:clrMap bg1="lt1" tx1="dk1" bg2="lt2" tx2="dk2" accent1="accent1" accent2="accent2" accent3="accent3" accent4="accent4" accent5="accent5" accent6="accent6" hlink="hlink" folHlink="folHlink"/>
  <p:sldLayoutIdLst>
    <p:sldLayoutId id="2147484166" r:id="rId1"/>
    <p:sldLayoutId id="214748419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F5056FE8-D165-9948-828B-BC6E174C315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08422153"/>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07445FE6-8F5F-B445-9B38-75D61F828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347598"/>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825CF6C-6CEF-AB43-BB31-F5EE6976FEB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88935021"/>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32380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defRPr/>
            </a:pPr>
            <a:fld id="{35A79B29-6FD6-CB49-B88B-A7D18C9242F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90116" name="Group 1028"/>
          <p:cNvGrpSpPr>
            <a:grpSpLocks/>
          </p:cNvGrpSpPr>
          <p:nvPr/>
        </p:nvGrpSpPr>
        <p:grpSpPr bwMode="auto">
          <a:xfrm>
            <a:off x="0" y="0"/>
            <a:ext cx="9140825" cy="6850063"/>
            <a:chOff x="0" y="0"/>
            <a:chExt cx="5758" cy="4315"/>
          </a:xfrm>
        </p:grpSpPr>
        <p:grpSp>
          <p:nvGrpSpPr>
            <p:cNvPr id="90120"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660127"/>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1685923523"/>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150406"/>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4765480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66" charset="0"/>
                <a:ea typeface="+mn-ea"/>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66" charset="0"/>
                <a:ea typeface="+mn-ea"/>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66" charset="0"/>
                <a:ea typeface="+mn-ea"/>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66" charset="0"/>
                <a:ea typeface="+mn-ea"/>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ahoma" pitchFamily="34" charset="0"/>
                <a:ea typeface="+mn-ea"/>
              </a:defRPr>
            </a:lvl1pPr>
          </a:lstStyle>
          <a:p>
            <a:pPr>
              <a:defRPr/>
            </a:pPr>
            <a:endParaRPr lang="en-US"/>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Tahoma" pitchFamily="34" charset="0"/>
                <a:ea typeface="+mn-ea"/>
              </a:defRPr>
            </a:lvl1pPr>
          </a:lstStyle>
          <a:p>
            <a:pPr>
              <a:defRPr/>
            </a:pPr>
            <a:endParaRPr lang="en-US"/>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304D6545-E446-B545-B2B6-72D958340B28}" type="slidenum">
              <a:rPr lang="en-US"/>
              <a:pPr/>
              <a:t>‹#›</a:t>
            </a:fld>
            <a:endParaRPr lang="en-US"/>
          </a:p>
        </p:txBody>
      </p:sp>
    </p:spTree>
    <p:extLst>
      <p:ext uri="{BB962C8B-B14F-4D97-AF65-F5344CB8AC3E}">
        <p14:creationId xmlns:p14="http://schemas.microsoft.com/office/powerpoint/2010/main" val="3617999014"/>
      </p:ext>
    </p:extLst>
  </p:cSld>
  <p:clrMap bg1="dk2" tx1="lt1" bg2="dk1"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eaLnBrk="0" hangingPunct="0"/>
                <a:endParaRPr lang="en-US" sz="1600" b="1">
                  <a:solidFill>
                    <a:srgbClr val="00DFCA"/>
                  </a:solidFil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ea typeface="宋体" charset="0"/>
                <a:cs typeface="宋体" charset="0"/>
              </a:rPr>
              <a:t>8.0.03c.</a:t>
            </a:r>
          </a:p>
        </p:txBody>
      </p:sp>
    </p:spTree>
    <p:extLst>
      <p:ext uri="{BB962C8B-B14F-4D97-AF65-F5344CB8AC3E}">
        <p14:creationId xmlns:p14="http://schemas.microsoft.com/office/powerpoint/2010/main" val="698123411"/>
      </p:ext>
    </p:extLst>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5CB88D8A-11CF-5A48-9223-5096E203D12A}" type="slidenum">
              <a:rPr lang="en-US"/>
              <a:pPr/>
              <a:t>‹#›</a:t>
            </a:fld>
            <a:endParaRPr lang="en-US"/>
          </a:p>
        </p:txBody>
      </p:sp>
    </p:spTree>
    <p:extLst>
      <p:ext uri="{BB962C8B-B14F-4D97-AF65-F5344CB8AC3E}">
        <p14:creationId xmlns:p14="http://schemas.microsoft.com/office/powerpoint/2010/main" val="2037196894"/>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BB66708-CD6B-234D-81D6-1E6719A931B2}" type="slidenum">
              <a:rPr lang="en-US"/>
              <a:pPr>
                <a:defRPr/>
              </a:pPr>
              <a:t>‹#›</a:t>
            </a:fld>
            <a:endParaRPr lang="en-US"/>
          </a:p>
        </p:txBody>
      </p:sp>
    </p:spTree>
    <p:extLst>
      <p:ext uri="{BB962C8B-B14F-4D97-AF65-F5344CB8AC3E}">
        <p14:creationId xmlns:p14="http://schemas.microsoft.com/office/powerpoint/2010/main" val="1889198091"/>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44000" cy="6858000"/>
            <a:chOff x="0" y="0"/>
            <a:chExt cx="5760" cy="4320"/>
          </a:xfrm>
        </p:grpSpPr>
        <p:grpSp>
          <p:nvGrpSpPr>
            <p:cNvPr id="3080" name="Group 1027"/>
            <p:cNvGrpSpPr>
              <a:grpSpLocks/>
            </p:cNvGrpSpPr>
            <p:nvPr/>
          </p:nvGrpSpPr>
          <p:grpSpPr bwMode="auto">
            <a:xfrm>
              <a:off x="0" y="0"/>
              <a:ext cx="5760" cy="4320"/>
              <a:chOff x="0" y="0"/>
              <a:chExt cx="5760" cy="4320"/>
            </a:xfrm>
          </p:grpSpPr>
          <p:grpSp>
            <p:nvGrpSpPr>
              <p:cNvPr id="3087" name="Group 1028"/>
              <p:cNvGrpSpPr>
                <a:grpSpLocks/>
              </p:cNvGrpSpPr>
              <p:nvPr/>
            </p:nvGrpSpPr>
            <p:grpSpPr bwMode="auto">
              <a:xfrm>
                <a:off x="0" y="192"/>
                <a:ext cx="5760" cy="4032"/>
                <a:chOff x="0" y="192"/>
                <a:chExt cx="5760" cy="4032"/>
              </a:xfrm>
            </p:grpSpPr>
            <p:sp>
              <p:nvSpPr>
                <p:cNvPr id="279557"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58"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59"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0"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1"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2"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3"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4"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5"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6"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7"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8"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9"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0"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1"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2"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3"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4"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5"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6"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7"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8"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grpSp>
            <p:nvGrpSpPr>
              <p:cNvPr id="3088" name="Group 1051"/>
              <p:cNvGrpSpPr>
                <a:grpSpLocks/>
              </p:cNvGrpSpPr>
              <p:nvPr/>
            </p:nvGrpSpPr>
            <p:grpSpPr bwMode="auto">
              <a:xfrm>
                <a:off x="192" y="0"/>
                <a:ext cx="5376" cy="4320"/>
                <a:chOff x="192" y="0"/>
                <a:chExt cx="5376" cy="4320"/>
              </a:xfrm>
            </p:grpSpPr>
            <p:sp>
              <p:nvSpPr>
                <p:cNvPr id="279580"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1"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2"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3"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4"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5"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6"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7"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8"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9"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0"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1"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2"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3"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4"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5"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6"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7"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8"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9"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0"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1"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2"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3"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4"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5"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6"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7"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8"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grpSp>
        <p:sp>
          <p:nvSpPr>
            <p:cNvPr id="279609"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79610" name="Line 1082"/>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grpSp>
          <p:nvGrpSpPr>
            <p:cNvPr id="3083" name="Group 1083"/>
            <p:cNvGrpSpPr>
              <a:grpSpLocks/>
            </p:cNvGrpSpPr>
            <p:nvPr/>
          </p:nvGrpSpPr>
          <p:grpSpPr bwMode="auto">
            <a:xfrm>
              <a:off x="261" y="892"/>
              <a:ext cx="1124" cy="1464"/>
              <a:chOff x="96" y="916"/>
              <a:chExt cx="2208" cy="2876"/>
            </a:xfrm>
          </p:grpSpPr>
          <p:sp>
            <p:nvSpPr>
              <p:cNvPr id="279612" name="Line 1084"/>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279613" name="Line 1085"/>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279614" name="Arc 1086"/>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sp>
        <p:nvSpPr>
          <p:cNvPr id="30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30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latin typeface="Tahoma" pitchFamily="34" charset="0"/>
                <a:ea typeface="+mn-ea"/>
              </a:defRPr>
            </a:lvl1pPr>
          </a:lstStyle>
          <a:p>
            <a:pPr>
              <a:defRPr/>
            </a:pPr>
            <a:endParaRPr lang="en-AU"/>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atin typeface="Tahoma" pitchFamily="34" charset="0"/>
                <a:ea typeface="+mn-ea"/>
              </a:defRPr>
            </a:lvl1pPr>
          </a:lstStyle>
          <a:p>
            <a:pPr>
              <a:defRPr/>
            </a:pPr>
            <a:endParaRPr lang="en-AU"/>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fld id="{2BD6FA8C-22E0-C446-B9C4-BB2C6FF58589}" type="slidenum">
              <a:rPr lang="en-AU"/>
              <a:pPr/>
              <a:t>‹#›</a:t>
            </a:fld>
            <a:endParaRPr lang="en-AU"/>
          </a:p>
        </p:txBody>
      </p:sp>
    </p:spTree>
    <p:extLst>
      <p:ext uri="{BB962C8B-B14F-4D97-AF65-F5344CB8AC3E}">
        <p14:creationId xmlns:p14="http://schemas.microsoft.com/office/powerpoint/2010/main" val="3567294587"/>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ahoma" charset="-52"/>
          <a:ea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defRPr>
      </a:lvl5pPr>
      <a:lvl6pPr marL="457200" algn="l" rtl="0" fontAlgn="base">
        <a:spcBef>
          <a:spcPct val="0"/>
        </a:spcBef>
        <a:spcAft>
          <a:spcPct val="0"/>
        </a:spcAft>
        <a:defRPr sz="4400">
          <a:solidFill>
            <a:schemeClr val="tx2"/>
          </a:solidFill>
          <a:latin typeface="Tahoma" charset="-52"/>
        </a:defRPr>
      </a:lvl6pPr>
      <a:lvl7pPr marL="914400" algn="l" rtl="0" fontAlgn="base">
        <a:spcBef>
          <a:spcPct val="0"/>
        </a:spcBef>
        <a:spcAft>
          <a:spcPct val="0"/>
        </a:spcAft>
        <a:defRPr sz="4400">
          <a:solidFill>
            <a:schemeClr val="tx2"/>
          </a:solidFill>
          <a:latin typeface="Tahoma" charset="-52"/>
        </a:defRPr>
      </a:lvl7pPr>
      <a:lvl8pPr marL="1371600" algn="l" rtl="0" fontAlgn="base">
        <a:spcBef>
          <a:spcPct val="0"/>
        </a:spcBef>
        <a:spcAft>
          <a:spcPct val="0"/>
        </a:spcAft>
        <a:defRPr sz="4400">
          <a:solidFill>
            <a:schemeClr val="tx2"/>
          </a:solidFill>
          <a:latin typeface="Tahoma" charset="-52"/>
        </a:defRPr>
      </a:lvl8pPr>
      <a:lvl9pPr marL="1828800" algn="l" rtl="0" fontAlgn="base">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9144000" cy="6858000"/>
            <a:chOff x="0" y="0"/>
            <a:chExt cx="5760" cy="4320"/>
          </a:xfrm>
        </p:grpSpPr>
        <p:grpSp>
          <p:nvGrpSpPr>
            <p:cNvPr id="28680" name="Group 1027"/>
            <p:cNvGrpSpPr>
              <a:grpSpLocks/>
            </p:cNvGrpSpPr>
            <p:nvPr/>
          </p:nvGrpSpPr>
          <p:grpSpPr bwMode="auto">
            <a:xfrm>
              <a:off x="0" y="0"/>
              <a:ext cx="5760" cy="4320"/>
              <a:chOff x="0" y="0"/>
              <a:chExt cx="5760" cy="4320"/>
            </a:xfrm>
          </p:grpSpPr>
          <p:grpSp>
            <p:nvGrpSpPr>
              <p:cNvPr id="28687" name="Group 1028"/>
              <p:cNvGrpSpPr>
                <a:grpSpLocks/>
              </p:cNvGrpSpPr>
              <p:nvPr/>
            </p:nvGrpSpPr>
            <p:grpSpPr bwMode="auto">
              <a:xfrm>
                <a:off x="0" y="192"/>
                <a:ext cx="5760" cy="4032"/>
                <a:chOff x="0" y="192"/>
                <a:chExt cx="5760" cy="4032"/>
              </a:xfrm>
            </p:grpSpPr>
            <p:sp>
              <p:nvSpPr>
                <p:cNvPr id="28718"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9"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0"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1"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2"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3"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4"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5"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6"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7"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8"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9"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0"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1"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2"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3"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4"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5"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6"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7"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8"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9"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28688" name="Group 1051"/>
              <p:cNvGrpSpPr>
                <a:grpSpLocks/>
              </p:cNvGrpSpPr>
              <p:nvPr/>
            </p:nvGrpSpPr>
            <p:grpSpPr bwMode="auto">
              <a:xfrm>
                <a:off x="192" y="0"/>
                <a:ext cx="5376" cy="4320"/>
                <a:chOff x="192" y="0"/>
                <a:chExt cx="5376" cy="4320"/>
              </a:xfrm>
            </p:grpSpPr>
            <p:sp>
              <p:nvSpPr>
                <p:cNvPr id="28689"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0"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1"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2"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3"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4"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5"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6"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7"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8"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9"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0"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1"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2"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3"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4"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5"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6"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7"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8"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9"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0"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1"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2"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3"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4"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5"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6"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7"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sp>
          <p:nvSpPr>
            <p:cNvPr id="28681"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sp>
          <p:nvSpPr>
            <p:cNvPr id="28682" name="Line 1082"/>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nvGrpSpPr>
            <p:cNvPr id="28683" name="Group 1083"/>
            <p:cNvGrpSpPr>
              <a:grpSpLocks/>
            </p:cNvGrpSpPr>
            <p:nvPr/>
          </p:nvGrpSpPr>
          <p:grpSpPr bwMode="auto">
            <a:xfrm>
              <a:off x="261" y="892"/>
              <a:ext cx="1124" cy="1464"/>
              <a:chOff x="96" y="916"/>
              <a:chExt cx="2208" cy="2876"/>
            </a:xfrm>
          </p:grpSpPr>
          <p:sp>
            <p:nvSpPr>
              <p:cNvPr id="28684" name="Line 1084"/>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85" name="Line 1085"/>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86" name="Arc 1086"/>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86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AU"/>
              <a:t>Click to edit Master title style</a:t>
            </a:r>
          </a:p>
        </p:txBody>
      </p:sp>
      <p:sp>
        <p:nvSpPr>
          <p:cNvPr id="286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endParaRPr>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endParaRPr>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atin typeface="Tahoma" charset="0"/>
              </a:defRPr>
            </a:lvl1pPr>
          </a:lstStyle>
          <a:p>
            <a:pPr>
              <a:defRPr/>
            </a:pPr>
            <a:fld id="{090062EC-C281-8742-B76B-E29334BBA6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5181411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5pPr>
      <a:lvl6pPr marL="457153" algn="l" rtl="0" fontAlgn="base">
        <a:spcBef>
          <a:spcPct val="0"/>
        </a:spcBef>
        <a:spcAft>
          <a:spcPct val="0"/>
        </a:spcAft>
        <a:defRPr sz="4400">
          <a:solidFill>
            <a:schemeClr val="tx2"/>
          </a:solidFill>
          <a:latin typeface="Tahoma" pitchFamily="-111" charset="-52"/>
        </a:defRPr>
      </a:lvl6pPr>
      <a:lvl7pPr marL="914305" algn="l" rtl="0" fontAlgn="base">
        <a:spcBef>
          <a:spcPct val="0"/>
        </a:spcBef>
        <a:spcAft>
          <a:spcPct val="0"/>
        </a:spcAft>
        <a:defRPr sz="4400">
          <a:solidFill>
            <a:schemeClr val="tx2"/>
          </a:solidFill>
          <a:latin typeface="Tahoma" pitchFamily="-111" charset="-52"/>
        </a:defRPr>
      </a:lvl7pPr>
      <a:lvl8pPr marL="1371458" algn="l" rtl="0" fontAlgn="base">
        <a:spcBef>
          <a:spcPct val="0"/>
        </a:spcBef>
        <a:spcAft>
          <a:spcPct val="0"/>
        </a:spcAft>
        <a:defRPr sz="4400">
          <a:solidFill>
            <a:schemeClr val="tx2"/>
          </a:solidFill>
          <a:latin typeface="Tahoma" pitchFamily="-111" charset="-52"/>
        </a:defRPr>
      </a:lvl8pPr>
      <a:lvl9pPr marL="1828610" algn="l" rtl="0" fontAlgn="base">
        <a:spcBef>
          <a:spcPct val="0"/>
        </a:spcBef>
        <a:spcAft>
          <a:spcPct val="0"/>
        </a:spcAft>
        <a:defRPr sz="4400">
          <a:solidFill>
            <a:schemeClr val="tx2"/>
          </a:solidFill>
          <a:latin typeface="Tahoma" pitchFamily="-111" charset="-52"/>
        </a:defRPr>
      </a:lvl9pPr>
    </p:titleStyle>
    <p:bodyStyle>
      <a:lvl1pPr marL="341313" indent="-341313"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6pPr>
      <a:lvl7pPr marL="2971492"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7pPr>
      <a:lvl8pPr marL="3428645"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8pPr>
      <a:lvl9pPr marL="3885797"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422400"/>
            <a:ext cx="9147175" cy="5435600"/>
            <a:chOff x="0" y="896"/>
            <a:chExt cx="5762" cy="3424"/>
          </a:xfrm>
        </p:grpSpPr>
        <p:grpSp>
          <p:nvGrpSpPr>
            <p:cNvPr id="5128" name="Group 3"/>
            <p:cNvGrpSpPr>
              <a:grpSpLocks/>
            </p:cNvGrpSpPr>
            <p:nvPr userDrawn="1"/>
          </p:nvGrpSpPr>
          <p:grpSpPr bwMode="auto">
            <a:xfrm>
              <a:off x="20" y="896"/>
              <a:ext cx="5742" cy="3424"/>
              <a:chOff x="20" y="896"/>
              <a:chExt cx="5742" cy="3424"/>
            </a:xfrm>
          </p:grpSpPr>
          <p:sp>
            <p:nvSpPr>
              <p:cNvPr id="71684"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5"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6"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7"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8"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9"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0"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1"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2"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3"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4"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5"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6"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grpSp>
        <p:grpSp>
          <p:nvGrpSpPr>
            <p:cNvPr id="5129" name="Group 17"/>
            <p:cNvGrpSpPr>
              <a:grpSpLocks/>
            </p:cNvGrpSpPr>
            <p:nvPr userDrawn="1"/>
          </p:nvGrpSpPr>
          <p:grpSpPr bwMode="auto">
            <a:xfrm>
              <a:off x="0" y="2291"/>
              <a:ext cx="1385" cy="1702"/>
              <a:chOff x="0" y="2291"/>
              <a:chExt cx="1385" cy="1702"/>
            </a:xfrm>
          </p:grpSpPr>
          <p:sp>
            <p:nvSpPr>
              <p:cNvPr id="71698"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699"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0"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1"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2"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3"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4"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5"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6"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7"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8"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9"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0"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1"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2"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3"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4"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5"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6"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7"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8"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9"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0"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1"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2"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3"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4"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5"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6"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7"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8"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9"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0"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1"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2"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3"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4"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5"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6"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7"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8"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9"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0"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1"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2"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3"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4"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5"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6"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7"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8"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9"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0"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1"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2"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3"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4"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5"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6"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7"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8"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9"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0"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1"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762"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3"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4"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5"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6"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7"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8"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9"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0"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1"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2"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3"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4"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5"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6"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7"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8"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9"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0"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1"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2"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3"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4"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5"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6"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7"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8"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9"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0"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1"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2"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3"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4"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5"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6"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7"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8"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9"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0"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1"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2"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3"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4"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5"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6"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7"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8"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9"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0"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1"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2"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3"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4"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5"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6"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7"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8"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19"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0"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1"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2"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3"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4"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5"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6"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7"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28"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29"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830"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8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8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66" charset="0"/>
                  <a:ea typeface="+mn-ea"/>
                </a:endParaRPr>
              </a:p>
            </p:txBody>
          </p:sp>
        </p:grpSp>
      </p:grpSp>
      <p:sp>
        <p:nvSpPr>
          <p:cNvPr id="718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8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latin typeface="Arial" charset="0"/>
                <a:ea typeface="+mn-ea"/>
              </a:defRPr>
            </a:lvl1pPr>
          </a:lstStyle>
          <a:p>
            <a:pPr>
              <a:defRPr/>
            </a:pPr>
            <a:endParaRPr lang="en-US"/>
          </a:p>
        </p:txBody>
      </p:sp>
      <p:sp>
        <p:nvSpPr>
          <p:cNvPr id="718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Arial" charset="0"/>
                <a:ea typeface="+mn-ea"/>
              </a:defRPr>
            </a:lvl1pPr>
          </a:lstStyle>
          <a:p>
            <a:pPr>
              <a:defRPr/>
            </a:pPr>
            <a:endParaRPr lang="en-US"/>
          </a:p>
        </p:txBody>
      </p:sp>
      <p:sp>
        <p:nvSpPr>
          <p:cNvPr id="718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7D0AABDA-059F-4541-8168-8737CE9950EF}" type="slidenum">
              <a:rPr lang="en-US"/>
              <a:pPr/>
              <a:t>‹#›</a:t>
            </a:fld>
            <a:endParaRPr lang="en-US"/>
          </a:p>
        </p:txBody>
      </p:sp>
      <p:sp>
        <p:nvSpPr>
          <p:cNvPr id="718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582912"/>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C0C0C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C0C0C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C0C0C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C0C0C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4D8504A-10BF-C547-990D-8F52100F714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65552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2130462982"/>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49526728"/>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3657332662"/>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1845958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endParaRPr lang="en-NZ"/>
          </a:p>
        </p:txBody>
      </p:sp>
      <p:sp>
        <p:nvSpPr>
          <p:cNvPr id="19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5" rIns="91430" bIns="45715"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4B23F7FA-BB32-5F42-8AF3-F90B130B73CE}" type="datetimeFigureOut">
              <a:rPr lang="en-NZ">
                <a:ea typeface="ＭＳ Ｐゴシック" charset="0"/>
              </a:rPr>
              <a:pPr defTabSz="914400" fontAlgn="base">
                <a:spcBef>
                  <a:spcPct val="0"/>
                </a:spcBef>
                <a:spcAft>
                  <a:spcPct val="0"/>
                </a:spcAft>
                <a:defRPr/>
              </a:pPr>
              <a:t>7/04/2018</a:t>
            </a:fld>
            <a:endParaRPr lang="en-NZ">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5" rIns="91430" bIns="45715" numCol="1" anchor="ctr" anchorCtr="0" compatLnSpc="1">
            <a:prstTxWarp prst="textNoShape">
              <a:avLst/>
            </a:prstTxWarp>
          </a:bodyPr>
          <a:lstStyle>
            <a:lvl1pPr algn="ctr">
              <a:defRPr sz="1200">
                <a:solidFill>
                  <a:srgbClr val="898989"/>
                </a:solidFill>
                <a:latin typeface="Calibri" charset="0"/>
                <a:cs typeface="Arial" charset="0"/>
              </a:defRPr>
            </a:lvl1pPr>
          </a:lstStyle>
          <a:p>
            <a:pPr defTabSz="914400" fontAlgn="base">
              <a:spcBef>
                <a:spcPct val="0"/>
              </a:spcBef>
              <a:spcAft>
                <a:spcPct val="0"/>
              </a:spcAft>
              <a:defRPr/>
            </a:pPr>
            <a:endParaRPr lang="en-NZ">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5" rIns="91430" bIns="45715"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2B9500EA-D4F8-1541-B529-177DAA584A48}" type="slidenum">
              <a:rPr lang="en-NZ">
                <a:ea typeface="ＭＳ Ｐゴシック" charset="0"/>
              </a:rPr>
              <a:pPr defTabSz="914400" fontAlgn="base">
                <a:spcBef>
                  <a:spcPct val="0"/>
                </a:spcBef>
                <a:spcAft>
                  <a:spcPct val="0"/>
                </a:spcAft>
                <a:defRPr/>
              </a:pPr>
              <a:t>‹#›</a:t>
            </a:fld>
            <a:endParaRPr lang="en-NZ">
              <a:ea typeface="ＭＳ Ｐゴシック" charset="0"/>
            </a:endParaRPr>
          </a:p>
        </p:txBody>
      </p:sp>
    </p:spTree>
    <p:extLst>
      <p:ext uri="{BB962C8B-B14F-4D97-AF65-F5344CB8AC3E}">
        <p14:creationId xmlns:p14="http://schemas.microsoft.com/office/powerpoint/2010/main" val="344797360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7812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15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0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45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61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rgbClr val="FFFFFF"/>
          </a:solidFill>
          <a:latin typeface="+mn-lt"/>
          <a:ea typeface="+mn-ea"/>
          <a:cs typeface="+mn-cs"/>
        </a:defRPr>
      </a:lvl1pPr>
      <a:lvl2pPr marL="741363" indent="-284163" algn="l" rtl="0" eaLnBrk="0" fontAlgn="base" hangingPunct="0">
        <a:spcBef>
          <a:spcPct val="20000"/>
        </a:spcBef>
        <a:spcAft>
          <a:spcPct val="0"/>
        </a:spcAft>
        <a:buChar char="–"/>
        <a:defRPr sz="2800">
          <a:solidFill>
            <a:srgbClr val="FFFFFF"/>
          </a:solidFill>
          <a:latin typeface="+mn-lt"/>
          <a:ea typeface="+mn-ea"/>
        </a:defRPr>
      </a:lvl2pPr>
      <a:lvl3pPr marL="1141413" indent="-227013"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5986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340" indent="-228577" algn="l" rtl="0" fontAlgn="base">
        <a:spcBef>
          <a:spcPct val="20000"/>
        </a:spcBef>
        <a:spcAft>
          <a:spcPct val="0"/>
        </a:spcAft>
        <a:buChar char="»"/>
        <a:defRPr sz="2000">
          <a:solidFill>
            <a:schemeClr val="tx1"/>
          </a:solidFill>
          <a:latin typeface="+mn-lt"/>
          <a:ea typeface="+mn-ea"/>
        </a:defRPr>
      </a:lvl6pPr>
      <a:lvl7pPr marL="2971492" indent="-228577" algn="l" rtl="0" fontAlgn="base">
        <a:spcBef>
          <a:spcPct val="20000"/>
        </a:spcBef>
        <a:spcAft>
          <a:spcPct val="0"/>
        </a:spcAft>
        <a:buChar char="»"/>
        <a:defRPr sz="2000">
          <a:solidFill>
            <a:schemeClr val="tx1"/>
          </a:solidFill>
          <a:latin typeface="+mn-lt"/>
          <a:ea typeface="+mn-ea"/>
        </a:defRPr>
      </a:lvl7pPr>
      <a:lvl8pPr marL="3428645" indent="-228577" algn="l" rtl="0" fontAlgn="base">
        <a:spcBef>
          <a:spcPct val="20000"/>
        </a:spcBef>
        <a:spcAft>
          <a:spcPct val="0"/>
        </a:spcAft>
        <a:buChar char="»"/>
        <a:defRPr sz="2000">
          <a:solidFill>
            <a:schemeClr val="tx1"/>
          </a:solidFill>
          <a:latin typeface="+mn-lt"/>
          <a:ea typeface="+mn-ea"/>
        </a:defRPr>
      </a:lvl8pPr>
      <a:lvl9pPr marL="3885797" indent="-22857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9144000" cy="6858000"/>
            <a:chOff x="0" y="0"/>
            <a:chExt cx="5760" cy="4320"/>
          </a:xfrm>
        </p:grpSpPr>
        <p:grpSp>
          <p:nvGrpSpPr>
            <p:cNvPr id="28680" name="Group 1027"/>
            <p:cNvGrpSpPr>
              <a:grpSpLocks/>
            </p:cNvGrpSpPr>
            <p:nvPr/>
          </p:nvGrpSpPr>
          <p:grpSpPr bwMode="auto">
            <a:xfrm>
              <a:off x="0" y="0"/>
              <a:ext cx="5760" cy="4320"/>
              <a:chOff x="0" y="0"/>
              <a:chExt cx="5760" cy="4320"/>
            </a:xfrm>
          </p:grpSpPr>
          <p:grpSp>
            <p:nvGrpSpPr>
              <p:cNvPr id="28687" name="Group 1028"/>
              <p:cNvGrpSpPr>
                <a:grpSpLocks/>
              </p:cNvGrpSpPr>
              <p:nvPr/>
            </p:nvGrpSpPr>
            <p:grpSpPr bwMode="auto">
              <a:xfrm>
                <a:off x="0" y="192"/>
                <a:ext cx="5760" cy="4032"/>
                <a:chOff x="0" y="192"/>
                <a:chExt cx="5760" cy="4032"/>
              </a:xfrm>
            </p:grpSpPr>
            <p:sp>
              <p:nvSpPr>
                <p:cNvPr id="28718"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9"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0"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1"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2"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3"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4"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5"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6"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7"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8"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29"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0"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1"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2"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3"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4"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5"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6"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7"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8"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39"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nvGrpSpPr>
              <p:cNvPr id="28688" name="Group 1051"/>
              <p:cNvGrpSpPr>
                <a:grpSpLocks/>
              </p:cNvGrpSpPr>
              <p:nvPr/>
            </p:nvGrpSpPr>
            <p:grpSpPr bwMode="auto">
              <a:xfrm>
                <a:off x="192" y="0"/>
                <a:ext cx="5376" cy="4320"/>
                <a:chOff x="192" y="0"/>
                <a:chExt cx="5376" cy="4320"/>
              </a:xfrm>
            </p:grpSpPr>
            <p:sp>
              <p:nvSpPr>
                <p:cNvPr id="28689"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0"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1"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2"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3"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4"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5"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6"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7"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8"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99"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0"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1"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2"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3"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4"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5"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6"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7"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8"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09"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0"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1"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2"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3"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4"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5"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6"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717"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681"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2" name="Line 1082"/>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nvGrpSpPr>
            <p:cNvPr id="28683" name="Group 1083"/>
            <p:cNvGrpSpPr>
              <a:grpSpLocks/>
            </p:cNvGrpSpPr>
            <p:nvPr/>
          </p:nvGrpSpPr>
          <p:grpSpPr bwMode="auto">
            <a:xfrm>
              <a:off x="261" y="892"/>
              <a:ext cx="1124" cy="1464"/>
              <a:chOff x="96" y="916"/>
              <a:chExt cx="2208" cy="2876"/>
            </a:xfrm>
          </p:grpSpPr>
          <p:sp>
            <p:nvSpPr>
              <p:cNvPr id="28684" name="Line 1084"/>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5" name="Line 1085"/>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sp>
            <p:nvSpPr>
              <p:cNvPr id="28686" name="Arc 1086"/>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800">
                  <a:solidFill>
                    <a:srgbClr val="40458C"/>
                  </a:solidFill>
                  <a:latin typeface="Comic Sans MS" charset="0"/>
                  <a:ea typeface="ＭＳ Ｐゴシック" charset="0"/>
                  <a:cs typeface="ＭＳ Ｐゴシック" charset="0"/>
                </a:endParaRPr>
              </a:p>
            </p:txBody>
          </p:sp>
        </p:grpSp>
      </p:grpSp>
      <p:sp>
        <p:nvSpPr>
          <p:cNvPr id="286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AU"/>
              <a:t>Click to edit Master title style</a:t>
            </a:r>
          </a:p>
        </p:txBody>
      </p:sp>
      <p:sp>
        <p:nvSpPr>
          <p:cNvPr id="286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AU">
              <a:solidFill>
                <a:srgbClr val="40458C"/>
              </a:solidFill>
              <a:latin typeface="Tahoma"/>
            </a:endParaRPr>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AU">
              <a:solidFill>
                <a:srgbClr val="40458C"/>
              </a:solidFill>
              <a:latin typeface="Tahoma"/>
            </a:endParaRPr>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atin typeface="Tahoma" charset="0"/>
              </a:defRPr>
            </a:lvl1pPr>
          </a:lstStyle>
          <a:p>
            <a:pPr defTabSz="914400" fontAlgn="base">
              <a:spcBef>
                <a:spcPct val="0"/>
              </a:spcBef>
              <a:spcAft>
                <a:spcPct val="0"/>
              </a:spcAft>
              <a:defRPr/>
            </a:pPr>
            <a:fld id="{090062EC-C281-8742-B76B-E29334BBA602}" type="slidenum">
              <a:rPr lang="en-AU">
                <a:solidFill>
                  <a:srgbClr val="40458C"/>
                </a:solidFill>
                <a:ea typeface="ＭＳ Ｐゴシック" charset="0"/>
                <a:cs typeface="ＭＳ Ｐゴシック" charset="0"/>
              </a:rPr>
              <a:pPr defTabSz="914400" fontAlgn="base">
                <a:spcBef>
                  <a:spcPct val="0"/>
                </a:spcBef>
                <a:spcAft>
                  <a:spcPct val="0"/>
                </a:spcAft>
                <a:defRPr/>
              </a:pPr>
              <a:t>‹#›</a:t>
            </a:fld>
            <a:endParaRPr lang="en-AU">
              <a:solidFill>
                <a:srgbClr val="40458C"/>
              </a:solidFill>
              <a:ea typeface="ＭＳ Ｐゴシック" charset="0"/>
              <a:cs typeface="ＭＳ Ｐゴシック" charset="0"/>
            </a:endParaRPr>
          </a:p>
        </p:txBody>
      </p:sp>
    </p:spTree>
    <p:extLst>
      <p:ext uri="{BB962C8B-B14F-4D97-AF65-F5344CB8AC3E}">
        <p14:creationId xmlns:p14="http://schemas.microsoft.com/office/powerpoint/2010/main" val="13668580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5pPr>
      <a:lvl6pPr marL="457153" algn="l" rtl="0" fontAlgn="base">
        <a:spcBef>
          <a:spcPct val="0"/>
        </a:spcBef>
        <a:spcAft>
          <a:spcPct val="0"/>
        </a:spcAft>
        <a:defRPr sz="4400">
          <a:solidFill>
            <a:schemeClr val="tx2"/>
          </a:solidFill>
          <a:latin typeface="Tahoma" pitchFamily="-111" charset="-52"/>
        </a:defRPr>
      </a:lvl6pPr>
      <a:lvl7pPr marL="914305" algn="l" rtl="0" fontAlgn="base">
        <a:spcBef>
          <a:spcPct val="0"/>
        </a:spcBef>
        <a:spcAft>
          <a:spcPct val="0"/>
        </a:spcAft>
        <a:defRPr sz="4400">
          <a:solidFill>
            <a:schemeClr val="tx2"/>
          </a:solidFill>
          <a:latin typeface="Tahoma" pitchFamily="-111" charset="-52"/>
        </a:defRPr>
      </a:lvl7pPr>
      <a:lvl8pPr marL="1371458" algn="l" rtl="0" fontAlgn="base">
        <a:spcBef>
          <a:spcPct val="0"/>
        </a:spcBef>
        <a:spcAft>
          <a:spcPct val="0"/>
        </a:spcAft>
        <a:defRPr sz="4400">
          <a:solidFill>
            <a:schemeClr val="tx2"/>
          </a:solidFill>
          <a:latin typeface="Tahoma" pitchFamily="-111" charset="-52"/>
        </a:defRPr>
      </a:lvl8pPr>
      <a:lvl9pPr marL="1828610" algn="l" rtl="0" fontAlgn="base">
        <a:spcBef>
          <a:spcPct val="0"/>
        </a:spcBef>
        <a:spcAft>
          <a:spcPct val="0"/>
        </a:spcAft>
        <a:defRPr sz="4400">
          <a:solidFill>
            <a:schemeClr val="tx2"/>
          </a:solidFill>
          <a:latin typeface="Tahoma" pitchFamily="-111" charset="-52"/>
        </a:defRPr>
      </a:lvl9pPr>
    </p:titleStyle>
    <p:bodyStyle>
      <a:lvl1pPr marL="341313" indent="-341313"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6pPr>
      <a:lvl7pPr marL="2971492"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7pPr>
      <a:lvl8pPr marL="3428645"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8pPr>
      <a:lvl9pPr marL="3885797"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Arial"/>
            </a:endParaRPr>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Arial"/>
            </a:endParaRPr>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defTabSz="914400">
              <a:defRPr/>
            </a:pPr>
            <a:fld id="{EC7B8087-B748-4970-9A5F-91C0A782F11B}" type="datetimeFigureOut">
              <a:rPr lang="en-US">
                <a:solidFill>
                  <a:prstClr val="white">
                    <a:alpha val="50000"/>
                  </a:prstClr>
                </a:solidFill>
                <a:latin typeface="Arial"/>
                <a:ea typeface="ＭＳ Ｐゴシック" charset="0"/>
              </a:rPr>
              <a:pPr defTabSz="914400">
                <a:defRPr/>
              </a:pPr>
              <a:t>4/7/2018</a:t>
            </a:fld>
            <a:endParaRPr lang="en-US">
              <a:solidFill>
                <a:prstClr val="white">
                  <a:alpha val="50000"/>
                </a:prstClr>
              </a:solidFill>
              <a:latin typeface="Arial"/>
              <a:ea typeface="ＭＳ Ｐゴシック" charset="0"/>
            </a:endParaRPr>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pPr defTabSz="914400" fontAlgn="base">
              <a:spcBef>
                <a:spcPct val="0"/>
              </a:spcBef>
              <a:spcAft>
                <a:spcPct val="0"/>
              </a:spcAft>
            </a:pPr>
            <a:fld id="{C443CE3E-47D4-4ABF-BD48-04BDF9B0A0FE}" type="slidenum">
              <a:rPr lang="en-US" altLang="en-US">
                <a:solidFill>
                  <a:prstClr val="white"/>
                </a:solidFill>
                <a:latin typeface="Arial" panose="020B0604020202020204" pitchFamily="34" charset="0"/>
                <a:ea typeface="ＭＳ Ｐゴシック" charset="0"/>
                <a:cs typeface="Arial" panose="020B0604020202020204" pitchFamily="34" charset="0"/>
              </a:rPr>
              <a:pPr defTabSz="914400" fontAlgn="base">
                <a:spcBef>
                  <a:spcPct val="0"/>
                </a:spcBef>
                <a:spcAft>
                  <a:spcPct val="0"/>
                </a:spcAft>
              </a:pPr>
              <a:t>‹#›</a:t>
            </a:fld>
            <a:endParaRPr lang="en-US" altLang="en-US">
              <a:solidFill>
                <a:prstClr val="white"/>
              </a:solidFill>
              <a:latin typeface="Arial" panose="020B0604020202020204" pitchFamily="34" charset="0"/>
              <a:ea typeface="ＭＳ Ｐゴシック" charset="0"/>
              <a:cs typeface="Arial" panose="020B0604020202020204" pitchFamily="34" charset="0"/>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defTabSz="914400">
              <a:defRPr/>
            </a:pPr>
            <a:endParaRPr lang="en-US">
              <a:solidFill>
                <a:prstClr val="white"/>
              </a:solidFill>
              <a:latin typeface="Arial"/>
              <a:ea typeface="ＭＳ Ｐゴシック" charset="0"/>
            </a:endParaRPr>
          </a:p>
        </p:txBody>
      </p:sp>
    </p:spTree>
    <p:extLst>
      <p:ext uri="{BB962C8B-B14F-4D97-AF65-F5344CB8AC3E}">
        <p14:creationId xmlns:p14="http://schemas.microsoft.com/office/powerpoint/2010/main" val="653940193"/>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cs typeface="+mn-cs"/>
              </a:defRPr>
            </a:lvl1pPr>
          </a:lstStyle>
          <a:p>
            <a:pPr defTabSz="914400">
              <a:spcAft>
                <a:spcPct val="0"/>
              </a:spcAft>
              <a:defRPr/>
            </a:pPr>
            <a:endParaRPr lang="en-US">
              <a:ea typeface="ＭＳ Ｐゴシック" charset="0"/>
            </a:endParaRPr>
          </a:p>
        </p:txBody>
      </p:sp>
      <p:sp>
        <p:nvSpPr>
          <p:cNvPr id="283652"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cs typeface="+mn-cs"/>
              </a:defRPr>
            </a:lvl1pPr>
          </a:lstStyle>
          <a:p>
            <a:pPr defTabSz="914400">
              <a:spcAft>
                <a:spcPct val="0"/>
              </a:spcAft>
              <a:defRPr/>
            </a:pPr>
            <a:endParaRPr lang="en-US">
              <a:ea typeface="ＭＳ Ｐゴシック" charset="0"/>
            </a:endParaRPr>
          </a:p>
        </p:txBody>
      </p:sp>
      <p:sp>
        <p:nvSpPr>
          <p:cNvPr id="283653"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a:cs typeface="+mn-cs"/>
              </a:defRPr>
            </a:lvl1pPr>
          </a:lstStyle>
          <a:p>
            <a:pPr defTabSz="914400">
              <a:spcAft>
                <a:spcPct val="0"/>
              </a:spcAft>
              <a:defRPr/>
            </a:pPr>
            <a:fld id="{CF7E6E1D-3791-F54B-A756-B0A2A4A8DDA6}" type="slidenum">
              <a:rPr lang="en-US">
                <a:ea typeface="ＭＳ Ｐゴシック" charset="0"/>
              </a:rPr>
              <a:pPr defTabSz="914400">
                <a:spcAft>
                  <a:spcPct val="0"/>
                </a:spcAft>
                <a:defRPr/>
              </a:pPr>
              <a:t>‹#›</a:t>
            </a:fld>
            <a:endParaRPr lang="en-US">
              <a:ea typeface="ＭＳ Ｐゴシック" charset="0"/>
            </a:endParaRPr>
          </a:p>
        </p:txBody>
      </p:sp>
    </p:spTree>
    <p:extLst>
      <p:ext uri="{BB962C8B-B14F-4D97-AF65-F5344CB8AC3E}">
        <p14:creationId xmlns:p14="http://schemas.microsoft.com/office/powerpoint/2010/main" val="276746354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35.xml"/><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334.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4.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07.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29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60.xml"/><Relationship Id="rId4"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16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4.xml"/><Relationship Id="rId1" Type="http://schemas.openxmlformats.org/officeDocument/2006/relationships/slideLayout" Target="../slideLayouts/slideLayout156.xml"/><Relationship Id="rId4" Type="http://schemas.openxmlformats.org/officeDocument/2006/relationships/image" Target="../media/image119.gif"/></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sg/imgres?imgurl=www.ordination.org/bible.jpg&amp;imgrefurl=http://www.ordination.org/audio.htm&amp;h=183&amp;w=182&amp;prev=/images?q=bible&amp;svnum=10&amp;hl=en&amp;lr=&amp;ie=UTF-8&amp;oe=UTF-8" TargetMode="External"/><Relationship Id="rId2" Type="http://schemas.openxmlformats.org/officeDocument/2006/relationships/audio" Target="../media/audio6.bin"/><Relationship Id="rId1" Type="http://schemas.openxmlformats.org/officeDocument/2006/relationships/slideLayout" Target="../slideLayouts/slideLayout262.xml"/><Relationship Id="rId4" Type="http://schemas.openxmlformats.org/officeDocument/2006/relationships/image" Target="../media/image12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2" Type="http://schemas.openxmlformats.org/officeDocument/2006/relationships/image" Target="../media/image68.jpeg"/><Relationship Id="rId1" Type="http://schemas.openxmlformats.org/officeDocument/2006/relationships/slideLayout" Target="../slideLayouts/slideLayout262.xml"/><Relationship Id="rId4" Type="http://schemas.openxmlformats.org/officeDocument/2006/relationships/image" Target="../media/image69.jpeg"/></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7.bin"/><Relationship Id="rId1" Type="http://schemas.openxmlformats.org/officeDocument/2006/relationships/slideLayout" Target="../slideLayouts/slideLayout262.xml"/><Relationship Id="rId5" Type="http://schemas.openxmlformats.org/officeDocument/2006/relationships/image" Target="../media/image69.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347.xml"/><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file:///\\localhost\C\Documents%20and%20Settings\Paul%20Chua\Desktop\Mission%20Impossible%20-%20Theme%20Tune.mid"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jpeg"/><Relationship Id="rId18" Type="http://schemas.openxmlformats.org/officeDocument/2006/relationships/image" Target="../media/image37.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17" Type="http://schemas.openxmlformats.org/officeDocument/2006/relationships/image" Target="../media/image36.jpeg"/><Relationship Id="rId2" Type="http://schemas.openxmlformats.org/officeDocument/2006/relationships/tags" Target="../tags/tag2.xml"/><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5.jpeg"/><Relationship Id="rId5" Type="http://schemas.openxmlformats.org/officeDocument/2006/relationships/tags" Target="../tags/tag5.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tags" Target="../tags/tag4.xml"/><Relationship Id="rId9" Type="http://schemas.openxmlformats.org/officeDocument/2006/relationships/slideLayout" Target="../slideLayouts/slideLayout256.xml"/><Relationship Id="rId1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56.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15.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bin"/><Relationship Id="rId1" Type="http://schemas.openxmlformats.org/officeDocument/2006/relationships/slideLayout" Target="../slideLayouts/slideLayout24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7.xml"/></Relationships>
</file>

<file path=ppt/slides/_rels/slide37.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2.bin"/><Relationship Id="rId1" Type="http://schemas.openxmlformats.org/officeDocument/2006/relationships/slideLayout" Target="../slideLayouts/slideLayout267.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3.bin"/><Relationship Id="rId1" Type="http://schemas.openxmlformats.org/officeDocument/2006/relationships/slideLayout" Target="../slideLayouts/slideLayout267.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sg/url?sa=i&amp;rct=j&amp;q=&amp;esrc=s&amp;frm=1&amp;source=images&amp;cd=&amp;cad=rja&amp;docid=6wQol8wQ3tLQUM&amp;tbnid=q7bOSsRxPoWeCM:&amp;ved=0CAUQjRw&amp;url=http://graceofourlord.com/category/old-testament/ot-book-06-joshua/page/2/&amp;ei=W6peUtTiNcH_rQftiYDYBw&amp;bvm=bv.54176721,d.bmk&amp;psig=AFQjCNFDe3YAbRLkp8oHanFCk07QY-F2kw&amp;ust=1382021954589918" TargetMode="Externa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sg/url?sa=i&amp;rct=j&amp;q=&amp;esrc=s&amp;frm=1&amp;source=images&amp;cd=&amp;cad=rja&amp;docid=OQQcv6IU92lxxM&amp;tbnid=LmvaYomxZmwa1M:&amp;ved=0CAUQjRw&amp;url=http://coronadocommonsense.typepad.com/.a/6a00e55417fcfd883401348980c52e970c-popup&amp;ei=wAxgUobiGI_MrQfzroG4Cg&amp;psig=AFQjCNFFPuF-jVsXE0SNQe8ZDZ1IwUkdHw&amp;ust=1382112636267798" TargetMode="Externa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google.com.sg/url?sa=i&amp;rct=j&amp;q=&amp;esrc=s&amp;frm=1&amp;source=images&amp;cd=&amp;cad=rja&amp;docid=ySDmX04hA7Bj7M&amp;tbnid=AkJIEs-9Vu3SAM:&amp;ved=0CAUQjRw&amp;url=http://thecsr.org/resource-directory/the-liturgical-year-a-bibliography/&amp;ei=rLpeUtPuOI3GrAfo14GYCQ&amp;bvm=bv.54176721,d.bmk&amp;psig=AFQjCNHvHIZTiHlq2kGT5VMxrW48xMczww&amp;ust=1382025834933842" TargetMode="Externa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4.bin"/><Relationship Id="rId1" Type="http://schemas.openxmlformats.org/officeDocument/2006/relationships/slideLayout" Target="../slideLayouts/slideLayout27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7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5.bin"/><Relationship Id="rId1" Type="http://schemas.openxmlformats.org/officeDocument/2006/relationships/slideLayout" Target="../slideLayouts/slideLayout262.xml"/><Relationship Id="rId5" Type="http://schemas.openxmlformats.org/officeDocument/2006/relationships/image" Target="../media/image69.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1.bin"/><Relationship Id="rId1" Type="http://schemas.openxmlformats.org/officeDocument/2006/relationships/slideLayout" Target="../slideLayouts/slideLayout262.xml"/><Relationship Id="rId5" Type="http://schemas.openxmlformats.org/officeDocument/2006/relationships/image" Target="../media/image69.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73.xml"/><Relationship Id="rId5" Type="http://schemas.openxmlformats.org/officeDocument/2006/relationships/image" Target="../media/image78.jpeg"/><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74.xml"/><Relationship Id="rId5" Type="http://schemas.openxmlformats.org/officeDocument/2006/relationships/image" Target="../media/image68.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94.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94.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6.jpeg"/><Relationship Id="rId1" Type="http://schemas.openxmlformats.org/officeDocument/2006/relationships/slideLayout" Target="../slideLayouts/slideLayout272.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94.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94.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audio" Target="../media/audio1.bin"/><Relationship Id="rId1" Type="http://schemas.openxmlformats.org/officeDocument/2006/relationships/slideLayout" Target="../slideLayouts/slideLayout272.xml"/><Relationship Id="rId5" Type="http://schemas.openxmlformats.org/officeDocument/2006/relationships/image" Target="../media/image90.jpeg"/><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13.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29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294.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5.jpeg"/><Relationship Id="rId1" Type="http://schemas.openxmlformats.org/officeDocument/2006/relationships/slideLayout" Target="../slideLayouts/slideLayout273.xml"/><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2.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2.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53.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4.xml"/><Relationship Id="rId1" Type="http://schemas.openxmlformats.org/officeDocument/2006/relationships/themeOverride" Target="../theme/themeOverride3.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3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3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3774"/>
            <a:ext cx="9144000" cy="6048000"/>
          </a:xfrm>
          <a:prstGeom prst="rect">
            <a:avLst/>
          </a:prstGeom>
        </p:spPr>
      </p:pic>
      <p:sp>
        <p:nvSpPr>
          <p:cNvPr id="8" name="Rectangle 2"/>
          <p:cNvSpPr txBox="1">
            <a:spLocks noChangeArrowheads="1"/>
          </p:cNvSpPr>
          <p:nvPr/>
        </p:nvSpPr>
        <p:spPr bwMode="auto">
          <a:xfrm>
            <a:off x="-23813" y="47724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i="1">
                <a:solidFill>
                  <a:srgbClr val="FFFFFF"/>
                </a:solidFill>
                <a:effectLst>
                  <a:glow rad="127000">
                    <a:srgbClr val="000000"/>
                  </a:glow>
                </a:effectLst>
                <a:latin typeface="Arial" charset="0"/>
                <a:ea typeface="ＭＳ Ｐゴシック" charset="0"/>
                <a:cs typeface="ＭＳ Ｐゴシック" charset="0"/>
              </a:rPr>
              <a:t>约书亚</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25201"/>
            <a:ext cx="9120187" cy="1446653"/>
          </a:xfrm>
          <a:effectLst>
            <a:outerShdw blurRad="63500" dist="35921" dir="2700000" algn="ctr" rotWithShape="0">
              <a:schemeClr val="tx2">
                <a:alpha val="74998"/>
              </a:schemeClr>
            </a:outerShdw>
          </a:effectLst>
          <a:extLst/>
        </p:spPr>
        <p:txBody>
          <a:bodyPr/>
          <a:lstStyle/>
          <a:p>
            <a:pPr>
              <a:defRPr/>
            </a:pPr>
            <a:r>
              <a:rPr lang="zh-CN" altLang="en-US" sz="8000" b="1">
                <a:effectLst>
                  <a:glow rad="127000">
                    <a:schemeClr val="tx1"/>
                  </a:glow>
                </a:effectLst>
                <a:latin typeface="Arial" charset="0"/>
                <a:ea typeface="ＭＳ Ｐゴシック" charset="0"/>
                <a:cs typeface="ＭＳ Ｐゴシック" charset="0"/>
              </a:rPr>
              <a:t>作个勇敢的人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900098" name="Rectangle 2"/>
          <p:cNvSpPr>
            <a:spLocks noGrp="1" noChangeArrowheads="1"/>
          </p:cNvSpPr>
          <p:nvPr>
            <p:ph type="ctrTitle"/>
          </p:nvPr>
        </p:nvSpPr>
        <p:spPr>
          <a:xfrm>
            <a:off x="1163215" y="2101416"/>
            <a:ext cx="9144000" cy="769349"/>
          </a:xfrm>
          <a:solidFill>
            <a:srgbClr val="000000"/>
          </a:solidFill>
          <a:effectLst>
            <a:outerShdw blurRad="63500" dist="35921" dir="2700000" algn="ctr" rotWithShape="0">
              <a:schemeClr val="tx2">
                <a:alpha val="74998"/>
              </a:schemeClr>
            </a:outerShdw>
          </a:effectLst>
          <a:extLst/>
        </p:spPr>
        <p:txBody>
          <a:bodyPr/>
          <a:lstStyle/>
          <a:p>
            <a:pPr algn="l">
              <a:defRPr/>
            </a:pPr>
            <a:r>
              <a:rPr lang="en-US" b="1" dirty="0">
                <a:effectLst>
                  <a:glow rad="127000">
                    <a:schemeClr val="tx1"/>
                  </a:glow>
                </a:effectLst>
                <a:latin typeface="Arial" charset="0"/>
                <a:ea typeface="ＭＳ Ｐゴシック" charset="0"/>
                <a:cs typeface="ＭＳ Ｐゴシック" charset="0"/>
              </a:rPr>
              <a:t>Are you discouraged?</a:t>
            </a:r>
          </a:p>
        </p:txBody>
      </p:sp>
    </p:spTree>
    <p:extLst>
      <p:ext uri="{BB962C8B-B14F-4D97-AF65-F5344CB8AC3E}">
        <p14:creationId xmlns:p14="http://schemas.microsoft.com/office/powerpoint/2010/main" val="36845596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0922080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1713"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a:ex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64,300</a:t>
            </a:r>
          </a:p>
        </p:txBody>
      </p:sp>
      <p:sp>
        <p:nvSpPr>
          <p:cNvPr id="37172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Levi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23,000</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Spread Throughout Israel</a:t>
            </a:r>
          </a:p>
        </p:txBody>
      </p:sp>
    </p:spTree>
    <p:extLst>
      <p:ext uri="{BB962C8B-B14F-4D97-AF65-F5344CB8AC3E}">
        <p14:creationId xmlns:p14="http://schemas.microsoft.com/office/powerpoint/2010/main" val="2442398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3761" name="Picture 8" descr="CITIES OF REF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73762" name="Picture 2" descr="Screen Shot 2013-06-01 at 10.04.28 PM.png"/>
          <p:cNvPicPr>
            <a:picLocks noChangeAspect="1"/>
          </p:cNvPicPr>
          <p:nvPr/>
        </p:nvPicPr>
        <p:blipFill>
          <a:blip r:embed="rId4">
            <a:extLst>
              <a:ext uri="{28A0092B-C50C-407E-A947-70E740481C1C}">
                <a14:useLocalDpi xmlns:a14="http://schemas.microsoft.com/office/drawing/2010/main" val="0"/>
              </a:ext>
            </a:extLst>
          </a:blip>
          <a:srcRect r="4597"/>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3"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Shechem</a:t>
            </a:r>
          </a:p>
        </p:txBody>
      </p:sp>
      <p:sp>
        <p:nvSpPr>
          <p:cNvPr id="18" name="TextBox 17"/>
          <p:cNvSpPr txBox="1"/>
          <p:nvPr/>
        </p:nvSpPr>
        <p:spPr>
          <a:xfrm>
            <a:off x="4127500" y="431800"/>
            <a:ext cx="2052638"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Kedesh</a:t>
            </a:r>
          </a:p>
        </p:txBody>
      </p:sp>
      <p:sp>
        <p:nvSpPr>
          <p:cNvPr id="22" name="TextBox 21"/>
          <p:cNvSpPr txBox="1"/>
          <p:nvPr/>
        </p:nvSpPr>
        <p:spPr>
          <a:xfrm>
            <a:off x="7253288" y="1454150"/>
            <a:ext cx="2093912"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Ramoth</a:t>
            </a:r>
          </a:p>
        </p:txBody>
      </p:sp>
      <p:sp>
        <p:nvSpPr>
          <p:cNvPr id="30" name="TextBox 29"/>
          <p:cNvSpPr txBox="1"/>
          <p:nvPr/>
        </p:nvSpPr>
        <p:spPr>
          <a:xfrm>
            <a:off x="7253288" y="3752850"/>
            <a:ext cx="1916112"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Bezer</a:t>
            </a:r>
          </a:p>
        </p:txBody>
      </p:sp>
      <p:grpSp>
        <p:nvGrpSpPr>
          <p:cNvPr id="373770" name="Group 1"/>
          <p:cNvGrpSpPr>
            <a:grpSpLocks/>
          </p:cNvGrpSpPr>
          <p:nvPr/>
        </p:nvGrpSpPr>
        <p:grpSpPr bwMode="auto">
          <a:xfrm>
            <a:off x="5181600" y="588963"/>
            <a:ext cx="2466975" cy="4700587"/>
            <a:chOff x="5181597" y="588236"/>
            <a:chExt cx="2466308" cy="4701719"/>
          </a:xfrm>
        </p:grpSpPr>
        <p:grpSp>
          <p:nvGrpSpPr>
            <p:cNvPr id="373776" name="Group 6"/>
            <p:cNvGrpSpPr>
              <a:grpSpLocks/>
            </p:cNvGrpSpPr>
            <p:nvPr/>
          </p:nvGrpSpPr>
          <p:grpSpPr bwMode="auto">
            <a:xfrm>
              <a:off x="5181597" y="5071534"/>
              <a:ext cx="206026" cy="218421"/>
              <a:chOff x="6972297" y="5071534"/>
              <a:chExt cx="206026" cy="218421"/>
            </a:xfrm>
          </p:grpSpPr>
          <p:sp>
            <p:nvSpPr>
              <p:cNvPr id="37379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9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7" name="Group 14"/>
            <p:cNvGrpSpPr>
              <a:grpSpLocks/>
            </p:cNvGrpSpPr>
            <p:nvPr/>
          </p:nvGrpSpPr>
          <p:grpSpPr bwMode="auto">
            <a:xfrm>
              <a:off x="5473697" y="3255434"/>
              <a:ext cx="206026" cy="218421"/>
              <a:chOff x="6972297" y="5071534"/>
              <a:chExt cx="206026" cy="218421"/>
            </a:xfrm>
          </p:grpSpPr>
          <p:sp>
            <p:nvSpPr>
              <p:cNvPr id="373790"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91"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8" name="Group 18"/>
            <p:cNvGrpSpPr>
              <a:grpSpLocks/>
            </p:cNvGrpSpPr>
            <p:nvPr/>
          </p:nvGrpSpPr>
          <p:grpSpPr bwMode="auto">
            <a:xfrm>
              <a:off x="6158395" y="588236"/>
              <a:ext cx="206026" cy="231124"/>
              <a:chOff x="6972297" y="4233136"/>
              <a:chExt cx="206026" cy="231124"/>
            </a:xfrm>
          </p:grpSpPr>
          <p:sp>
            <p:nvSpPr>
              <p:cNvPr id="37378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79" name="Group 22"/>
            <p:cNvGrpSpPr>
              <a:grpSpLocks/>
            </p:cNvGrpSpPr>
            <p:nvPr/>
          </p:nvGrpSpPr>
          <p:grpSpPr bwMode="auto">
            <a:xfrm>
              <a:off x="7100888" y="1738191"/>
              <a:ext cx="206026" cy="218421"/>
              <a:chOff x="6972297" y="5071534"/>
              <a:chExt cx="206026" cy="218421"/>
            </a:xfrm>
          </p:grpSpPr>
          <p:sp>
            <p:nvSpPr>
              <p:cNvPr id="37378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80" name="Group 26"/>
            <p:cNvGrpSpPr>
              <a:grpSpLocks/>
            </p:cNvGrpSpPr>
            <p:nvPr/>
          </p:nvGrpSpPr>
          <p:grpSpPr bwMode="auto">
            <a:xfrm>
              <a:off x="7441879" y="2836334"/>
              <a:ext cx="206026" cy="218421"/>
              <a:chOff x="6972297" y="5071534"/>
              <a:chExt cx="206026" cy="218421"/>
            </a:xfrm>
          </p:grpSpPr>
          <p:sp>
            <p:nvSpPr>
              <p:cNvPr id="373784"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5"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3781" name="Group 30"/>
            <p:cNvGrpSpPr>
              <a:grpSpLocks/>
            </p:cNvGrpSpPr>
            <p:nvPr/>
          </p:nvGrpSpPr>
          <p:grpSpPr bwMode="auto">
            <a:xfrm>
              <a:off x="7100888" y="4036891"/>
              <a:ext cx="206026" cy="218421"/>
              <a:chOff x="6972297" y="5071534"/>
              <a:chExt cx="206026" cy="218421"/>
            </a:xfrm>
          </p:grpSpPr>
          <p:sp>
            <p:nvSpPr>
              <p:cNvPr id="373782"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83"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sp>
        <p:nvSpPr>
          <p:cNvPr id="373771"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73772"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fontAlgn="base">
              <a:spcBef>
                <a:spcPct val="50000"/>
              </a:spcBef>
              <a:spcAft>
                <a:spcPct val="0"/>
              </a:spcAft>
              <a:buFont typeface="Wingdings" charset="0"/>
              <a:buNone/>
            </a:pPr>
            <a:r>
              <a:rPr lang="en-US" sz="3200" b="1" i="1">
                <a:solidFill>
                  <a:srgbClr val="FFFFFF"/>
                </a:solidFill>
                <a:latin typeface="Arial" charset="0"/>
                <a:cs typeface="Arial" charset="0"/>
              </a:rPr>
              <a:t>Numbers 35; Josh. 20:1-9</a:t>
            </a:r>
          </a:p>
        </p:txBody>
      </p:sp>
      <p:sp>
        <p:nvSpPr>
          <p:cNvPr id="373773"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3048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000" b="1">
                <a:solidFill>
                  <a:srgbClr val="FFFFFF"/>
                </a:solidFill>
                <a:latin typeface="Arial" charset="0"/>
                <a:cs typeface="Arial" charset="0"/>
              </a:rPr>
              <a:t>Israel lived in a nomadic culture of personal vengeance by family members against the offending family (blood feuds).</a:t>
            </a:r>
          </a:p>
          <a:p>
            <a:pPr defTabSz="914400" eaLnBrk="1" fontAlgn="base" hangingPunct="1">
              <a:spcBef>
                <a:spcPct val="0"/>
              </a:spcBef>
              <a:spcAft>
                <a:spcPct val="0"/>
              </a:spcAft>
            </a:pPr>
            <a:r>
              <a:rPr lang="en-US" sz="2000" b="1">
                <a:solidFill>
                  <a:srgbClr val="FFFFFF"/>
                </a:solidFill>
                <a:latin typeface="Arial" charset="0"/>
                <a:cs typeface="Arial" charset="0"/>
              </a:rPr>
              <a:t>Yet the nation was not ready for legal procedures by an objective village assembly (civil law).</a:t>
            </a:r>
          </a:p>
          <a:p>
            <a:pPr defTabSz="914400" eaLnBrk="1" fontAlgn="base" hangingPunct="1">
              <a:spcBef>
                <a:spcPct val="0"/>
              </a:spcBef>
              <a:spcAft>
                <a:spcPct val="0"/>
              </a:spcAft>
            </a:pPr>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373774"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a:solidFill>
                  <a:srgbClr val="FFFFFF"/>
                </a:solidFill>
                <a:latin typeface="Arial" charset="0"/>
                <a:ea typeface="SimSun" charset="0"/>
                <a:cs typeface="SimSun" charset="0"/>
              </a:rPr>
              <a:t>Cities of Refuge</a:t>
            </a:r>
            <a:endParaRPr lang="en-US" sz="3600" b="1">
              <a:solidFill>
                <a:srgbClr val="FFFFFF"/>
              </a:solidFill>
              <a:latin typeface="Arial" charset="0"/>
              <a:ea typeface="SimSun" charset="0"/>
              <a:cs typeface="SimSun" charset="0"/>
            </a:endParaRPr>
          </a:p>
        </p:txBody>
      </p:sp>
      <p:sp>
        <p:nvSpPr>
          <p:cNvPr id="373775"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3215740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898868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a:ex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逃城</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181927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150588389"/>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77858" name="Title 1"/>
          <p:cNvSpPr>
            <a:spLocks noGrp="1"/>
          </p:cNvSpPr>
          <p:nvPr>
            <p:ph type="ctrTitle"/>
          </p:nvPr>
        </p:nvSpPr>
        <p:spPr>
          <a:xfrm>
            <a:off x="0" y="2130425"/>
            <a:ext cx="9144000" cy="1470025"/>
          </a:xfrm>
        </p:spPr>
        <p:txBody>
          <a:bodyPr/>
          <a:lstStyle/>
          <a:p>
            <a:pPr eaLnBrk="1" hangingPunct="1"/>
            <a:r>
              <a:rPr lang="en-US" sz="5400">
                <a:latin typeface="Arial" charset="0"/>
              </a:rPr>
              <a:t>God Unites, Sin Divides</a:t>
            </a:r>
          </a:p>
        </p:txBody>
      </p:sp>
      <p:sp>
        <p:nvSpPr>
          <p:cNvPr id="377859" name="Subtitle 2"/>
          <p:cNvSpPr>
            <a:spLocks noGrp="1"/>
          </p:cNvSpPr>
          <p:nvPr>
            <p:ph type="subTitle" idx="1"/>
          </p:nvPr>
        </p:nvSpPr>
        <p:spPr>
          <a:xfrm>
            <a:off x="806824" y="3886200"/>
            <a:ext cx="7530352" cy="1752600"/>
          </a:xfrm>
        </p:spPr>
        <p:txBody>
          <a:bodyPr/>
          <a:lstStyle/>
          <a:p>
            <a:pPr eaLnBrk="1" hangingPunct="1"/>
            <a:r>
              <a:rPr lang="en-US" sz="4800">
                <a:solidFill>
                  <a:srgbClr val="FFFFFF"/>
                </a:solidFill>
                <a:latin typeface="Arial" charset="0"/>
              </a:rPr>
              <a:t>Joshua 22</a:t>
            </a:r>
          </a:p>
        </p:txBody>
      </p:sp>
    </p:spTree>
    <p:extLst>
      <p:ext uri="{BB962C8B-B14F-4D97-AF65-F5344CB8AC3E}">
        <p14:creationId xmlns:p14="http://schemas.microsoft.com/office/powerpoint/2010/main" val="1353165138"/>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5487020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78882" name="Title 1"/>
          <p:cNvSpPr>
            <a:spLocks noGrp="1"/>
          </p:cNvSpPr>
          <p:nvPr>
            <p:ph type="title"/>
          </p:nvPr>
        </p:nvSpPr>
        <p:spPr>
          <a:xfrm>
            <a:off x="0" y="0"/>
            <a:ext cx="9144000" cy="1143000"/>
          </a:xfrm>
        </p:spPr>
        <p:txBody>
          <a:bodyPr/>
          <a:lstStyle/>
          <a:p>
            <a:pPr eaLnBrk="1" hangingPunct="1"/>
            <a:r>
              <a:rPr lang="en-US" sz="4000">
                <a:latin typeface="Arial" charset="0"/>
              </a:rPr>
              <a:t>Singapore Civilian War Memorial</a:t>
            </a:r>
          </a:p>
        </p:txBody>
      </p:sp>
      <p:pic>
        <p:nvPicPr>
          <p:cNvPr id="37888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8669" b="8669"/>
          <a:stretch>
            <a:fillRect/>
          </a:stretch>
        </p:blipFill>
        <p:spPr>
          <a:xfrm>
            <a:off x="468313" y="1196975"/>
            <a:ext cx="8229600" cy="4525963"/>
          </a:xfrm>
        </p:spPr>
      </p:pic>
      <p:sp>
        <p:nvSpPr>
          <p:cNvPr id="378884" name="Title 1"/>
          <p:cNvSpPr txBox="1">
            <a:spLocks/>
          </p:cNvSpPr>
          <p:nvPr/>
        </p:nvSpPr>
        <p:spPr bwMode="auto">
          <a:xfrm>
            <a:off x="-1588" y="5703888"/>
            <a:ext cx="914400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latin typeface="Arial" charset="0"/>
                <a:cs typeface="Arial" charset="0"/>
              </a:rPr>
              <a:t>Four pillars represent WWII unity among the Chinese, Malays, Indians and Westerners</a:t>
            </a:r>
          </a:p>
        </p:txBody>
      </p:sp>
    </p:spTree>
    <p:extLst>
      <p:ext uri="{BB962C8B-B14F-4D97-AF65-F5344CB8AC3E}">
        <p14:creationId xmlns:p14="http://schemas.microsoft.com/office/powerpoint/2010/main" val="1089179038"/>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82940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"Good Ole Days"</a:t>
            </a:r>
          </a:p>
        </p:txBody>
      </p:sp>
      <p:pic>
        <p:nvPicPr>
          <p:cNvPr id="2" name="Picture 1"/>
          <p:cNvPicPr>
            <a:picLocks noChangeAspect="1"/>
          </p:cNvPicPr>
          <p:nvPr/>
        </p:nvPicPr>
        <p:blipFill>
          <a:blip r:embed="rId3"/>
          <a:stretch>
            <a:fillRect/>
          </a:stretch>
        </p:blipFill>
        <p:spPr>
          <a:xfrm>
            <a:off x="622300" y="1447800"/>
            <a:ext cx="7899400" cy="3949700"/>
          </a:xfrm>
          <a:prstGeom prst="rect">
            <a:avLst/>
          </a:prstGeom>
        </p:spPr>
      </p:pic>
    </p:spTree>
    <p:extLst>
      <p:ext uri="{BB962C8B-B14F-4D97-AF65-F5344CB8AC3E}">
        <p14:creationId xmlns:p14="http://schemas.microsoft.com/office/powerpoint/2010/main" val="2244929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en-US" sz="3200" b="1" dirty="0">
                <a:solidFill>
                  <a:srgbClr val="FFFFFF"/>
                </a:solidFill>
                <a:effectLst/>
              </a:rPr>
              <a:t>Mount Gerizim Looking East (Deut. 27:9-13) </a:t>
            </a:r>
          </a:p>
        </p:txBody>
      </p:sp>
      <p:sp>
        <p:nvSpPr>
          <p:cNvPr id="7" name="Title 5"/>
          <p:cNvSpPr txBox="1">
            <a:spLocks/>
          </p:cNvSpPr>
          <p:nvPr/>
        </p:nvSpPr>
        <p:spPr bwMode="auto">
          <a:xfrm>
            <a:off x="107504" y="3068960"/>
            <a:ext cx="2448272"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Mount </a:t>
            </a:r>
            <a:r>
              <a:rPr lang="en-US" sz="3600" b="1" dirty="0" err="1">
                <a:solidFill>
                  <a:srgbClr val="FFFFFF"/>
                </a:solidFill>
                <a:effectLst>
                  <a:glow rad="228600">
                    <a:srgbClr val="000000"/>
                  </a:glow>
                </a:effectLst>
                <a:latin typeface="Arial"/>
              </a:rPr>
              <a:t>Ebal</a:t>
            </a:r>
            <a:r>
              <a:rPr lang="en-US" sz="3600" b="1" dirty="0">
                <a:solidFill>
                  <a:srgbClr val="FFFFFF"/>
                </a:solidFill>
                <a:effectLst>
                  <a:glow rad="228600">
                    <a:srgbClr val="000000"/>
                  </a:glow>
                </a:effectLst>
                <a:latin typeface="Arial"/>
              </a:rPr>
              <a:t> </a:t>
            </a:r>
            <a:r>
              <a:rPr lang="en-US" sz="3600" b="1">
                <a:solidFill>
                  <a:srgbClr val="FFFFFF"/>
                </a:solidFill>
                <a:effectLst>
                  <a:glow rad="228600">
                    <a:srgbClr val="000000"/>
                  </a:glow>
                </a:effectLst>
                <a:latin typeface="Arial"/>
              </a:rPr>
              <a:t>(cursing) </a:t>
            </a:r>
            <a:endParaRPr lang="en-US" sz="3600" b="1" dirty="0">
              <a:solidFill>
                <a:srgbClr val="FFFFFF"/>
              </a:solidFill>
              <a:effectLst>
                <a:glow rad="228600">
                  <a:srgbClr val="000000"/>
                </a:glow>
              </a:effectLst>
              <a:latin typeface="Arial"/>
            </a:endParaRP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Mount Gerizim (blessing)</a:t>
            </a: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en-US" sz="3600" b="1" dirty="0">
                <a:solidFill>
                  <a:srgbClr val="FFFFFF"/>
                </a:solidFill>
                <a:effectLst>
                  <a:glow rad="228600">
                    <a:srgbClr val="000000"/>
                  </a:glow>
                </a:effectLst>
                <a:latin typeface="Arial"/>
              </a:rPr>
              <a:t>Shechem</a:t>
            </a: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n-US" sz="2400">
              <a:solidFill>
                <a:srgbClr val="000000"/>
              </a:solidFill>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2652201503"/>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2"/>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omic Sans MS" pitchFamily="-111" charset="0"/>
              </a:endParaRPr>
            </a:p>
          </p:txBody>
        </p:sp>
      </p:grpSp>
      <p:sp>
        <p:nvSpPr>
          <p:cNvPr id="24" name="Text Box 15"/>
          <p:cNvSpPr txBox="1">
            <a:spLocks noChangeArrowheads="1"/>
          </p:cNvSpPr>
          <p:nvPr/>
        </p:nvSpPr>
        <p:spPr bwMode="auto">
          <a:xfrm>
            <a:off x="2941113" y="4201276"/>
            <a:ext cx="6312474" cy="1938982"/>
          </a:xfrm>
          <a:prstGeom prst="rect">
            <a:avLst/>
          </a:prstGeom>
          <a:noFill/>
          <a:ln w="9525">
            <a:noFill/>
            <a:miter lim="800000"/>
            <a:headEnd/>
            <a:tailEnd/>
          </a:ln>
          <a:effectLst/>
        </p:spPr>
        <p:txBody>
          <a:bodyPr wrap="square" lIns="91430" tIns="45715" rIns="91430" bIns="45715" anchor="ctr">
            <a:spAutoFit/>
          </a:bodyPr>
          <a:lstStyle/>
          <a:p>
            <a:pPr algn="ctr" defTabSz="914400" fontAlgn="base">
              <a:spcBef>
                <a:spcPct val="50000"/>
              </a:spcBef>
              <a:spcAft>
                <a:spcPct val="0"/>
              </a:spcAft>
              <a:defRPr/>
            </a:pPr>
            <a:r>
              <a:rPr lang="en-US" sz="2400" b="1">
                <a:solidFill>
                  <a:srgbClr val="FFFFFF"/>
                </a:solidFill>
                <a:effectLst>
                  <a:glow rad="279400">
                    <a:srgbClr val="000000">
                      <a:alpha val="92000"/>
                    </a:srgbClr>
                  </a:glow>
                </a:effectLst>
                <a:latin typeface="Arial"/>
                <a:ea typeface="ＭＳ Ｐゴシック" charset="0"/>
                <a:cs typeface="Arial"/>
              </a:rPr>
              <a:t>"Choose this day whom you will serve</a:t>
            </a:r>
            <a:r>
              <a:rPr lang="mr-IN"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but as for me and my house, </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we will serve the LORD"</a:t>
            </a:r>
            <a:br>
              <a:rPr lang="en-US" sz="2400" b="1">
                <a:solidFill>
                  <a:srgbClr val="FFFFFF"/>
                </a:solidFill>
                <a:effectLst>
                  <a:glow rad="279400">
                    <a:srgbClr val="000000">
                      <a:alpha val="92000"/>
                    </a:srgbClr>
                  </a:glow>
                </a:effectLst>
                <a:latin typeface="Arial"/>
                <a:ea typeface="ＭＳ Ｐゴシック" charset="0"/>
                <a:cs typeface="Arial"/>
              </a:rPr>
            </a:b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Joshua 24:15</a:t>
            </a:r>
          </a:p>
        </p:txBody>
      </p:sp>
      <p:pic>
        <p:nvPicPr>
          <p:cNvPr id="23" name="Picture 22"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2944" r="58333" b="5562"/>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Dan</a:t>
            </a:r>
          </a:p>
        </p:txBody>
      </p:sp>
      <p:sp>
        <p:nvSpPr>
          <p:cNvPr id="82957" name="Text Box 13"/>
          <p:cNvSpPr txBox="1">
            <a:spLocks noChangeArrowheads="1"/>
          </p:cNvSpPr>
          <p:nvPr/>
        </p:nvSpPr>
        <p:spPr bwMode="auto">
          <a:xfrm>
            <a:off x="638190" y="4865786"/>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Judah</a:t>
            </a:r>
          </a:p>
        </p:txBody>
      </p:sp>
      <p:sp>
        <p:nvSpPr>
          <p:cNvPr id="82958" name="Text Box 14"/>
          <p:cNvSpPr txBox="1">
            <a:spLocks noChangeArrowheads="1"/>
          </p:cNvSpPr>
          <p:nvPr/>
        </p:nvSpPr>
        <p:spPr bwMode="auto">
          <a:xfrm>
            <a:off x="608077" y="5486400"/>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Simeon</a:t>
            </a:r>
          </a:p>
        </p:txBody>
      </p:sp>
      <p:sp>
        <p:nvSpPr>
          <p:cNvPr id="82959" name="Text Box 15"/>
          <p:cNvSpPr txBox="1">
            <a:spLocks noChangeArrowheads="1"/>
          </p:cNvSpPr>
          <p:nvPr/>
        </p:nvSpPr>
        <p:spPr bwMode="auto">
          <a:xfrm rot="16697758">
            <a:off x="1497606" y="4320467"/>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Reuben</a:t>
            </a: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Gad</a:t>
            </a:r>
          </a:p>
        </p:txBody>
      </p:sp>
      <p:sp>
        <p:nvSpPr>
          <p:cNvPr id="82961" name="Text Box 17"/>
          <p:cNvSpPr txBox="1">
            <a:spLocks noChangeArrowheads="1"/>
          </p:cNvSpPr>
          <p:nvPr/>
        </p:nvSpPr>
        <p:spPr bwMode="auto">
          <a:xfrm rot="17432251">
            <a:off x="1774096" y="133588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2" name="Text Box 18"/>
          <p:cNvSpPr txBox="1">
            <a:spLocks noChangeArrowheads="1"/>
          </p:cNvSpPr>
          <p:nvPr/>
        </p:nvSpPr>
        <p:spPr bwMode="auto">
          <a:xfrm>
            <a:off x="4937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Ephraim</a:t>
            </a:r>
          </a:p>
        </p:txBody>
      </p:sp>
      <p:sp>
        <p:nvSpPr>
          <p:cNvPr id="82963" name="Text Box 19"/>
          <p:cNvSpPr txBox="1">
            <a:spLocks noChangeArrowheads="1"/>
          </p:cNvSpPr>
          <p:nvPr/>
        </p:nvSpPr>
        <p:spPr bwMode="auto">
          <a:xfrm>
            <a:off x="227077" y="278765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8" name="Text Box 24"/>
          <p:cNvSpPr txBox="1">
            <a:spLocks noChangeArrowheads="1"/>
          </p:cNvSpPr>
          <p:nvPr/>
        </p:nvSpPr>
        <p:spPr bwMode="auto">
          <a:xfrm rot="17190594">
            <a:off x="1314960" y="251664"/>
            <a:ext cx="2667001"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Naphtali</a:t>
            </a: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Asher</a:t>
            </a: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Benjamin</a:t>
            </a:r>
          </a:p>
        </p:txBody>
      </p:sp>
      <p:sp>
        <p:nvSpPr>
          <p:cNvPr id="82966" name="Text Box 22"/>
          <p:cNvSpPr txBox="1">
            <a:spLocks noChangeArrowheads="1"/>
          </p:cNvSpPr>
          <p:nvPr/>
        </p:nvSpPr>
        <p:spPr bwMode="auto">
          <a:xfrm>
            <a:off x="-12815" y="1583484"/>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Zebulun</a:t>
            </a:r>
          </a:p>
        </p:txBody>
      </p:sp>
      <p:sp>
        <p:nvSpPr>
          <p:cNvPr id="82967" name="Text Box 23"/>
          <p:cNvSpPr txBox="1">
            <a:spLocks noChangeArrowheads="1"/>
          </p:cNvSpPr>
          <p:nvPr/>
        </p:nvSpPr>
        <p:spPr bwMode="auto">
          <a:xfrm>
            <a:off x="110412" y="2204864"/>
            <a:ext cx="2088232"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Issachar</a:t>
            </a:r>
          </a:p>
        </p:txBody>
      </p:sp>
      <p:sp>
        <p:nvSpPr>
          <p:cNvPr id="277523" name="Text Box 10"/>
          <p:cNvSpPr txBox="1">
            <a:spLocks noChangeArrowheads="1"/>
          </p:cNvSpPr>
          <p:nvPr/>
        </p:nvSpPr>
        <p:spPr bwMode="auto">
          <a:xfrm rot="-2058311">
            <a:off x="4705232" y="527822"/>
            <a:ext cx="4529137" cy="107720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r>
              <a:rPr lang="en-US"/>
              <a:t>TRIBAL RESPONSIBILITIES</a:t>
            </a: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en-US" b="1" dirty="0">
                <a:solidFill>
                  <a:srgbClr val="FFFFFF"/>
                </a:solidFill>
                <a:latin typeface="Arial"/>
                <a:ea typeface="ＭＳ Ｐゴシック" charset="0"/>
                <a:cs typeface="Arial"/>
              </a:rPr>
              <a:t>The</a:t>
            </a:r>
            <a:r>
              <a:rPr lang="en-US" b="1" dirty="0">
                <a:solidFill>
                  <a:srgbClr val="FFFFFF"/>
                </a:solidFill>
                <a:effectLst>
                  <a:outerShdw blurRad="38100" dist="38100" dir="2700000" algn="tl">
                    <a:srgbClr val="DDDDDD"/>
                  </a:outerShdw>
                </a:effectLst>
                <a:latin typeface="Arial"/>
                <a:ea typeface="ＭＳ Ｐゴシック" charset="0"/>
                <a:cs typeface="Arial"/>
              </a:rPr>
              <a:t> </a:t>
            </a:r>
            <a:r>
              <a:rPr lang="en-US" b="1" dirty="0">
                <a:solidFill>
                  <a:srgbClr val="FFFFFF"/>
                </a:solidFill>
                <a:latin typeface="Arial"/>
                <a:ea typeface="ＭＳ Ｐゴシック" charset="0"/>
                <a:cs typeface="Arial"/>
              </a:rPr>
              <a:t>Goal &amp; the Means</a:t>
            </a:r>
          </a:p>
        </p:txBody>
      </p:sp>
    </p:spTree>
    <p:extLst>
      <p:ext uri="{BB962C8B-B14F-4D97-AF65-F5344CB8AC3E}">
        <p14:creationId xmlns:p14="http://schemas.microsoft.com/office/powerpoint/2010/main" val="2011804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457200" y="457200"/>
            <a:ext cx="3878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a:ln>
                  <a:noFill/>
                </a:ln>
                <a:solidFill>
                  <a:srgbClr val="33CC33"/>
                </a:solidFill>
                <a:effectLst/>
                <a:uLnTx/>
                <a:uFillTx/>
                <a:latin typeface="Tahoma" charset="0"/>
                <a:ea typeface="SimSun" charset="0"/>
                <a:cs typeface="SimSun" charset="0"/>
              </a:rPr>
              <a:t>重订昔日之约</a:t>
            </a:r>
            <a:endParaRPr kumimoji="0" lang="en-AU" sz="4800" b="0" i="0" u="none" strike="noStrike" kern="1200" cap="none" spc="0" normalizeH="0" baseline="0" noProof="0">
              <a:ln>
                <a:noFill/>
              </a:ln>
              <a:solidFill>
                <a:srgbClr val="33CC33"/>
              </a:solidFill>
              <a:effectLst/>
              <a:uLnTx/>
              <a:uFillTx/>
              <a:latin typeface="Tahoma" charset="0"/>
              <a:ea typeface="ＭＳ Ｐゴシック" charset="0"/>
              <a:cs typeface="+mn-cs"/>
            </a:endParaRPr>
          </a:p>
        </p:txBody>
      </p:sp>
      <p:sp>
        <p:nvSpPr>
          <p:cNvPr id="74756" name="Text Box 4"/>
          <p:cNvSpPr txBox="1">
            <a:spLocks noChangeArrowheads="1"/>
          </p:cNvSpPr>
          <p:nvPr/>
        </p:nvSpPr>
        <p:spPr bwMode="auto">
          <a:xfrm>
            <a:off x="304800" y="1752600"/>
            <a:ext cx="30892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约书亚的命令</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7" name="Text Box 5"/>
          <p:cNvSpPr txBox="1">
            <a:spLocks noChangeArrowheads="1"/>
          </p:cNvSpPr>
          <p:nvPr/>
        </p:nvSpPr>
        <p:spPr bwMode="auto">
          <a:xfrm>
            <a:off x="381000" y="3810000"/>
            <a:ext cx="22685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立石为纪</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8" name="Text Box 6"/>
          <p:cNvSpPr txBox="1">
            <a:spLocks noChangeArrowheads="1"/>
          </p:cNvSpPr>
          <p:nvPr/>
        </p:nvSpPr>
        <p:spPr bwMode="auto">
          <a:xfrm>
            <a:off x="317500" y="2743200"/>
            <a:ext cx="35004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以色列人的回应</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9" name="Text Box 7"/>
          <p:cNvSpPr txBox="1">
            <a:spLocks noChangeArrowheads="1"/>
          </p:cNvSpPr>
          <p:nvPr/>
        </p:nvSpPr>
        <p:spPr bwMode="auto">
          <a:xfrm>
            <a:off x="-76200" y="6172200"/>
            <a:ext cx="8696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Tahoma" charset="0"/>
                <a:ea typeface="ＭＳ Ｐゴシック" charset="0"/>
                <a:cs typeface="+mn-cs"/>
              </a:rPr>
              <a:t>“</a:t>
            </a: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至 于 我 和 我 家 ， 我 们 必 定 事 奉 耶 和 华 </a:t>
            </a:r>
            <a:r>
              <a:rPr kumimoji="0" lang="ja-JP" altLang="en-US" sz="2400" b="0" i="0" u="none" strike="noStrike" kern="1200" cap="none" spc="0" normalizeH="0" baseline="0" noProof="0">
                <a:ln>
                  <a:noFill/>
                </a:ln>
                <a:solidFill>
                  <a:srgbClr val="FFFFFF"/>
                </a:solidFill>
                <a:effectLst/>
                <a:uLnTx/>
                <a:uFillTx/>
                <a:latin typeface="Tahoma" charset="0"/>
                <a:ea typeface="ＭＳ Ｐゴシック" charset="0"/>
                <a:cs typeface="+mn-cs"/>
              </a:rPr>
              <a:t>”</a:t>
            </a:r>
            <a:r>
              <a:rPr kumimoji="0" lang="en-US" sz="2400" b="0" i="0" u="none" strike="noStrike" kern="1200" cap="none" spc="0" normalizeH="0" baseline="0" noProof="0">
                <a:ln>
                  <a:noFill/>
                </a:ln>
                <a:solidFill>
                  <a:srgbClr val="FFFFFF"/>
                </a:solidFill>
                <a:effectLst/>
                <a:uLnTx/>
                <a:uFillTx/>
                <a:latin typeface="Tahoma" charset="0"/>
                <a:ea typeface="ＭＳ Ｐゴシック" charset="0"/>
                <a:cs typeface="+mn-cs"/>
              </a:rPr>
              <a:t> </a:t>
            </a:r>
            <a:r>
              <a:rPr kumimoji="0" lang="zh-CN" altLang="en-US" sz="2400" b="0" i="0" u="none" strike="noStrike" kern="1200" cap="none" spc="0" normalizeH="0" baseline="0" noProof="0">
                <a:ln>
                  <a:noFill/>
                </a:ln>
                <a:solidFill>
                  <a:srgbClr val="FFFFFF"/>
                </a:solidFill>
                <a:effectLst/>
                <a:uLnTx/>
                <a:uFillTx/>
                <a:latin typeface="Tahoma" charset="0"/>
                <a:ea typeface="SimSun" charset="0"/>
                <a:cs typeface="SimSun" charset="0"/>
              </a:rPr>
              <a:t>书</a:t>
            </a:r>
            <a:r>
              <a:rPr kumimoji="0" lang="en-US" sz="2400" b="0" i="0" u="none" strike="noStrike" kern="1200" cap="none" spc="0" normalizeH="0" baseline="0" noProof="0">
                <a:ln>
                  <a:noFill/>
                </a:ln>
                <a:solidFill>
                  <a:srgbClr val="FFFFFF"/>
                </a:solidFill>
                <a:effectLst/>
                <a:uLnTx/>
                <a:uFillTx/>
                <a:latin typeface="Tahoma" charset="0"/>
                <a:ea typeface="ＭＳ Ｐゴシック" charset="0"/>
                <a:cs typeface="+mn-cs"/>
              </a:rPr>
              <a:t>24:15</a:t>
            </a:r>
            <a:endParaRPr kumimoji="0" lang="en-AU" sz="24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8352367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260"/>
            <a:ext cx="9144000" cy="5715000"/>
          </a:xfrm>
          <a:prstGeom prst="rect">
            <a:avLst/>
          </a:prstGeom>
        </p:spPr>
      </p:pic>
      <p:sp>
        <p:nvSpPr>
          <p:cNvPr id="900098" name="Rectangle 2"/>
          <p:cNvSpPr>
            <a:spLocks noGrp="1" noChangeArrowheads="1"/>
          </p:cNvSpPr>
          <p:nvPr>
            <p:ph type="ctrTitle"/>
          </p:nvPr>
        </p:nvSpPr>
        <p:spPr>
          <a:xfrm>
            <a:off x="0" y="6875250"/>
            <a:ext cx="9144000" cy="1099111"/>
          </a:xfrm>
          <a:effectLst/>
          <a:extLst/>
        </p:spPr>
        <p:txBody>
          <a:bodyPr/>
          <a:lstStyle/>
          <a:p>
            <a:pPr>
              <a:defRPr/>
            </a:pPr>
            <a:r>
              <a:rPr lang="en-US" altLang="ja-JP" sz="3600" b="1" dirty="0">
                <a:solidFill>
                  <a:srgbClr val="FFFFFF"/>
                </a:solidFill>
                <a:effectLst>
                  <a:glow rad="152400">
                    <a:srgbClr val="003300">
                      <a:alpha val="99000"/>
                    </a:srgbClr>
                  </a:glow>
                </a:effectLst>
              </a:rPr>
              <a:t>"But for me and my household, </a:t>
            </a:r>
            <a:br>
              <a:rPr lang="en-US" altLang="ja-JP" sz="3600" b="1" dirty="0">
                <a:solidFill>
                  <a:srgbClr val="FFFFFF"/>
                </a:solidFill>
                <a:effectLst>
                  <a:glow rad="152400">
                    <a:srgbClr val="003300">
                      <a:alpha val="99000"/>
                    </a:srgbClr>
                  </a:glow>
                </a:effectLst>
              </a:rPr>
            </a:br>
            <a:r>
              <a:rPr lang="en-US" altLang="ja-JP" sz="3600" b="1" dirty="0">
                <a:solidFill>
                  <a:srgbClr val="FFFFFF"/>
                </a:solidFill>
                <a:effectLst>
                  <a:glow rad="152400">
                    <a:srgbClr val="003300">
                      <a:alpha val="99000"/>
                    </a:srgbClr>
                  </a:glow>
                </a:effectLst>
              </a:rPr>
              <a:t>we will serve the LORD"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734260"/>
            <a:ext cx="9144000" cy="112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solidFill>
                  <a:srgbClr val="FFFFFF"/>
                </a:solidFill>
                <a:effectLst>
                  <a:glow rad="152400">
                    <a:srgbClr val="003300">
                      <a:alpha val="99000"/>
                    </a:srgbClr>
                  </a:glow>
                </a:effectLst>
              </a:rPr>
              <a:t>Joshua 24:15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97932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178554" cy="685799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God will also reward your courage when you </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stick your neck out</a:t>
            </a:r>
            <a:r>
              <a:rPr lang="en-US" sz="6000" b="1" dirty="0">
                <a:solidFill>
                  <a:srgbClr val="FF0000"/>
                </a:solidFill>
                <a:effectLst>
                  <a:glow rad="127000">
                    <a:schemeClr val="tx1"/>
                  </a:glow>
                </a:effectLst>
                <a:latin typeface="Arial" charset="0"/>
                <a:ea typeface="ＭＳ Ｐゴシック" charset="0"/>
                <a:cs typeface="ＭＳ Ｐゴシック" charset="0"/>
              </a:rPr>
              <a:t> </a:t>
            </a:r>
            <a:br>
              <a:rPr lang="en-US" sz="6000" b="1" dirty="0">
                <a:solidFill>
                  <a:srgbClr val="FF0000"/>
                </a:solidFill>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him</a:t>
            </a:r>
          </a:p>
        </p:txBody>
      </p:sp>
      <p:pic>
        <p:nvPicPr>
          <p:cNvPr id="2" name="Picture 1"/>
          <p:cNvPicPr>
            <a:picLocks noChangeAspect="1"/>
          </p:cNvPicPr>
          <p:nvPr/>
        </p:nvPicPr>
        <p:blipFill rotWithShape="1">
          <a:blip r:embed="rId3"/>
          <a:srcRect l="10473" r="19837"/>
          <a:stretch/>
        </p:blipFill>
        <p:spPr>
          <a:xfrm>
            <a:off x="4178554" y="182827"/>
            <a:ext cx="4779392" cy="6261100"/>
          </a:xfrm>
          <a:prstGeom prst="rect">
            <a:avLst/>
          </a:prstGeom>
        </p:spPr>
      </p:pic>
    </p:spTree>
    <p:extLst>
      <p:ext uri="{BB962C8B-B14F-4D97-AF65-F5344CB8AC3E}">
        <p14:creationId xmlns:p14="http://schemas.microsoft.com/office/powerpoint/2010/main" val="41356963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7647"/>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(est. 1993)</a:t>
            </a:r>
          </a:p>
        </p:txBody>
      </p:sp>
      <p:pic>
        <p:nvPicPr>
          <p:cNvPr id="5" name="Picture 4"/>
          <p:cNvPicPr>
            <a:picLocks noChangeAspect="1"/>
          </p:cNvPicPr>
          <p:nvPr/>
        </p:nvPicPr>
        <p:blipFill rotWithShape="1">
          <a:blip r:embed="rId3"/>
          <a:srcRect t="12298" b="11484"/>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38403507"/>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27690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Oct 2017</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grpSp>
      <p:sp>
        <p:nvSpPr>
          <p:cNvPr id="361485" name="Text Box 13"/>
          <p:cNvSpPr txBox="1">
            <a:spLocks noChangeArrowheads="1"/>
          </p:cNvSpPr>
          <p:nvPr/>
        </p:nvSpPr>
        <p:spPr bwMode="auto">
          <a:xfrm>
            <a:off x="-2412776" y="33265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GERMANY</a:t>
            </a:r>
          </a:p>
        </p:txBody>
      </p:sp>
      <p:sp>
        <p:nvSpPr>
          <p:cNvPr id="25" name="Text Box 13"/>
          <p:cNvSpPr txBox="1">
            <a:spLocks noChangeArrowheads="1"/>
          </p:cNvSpPr>
          <p:nvPr/>
        </p:nvSpPr>
        <p:spPr bwMode="auto">
          <a:xfrm>
            <a:off x="-36513" y="1382539"/>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NETHERLANDS</a:t>
            </a:r>
          </a:p>
        </p:txBody>
      </p:sp>
      <p:sp>
        <p:nvSpPr>
          <p:cNvPr id="26" name="Text Box 17"/>
          <p:cNvSpPr txBox="1">
            <a:spLocks noChangeArrowheads="1"/>
          </p:cNvSpPr>
          <p:nvPr/>
        </p:nvSpPr>
        <p:spPr bwMode="auto">
          <a:xfrm>
            <a:off x="9468544" y="162880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KOREA</a:t>
            </a:r>
          </a:p>
        </p:txBody>
      </p:sp>
      <p:sp>
        <p:nvSpPr>
          <p:cNvPr id="24" name="Text Box 17"/>
          <p:cNvSpPr txBox="1">
            <a:spLocks noChangeArrowheads="1"/>
          </p:cNvSpPr>
          <p:nvPr/>
        </p:nvSpPr>
        <p:spPr bwMode="auto">
          <a:xfrm>
            <a:off x="6228184" y="227687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TAIWAN</a:t>
            </a:r>
          </a:p>
        </p:txBody>
      </p:sp>
      <p:sp>
        <p:nvSpPr>
          <p:cNvPr id="28" name="Text Box 21"/>
          <p:cNvSpPr txBox="1">
            <a:spLocks noChangeArrowheads="1"/>
          </p:cNvSpPr>
          <p:nvPr/>
        </p:nvSpPr>
        <p:spPr bwMode="auto">
          <a:xfrm>
            <a:off x="4860032" y="1772816"/>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CHINA</a:t>
            </a:r>
          </a:p>
        </p:txBody>
      </p:sp>
      <p:sp>
        <p:nvSpPr>
          <p:cNvPr id="29" name="Text Box 21"/>
          <p:cNvSpPr txBox="1">
            <a:spLocks noChangeArrowheads="1"/>
          </p:cNvSpPr>
          <p:nvPr/>
        </p:nvSpPr>
        <p:spPr bwMode="auto">
          <a:xfrm>
            <a:off x="6300192" y="5445224"/>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INDONESIA</a:t>
            </a:r>
          </a:p>
        </p:txBody>
      </p:sp>
      <p:sp>
        <p:nvSpPr>
          <p:cNvPr id="30" name="Text Box 21"/>
          <p:cNvSpPr txBox="1">
            <a:spLocks noChangeArrowheads="1"/>
          </p:cNvSpPr>
          <p:nvPr/>
        </p:nvSpPr>
        <p:spPr bwMode="auto">
          <a:xfrm>
            <a:off x="4788024" y="4221088"/>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MALAYSIA</a:t>
            </a:r>
          </a:p>
        </p:txBody>
      </p:sp>
      <p:sp>
        <p:nvSpPr>
          <p:cNvPr id="31" name="Text Box 21"/>
          <p:cNvSpPr txBox="1">
            <a:spLocks noChangeArrowheads="1"/>
          </p:cNvSpPr>
          <p:nvPr/>
        </p:nvSpPr>
        <p:spPr bwMode="auto">
          <a:xfrm>
            <a:off x="9324528" y="494116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RUSSIA</a:t>
            </a:r>
          </a:p>
        </p:txBody>
      </p:sp>
      <p:sp>
        <p:nvSpPr>
          <p:cNvPr id="37" name="Text Box 21"/>
          <p:cNvSpPr txBox="1">
            <a:spLocks noChangeArrowheads="1"/>
          </p:cNvSpPr>
          <p:nvPr/>
        </p:nvSpPr>
        <p:spPr bwMode="auto">
          <a:xfrm>
            <a:off x="7239000" y="299695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CANADA</a:t>
            </a:r>
          </a:p>
        </p:txBody>
      </p:sp>
      <p:sp>
        <p:nvSpPr>
          <p:cNvPr id="38" name="Text Box 13"/>
          <p:cNvSpPr txBox="1">
            <a:spLocks noChangeArrowheads="1"/>
          </p:cNvSpPr>
          <p:nvPr/>
        </p:nvSpPr>
        <p:spPr bwMode="auto">
          <a:xfrm>
            <a:off x="-33399" y="-1539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16632"/>
            <a:ext cx="2117270" cy="2117270"/>
          </a:xfrm>
          <a:prstGeom prst="rect">
            <a:avLst/>
          </a:prstGeom>
        </p:spPr>
      </p:pic>
    </p:spTree>
    <p:extLst>
      <p:ext uri="{BB962C8B-B14F-4D97-AF65-F5344CB8AC3E}">
        <p14:creationId xmlns:p14="http://schemas.microsoft.com/office/powerpoint/2010/main" val="211412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Luther = Reformation</a:t>
            </a:r>
          </a:p>
        </p:txBody>
      </p:sp>
      <p:pic>
        <p:nvPicPr>
          <p:cNvPr id="2" name="Picture 1"/>
          <p:cNvPicPr>
            <a:picLocks noChangeAspect="1"/>
          </p:cNvPicPr>
          <p:nvPr/>
        </p:nvPicPr>
        <p:blipFill>
          <a:blip r:embed="rId3"/>
          <a:stretch>
            <a:fillRect/>
          </a:stretch>
        </p:blipFill>
        <p:spPr>
          <a:xfrm>
            <a:off x="0" y="1497330"/>
            <a:ext cx="9144000" cy="5360670"/>
          </a:xfrm>
          <a:prstGeom prst="rect">
            <a:avLst/>
          </a:prstGeom>
        </p:spPr>
      </p:pic>
    </p:spTree>
    <p:extLst>
      <p:ext uri="{BB962C8B-B14F-4D97-AF65-F5344CB8AC3E}">
        <p14:creationId xmlns:p14="http://schemas.microsoft.com/office/powerpoint/2010/main" val="13071721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389838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448" r="11350"/>
          <a:stretch/>
        </p:blipFill>
        <p:spPr>
          <a:xfrm>
            <a:off x="0" y="-7477"/>
            <a:ext cx="9144000" cy="686547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9707649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bible">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4876800" cy="6858000"/>
          </a:xfrm>
        </p:spPr>
      </p:pic>
      <p:sp>
        <p:nvSpPr>
          <p:cNvPr id="77827" name="Text Box 7"/>
          <p:cNvSpPr txBox="1">
            <a:spLocks noChangeArrowheads="1"/>
          </p:cNvSpPr>
          <p:nvPr/>
        </p:nvSpPr>
        <p:spPr bwMode="auto">
          <a:xfrm>
            <a:off x="3657600" y="457200"/>
            <a:ext cx="5486400" cy="5238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Comic Sans MS" charset="0"/>
                <a:ea typeface="SimSun" charset="0"/>
                <a:cs typeface="+mn-cs"/>
              </a:rPr>
              <a:t>信息声明</a:t>
            </a:r>
            <a:endParaRPr kumimoji="0" lang="en-GB" sz="2800" b="1"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251912" name="Text Box 8"/>
          <p:cNvSpPr txBox="1">
            <a:spLocks noChangeArrowheads="1"/>
          </p:cNvSpPr>
          <p:nvPr/>
        </p:nvSpPr>
        <p:spPr bwMode="auto">
          <a:xfrm>
            <a:off x="129220" y="2371675"/>
            <a:ext cx="8986756" cy="2308324"/>
          </a:xfrm>
          <a:prstGeom prst="rect">
            <a:avLst/>
          </a:prstGeom>
          <a:solidFill>
            <a:srgbClr val="000000"/>
          </a:solidFill>
          <a:ln>
            <a:noFill/>
          </a:ln>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约书亚记记载以色列人攻占大部分迦南地，</a:t>
            </a:r>
            <a:endParaRPr kumimoji="0" lang="en-GB" altLang="zh-CN" sz="3600" b="1"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为要显明神因着约书亚的信心而信实地</a:t>
            </a:r>
            <a:endParaRPr kumimoji="0" lang="en-GB" altLang="zh-CN" sz="3600" b="1"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成就他的应许，以此教导以色列民，</a:t>
            </a:r>
            <a:endParaRPr kumimoji="0" lang="en-GB" altLang="zh-CN" sz="3600" b="1"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凭信心的顺服会带来神应许的祝福。</a:t>
            </a:r>
            <a:endParaRPr kumimoji="0" lang="en-GB" sz="36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77829" name="Text Box 9"/>
          <p:cNvSpPr txBox="1">
            <a:spLocks noChangeArrowheads="1"/>
          </p:cNvSpPr>
          <p:nvPr/>
        </p:nvSpPr>
        <p:spPr bwMode="auto">
          <a:xfrm>
            <a:off x="8307388" y="0"/>
            <a:ext cx="835025" cy="587375"/>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omic Sans MS" charset="0"/>
                <a:ea typeface="ＭＳ Ｐゴシック" charset="0"/>
                <a:cs typeface="+mn-cs"/>
              </a:rPr>
              <a:t>162</a:t>
            </a:r>
            <a:endParaRPr kumimoji="0" lang="en-GB" sz="2800" b="0"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4118541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51912"/>
                                        </p:tgtEl>
                                        <p:attrNameLst>
                                          <p:attrName>style.visibility</p:attrName>
                                        </p:attrNameLst>
                                      </p:cBhvr>
                                      <p:to>
                                        <p:strVal val="visible"/>
                                      </p:to>
                                    </p:set>
                                    <p:anim by="(-#ppt_w*2)" calcmode="lin" valueType="num">
                                      <p:cBhvr rctx="PPT">
                                        <p:cTn id="7" dur="500" autoRev="1" fill="hold">
                                          <p:stCondLst>
                                            <p:cond delay="0"/>
                                          </p:stCondLst>
                                        </p:cTn>
                                        <p:tgtEl>
                                          <p:spTgt spid="251912"/>
                                        </p:tgtEl>
                                        <p:attrNameLst>
                                          <p:attrName>ppt_w</p:attrName>
                                        </p:attrNameLst>
                                      </p:cBhvr>
                                    </p:anim>
                                    <p:anim by="(#ppt_w*0.50)" calcmode="lin" valueType="num">
                                      <p:cBhvr>
                                        <p:cTn id="8" dur="500" decel="50000" autoRev="1" fill="hold">
                                          <p:stCondLst>
                                            <p:cond delay="0"/>
                                          </p:stCondLst>
                                        </p:cTn>
                                        <p:tgtEl>
                                          <p:spTgt spid="251912"/>
                                        </p:tgtEl>
                                        <p:attrNameLst>
                                          <p:attrName>ppt_x</p:attrName>
                                        </p:attrNameLst>
                                      </p:cBhvr>
                                    </p:anim>
                                    <p:anim from="(-#ppt_h/2)" to="(#ppt_y)" calcmode="lin" valueType="num">
                                      <p:cBhvr>
                                        <p:cTn id="9" dur="1000" fill="hold">
                                          <p:stCondLst>
                                            <p:cond delay="0"/>
                                          </p:stCondLst>
                                        </p:cTn>
                                        <p:tgtEl>
                                          <p:spTgt spid="251912"/>
                                        </p:tgtEl>
                                        <p:attrNameLst>
                                          <p:attrName>ppt_y</p:attrName>
                                        </p:attrNameLst>
                                      </p:cBhvr>
                                    </p:anim>
                                    <p:animRot by="21600000">
                                      <p:cBhvr>
                                        <p:cTn id="10" dur="1000" fill="hold">
                                          <p:stCondLst>
                                            <p:cond delay="0"/>
                                          </p:stCondLst>
                                        </p:cTn>
                                        <p:tgtEl>
                                          <p:spTgt spid="2519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5897" y="1409910"/>
            <a:ext cx="7339759" cy="54360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Joshua</a:t>
            </a:r>
          </a:p>
        </p:txBody>
      </p:sp>
      <p:sp>
        <p:nvSpPr>
          <p:cNvPr id="3" name="Rectangle 2"/>
          <p:cNvSpPr txBox="1">
            <a:spLocks noChangeArrowheads="1"/>
          </p:cNvSpPr>
          <p:nvPr/>
        </p:nvSpPr>
        <p:spPr bwMode="auto">
          <a:xfrm>
            <a:off x="895897" y="1865508"/>
            <a:ext cx="7339760" cy="20276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rewards those who take him </a:t>
            </a:r>
            <a:r>
              <a:rPr lang="en-US" sz="5400" b="1" dirty="0">
                <a:solidFill>
                  <a:srgbClr val="FFFF00"/>
                </a:solidFill>
                <a:effectLst>
                  <a:glow rad="127000">
                    <a:srgbClr val="000000"/>
                  </a:glow>
                </a:effectLst>
                <a:latin typeface="Arial" charset="0"/>
                <a:ea typeface="ＭＳ Ｐゴシック" charset="0"/>
                <a:cs typeface="ＭＳ Ｐゴシック" charset="0"/>
              </a:rPr>
              <a:t>seriously</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40137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pic>
        <p:nvPicPr>
          <p:cNvPr id="4" name="Picture 3"/>
          <p:cNvPicPr>
            <a:picLocks noChangeAspect="1"/>
          </p:cNvPicPr>
          <p:nvPr/>
        </p:nvPicPr>
        <p:blipFill>
          <a:blip r:embed="rId3"/>
          <a:stretch>
            <a:fillRect/>
          </a:stretch>
        </p:blipFill>
        <p:spPr>
          <a:xfrm>
            <a:off x="-1" y="1917345"/>
            <a:ext cx="9162669" cy="4940655"/>
          </a:xfrm>
          <a:prstGeom prst="rect">
            <a:avLst/>
          </a:prstGeom>
        </p:spPr>
      </p:pic>
    </p:spTree>
    <p:extLst>
      <p:ext uri="{BB962C8B-B14F-4D97-AF65-F5344CB8AC3E}">
        <p14:creationId xmlns:p14="http://schemas.microsoft.com/office/powerpoint/2010/main" val="201690235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311"/>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1058583"/>
            <a:ext cx="6184580" cy="752649"/>
          </a:xfrm>
          <a:effectLst/>
          <a:ex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What results?</a:t>
            </a:r>
          </a:p>
        </p:txBody>
      </p:sp>
    </p:spTree>
    <p:extLst>
      <p:ext uri="{BB962C8B-B14F-4D97-AF65-F5344CB8AC3E}">
        <p14:creationId xmlns:p14="http://schemas.microsoft.com/office/powerpoint/2010/main" val="17196171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0"/>
            <a:ext cx="9144000" cy="1573854"/>
          </a:xfrm>
          <a:solidFill>
            <a:schemeClr val="tx1"/>
          </a:solidFill>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Courageous faith brings </a:t>
            </a:r>
            <a:r>
              <a:rPr lang="en-US" sz="4800" b="1" dirty="0">
                <a:solidFill>
                  <a:srgbClr val="FFFF00"/>
                </a:solidFill>
                <a:effectLst>
                  <a:glow rad="127000">
                    <a:schemeClr val="tx1"/>
                  </a:glow>
                </a:effectLst>
                <a:latin typeface="Arial" charset="0"/>
                <a:ea typeface="ＭＳ Ｐゴシック" charset="0"/>
                <a:cs typeface="ＭＳ Ｐゴシック" charset="0"/>
              </a:rPr>
              <a:t>victory</a:t>
            </a:r>
            <a:r>
              <a:rPr lang="en-US" sz="4800" b="1" dirty="0">
                <a:effectLst>
                  <a:glow rad="127000">
                    <a:schemeClr val="tx1"/>
                  </a:glow>
                </a:effectLst>
                <a:latin typeface="Arial" charset="0"/>
                <a:ea typeface="ＭＳ Ｐゴシック" charset="0"/>
                <a:cs typeface="ＭＳ Ｐゴシック" charset="0"/>
              </a:rPr>
              <a:t> (Joshua 13–24). </a:t>
            </a:r>
          </a:p>
        </p:txBody>
      </p:sp>
    </p:spTree>
    <p:extLst>
      <p:ext uri="{BB962C8B-B14F-4D97-AF65-F5344CB8AC3E}">
        <p14:creationId xmlns:p14="http://schemas.microsoft.com/office/powerpoint/2010/main" val="40834417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188262"/>
            <a:ext cx="9144000" cy="154893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How specifically can we defeat discouragement?</a:t>
            </a:r>
          </a:p>
        </p:txBody>
      </p:sp>
    </p:spTree>
    <p:extLst>
      <p:ext uri="{BB962C8B-B14F-4D97-AF65-F5344CB8AC3E}">
        <p14:creationId xmlns:p14="http://schemas.microsoft.com/office/powerpoint/2010/main" val="18304858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2754" name="Text Box 2" descr="Parchment"/>
          <p:cNvSpPr txBox="1">
            <a:spLocks noChangeArrowheads="1"/>
          </p:cNvSpPr>
          <p:nvPr/>
        </p:nvSpPr>
        <p:spPr bwMode="auto">
          <a:xfrm>
            <a:off x="1143000" y="1962150"/>
            <a:ext cx="7239000" cy="33543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en-US" sz="2800" b="1" i="0" u="none" strike="noStrike" kern="1200" cap="none" spc="0" normalizeH="0" baseline="0" noProof="0">
                <a:ln>
                  <a:noFill/>
                </a:ln>
                <a:solidFill>
                  <a:srgbClr val="FF3300"/>
                </a:solidFill>
                <a:effectLst/>
                <a:uLnTx/>
                <a:uFillTx/>
                <a:latin typeface="Arial" charset="0"/>
                <a:ea typeface="ＭＳ Ｐゴシック" charset="0"/>
                <a:cs typeface="+mn-cs"/>
              </a:rPr>
              <a:t> </a:t>
            </a:r>
            <a:r>
              <a:rPr kumimoji="0" lang="en-US" sz="2800" b="1" i="0" u="none" strike="noStrike" kern="1200" cap="none" spc="0" normalizeH="0" baseline="0" noProof="0">
                <a:ln>
                  <a:noFill/>
                </a:ln>
                <a:solidFill>
                  <a:srgbClr val="3333CC"/>
                </a:solidFill>
                <a:effectLst/>
                <a:uLnTx/>
                <a:uFillTx/>
                <a:latin typeface="Arial" charset="0"/>
                <a:ea typeface="ＭＳ Ｐゴシック" charset="0"/>
                <a:cs typeface="+mn-cs"/>
              </a:rPr>
              <a:t> </a:t>
            </a:r>
            <a:r>
              <a:rPr kumimoji="0" lang="zh-CN" altLang="en-US" sz="2800" b="1" i="0" u="none" strike="noStrike" kern="1200" cap="none" spc="0" normalizeH="0" baseline="0" noProof="0">
                <a:ln>
                  <a:noFill/>
                </a:ln>
                <a:solidFill>
                  <a:srgbClr val="3333CC"/>
                </a:solidFill>
                <a:effectLst/>
                <a:uLnTx/>
                <a:uFillTx/>
                <a:latin typeface="Arial" charset="0"/>
                <a:ea typeface="SimSun" charset="0"/>
                <a:cs typeface="SimSun" charset="0"/>
              </a:rPr>
              <a:t>必须让神带领</a:t>
            </a:r>
            <a:endParaRPr kumimoji="0" lang="en-US" sz="24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在艰巨的情况（洪水泛滥）中，神的同在确保胜利。</a:t>
            </a: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en-US" sz="2800" b="1" i="0" u="none" strike="noStrike" kern="1200" cap="none" spc="0" normalizeH="0" baseline="0" noProof="0">
                <a:ln>
                  <a:noFill/>
                </a:ln>
                <a:solidFill>
                  <a:srgbClr val="3333CC"/>
                </a:solidFill>
                <a:effectLst/>
                <a:uLnTx/>
                <a:uFillTx/>
                <a:latin typeface="Arial" charset="0"/>
                <a:ea typeface="ＭＳ Ｐゴシック" charset="0"/>
                <a:cs typeface="+mn-cs"/>
              </a:rPr>
              <a:t> </a:t>
            </a:r>
            <a:r>
              <a:rPr kumimoji="0" lang="zh-CN" altLang="en-US" sz="2800" b="1" i="0" u="none" strike="noStrike" kern="1200" cap="none" spc="0" normalizeH="0" baseline="0" noProof="0">
                <a:ln>
                  <a:noFill/>
                </a:ln>
                <a:solidFill>
                  <a:srgbClr val="3333CC"/>
                </a:solidFill>
                <a:effectLst/>
                <a:uLnTx/>
                <a:uFillTx/>
                <a:latin typeface="Arial" charset="0"/>
                <a:ea typeface="SimSun" charset="0"/>
                <a:cs typeface="SimSun" charset="0"/>
              </a:rPr>
              <a:t>需要自我提醒，也提醒他人神的信实</a:t>
            </a:r>
            <a:endParaRPr kumimoji="0" lang="en-US" sz="28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数算神的恩典和见证他的作为</a:t>
            </a:r>
            <a:r>
              <a:rPr kumimoji="0" lang="en-US" altLang="zh-CN" sz="2600" b="0"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“立石为纪”</a:t>
            </a:r>
            <a:endParaRPr kumimoji="0" lang="en-US" altLang="zh-CN" sz="2600" b="0" i="0" u="none" strike="noStrike" kern="1200" cap="none" spc="0" normalizeH="0" baseline="0" noProof="0">
              <a:ln>
                <a:noFill/>
              </a:ln>
              <a:solidFill>
                <a:srgbClr val="000000"/>
              </a:solidFill>
              <a:effectLst/>
              <a:uLnTx/>
              <a:uFillTx/>
              <a:latin typeface="Times New Roman" charset="0"/>
              <a:ea typeface="SimSun" charset="0"/>
              <a:cs typeface="SimSun" charset="0"/>
            </a:endParaRPr>
          </a:p>
          <a:p>
            <a:pPr marL="0" marR="0" lvl="0" indent="0" algn="just" defTabSz="914400" rtl="0" eaLnBrk="1" fontAlgn="base" latinLnBrk="0" hangingPunct="1">
              <a:lnSpc>
                <a:spcPct val="100000"/>
              </a:lnSpc>
              <a:spcBef>
                <a:spcPct val="0"/>
              </a:spcBef>
              <a:spcAft>
                <a:spcPct val="0"/>
              </a:spcAft>
              <a:buClr>
                <a:srgbClr val="FF00FF"/>
              </a:buClr>
              <a:buSzTx/>
              <a:buFontTx/>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5779" name="Rectangle 3"/>
          <p:cNvSpPr>
            <a:spLocks noGrp="1" noChangeArrowheads="1"/>
          </p:cNvSpPr>
          <p:nvPr>
            <p:ph type="title"/>
          </p:nvPr>
        </p:nvSpPr>
        <p:spPr>
          <a:xfrm>
            <a:off x="1371600" y="304800"/>
            <a:ext cx="7772400" cy="1143000"/>
          </a:xfrm>
        </p:spPr>
        <p:txBody>
          <a:bodyPr/>
          <a:lstStyle/>
          <a:p>
            <a:pPr eaLnBrk="1" hangingPunct="1"/>
            <a:r>
              <a:rPr lang="zh-CN" altLang="en-US" sz="4800">
                <a:solidFill>
                  <a:srgbClr val="FFFF00"/>
                </a:solidFill>
                <a:latin typeface="Broadway BT" charset="0"/>
                <a:ea typeface="SimSun" charset="0"/>
                <a:cs typeface="SimSun" charset="0"/>
              </a:rPr>
              <a:t>关键功课</a:t>
            </a:r>
            <a:endParaRPr lang="en-US" sz="4800">
              <a:solidFill>
                <a:srgbClr val="FFFF00"/>
              </a:solidFill>
              <a:latin typeface="Broadway BT" charset="0"/>
            </a:endParaRPr>
          </a:p>
        </p:txBody>
      </p:sp>
      <p:pic>
        <p:nvPicPr>
          <p:cNvPr id="75780" name="Picture 4"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639888" cy="1676400"/>
          </a:xfrm>
        </p:spPr>
      </p:pic>
    </p:spTree>
    <p:extLst>
      <p:ext uri="{BB962C8B-B14F-4D97-AF65-F5344CB8AC3E}">
        <p14:creationId xmlns:p14="http://schemas.microsoft.com/office/powerpoint/2010/main" val="1972998621"/>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3783" name="Text Box 7" descr="Parchment"/>
          <p:cNvSpPr txBox="1">
            <a:spLocks noChangeArrowheads="1"/>
          </p:cNvSpPr>
          <p:nvPr/>
        </p:nvSpPr>
        <p:spPr bwMode="auto">
          <a:xfrm>
            <a:off x="1219200" y="5562600"/>
            <a:ext cx="7543800" cy="92392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rPr>
              <a:t>  </a:t>
            </a:r>
            <a:r>
              <a:rPr kumimoji="0" lang="zh-CN" altLang="en-US" sz="2600" b="1" i="0" u="none" strike="noStrike" kern="1200" cap="none" spc="0" normalizeH="0" baseline="0" noProof="0">
                <a:ln>
                  <a:noFill/>
                </a:ln>
                <a:solidFill>
                  <a:srgbClr val="3333CC"/>
                </a:solidFill>
                <a:effectLst/>
                <a:uLnTx/>
                <a:uFillTx/>
                <a:latin typeface="Arial" charset="0"/>
                <a:ea typeface="SimSun" charset="0"/>
                <a:cs typeface="SimSun" charset="0"/>
              </a:rPr>
              <a:t>神是唯一的拯救者与供应者</a:t>
            </a:r>
            <a:r>
              <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rPr>
              <a:t>  </a:t>
            </a:r>
          </a:p>
          <a:p>
            <a:pPr marL="0" marR="0" lvl="0" indent="0" algn="r"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ja-JP" alt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zh-CN" altLang="en-US" sz="2400" b="1" i="0" u="none" strike="noStrike" kern="1200" cap="none" spc="0" normalizeH="0" baseline="0" noProof="0">
                <a:ln>
                  <a:noFill/>
                </a:ln>
                <a:solidFill>
                  <a:srgbClr val="000000"/>
                </a:solidFill>
                <a:effectLst/>
                <a:uLnTx/>
                <a:uFillTx/>
                <a:latin typeface="Comic Sans MS" charset="0"/>
                <a:ea typeface="SimSun" charset="0"/>
                <a:cs typeface="SimSun" charset="0"/>
              </a:rPr>
              <a:t>他 们 吃 了 那 地 的 出 产 </a:t>
            </a:r>
            <a:r>
              <a:rPr kumimoji="0" 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ja-JP" alt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en-US" sz="1800" b="0" i="1"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zh-CN" altLang="en-US" sz="1800" b="0" i="1" u="none" strike="noStrike" kern="1200" cap="none" spc="0" normalizeH="0" baseline="0" noProof="0">
                <a:ln>
                  <a:noFill/>
                </a:ln>
                <a:solidFill>
                  <a:srgbClr val="000000"/>
                </a:solidFill>
                <a:effectLst/>
                <a:uLnTx/>
                <a:uFillTx/>
                <a:latin typeface="Comic Sans MS" charset="0"/>
                <a:ea typeface="SimSun" charset="0"/>
                <a:cs typeface="SimSun" charset="0"/>
              </a:rPr>
              <a:t>书</a:t>
            </a:r>
            <a:r>
              <a:rPr kumimoji="0" lang="en-US" sz="1800" b="0" i="1" u="none" strike="noStrike" kern="1200" cap="none" spc="0" normalizeH="0" baseline="0" noProof="0">
                <a:ln>
                  <a:noFill/>
                </a:ln>
                <a:solidFill>
                  <a:srgbClr val="000000"/>
                </a:solidFill>
                <a:effectLst/>
                <a:uLnTx/>
                <a:uFillTx/>
                <a:latin typeface="Comic Sans MS" charset="0"/>
                <a:ea typeface="ＭＳ Ｐゴシック" charset="0"/>
                <a:cs typeface="+mn-cs"/>
              </a:rPr>
              <a:t> 5:11-12 )</a:t>
            </a:r>
          </a:p>
        </p:txBody>
      </p:sp>
      <p:sp>
        <p:nvSpPr>
          <p:cNvPr id="203778" name="Text Box 2" descr="Parchment"/>
          <p:cNvSpPr txBox="1">
            <a:spLocks noChangeArrowheads="1"/>
          </p:cNvSpPr>
          <p:nvPr/>
        </p:nvSpPr>
        <p:spPr bwMode="auto">
          <a:xfrm>
            <a:off x="1600200" y="914400"/>
            <a:ext cx="7086600" cy="8921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rPr>
              <a:t>  </a:t>
            </a:r>
            <a:r>
              <a:rPr kumimoji="0" lang="zh-CN" altLang="en-US" sz="2600" b="1" i="0" u="none" strike="noStrike" kern="1200" cap="none" spc="0" normalizeH="0" baseline="0" noProof="0">
                <a:ln>
                  <a:noFill/>
                </a:ln>
                <a:solidFill>
                  <a:srgbClr val="3333CC"/>
                </a:solidFill>
                <a:effectLst/>
                <a:uLnTx/>
                <a:uFillTx/>
                <a:latin typeface="Arial" charset="0"/>
                <a:ea typeface="SimSun" charset="0"/>
                <a:cs typeface="SimSun" charset="0"/>
              </a:rPr>
              <a:t>须要为了神的旨意而分别为圣</a:t>
            </a:r>
            <a:endParaRPr kumimoji="0" lang="en-US" altLang="zh-CN" sz="2600" b="1" i="0" u="none" strike="noStrike" kern="1200" cap="none" spc="0" normalizeH="0" baseline="0" noProof="0">
              <a:ln>
                <a:noFill/>
              </a:ln>
              <a:solidFill>
                <a:srgbClr val="3333CC"/>
              </a:solidFill>
              <a:effectLst/>
              <a:uLnTx/>
              <a:uFillTx/>
              <a:latin typeface="Arial" charset="0"/>
              <a:ea typeface="SimSun" charset="0"/>
              <a:cs typeface="SimSun" charset="0"/>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None/>
              <a:tabLst/>
              <a:defRPr/>
            </a:pPr>
            <a:r>
              <a:rPr kumimoji="0" lang="en-US" altLang="zh-CN" sz="26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割礼</a:t>
            </a: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6804" name="Rectangle 3"/>
          <p:cNvSpPr>
            <a:spLocks noGrp="1" noChangeArrowheads="1"/>
          </p:cNvSpPr>
          <p:nvPr>
            <p:ph type="title"/>
          </p:nvPr>
        </p:nvSpPr>
        <p:spPr>
          <a:xfrm>
            <a:off x="2209800" y="-76200"/>
            <a:ext cx="6019800" cy="990600"/>
          </a:xfrm>
          <a:noFill/>
        </p:spPr>
        <p:txBody>
          <a:bodyPr/>
          <a:lstStyle/>
          <a:p>
            <a:pPr eaLnBrk="1" hangingPunct="1"/>
            <a:r>
              <a:rPr lang="zh-CN" altLang="en-US" sz="4800">
                <a:solidFill>
                  <a:srgbClr val="FFFF00"/>
                </a:solidFill>
                <a:latin typeface="Broadway BT" charset="0"/>
                <a:ea typeface="SimSun" charset="0"/>
                <a:cs typeface="SimSun" charset="0"/>
              </a:rPr>
              <a:t>关键功课</a:t>
            </a:r>
            <a:endParaRPr lang="en-US" sz="4800">
              <a:solidFill>
                <a:srgbClr val="FFFF00"/>
              </a:solidFill>
              <a:latin typeface="Broadway BT" charset="0"/>
            </a:endParaRPr>
          </a:p>
        </p:txBody>
      </p:sp>
      <p:sp>
        <p:nvSpPr>
          <p:cNvPr id="203780" name="AutoShape 4"/>
          <p:cNvSpPr>
            <a:spLocks noChangeArrowheads="1"/>
          </p:cNvSpPr>
          <p:nvPr/>
        </p:nvSpPr>
        <p:spPr bwMode="auto">
          <a:xfrm rot="-606059">
            <a:off x="2743200" y="1905000"/>
            <a:ext cx="5105400" cy="3733800"/>
          </a:xfrm>
          <a:prstGeom prst="upDownArrowCallout">
            <a:avLst>
              <a:gd name="adj1" fmla="val 46237"/>
              <a:gd name="adj2" fmla="val 37760"/>
              <a:gd name="adj3" fmla="val 11861"/>
              <a:gd name="adj4" fmla="val 50000"/>
            </a:avLst>
          </a:prstGeom>
          <a:solidFill>
            <a:srgbClr val="00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Narrow" charset="0"/>
                <a:ea typeface="SimSun" charset="0"/>
                <a:cs typeface="SimSun" charset="0"/>
              </a:rPr>
              <a:t>神信守与</a:t>
            </a:r>
            <a:r>
              <a:rPr kumimoji="0" lang="zh-CN" altLang="en-US" sz="2800" b="1" i="0" u="none" strike="noStrike" kern="1200" cap="none" spc="0" normalizeH="0" baseline="0" noProof="0" dirty="0">
                <a:ln>
                  <a:noFill/>
                </a:ln>
                <a:solidFill>
                  <a:srgbClr val="FFFF00"/>
                </a:solidFill>
                <a:effectLst/>
                <a:uLnTx/>
                <a:uFillTx/>
                <a:latin typeface="Arial Narrow" charset="0"/>
                <a:ea typeface="SimSun" charset="0"/>
                <a:cs typeface="SimSun" charset="0"/>
              </a:rPr>
              <a:t>亚伯拉罕所立的约</a:t>
            </a:r>
            <a:endParaRPr kumimoji="0" lang="en-US" altLang="zh-CN" sz="2800" b="1" i="0" u="none" strike="noStrike" kern="1200" cap="none" spc="0" normalizeH="0" baseline="0" noProof="0" dirty="0">
              <a:ln>
                <a:noFill/>
              </a:ln>
              <a:solidFill>
                <a:srgbClr val="FFFF00"/>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mn-cs"/>
              </a:rPr>
              <a:t>..</a:t>
            </a:r>
            <a:r>
              <a:rPr kumimoji="0" lang="zh-CN" altLang="en-US" sz="2800" b="0" i="0" u="none" strike="noStrike" kern="1200" cap="none" spc="0" normalizeH="0" baseline="0" noProof="0" dirty="0">
                <a:ln>
                  <a:noFill/>
                </a:ln>
                <a:solidFill>
                  <a:srgbClr val="000000"/>
                </a:solidFill>
                <a:effectLst/>
                <a:uLnTx/>
                <a:uFillTx/>
                <a:latin typeface="Comic Sans MS" charset="0"/>
                <a:ea typeface="SimSun" charset="0"/>
                <a:cs typeface="SimSun" charset="0"/>
              </a:rPr>
              <a:t> </a:t>
            </a:r>
            <a:r>
              <a:rPr kumimoji="0" lang="zh-CN" altLang="en-US" sz="2800" b="0" i="0" u="none" strike="noStrike" kern="1200" cap="none" spc="0" normalizeH="0" baseline="0" noProof="0" dirty="0">
                <a:ln>
                  <a:noFill/>
                </a:ln>
                <a:solidFill>
                  <a:srgbClr val="FFFFFF"/>
                </a:solidFill>
                <a:effectLst/>
                <a:uLnTx/>
                <a:uFillTx/>
                <a:latin typeface="Comic Sans MS" charset="0"/>
                <a:ea typeface="SimSun" charset="0"/>
                <a:cs typeface="SimSun" charset="0"/>
              </a:rPr>
              <a:t>我 必 叫 你 成 为 大 国 ， </a:t>
            </a:r>
            <a:endParaRPr kumimoji="0" lang="en-US" altLang="zh-CN" sz="2800" b="0" i="0" u="none" strike="noStrike" kern="1200" cap="none" spc="0" normalizeH="0" baseline="0" noProof="0" dirty="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Comic Sans MS" charset="0"/>
                <a:ea typeface="SimSun" charset="0"/>
                <a:cs typeface="SimSun" charset="0"/>
              </a:rPr>
              <a:t>我 必 赐 福 给 你 </a:t>
            </a:r>
            <a:r>
              <a:rPr kumimoji="0" lang="en-US" sz="2800" b="1" i="1" u="none" strike="noStrike" kern="1200" cap="none" spc="0" normalizeH="0" baseline="0" noProof="0" dirty="0">
                <a:ln>
                  <a:noFill/>
                </a:ln>
                <a:solidFill>
                  <a:srgbClr val="FFFFFF"/>
                </a:solidFill>
                <a:effectLst/>
                <a:uLnTx/>
                <a:uFillTx/>
                <a:latin typeface="Arial Narrow" charset="0"/>
                <a:ea typeface="ＭＳ Ｐゴシック" charset="0"/>
                <a:cs typeface="+mn-cs"/>
              </a:rPr>
              <a:t>(</a:t>
            </a:r>
            <a:r>
              <a:rPr kumimoji="0" lang="zh-CN" altLang="en-US" sz="2800" b="1" i="1" u="none" strike="noStrike" kern="1200" cap="none" spc="0" normalizeH="0" baseline="0" noProof="0" dirty="0">
                <a:ln>
                  <a:noFill/>
                </a:ln>
                <a:solidFill>
                  <a:srgbClr val="FFFFFF"/>
                </a:solidFill>
                <a:effectLst/>
                <a:uLnTx/>
                <a:uFillTx/>
                <a:latin typeface="Arial Narrow" charset="0"/>
                <a:ea typeface="SimSun" charset="0"/>
                <a:cs typeface="SimSun" charset="0"/>
              </a:rPr>
              <a:t>创</a:t>
            </a:r>
            <a:r>
              <a:rPr kumimoji="0" lang="en-US" sz="2800" b="1" i="1" u="none" strike="noStrike" kern="1200" cap="none" spc="0" normalizeH="0" baseline="0" noProof="0" dirty="0">
                <a:ln>
                  <a:noFill/>
                </a:ln>
                <a:solidFill>
                  <a:srgbClr val="FFFFFF"/>
                </a:solidFill>
                <a:effectLst/>
                <a:uLnTx/>
                <a:uFillTx/>
                <a:latin typeface="Arial Narrow" charset="0"/>
                <a:ea typeface="ＭＳ Ｐゴシック" charset="0"/>
                <a:cs typeface="+mn-cs"/>
              </a:rPr>
              <a:t> 12:1-3)</a:t>
            </a:r>
          </a:p>
        </p:txBody>
      </p:sp>
      <p:pic>
        <p:nvPicPr>
          <p:cNvPr id="76806" name="Picture 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1416050" cy="1447800"/>
          </a:xfrm>
        </p:spPr>
      </p:pic>
    </p:spTree>
    <p:extLst>
      <p:ext uri="{BB962C8B-B14F-4D97-AF65-F5344CB8AC3E}">
        <p14:creationId xmlns:p14="http://schemas.microsoft.com/office/powerpoint/2010/main" val="3665349044"/>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box(in)">
                                      <p:cBhvr>
                                        <p:cTn id="7" dur="500"/>
                                        <p:tgtEl>
                                          <p:spTgt spid="20377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203780"/>
                                        </p:tgtEl>
                                        <p:attrNameLst>
                                          <p:attrName>style.visibility</p:attrName>
                                        </p:attrNameLst>
                                      </p:cBhvr>
                                      <p:to>
                                        <p:strVal val="visible"/>
                                      </p:to>
                                    </p:set>
                                    <p:anim calcmode="lin" valueType="num">
                                      <p:cBhvr>
                                        <p:cTn id="12" dur="500" fill="hold"/>
                                        <p:tgtEl>
                                          <p:spTgt spid="20378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0378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0378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3783"/>
                                        </p:tgtEl>
                                        <p:attrNameLst>
                                          <p:attrName>style.visibility</p:attrName>
                                        </p:attrNameLst>
                                      </p:cBhvr>
                                      <p:to>
                                        <p:strVal val="visible"/>
                                      </p:to>
                                    </p:set>
                                    <p:animEffect transition="in" filter="box(in)">
                                      <p:cBhvr>
                                        <p:cTn id="20" dur="5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78" grpId="0" animBg="1"/>
      <p:bldP spid="20378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免费获取这讲解</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a:t>
            </a:r>
            <a:r>
              <a:rPr lang="zh-CN" altLang="en-US" sz="2800" b="1">
                <a:solidFill>
                  <a:srgbClr val="FFFFFF"/>
                </a:solidFill>
                <a:latin typeface="Arial" charset="0"/>
                <a:ea typeface="SimSun" charset="0"/>
                <a:cs typeface="SimSun" charset="0"/>
              </a:rPr>
              <a:t>全书讲道链</a:t>
            </a:r>
            <a:r>
              <a:rPr lang="zh-CN" altLang="en-US" sz="2800" b="1" dirty="0">
                <a:solidFill>
                  <a:srgbClr val="FFFFFF"/>
                </a:solidFill>
                <a:latin typeface="Arial" charset="0"/>
                <a:ea typeface="SimSun" charset="0"/>
                <a:cs typeface="SimSun" charset="0"/>
              </a:rPr>
              <a:t>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5071130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0" y="1140220"/>
            <a:ext cx="9144000" cy="6035040"/>
          </a:xfrm>
          <a:prstGeom prst="rect">
            <a:avLst/>
          </a:prstGeom>
        </p:spPr>
      </p:pic>
    </p:spTree>
    <p:extLst>
      <p:ext uri="{BB962C8B-B14F-4D97-AF65-F5344CB8AC3E}">
        <p14:creationId xmlns:p14="http://schemas.microsoft.com/office/powerpoint/2010/main" val="161609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048"/>
          </a:xfrm>
          <a:prstGeom prst="rect">
            <a:avLst/>
          </a:prstGeom>
        </p:spPr>
      </p:pic>
      <p:sp>
        <p:nvSpPr>
          <p:cNvPr id="900098" name="Rectangle 2"/>
          <p:cNvSpPr>
            <a:spLocks noGrp="1" noChangeArrowheads="1"/>
          </p:cNvSpPr>
          <p:nvPr>
            <p:ph type="ctrTitle"/>
          </p:nvPr>
        </p:nvSpPr>
        <p:spPr>
          <a:xfrm>
            <a:off x="0" y="232008"/>
            <a:ext cx="9144000" cy="769349"/>
          </a:xfrm>
          <a:effectLst/>
          <a:extLst/>
        </p:spPr>
        <p:txBody>
          <a:bodyPr/>
          <a:lstStyle/>
          <a:p>
            <a:pPr>
              <a:defRPr/>
            </a:pPr>
            <a:r>
              <a:rPr lang="en-US" sz="5400" b="1" dirty="0">
                <a:solidFill>
                  <a:srgbClr val="000000"/>
                </a:solidFill>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08672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94291" y="1247224"/>
            <a:ext cx="7749709" cy="1233125"/>
          </a:xfrm>
          <a:effectLst/>
          <a:extLst/>
        </p:spPr>
        <p:txBody>
          <a:bodyPr/>
          <a:lstStyle/>
          <a:p>
            <a:pPr algn="l">
              <a:defRPr/>
            </a:pPr>
            <a:r>
              <a:rPr lang="en-US" sz="7200" b="1" dirty="0">
                <a:effectLst/>
                <a:latin typeface="Times New Roman"/>
                <a:ea typeface="ＭＳ Ｐゴシック" charset="0"/>
                <a:cs typeface="Times New Roman"/>
              </a:rPr>
              <a:t>Discouragement.</a:t>
            </a:r>
          </a:p>
        </p:txBody>
      </p:sp>
      <p:sp>
        <p:nvSpPr>
          <p:cNvPr id="3" name="Rectangle 2"/>
          <p:cNvSpPr txBox="1">
            <a:spLocks noChangeArrowheads="1"/>
          </p:cNvSpPr>
          <p:nvPr/>
        </p:nvSpPr>
        <p:spPr bwMode="auto">
          <a:xfrm>
            <a:off x="2664348" y="1256280"/>
            <a:ext cx="6436659" cy="1233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dirty="0">
                <a:solidFill>
                  <a:srgbClr val="FFFF00"/>
                </a:solidFill>
                <a:effectLst/>
                <a:latin typeface="Times New Roman"/>
                <a:ea typeface="ＭＳ Ｐゴシック" charset="0"/>
                <a:cs typeface="Times New Roman"/>
              </a:rPr>
              <a:t>courage</a:t>
            </a:r>
          </a:p>
        </p:txBody>
      </p:sp>
      <p:sp>
        <p:nvSpPr>
          <p:cNvPr id="2" name="Rectangle 1"/>
          <p:cNvSpPr/>
          <p:nvPr/>
        </p:nvSpPr>
        <p:spPr bwMode="auto">
          <a:xfrm>
            <a:off x="2788584" y="1693422"/>
            <a:ext cx="3095998" cy="77312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399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urageous - Carjacking - WingClips HIG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8838"/>
            <a:ext cx="9144000" cy="5138737"/>
          </a:xfrm>
          <a:prstGeom prst="rect">
            <a:avLst/>
          </a:prstGeom>
        </p:spPr>
      </p:pic>
      <p:sp>
        <p:nvSpPr>
          <p:cNvPr id="900098" name="Rectangle 2"/>
          <p:cNvSpPr>
            <a:spLocks noGrp="1" noChangeArrowheads="1"/>
          </p:cNvSpPr>
          <p:nvPr>
            <p:ph type="ctrTitle"/>
          </p:nvPr>
        </p:nvSpPr>
        <p:spPr>
          <a:xfrm>
            <a:off x="0" y="0"/>
            <a:ext cx="9144000" cy="110445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Courageous (The Movie)</a:t>
            </a:r>
          </a:p>
        </p:txBody>
      </p:sp>
    </p:spTree>
    <p:extLst>
      <p:ext uri="{BB962C8B-B14F-4D97-AF65-F5344CB8AC3E}">
        <p14:creationId xmlns:p14="http://schemas.microsoft.com/office/powerpoint/2010/main" val="78437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Courageous (The Movie)</a:t>
            </a:r>
          </a:p>
        </p:txBody>
      </p:sp>
      <p:pic>
        <p:nvPicPr>
          <p:cNvPr id="3" name="Picture 2"/>
          <p:cNvPicPr>
            <a:picLocks noChangeAspect="1"/>
          </p:cNvPicPr>
          <p:nvPr/>
        </p:nvPicPr>
        <p:blipFill>
          <a:blip r:embed="rId3"/>
          <a:stretch>
            <a:fillRect/>
          </a:stretch>
        </p:blipFill>
        <p:spPr>
          <a:xfrm>
            <a:off x="0" y="935914"/>
            <a:ext cx="9144000" cy="5715000"/>
          </a:xfrm>
          <a:prstGeom prst="rect">
            <a:avLst/>
          </a:prstGeom>
        </p:spPr>
      </p:pic>
    </p:spTree>
    <p:extLst>
      <p:ext uri="{BB962C8B-B14F-4D97-AF65-F5344CB8AC3E}">
        <p14:creationId xmlns:p14="http://schemas.microsoft.com/office/powerpoint/2010/main" val="214260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00098" name="Rectangle 2"/>
          <p:cNvSpPr>
            <a:spLocks noGrp="1" noChangeArrowheads="1"/>
          </p:cNvSpPr>
          <p:nvPr>
            <p:ph type="ctrTitle"/>
          </p:nvPr>
        </p:nvSpPr>
        <p:spPr>
          <a:xfrm>
            <a:off x="0" y="0"/>
            <a:ext cx="9144000" cy="186377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need courage </a:t>
            </a:r>
            <a:r>
              <a:rPr lang="en-US" sz="6600" b="1" i="1" dirty="0">
                <a:effectLst>
                  <a:glow rad="127000">
                    <a:schemeClr val="tx1"/>
                  </a:glow>
                </a:effectLst>
                <a:latin typeface="Arial" charset="0"/>
                <a:ea typeface="ＭＳ Ｐゴシック" charset="0"/>
                <a:cs typeface="ＭＳ Ｐゴシック" charset="0"/>
              </a:rPr>
              <a:t>today?</a:t>
            </a:r>
          </a:p>
        </p:txBody>
      </p:sp>
    </p:spTree>
    <p:extLst>
      <p:ext uri="{BB962C8B-B14F-4D97-AF65-F5344CB8AC3E}">
        <p14:creationId xmlns:p14="http://schemas.microsoft.com/office/powerpoint/2010/main" val="83792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6433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74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Starting a School in 1992</a:t>
            </a: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88" y="121427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058631" y="0"/>
            <a:ext cx="5292441"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a:solidFill>
                  <a:srgbClr val="000000"/>
                </a:solidFill>
              </a:rPr>
              <a:t>no money</a:t>
            </a:r>
            <a:br>
              <a:rPr lang="en-US" b="1">
                <a:solidFill>
                  <a:srgbClr val="000000"/>
                </a:solidFill>
              </a:rPr>
            </a:br>
            <a:r>
              <a:rPr lang="en-US" b="1">
                <a:solidFill>
                  <a:srgbClr val="000000"/>
                </a:solidFill>
              </a:rPr>
              <a:t>no backers</a:t>
            </a:r>
            <a:br>
              <a:rPr lang="en-US" b="1">
                <a:solidFill>
                  <a:srgbClr val="000000"/>
                </a:solidFill>
              </a:rPr>
            </a:br>
            <a:r>
              <a:rPr lang="en-US" b="1">
                <a:solidFill>
                  <a:srgbClr val="000000"/>
                </a:solidFill>
              </a:rPr>
              <a:t>no parents</a:t>
            </a:r>
            <a:br>
              <a:rPr lang="en-US" b="1">
                <a:solidFill>
                  <a:srgbClr val="000000"/>
                </a:solidFill>
              </a:rPr>
            </a:br>
            <a:r>
              <a:rPr lang="en-US" b="1">
                <a:solidFill>
                  <a:srgbClr val="000000"/>
                </a:solidFill>
              </a:rPr>
              <a:t>no teachers</a:t>
            </a:r>
            <a:br>
              <a:rPr lang="en-US" b="1">
                <a:solidFill>
                  <a:srgbClr val="000000"/>
                </a:solidFill>
              </a:rPr>
            </a:br>
            <a:r>
              <a:rPr lang="en-US" b="1">
                <a:solidFill>
                  <a:srgbClr val="000000"/>
                </a:solidFill>
              </a:rPr>
              <a:t>no principal</a:t>
            </a:r>
            <a:br>
              <a:rPr lang="en-US" b="1">
                <a:solidFill>
                  <a:srgbClr val="000000"/>
                </a:solidFill>
              </a:rPr>
            </a:br>
            <a:r>
              <a:rPr lang="en-US" b="1">
                <a:solidFill>
                  <a:srgbClr val="000000"/>
                </a:solidFill>
              </a:rPr>
              <a:t>no campus</a:t>
            </a:r>
            <a:r>
              <a:rPr lang="en-SG" b="1">
                <a:solidFill>
                  <a:srgbClr val="000000"/>
                </a:solidFill>
              </a:rPr>
              <a:t> </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8486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5409"/>
          <a:stretch/>
        </p:blipFill>
        <p:spPr>
          <a:xfrm>
            <a:off x="0" y="0"/>
            <a:ext cx="9144000" cy="6895532"/>
          </a:xfrm>
          <a:prstGeom prst="rect">
            <a:avLst/>
          </a:prstGeom>
        </p:spPr>
      </p:pic>
      <p:sp>
        <p:nvSpPr>
          <p:cNvPr id="900098" name="Rectangle 2"/>
          <p:cNvSpPr>
            <a:spLocks noGrp="1" noChangeArrowheads="1"/>
          </p:cNvSpPr>
          <p:nvPr>
            <p:ph type="ctrTitle"/>
          </p:nvPr>
        </p:nvSpPr>
        <p:spPr>
          <a:xfrm>
            <a:off x="-124244" y="232008"/>
            <a:ext cx="3685900" cy="6118631"/>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gain </a:t>
            </a:r>
            <a:r>
              <a:rPr lang="en-US" sz="4800" b="1" dirty="0">
                <a:solidFill>
                  <a:srgbClr val="FFFF00"/>
                </a:solidFill>
                <a:effectLst>
                  <a:glow rad="127000">
                    <a:schemeClr val="tx1"/>
                  </a:glow>
                </a:effectLst>
                <a:latin typeface="Arial" charset="0"/>
                <a:ea typeface="ＭＳ Ｐゴシック" charset="0"/>
                <a:cs typeface="ＭＳ Ｐゴシック" charset="0"/>
              </a:rPr>
              <a:t>courage</a:t>
            </a:r>
            <a:r>
              <a:rPr lang="en-US" sz="4800" b="1" dirty="0">
                <a:effectLst>
                  <a:glow rad="127000">
                    <a:schemeClr val="tx1"/>
                  </a:glow>
                </a:effectLst>
                <a:latin typeface="Arial" charset="0"/>
                <a:ea typeface="ＭＳ Ｐゴシック" charset="0"/>
                <a:cs typeface="ＭＳ Ｐゴシック" charset="0"/>
              </a:rPr>
              <a:t> that enables you to do God’s will? </a:t>
            </a:r>
          </a:p>
        </p:txBody>
      </p:sp>
    </p:spTree>
    <p:extLst>
      <p:ext uri="{BB962C8B-B14F-4D97-AF65-F5344CB8AC3E}">
        <p14:creationId xmlns:p14="http://schemas.microsoft.com/office/powerpoint/2010/main" val="1454601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pic>
        <p:nvPicPr>
          <p:cNvPr id="261122" name="Picture 7" descr="joshua_jericho_bible_hero_pos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WordArt 7"/>
          <p:cNvSpPr>
            <a:spLocks noChangeArrowheads="1" noChangeShapeType="1" noTextEdit="1"/>
          </p:cNvSpPr>
          <p:nvPr/>
        </p:nvSpPr>
        <p:spPr bwMode="auto">
          <a:xfrm>
            <a:off x="4572000" y="105273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algn="ctr" defTabSz="914400" fontAlgn="base">
              <a:spcBef>
                <a:spcPct val="0"/>
              </a:spcBef>
              <a:spcAft>
                <a:spcPct val="0"/>
              </a:spcAft>
              <a:defRPr/>
            </a:pPr>
            <a:r>
              <a:rPr 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rPr>
              <a:t>MISSION</a:t>
            </a:r>
          </a:p>
        </p:txBody>
      </p:sp>
      <p:sp>
        <p:nvSpPr>
          <p:cNvPr id="107526" name="WordArt 6"/>
          <p:cNvSpPr>
            <a:spLocks noChangeArrowheads="1" noChangeShapeType="1" noTextEdit="1"/>
          </p:cNvSpPr>
          <p:nvPr/>
        </p:nvSpPr>
        <p:spPr bwMode="auto">
          <a:xfrm rot="277281">
            <a:off x="1981200" y="228600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algn="ctr" defTabSz="914400" fontAlgn="base">
              <a:spcBef>
                <a:spcPct val="0"/>
              </a:spcBef>
              <a:spcAft>
                <a:spcPct val="0"/>
              </a:spcAft>
            </a:pPr>
            <a:r>
              <a:rPr lang="en-US" sz="3600" kern="10">
                <a:ln w="9525">
                  <a:round/>
                  <a:headEnd/>
                  <a:tailEnd/>
                </a:ln>
                <a:gradFill rotWithShape="1">
                  <a:gsLst>
                    <a:gs pos="0">
                      <a:srgbClr val="FFE701"/>
                    </a:gs>
                    <a:gs pos="100000">
                      <a:srgbClr val="FE3E02"/>
                    </a:gs>
                  </a:gsLst>
                  <a:lin ang="5100000" scaled="1"/>
                </a:gradFill>
                <a:latin typeface="Impact"/>
                <a:ea typeface="Impact"/>
                <a:cs typeface="Impact"/>
              </a:rPr>
              <a:t>IMPOSSIBLE</a:t>
            </a:r>
          </a:p>
        </p:txBody>
      </p:sp>
      <p:sp>
        <p:nvSpPr>
          <p:cNvPr id="7" name="Title 6"/>
          <p:cNvSpPr>
            <a:spLocks noGrp="1"/>
          </p:cNvSpPr>
          <p:nvPr>
            <p:ph type="title" idx="4294967295"/>
          </p:nvPr>
        </p:nvSpPr>
        <p:spPr>
          <a:xfrm>
            <a:off x="4800600" y="4876800"/>
            <a:ext cx="4267200" cy="1143000"/>
          </a:xfrm>
        </p:spPr>
        <p:txBody>
          <a:bodyPr/>
          <a:lstStyle/>
          <a:p>
            <a:pPr>
              <a:defRPr/>
            </a:pPr>
            <a:r>
              <a:rPr lang="en-US" sz="6600" dirty="0">
                <a:latin typeface="Garamond" charset="0"/>
                <a:ea typeface="ＭＳ Ｐゴシック" charset="0"/>
                <a:cs typeface="ＭＳ Ｐゴシック" charset="0"/>
              </a:rPr>
              <a:t>JOSHUA</a:t>
            </a: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base">
              <a:spcBef>
                <a:spcPct val="0"/>
              </a:spcBef>
              <a:spcAft>
                <a:spcPct val="0"/>
              </a:spcAft>
              <a:defRPr/>
            </a:pPr>
            <a:r>
              <a:rPr lang="en-US" sz="1600" b="1" i="1" dirty="0">
                <a:solidFill>
                  <a:srgbClr val="E5E5FF"/>
                </a:solidFill>
                <a:effectLst>
                  <a:outerShdw blurRad="38100" dist="38100" dir="2700000" algn="tl">
                    <a:srgbClr val="000000"/>
                  </a:outerShdw>
                </a:effectLst>
                <a:latin typeface="Arial"/>
                <a:cs typeface="Arial"/>
              </a:rPr>
              <a:t>Dr. Rick Griffith, Singapore Bible College</a:t>
            </a:r>
          </a:p>
          <a:p>
            <a:pPr algn="ctr" defTabSz="914400" fontAlgn="base">
              <a:spcBef>
                <a:spcPct val="0"/>
              </a:spcBef>
              <a:spcAft>
                <a:spcPct val="0"/>
              </a:spcAft>
              <a:defRPr/>
            </a:pPr>
            <a:r>
              <a:rPr lang="en-US" sz="1600" b="1" i="1" dirty="0">
                <a:solidFill>
                  <a:srgbClr val="E5E5FF"/>
                </a:solidFill>
                <a:effectLst>
                  <a:outerShdw blurRad="38100" dist="38100" dir="2700000" algn="tl">
                    <a:srgbClr val="000000"/>
                  </a:outerShdw>
                </a:effectLst>
                <a:latin typeface="Arial"/>
                <a:cs typeface="Arial"/>
              </a:rPr>
              <a:t>BibleStudyDownloads.org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base">
              <a:spcBef>
                <a:spcPct val="0"/>
              </a:spcBef>
              <a:spcAft>
                <a:spcPct val="0"/>
              </a:spcAft>
              <a:defRPr/>
            </a:pPr>
            <a:r>
              <a:rPr lang="en-US" sz="3200" b="1" dirty="0">
                <a:solidFill>
                  <a:srgbClr val="E5E5FF"/>
                </a:solidFill>
                <a:effectLst>
                  <a:outerShdw blurRad="38100" dist="38100" dir="2700000" algn="tl">
                    <a:srgbClr val="000000"/>
                  </a:outerShdw>
                </a:effectLst>
                <a:latin typeface="Arial"/>
                <a:cs typeface="Arial"/>
              </a:rPr>
              <a:t>OCCUPATION</a:t>
            </a:r>
          </a:p>
        </p:txBody>
      </p:sp>
    </p:spTree>
    <p:extLst>
      <p:ext uri="{BB962C8B-B14F-4D97-AF65-F5344CB8AC3E}">
        <p14:creationId xmlns:p14="http://schemas.microsoft.com/office/powerpoint/2010/main" val="4287920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D34A"/>
                </a:solidFill>
                <a:effectLst/>
                <a:uLnTx/>
                <a:uFillTx/>
                <a:latin typeface="Times" charset="0"/>
                <a:ea typeface="宋体" charset="0"/>
                <a:cs typeface="宋体" charset="0"/>
              </a:rPr>
              <a:t> 历史</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D34A"/>
                </a:solidFill>
                <a:effectLst/>
                <a:uLnTx/>
                <a:uFillTx/>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r="519" b="1036"/>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民</a:t>
            </a:r>
            <a:r>
              <a:rPr kumimoji="0" lang="zh-CN" altLang="en-US" sz="1400" b="1" i="0" u="none" strike="noStrike" kern="1200" cap="none" spc="0" normalizeH="0" baseline="0" noProof="0">
                <a:ln>
                  <a:noFill/>
                </a:ln>
                <a:solidFill>
                  <a:srgbClr val="00DFCA"/>
                </a:solidFill>
                <a:effectLst/>
                <a:uLnTx/>
                <a:uFillTx/>
                <a:latin typeface="宋体" charset="0"/>
                <a:ea typeface="宋体" charset="0"/>
                <a:cs typeface="宋体" charset="0"/>
              </a:rPr>
              <a:t> </a:t>
            </a: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不会吧</a:t>
            </a:r>
            <a:r>
              <a:rPr kumimoji="0" lang="en-US" altLang="zh-CN" sz="7200" b="1" i="0" u="none" strike="noStrike" kern="1200" cap="none" spc="0" normalizeH="0" baseline="0" noProof="0">
                <a:ln>
                  <a:noFill/>
                </a:ln>
                <a:solidFill>
                  <a:srgbClr val="114FFB"/>
                </a:solidFill>
                <a:effectLst/>
                <a:uLnTx/>
                <a:uFillTx/>
                <a:latin typeface="Comic Sans MS"/>
                <a:ea typeface="方正舒体" charset="0"/>
                <a:cs typeface="方正舒体" charset="0"/>
              </a:rPr>
              <a:t>…</a:t>
            </a:r>
            <a:r>
              <a:rPr kumimoji="0" lang="en-US" altLang="zh-CN"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在此地</a:t>
            </a:r>
            <a:r>
              <a:rPr kumimoji="0" lang="en-US" altLang="zh-CN"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四十年</a:t>
            </a:r>
            <a:r>
              <a:rPr kumimoji="0" lang="en-US" altLang="zh-CN" sz="7200" b="1" i="0" u="none" strike="noStrike" kern="1200" cap="none" spc="0" normalizeH="0" baseline="0" noProof="0">
                <a:ln>
                  <a:noFill/>
                </a:ln>
                <a:solidFill>
                  <a:srgbClr val="114FFB"/>
                </a:solidFill>
                <a:effectLst/>
                <a:uLnTx/>
                <a:uFillTx/>
                <a:latin typeface="方正舒体" charset="0"/>
                <a:ea typeface="方正舒体" charset="0"/>
                <a:cs typeface="方正舒体" charset="0"/>
              </a:rPr>
              <a:t>?</a:t>
            </a:r>
            <a:r>
              <a:rPr kumimoji="0" lang="en-US" altLang="zh-CN" sz="7200" b="1" i="0" u="none" strike="noStrike" kern="1200" cap="none" spc="0" normalizeH="0" baseline="0" noProof="0">
                <a:ln>
                  <a:noFill/>
                </a:ln>
                <a:solidFill>
                  <a:srgbClr val="114FFB"/>
                </a:solidFill>
                <a:effectLst/>
                <a:uLnTx/>
                <a:uFillTx/>
                <a:latin typeface="Comic Sans MS" charset="0"/>
                <a:ea typeface="宋体" charset="0"/>
                <a:cs typeface="宋体" charset="0"/>
              </a:rPr>
              <a:t> </a:t>
            </a:r>
            <a:endParaRPr kumimoji="0" lang="en-US" altLang="zh-CN"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不会吧</a:t>
            </a:r>
            <a:r>
              <a:rPr kumimoji="0" lang="en-US" altLang="zh-CN" sz="7200" b="1" i="0" u="none" strike="noStrike" kern="1200" cap="none" spc="0" normalizeH="0" baseline="0" noProof="0">
                <a:ln>
                  <a:noFill/>
                </a:ln>
                <a:solidFill>
                  <a:srgbClr val="FF0000"/>
                </a:solidFill>
                <a:effectLst/>
                <a:uLnTx/>
                <a:uFillTx/>
                <a:latin typeface="Comic Sans MS"/>
                <a:ea typeface="方正舒体" charset="0"/>
                <a:cs typeface="方正舒体" charset="0"/>
              </a:rPr>
              <a:t>…</a:t>
            </a:r>
            <a:r>
              <a:rPr kumimoji="0" lang="en-US" altLang="zh-CN"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在此地</a:t>
            </a:r>
            <a:r>
              <a:rPr kumimoji="0" lang="en-US" altLang="zh-CN"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四十年</a:t>
            </a:r>
            <a:r>
              <a:rPr kumimoji="0" lang="en-US" altLang="zh-CN" sz="7200" b="1" i="0" u="none" strike="noStrike" kern="1200" cap="none" spc="0" normalizeH="0" baseline="0" noProof="0">
                <a:ln>
                  <a:noFill/>
                </a:ln>
                <a:solidFill>
                  <a:srgbClr val="FF0000"/>
                </a:solidFill>
                <a:effectLst/>
                <a:uLnTx/>
                <a:uFillTx/>
                <a:latin typeface="方正舒体" charset="0"/>
                <a:ea typeface="方正舒体" charset="0"/>
                <a:cs typeface="方正舒体" charset="0"/>
              </a:rPr>
              <a:t>?</a:t>
            </a:r>
            <a:r>
              <a:rPr kumimoji="0" lang="en-US" altLang="zh-CN" sz="7200" b="1" i="0" u="none" strike="noStrike" kern="1200" cap="none" spc="0" normalizeH="0" baseline="0" noProof="0">
                <a:ln>
                  <a:noFill/>
                </a:ln>
                <a:solidFill>
                  <a:srgbClr val="FF0000"/>
                </a:solidFill>
                <a:effectLst/>
                <a:uLnTx/>
                <a:uFillTx/>
                <a:latin typeface="Comic Sans MS" charset="0"/>
                <a:ea typeface="宋体" charset="0"/>
                <a:cs typeface="宋体" charset="0"/>
              </a:rPr>
              <a:t> </a:t>
            </a:r>
            <a:endParaRPr kumimoji="0" lang="en-US" altLang="zh-CN"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不会吧</a:t>
            </a:r>
            <a:r>
              <a:rPr kumimoji="0" lang="en-US" altLang="zh-CN" sz="7200" b="1" i="0" u="none" strike="noStrike" kern="1200" cap="none" spc="0" normalizeH="0" baseline="0" noProof="0">
                <a:ln>
                  <a:noFill/>
                </a:ln>
                <a:solidFill>
                  <a:srgbClr val="FFEA18"/>
                </a:solidFill>
                <a:effectLst/>
                <a:uLnTx/>
                <a:uFillTx/>
                <a:latin typeface="Comic Sans MS"/>
                <a:ea typeface="方正舒体" charset="0"/>
                <a:cs typeface="方正舒体" charset="0"/>
              </a:rPr>
              <a:t>…</a:t>
            </a:r>
            <a:r>
              <a:rPr kumimoji="0" lang="en-US" altLang="zh-CN"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在此地</a:t>
            </a:r>
            <a:r>
              <a:rPr kumimoji="0" lang="en-US" altLang="zh-CN"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四十年</a:t>
            </a:r>
            <a:r>
              <a:rPr kumimoji="0" lang="en-US" altLang="zh-CN" sz="7200" b="1" i="0" u="none" strike="noStrike" kern="1200" cap="none" spc="0" normalizeH="0" baseline="0" noProof="0">
                <a:ln>
                  <a:noFill/>
                </a:ln>
                <a:solidFill>
                  <a:srgbClr val="FFEA18"/>
                </a:solidFill>
                <a:effectLst/>
                <a:uLnTx/>
                <a:uFillTx/>
                <a:latin typeface="方正舒体" charset="0"/>
                <a:ea typeface="方正舒体" charset="0"/>
                <a:cs typeface="方正舒体" charset="0"/>
              </a:rPr>
              <a:t>?</a:t>
            </a:r>
            <a:r>
              <a:rPr kumimoji="0" lang="en-US" altLang="zh-CN" sz="7200" b="1" i="0" u="none" strike="noStrike" kern="1200" cap="none" spc="0" normalizeH="0" baseline="0" noProof="0">
                <a:ln>
                  <a:noFill/>
                </a:ln>
                <a:solidFill>
                  <a:srgbClr val="FFEA18"/>
                </a:solidFill>
                <a:effectLst/>
                <a:uLnTx/>
                <a:uFillTx/>
                <a:latin typeface="Comic Sans MS" charset="0"/>
                <a:ea typeface="宋体" charset="0"/>
                <a:cs typeface="宋体" charset="0"/>
              </a:rPr>
              <a:t> </a:t>
            </a:r>
            <a:endParaRPr kumimoji="0" lang="en-US" altLang="zh-CN"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加低斯巴尼亚</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宋体" charset="0"/>
                  <a:ea typeface="宋体" charset="0"/>
                  <a:cs typeface="宋体" charset="0"/>
                </a:rPr>
                <a:t>40</a:t>
              </a:r>
            </a:p>
          </p:txBody>
        </p:sp>
      </p:grpSp>
    </p:spTree>
    <p:extLst>
      <p:ext uri="{BB962C8B-B14F-4D97-AF65-F5344CB8AC3E}">
        <p14:creationId xmlns:p14="http://schemas.microsoft.com/office/powerpoint/2010/main" val="38123602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宋体" charset="0"/>
              <a:cs typeface="宋体" charset="0"/>
            </a:endParaRPr>
          </a:p>
        </p:txBody>
      </p:sp>
      <p:sp>
        <p:nvSpPr>
          <p:cNvPr id="749571" name="Rectangle 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42</a:t>
            </a:r>
          </a:p>
        </p:txBody>
      </p:sp>
      <p:pic>
        <p:nvPicPr>
          <p:cNvPr id="749573" name="Picture 5" descr="Jericho area aerial from northwest, tb q01070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590550" y="5889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9574" name="Text Box 6"/>
          <p:cNvSpPr txBox="1">
            <a:spLocks noChangeArrowheads="1"/>
          </p:cNvSpPr>
          <p:nvPr/>
        </p:nvSpPr>
        <p:spPr bwMode="auto">
          <a:xfrm>
            <a:off x="3117850" y="4287838"/>
            <a:ext cx="3681413"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D34A"/>
                </a:solidFill>
                <a:effectLst/>
                <a:uLnTx/>
                <a:uFillTx/>
                <a:latin typeface="Comic Sans MS" charset="0"/>
                <a:ea typeface="宋体" charset="0"/>
                <a:cs typeface="宋体" charset="0"/>
              </a:rPr>
              <a:t>古代的耶利哥城</a:t>
            </a:r>
            <a:endParaRPr kumimoji="0" lang="en-US" altLang="zh-CN" sz="3200" b="1" i="0" u="none" strike="noStrike" kern="1200" cap="none" spc="0" normalizeH="0" baseline="0" noProof="0">
              <a:ln>
                <a:noFill/>
              </a:ln>
              <a:solidFill>
                <a:srgbClr val="FFD34A"/>
              </a:solidFill>
              <a:effectLst/>
              <a:uLnTx/>
              <a:uFillTx/>
              <a:latin typeface="Comic Sans MS" charset="0"/>
              <a:ea typeface="宋体" charset="0"/>
              <a:cs typeface="宋体" charset="0"/>
            </a:endParaRPr>
          </a:p>
        </p:txBody>
      </p:sp>
      <p:sp>
        <p:nvSpPr>
          <p:cNvPr id="749575" name="Text Box 7"/>
          <p:cNvSpPr txBox="1">
            <a:spLocks noChangeArrowheads="1"/>
          </p:cNvSpPr>
          <p:nvPr/>
        </p:nvSpPr>
        <p:spPr bwMode="auto">
          <a:xfrm>
            <a:off x="5000625" y="1074738"/>
            <a:ext cx="3421063"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114FFB"/>
                </a:solidFill>
                <a:effectLst/>
                <a:uLnTx/>
                <a:uFillTx/>
                <a:latin typeface="Comic Sans MS" charset="0"/>
                <a:ea typeface="宋体" charset="0"/>
                <a:cs typeface="宋体" charset="0"/>
              </a:rPr>
              <a:t>死海</a:t>
            </a:r>
            <a:endParaRPr kumimoji="0" lang="en-US" altLang="zh-CN" sz="3200" b="1" i="0" u="none" strike="noStrike" kern="1200" cap="none" spc="0" normalizeH="0" baseline="0" noProof="0">
              <a:ln>
                <a:noFill/>
              </a:ln>
              <a:solidFill>
                <a:srgbClr val="114FFB"/>
              </a:solidFill>
              <a:effectLst/>
              <a:uLnTx/>
              <a:uFillTx/>
              <a:latin typeface="Comic Sans MS" charset="0"/>
              <a:ea typeface="宋体" charset="0"/>
              <a:cs typeface="宋体" charset="0"/>
            </a:endParaRPr>
          </a:p>
        </p:txBody>
      </p:sp>
      <p:sp>
        <p:nvSpPr>
          <p:cNvPr id="749576" name="Text Box 8"/>
          <p:cNvSpPr txBox="1">
            <a:spLocks noChangeArrowheads="1"/>
          </p:cNvSpPr>
          <p:nvPr/>
        </p:nvSpPr>
        <p:spPr bwMode="auto">
          <a:xfrm>
            <a:off x="1446213" y="1490663"/>
            <a:ext cx="3421062"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114FFB"/>
                </a:solidFill>
                <a:effectLst/>
                <a:uLnTx/>
                <a:uFillTx/>
                <a:latin typeface="Comic Sans MS" charset="0"/>
                <a:ea typeface="宋体" charset="0"/>
                <a:cs typeface="宋体" charset="0"/>
              </a:rPr>
              <a:t>约旦河</a:t>
            </a:r>
            <a:endParaRPr kumimoji="0" lang="en-US" altLang="zh-CN" sz="3200" b="1" i="0" u="none" strike="noStrike" kern="1200" cap="none" spc="0" normalizeH="0" baseline="0" noProof="0">
              <a:ln>
                <a:noFill/>
              </a:ln>
              <a:solidFill>
                <a:srgbClr val="114FFB"/>
              </a:solidFill>
              <a:effectLst/>
              <a:uLnTx/>
              <a:uFillTx/>
              <a:latin typeface="Comic Sans MS" charset="0"/>
              <a:ea typeface="宋体" charset="0"/>
              <a:cs typeface="宋体" charset="0"/>
            </a:endParaRPr>
          </a:p>
        </p:txBody>
      </p:sp>
      <p:sp>
        <p:nvSpPr>
          <p:cNvPr id="749577" name="Arc 9"/>
          <p:cNvSpPr>
            <a:spLocks/>
          </p:cNvSpPr>
          <p:nvPr/>
        </p:nvSpPr>
        <p:spPr bwMode="auto">
          <a:xfrm flipH="1" flipV="1">
            <a:off x="1566863" y="1693863"/>
            <a:ext cx="2376487" cy="20589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578" name="Arc 10"/>
          <p:cNvSpPr>
            <a:spLocks/>
          </p:cNvSpPr>
          <p:nvPr/>
        </p:nvSpPr>
        <p:spPr bwMode="auto">
          <a:xfrm flipH="1" flipV="1">
            <a:off x="1296988" y="1693863"/>
            <a:ext cx="2351087" cy="25114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579" name="Arc 11"/>
          <p:cNvSpPr>
            <a:spLocks/>
          </p:cNvSpPr>
          <p:nvPr/>
        </p:nvSpPr>
        <p:spPr bwMode="auto">
          <a:xfrm flipH="1" flipV="1">
            <a:off x="1054100" y="1685925"/>
            <a:ext cx="1892300" cy="2824163"/>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580" name="Text Box 12"/>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宋体" charset="0"/>
              <a:cs typeface="宋体" charset="0"/>
            </a:endParaRPr>
          </a:p>
        </p:txBody>
      </p:sp>
      <p:sp>
        <p:nvSpPr>
          <p:cNvPr id="749599" name="Rectangle 31"/>
          <p:cNvSpPr>
            <a:spLocks noChangeArrowheads="1"/>
          </p:cNvSpPr>
          <p:nvPr/>
        </p:nvSpPr>
        <p:spPr bwMode="auto">
          <a:xfrm>
            <a:off x="703263" y="5661025"/>
            <a:ext cx="791845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D34A"/>
                </a:solidFill>
                <a:effectLst/>
                <a:uLnTx/>
                <a:uFillTx/>
                <a:latin typeface="Comic Sans MS" charset="0"/>
                <a:ea typeface="宋体" charset="0"/>
                <a:cs typeface="宋体" charset="0"/>
              </a:rPr>
              <a:t>从耶利哥的东面观望约旦</a:t>
            </a:r>
            <a:endParaRPr kumimoji="0" lang="en-US" altLang="zh-CN" sz="3200" b="1" i="0" u="none" strike="noStrike" kern="1200" cap="none" spc="0" normalizeH="0" baseline="0" noProof="0">
              <a:ln>
                <a:noFill/>
              </a:ln>
              <a:solidFill>
                <a:srgbClr val="FFEA18"/>
              </a:solidFill>
              <a:effectLst/>
              <a:uLnTx/>
              <a:uFillTx/>
              <a:latin typeface="Comic Sans MS" charset="0"/>
              <a:ea typeface="宋体" charset="0"/>
              <a:cs typeface="宋体" charset="0"/>
            </a:endParaRPr>
          </a:p>
        </p:txBody>
      </p:sp>
      <p:sp>
        <p:nvSpPr>
          <p:cNvPr id="749600" name="Text Box 32"/>
          <p:cNvSpPr txBox="1">
            <a:spLocks noChangeArrowheads="1"/>
          </p:cNvSpPr>
          <p:nvPr/>
        </p:nvSpPr>
        <p:spPr bwMode="auto">
          <a:xfrm>
            <a:off x="2424113" y="2979738"/>
            <a:ext cx="3681412"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D34A"/>
                </a:solidFill>
                <a:effectLst/>
                <a:uLnTx/>
                <a:uFillTx/>
                <a:latin typeface="Comic Sans MS" charset="0"/>
                <a:ea typeface="宋体" charset="0"/>
                <a:cs typeface="宋体" charset="0"/>
              </a:rPr>
              <a:t>现代的耶利哥城</a:t>
            </a:r>
            <a:endParaRPr kumimoji="0" lang="en-US" altLang="zh-CN" sz="3200" b="1" i="0" u="none" strike="noStrike" kern="1200" cap="none" spc="0" normalizeH="0" baseline="0" noProof="0">
              <a:ln>
                <a:noFill/>
              </a:ln>
              <a:solidFill>
                <a:srgbClr val="FFD34A"/>
              </a:solidFill>
              <a:effectLst/>
              <a:uLnTx/>
              <a:uFillTx/>
              <a:latin typeface="Comic Sans MS" charset="0"/>
              <a:ea typeface="宋体" charset="0"/>
              <a:cs typeface="宋体" charset="0"/>
            </a:endParaRPr>
          </a:p>
        </p:txBody>
      </p:sp>
      <p:grpSp>
        <p:nvGrpSpPr>
          <p:cNvPr id="749624" name="Group 56"/>
          <p:cNvGrpSpPr>
            <a:grpSpLocks/>
          </p:cNvGrpSpPr>
          <p:nvPr/>
        </p:nvGrpSpPr>
        <p:grpSpPr bwMode="auto">
          <a:xfrm>
            <a:off x="7948613" y="3429000"/>
            <a:ext cx="952500" cy="1330325"/>
            <a:chOff x="5007" y="2160"/>
            <a:chExt cx="600" cy="838"/>
          </a:xfrm>
        </p:grpSpPr>
        <p:grpSp>
          <p:nvGrpSpPr>
            <p:cNvPr id="749625" name="Group 57"/>
            <p:cNvGrpSpPr>
              <a:grpSpLocks/>
            </p:cNvGrpSpPr>
            <p:nvPr/>
          </p:nvGrpSpPr>
          <p:grpSpPr bwMode="auto">
            <a:xfrm>
              <a:off x="5007" y="2160"/>
              <a:ext cx="600" cy="838"/>
              <a:chOff x="5007" y="2160"/>
              <a:chExt cx="600" cy="838"/>
            </a:xfrm>
          </p:grpSpPr>
          <p:grpSp>
            <p:nvGrpSpPr>
              <p:cNvPr id="749626" name="Group 58"/>
              <p:cNvGrpSpPr>
                <a:grpSpLocks/>
              </p:cNvGrpSpPr>
              <p:nvPr/>
            </p:nvGrpSpPr>
            <p:grpSpPr bwMode="auto">
              <a:xfrm>
                <a:off x="5007" y="2160"/>
                <a:ext cx="600" cy="838"/>
                <a:chOff x="5007" y="2160"/>
                <a:chExt cx="600" cy="838"/>
              </a:xfrm>
            </p:grpSpPr>
            <p:grpSp>
              <p:nvGrpSpPr>
                <p:cNvPr id="749627" name="Group 59"/>
                <p:cNvGrpSpPr>
                  <a:grpSpLocks/>
                </p:cNvGrpSpPr>
                <p:nvPr/>
              </p:nvGrpSpPr>
              <p:grpSpPr bwMode="auto">
                <a:xfrm>
                  <a:off x="5007" y="2160"/>
                  <a:ext cx="600" cy="838"/>
                  <a:chOff x="5007" y="2160"/>
                  <a:chExt cx="600" cy="838"/>
                </a:xfrm>
              </p:grpSpPr>
              <p:grpSp>
                <p:nvGrpSpPr>
                  <p:cNvPr id="749628" name="Group 60"/>
                  <p:cNvGrpSpPr>
                    <a:grpSpLocks/>
                  </p:cNvGrpSpPr>
                  <p:nvPr/>
                </p:nvGrpSpPr>
                <p:grpSpPr bwMode="auto">
                  <a:xfrm>
                    <a:off x="5007" y="2160"/>
                    <a:ext cx="600" cy="838"/>
                    <a:chOff x="5007" y="2160"/>
                    <a:chExt cx="600" cy="838"/>
                  </a:xfrm>
                </p:grpSpPr>
                <p:sp>
                  <p:nvSpPr>
                    <p:cNvPr id="749629" name="Rectangle 61"/>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0" name="Rectangle 62"/>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749631" name="AutoShape 63"/>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2" name="Rectangle 64"/>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3" name="AutoShape 65"/>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4" name="Line 66"/>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5" name="Line 67"/>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6" name="Line 68"/>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7" name="Line 69"/>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8" name="Line 70"/>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39" name="Rectangle 71"/>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749640" name="Line 72"/>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41" name="Rectangle 73"/>
                    <p:cNvSpPr>
                      <a:spLocks noChangeArrowheads="1"/>
                    </p:cNvSpPr>
                    <p:nvPr/>
                  </p:nvSpPr>
                  <p:spPr bwMode="auto">
                    <a:xfrm>
                      <a:off x="5115" y="2288"/>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749642" name="Rectangle 74"/>
                  <p:cNvSpPr>
                    <a:spLocks noChangeArrowheads="1"/>
                  </p:cNvSpPr>
                  <p:nvPr/>
                </p:nvSpPr>
                <p:spPr bwMode="auto">
                  <a:xfrm>
                    <a:off x="5114" y="2404"/>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749643" name="Rectangle 75"/>
                <p:cNvSpPr>
                  <a:spLocks noChangeArrowheads="1"/>
                </p:cNvSpPr>
                <p:nvPr/>
              </p:nvSpPr>
              <p:spPr bwMode="auto">
                <a:xfrm>
                  <a:off x="5087" y="2520"/>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749644" name="Rectangle 76"/>
              <p:cNvSpPr>
                <a:spLocks noChangeArrowheads="1"/>
              </p:cNvSpPr>
              <p:nvPr/>
            </p:nvSpPr>
            <p:spPr bwMode="auto">
              <a:xfrm>
                <a:off x="5054" y="2635"/>
                <a:ext cx="54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加低斯巴尼亚</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749645" name="Rectangle 77"/>
            <p:cNvSpPr>
              <a:spLocks noChangeArrowheads="1"/>
            </p:cNvSpPr>
            <p:nvPr/>
          </p:nvSpPr>
          <p:spPr bwMode="auto">
            <a:xfrm>
              <a:off x="5204" y="2749"/>
              <a:ext cx="1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宋体" charset="0"/>
                  <a:ea typeface="宋体" charset="0"/>
                  <a:cs typeface="宋体" charset="0"/>
                </a:rPr>
                <a:t>40</a:t>
              </a:r>
            </a:p>
          </p:txBody>
        </p:sp>
      </p:grpSp>
      <p:sp>
        <p:nvSpPr>
          <p:cNvPr id="749648" name="Text Box 8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sp>
        <p:nvSpPr>
          <p:cNvPr id="749650" name="Arc 82"/>
          <p:cNvSpPr>
            <a:spLocks/>
          </p:cNvSpPr>
          <p:nvPr/>
        </p:nvSpPr>
        <p:spPr bwMode="auto">
          <a:xfrm flipH="1" flipV="1">
            <a:off x="779463" y="1830388"/>
            <a:ext cx="1587500" cy="2941637"/>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749651" name="Arc 83"/>
          <p:cNvSpPr>
            <a:spLocks/>
          </p:cNvSpPr>
          <p:nvPr/>
        </p:nvSpPr>
        <p:spPr bwMode="auto">
          <a:xfrm flipH="1" flipV="1">
            <a:off x="1890713" y="1762125"/>
            <a:ext cx="2365375" cy="1235075"/>
          </a:xfrm>
          <a:custGeom>
            <a:avLst/>
            <a:gdLst>
              <a:gd name="G0" fmla="+- 0 0 0"/>
              <a:gd name="G1" fmla="+- 21583 0 0"/>
              <a:gd name="G2" fmla="+- 21600 0 0"/>
              <a:gd name="T0" fmla="*/ 847 w 21600"/>
              <a:gd name="T1" fmla="*/ 0 h 21583"/>
              <a:gd name="T2" fmla="*/ 21600 w 21600"/>
              <a:gd name="T3" fmla="*/ 21583 h 21583"/>
              <a:gd name="T4" fmla="*/ 0 w 21600"/>
              <a:gd name="T5" fmla="*/ 21583 h 21583"/>
            </a:gdLst>
            <a:ahLst/>
            <a:cxnLst>
              <a:cxn ang="0">
                <a:pos x="T0" y="T1"/>
              </a:cxn>
              <a:cxn ang="0">
                <a:pos x="T2" y="T3"/>
              </a:cxn>
              <a:cxn ang="0">
                <a:pos x="T4" y="T5"/>
              </a:cxn>
            </a:cxnLst>
            <a:rect l="0" t="0" r="r" b="b"/>
            <a:pathLst>
              <a:path w="21600" h="21583" fill="none" extrusionOk="0">
                <a:moveTo>
                  <a:pt x="847" y="-1"/>
                </a:moveTo>
                <a:cubicBezTo>
                  <a:pt x="12437" y="454"/>
                  <a:pt x="21600" y="9983"/>
                  <a:pt x="21600" y="21583"/>
                </a:cubicBezTo>
              </a:path>
              <a:path w="21600" h="21583" stroke="0" extrusionOk="0">
                <a:moveTo>
                  <a:pt x="847" y="-1"/>
                </a:moveTo>
                <a:cubicBezTo>
                  <a:pt x="12437" y="454"/>
                  <a:pt x="21600" y="9983"/>
                  <a:pt x="21600" y="21583"/>
                </a:cubicBezTo>
                <a:lnTo>
                  <a:pt x="0" y="2158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Tree>
    <p:extLst>
      <p:ext uri="{BB962C8B-B14F-4D97-AF65-F5344CB8AC3E}">
        <p14:creationId xmlns:p14="http://schemas.microsoft.com/office/powerpoint/2010/main" val="1682642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49579"/>
                                        </p:tgtEl>
                                        <p:attrNameLst>
                                          <p:attrName>style.visibility</p:attrName>
                                        </p:attrNameLst>
                                      </p:cBhvr>
                                      <p:to>
                                        <p:strVal val="visible"/>
                                      </p:to>
                                    </p:set>
                                    <p:animEffect transition="in" filter="wipe(up)">
                                      <p:cBhvr>
                                        <p:cTn id="7" dur="2000"/>
                                        <p:tgtEl>
                                          <p:spTgt spid="74957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49578"/>
                                        </p:tgtEl>
                                        <p:attrNameLst>
                                          <p:attrName>style.visibility</p:attrName>
                                        </p:attrNameLst>
                                      </p:cBhvr>
                                      <p:to>
                                        <p:strVal val="visible"/>
                                      </p:to>
                                    </p:set>
                                    <p:animEffect transition="in" filter="wipe(up)">
                                      <p:cBhvr>
                                        <p:cTn id="10" dur="2000"/>
                                        <p:tgtEl>
                                          <p:spTgt spid="74957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49577"/>
                                        </p:tgtEl>
                                        <p:attrNameLst>
                                          <p:attrName>style.visibility</p:attrName>
                                        </p:attrNameLst>
                                      </p:cBhvr>
                                      <p:to>
                                        <p:strVal val="visible"/>
                                      </p:to>
                                    </p:set>
                                    <p:animEffect transition="in" filter="wipe(up)">
                                      <p:cBhvr>
                                        <p:cTn id="13" dur="2000"/>
                                        <p:tgtEl>
                                          <p:spTgt spid="74957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49650"/>
                                        </p:tgtEl>
                                        <p:attrNameLst>
                                          <p:attrName>style.visibility</p:attrName>
                                        </p:attrNameLst>
                                      </p:cBhvr>
                                      <p:to>
                                        <p:strVal val="visible"/>
                                      </p:to>
                                    </p:set>
                                    <p:animEffect transition="in" filter="wipe(up)">
                                      <p:cBhvr>
                                        <p:cTn id="16" dur="2000"/>
                                        <p:tgtEl>
                                          <p:spTgt spid="74965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49651"/>
                                        </p:tgtEl>
                                        <p:attrNameLst>
                                          <p:attrName>style.visibility</p:attrName>
                                        </p:attrNameLst>
                                      </p:cBhvr>
                                      <p:to>
                                        <p:strVal val="visible"/>
                                      </p:to>
                                    </p:set>
                                    <p:animEffect transition="in" filter="wipe(up)">
                                      <p:cBhvr>
                                        <p:cTn id="19" dur="2000"/>
                                        <p:tgtEl>
                                          <p:spTgt spid="749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7" grpId="0" animBg="1"/>
      <p:bldP spid="749578" grpId="0" animBg="1"/>
      <p:bldP spid="749579" grpId="0" animBg="1"/>
      <p:bldP spid="749650" grpId="0" animBg="1"/>
      <p:bldP spid="7496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r>
              <a:rPr kumimoji="1" lang="zh-CN" altLang="en-US" sz="4800" b="1" dirty="0">
                <a:solidFill>
                  <a:schemeClr val="bg1"/>
                </a:solidFill>
                <a:latin typeface="Times New Roman" charset="0"/>
                <a:ea typeface="SimSun" charset="0"/>
                <a:cs typeface="SimSun" charset="0"/>
              </a:rPr>
              <a:t>民族的诞生</a:t>
            </a:r>
            <a:endParaRPr kumimoji="1" lang="zh-CN" altLang="en-US" dirty="0">
              <a:latin typeface="Times New Roman" charset="0"/>
              <a:ea typeface="SimSun" charset="0"/>
              <a:cs typeface="SimSun"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出埃及记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利未记</a:t>
            </a: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民数记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形成</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成圣</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预备</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救赎</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指示</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同行</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约书亚记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占领</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安息</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104464" name="WordArt 1042"/>
          <p:cNvSpPr>
            <a:spLocks noChangeArrowheads="1" noChangeShapeType="1" noTextEdit="1"/>
          </p:cNvSpPr>
          <p:nvPr/>
        </p:nvSpPr>
        <p:spPr bwMode="auto">
          <a:xfrm>
            <a:off x="0" y="2276475"/>
            <a:ext cx="1041400" cy="558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他们</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04465" name="WordArt 1043"/>
          <p:cNvSpPr>
            <a:spLocks noChangeArrowheads="1" noChangeShapeType="1" noTextEdit="1"/>
          </p:cNvSpPr>
          <p:nvPr/>
        </p:nvSpPr>
        <p:spPr bwMode="auto">
          <a:xfrm>
            <a:off x="0" y="3716338"/>
            <a:ext cx="9906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我们</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816996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42" name="Title 5"/>
          <p:cNvSpPr>
            <a:spLocks noGrp="1"/>
          </p:cNvSpPr>
          <p:nvPr>
            <p:ph type="title"/>
          </p:nvPr>
        </p:nvSpPr>
        <p:spPr>
          <a:xfrm>
            <a:off x="0" y="228600"/>
            <a:ext cx="7772400" cy="1143000"/>
          </a:xfrm>
        </p:spPr>
        <p:txBody>
          <a:bodyPr/>
          <a:lstStyle/>
          <a:p>
            <a:r>
              <a:rPr lang="en-US" dirty="0">
                <a:latin typeface="Times New Roman" charset="0"/>
                <a:ea typeface="ＭＳ Ｐゴシック" charset="0"/>
                <a:cs typeface="ＭＳ Ｐゴシック" charset="0"/>
              </a:rPr>
              <a:t>KEY WORD</a:t>
            </a:r>
          </a:p>
        </p:txBody>
      </p:sp>
      <p:pic>
        <p:nvPicPr>
          <p:cNvPr id="7" name="Picture 6" descr="Israel Map Tribes East.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66244" name="WordArt 11"/>
          <p:cNvSpPr>
            <a:spLocks noChangeArrowheads="1" noChangeShapeType="1" noTextEdit="1"/>
          </p:cNvSpPr>
          <p:nvPr/>
        </p:nvSpPr>
        <p:spPr bwMode="auto">
          <a:xfrm rot="5400000">
            <a:off x="-1981200" y="2362200"/>
            <a:ext cx="5562600" cy="1600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cap="sq">
                  <a:solidFill>
                    <a:srgbClr val="C4B596"/>
                  </a:solidFill>
                  <a:round/>
                  <a:headEnd type="none" w="sm" len="sm"/>
                  <a:tailEnd type="none" w="sm" len="sm"/>
                </a:ln>
                <a:blipFill dpi="0" rotWithShape="1">
                  <a:blip r:embed="rId4"/>
                  <a:srcRect/>
                  <a:tile tx="0" ty="0" sx="100000" sy="100000" flip="none" algn="tl"/>
                </a:blipFill>
                <a:effectLst>
                  <a:outerShdw blurRad="63500" dist="53882" dir="2700000" algn="ctr" rotWithShape="0">
                    <a:srgbClr val="CBCBCB">
                      <a:alpha val="79999"/>
                    </a:srgbClr>
                  </a:outerShdw>
                </a:effectLst>
                <a:uLnTx/>
                <a:uFillTx/>
                <a:latin typeface="Stop"/>
                <a:ea typeface="Stop"/>
                <a:cs typeface="Stop"/>
              </a:rPr>
              <a:t>关键字</a:t>
            </a:r>
            <a:endParaRPr kumimoji="0" lang="en-US" sz="3600" b="0" i="0" u="none" strike="noStrike" kern="10" cap="none" spc="0" normalizeH="0" baseline="0" noProof="0" dirty="0">
              <a:ln w="12700" cap="sq">
                <a:solidFill>
                  <a:srgbClr val="C4B596"/>
                </a:solidFill>
                <a:round/>
                <a:headEnd type="none" w="sm" len="sm"/>
                <a:tailEnd type="none" w="sm" len="sm"/>
              </a:ln>
              <a:blipFill dpi="0" rotWithShape="1">
                <a:blip r:embed="rId4"/>
                <a:srcRect/>
                <a:tile tx="0" ty="0" sx="100000" sy="100000" flip="none" algn="tl"/>
              </a:blipFill>
              <a:effectLst>
                <a:outerShdw blurRad="63500" dist="53882" dir="2700000" algn="ctr" rotWithShape="0">
                  <a:srgbClr val="CBCBCB">
                    <a:alpha val="79999"/>
                  </a:srgbClr>
                </a:outerShdw>
              </a:effectLst>
              <a:uLnTx/>
              <a:uFillTx/>
              <a:latin typeface="Stop"/>
              <a:ea typeface="Stop"/>
              <a:cs typeface="Stop"/>
            </a:endParaRPr>
          </a:p>
        </p:txBody>
      </p:sp>
      <p:sp>
        <p:nvSpPr>
          <p:cNvPr id="266245" name="Text Box 15" descr="Pink tissue paper"/>
          <p:cNvSpPr txBox="1">
            <a:spLocks noChangeArrowheads="1"/>
          </p:cNvSpPr>
          <p:nvPr/>
        </p:nvSpPr>
        <p:spPr bwMode="auto">
          <a:xfrm rot="-5400000">
            <a:off x="5298332" y="-881062"/>
            <a:ext cx="1107975" cy="6583362"/>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3333CC"/>
                </a:solidFill>
                <a:effectLst/>
                <a:uLnTx/>
                <a:uFillTx/>
                <a:latin typeface="Comic Sans MS" charset="0"/>
                <a:ea typeface="ＭＳ Ｐゴシック" charset="0"/>
              </a:rPr>
              <a:t>占领</a:t>
            </a:r>
          </a:p>
        </p:txBody>
      </p:sp>
      <p:sp>
        <p:nvSpPr>
          <p:cNvPr id="266246" name="Text Box 16"/>
          <p:cNvSpPr txBox="1">
            <a:spLocks noChangeArrowheads="1"/>
          </p:cNvSpPr>
          <p:nvPr/>
        </p:nvSpPr>
        <p:spPr bwMode="auto">
          <a:xfrm>
            <a:off x="8154988" y="76200"/>
            <a:ext cx="841375" cy="5238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FF00"/>
                </a:solidFill>
                <a:effectLst/>
                <a:uLnTx/>
                <a:uFillTx/>
                <a:latin typeface="Comic Sans MS" charset="0"/>
                <a:ea typeface="ＭＳ Ｐゴシック" charset="0"/>
              </a:rPr>
              <a:t>162</a:t>
            </a:r>
          </a:p>
        </p:txBody>
      </p:sp>
    </p:spTree>
    <p:extLst>
      <p:ext uri="{BB962C8B-B14F-4D97-AF65-F5344CB8AC3E}">
        <p14:creationId xmlns:p14="http://schemas.microsoft.com/office/powerpoint/2010/main" val="3802987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297629" y="-39805"/>
            <a:ext cx="3452843" cy="1585788"/>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Conquest Promise</a:t>
            </a:r>
          </a:p>
        </p:txBody>
      </p:sp>
      <p:sp>
        <p:nvSpPr>
          <p:cNvPr id="12" name="Text Box 8"/>
          <p:cNvSpPr txBox="1">
            <a:spLocks noChangeArrowheads="1"/>
          </p:cNvSpPr>
          <p:nvPr/>
        </p:nvSpPr>
        <p:spPr bwMode="auto">
          <a:xfrm>
            <a:off x="4602841" y="250969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cs typeface="Arial"/>
              </a:rPr>
              <a:t>Canaan</a:t>
            </a:r>
          </a:p>
        </p:txBody>
      </p:sp>
      <p:sp>
        <p:nvSpPr>
          <p:cNvPr id="50" name="Rectangle 2"/>
          <p:cNvSpPr txBox="1">
            <a:spLocks noChangeArrowheads="1"/>
          </p:cNvSpPr>
          <p:nvPr/>
        </p:nvSpPr>
        <p:spPr bwMode="auto">
          <a:xfrm>
            <a:off x="232971" y="128043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1:3-5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675784" y="2676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Euphrates</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Egypt</a:t>
            </a:r>
          </a:p>
        </p:txBody>
      </p:sp>
      <p:sp>
        <p:nvSpPr>
          <p:cNvPr id="21" name="Line 40"/>
          <p:cNvSpPr>
            <a:spLocks noChangeShapeType="1"/>
          </p:cNvSpPr>
          <p:nvPr/>
        </p:nvSpPr>
        <p:spPr bwMode="auto">
          <a:xfrm rot="20390226">
            <a:off x="4701112"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2" name="Line 40"/>
          <p:cNvSpPr>
            <a:spLocks noChangeShapeType="1"/>
          </p:cNvSpPr>
          <p:nvPr/>
        </p:nvSpPr>
        <p:spPr bwMode="auto">
          <a:xfrm rot="20390226" flipV="1">
            <a:off x="4912618" y="3700236"/>
            <a:ext cx="1276519" cy="20443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3" name="Rounded Rectangular Callout 22"/>
          <p:cNvSpPr/>
          <p:nvPr/>
        </p:nvSpPr>
        <p:spPr>
          <a:xfrm>
            <a:off x="15368" y="1914932"/>
            <a:ext cx="4144237" cy="4821138"/>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4" name="TextBox 2"/>
          <p:cNvSpPr txBox="1">
            <a:spLocks noChangeArrowheads="1"/>
          </p:cNvSpPr>
          <p:nvPr/>
        </p:nvSpPr>
        <p:spPr bwMode="auto">
          <a:xfrm>
            <a:off x="79419" y="2078960"/>
            <a:ext cx="4040706" cy="470898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000" b="1" dirty="0">
                <a:solidFill>
                  <a:srgbClr val="000000"/>
                </a:solidFill>
                <a:latin typeface="Arial"/>
                <a:cs typeface="Arial"/>
              </a:rPr>
              <a:t>"</a:t>
            </a:r>
            <a:r>
              <a:rPr lang="en-SG" sz="2000" b="1">
                <a:solidFill>
                  <a:srgbClr val="000000"/>
                </a:solidFill>
                <a:latin typeface="Arial"/>
                <a:cs typeface="Arial"/>
              </a:rPr>
              <a:t>I promise you what I promised Moses: ‘Wherever you set foot, you will be on land I have given you—  </a:t>
            </a:r>
            <a:r>
              <a:rPr lang="en-SG" sz="2000" b="1" baseline="30000">
                <a:solidFill>
                  <a:srgbClr val="000000"/>
                </a:solidFill>
                <a:latin typeface="Arial"/>
                <a:cs typeface="Arial"/>
              </a:rPr>
              <a:t>4</a:t>
            </a:r>
            <a:r>
              <a:rPr lang="en-SG" sz="2000" b="1">
                <a:solidFill>
                  <a:srgbClr val="000000"/>
                </a:solidFill>
                <a:latin typeface="Arial"/>
                <a:cs typeface="Arial"/>
              </a:rPr>
              <a:t>from the Negev wilderness in the south to the Lebanon mountains in the north, from the Euphrates River in the east to the Mediterranean Sea in the west, including all the land of the Hittites.’  </a:t>
            </a:r>
            <a:br>
              <a:rPr lang="en-SG" sz="2000" b="1">
                <a:solidFill>
                  <a:srgbClr val="000000"/>
                </a:solidFill>
                <a:latin typeface="Arial"/>
                <a:cs typeface="Arial"/>
              </a:rPr>
            </a:br>
            <a:r>
              <a:rPr lang="en-SG" sz="2000" b="1" baseline="30000">
                <a:solidFill>
                  <a:srgbClr val="000000"/>
                </a:solidFill>
                <a:latin typeface="Arial"/>
                <a:cs typeface="Arial"/>
              </a:rPr>
              <a:t>5</a:t>
            </a:r>
            <a:r>
              <a:rPr lang="en-SG" sz="2000" b="1">
                <a:solidFill>
                  <a:srgbClr val="000000"/>
                </a:solidFill>
                <a:latin typeface="Arial"/>
                <a:cs typeface="Arial"/>
              </a:rPr>
              <a:t>No one will be able to stand against you as long as you live. For I will be with you as I was with Moses. I will not fail you or abandon you."</a:t>
            </a:r>
            <a:endParaRPr lang="en-US" sz="2000" b="1" dirty="0">
              <a:solidFill>
                <a:srgbClr val="000000"/>
              </a:solidFill>
              <a:latin typeface="Arial"/>
              <a:cs typeface="Arial"/>
            </a:endParaRPr>
          </a:p>
        </p:txBody>
      </p:sp>
      <p:sp>
        <p:nvSpPr>
          <p:cNvPr id="25" name="Line 40"/>
          <p:cNvSpPr>
            <a:spLocks noChangeShapeType="1"/>
          </p:cNvSpPr>
          <p:nvPr/>
        </p:nvSpPr>
        <p:spPr bwMode="auto">
          <a:xfrm rot="20390226" flipH="1">
            <a:off x="5560735" y="762908"/>
            <a:ext cx="483092" cy="171610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26" name="Line 40"/>
          <p:cNvSpPr>
            <a:spLocks noChangeShapeType="1"/>
          </p:cNvSpPr>
          <p:nvPr/>
        </p:nvSpPr>
        <p:spPr bwMode="auto">
          <a:xfrm rot="20390226" flipH="1">
            <a:off x="6168014" y="1120420"/>
            <a:ext cx="1789021" cy="11428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
        <p:nvSpPr>
          <p:cNvPr id="35" name="Text Box 8"/>
          <p:cNvSpPr txBox="1">
            <a:spLocks noChangeArrowheads="1"/>
          </p:cNvSpPr>
          <p:nvPr/>
        </p:nvSpPr>
        <p:spPr bwMode="auto">
          <a:xfrm>
            <a:off x="3645210" y="147459"/>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effectLst>
                  <a:glow rad="101600">
                    <a:srgbClr val="000000">
                      <a:alpha val="75000"/>
                    </a:srgbClr>
                  </a:glow>
                </a:effectLst>
                <a:latin typeface="Arial"/>
                <a:cs typeface="Arial"/>
              </a:rPr>
              <a:t>Lebanon</a:t>
            </a:r>
          </a:p>
        </p:txBody>
      </p:sp>
      <p:sp>
        <p:nvSpPr>
          <p:cNvPr id="28" name="Text Box 6"/>
          <p:cNvSpPr txBox="1">
            <a:spLocks noChangeArrowheads="1"/>
          </p:cNvSpPr>
          <p:nvPr/>
        </p:nvSpPr>
        <p:spPr bwMode="auto">
          <a:xfrm>
            <a:off x="4067944"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cs typeface="Arial"/>
              </a:rPr>
              <a:t>Negev</a:t>
            </a:r>
          </a:p>
        </p:txBody>
      </p:sp>
      <p:sp>
        <p:nvSpPr>
          <p:cNvPr id="29" name="Line 40"/>
          <p:cNvSpPr>
            <a:spLocks noChangeShapeType="1"/>
          </p:cNvSpPr>
          <p:nvPr/>
        </p:nvSpPr>
        <p:spPr bwMode="auto">
          <a:xfrm rot="20390226">
            <a:off x="6843986"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latin typeface="Times New Roman"/>
            </a:endParaRPr>
          </a:p>
        </p:txBody>
      </p:sp>
    </p:spTree>
    <p:extLst>
      <p:ext uri="{BB962C8B-B14F-4D97-AF65-F5344CB8AC3E}">
        <p14:creationId xmlns:p14="http://schemas.microsoft.com/office/powerpoint/2010/main" val="2215681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5" grpId="0" animBg="1"/>
      <p:bldP spid="26" grpId="0" animBg="1"/>
      <p:bldP spid="35" grpId="0"/>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4000" cy="6489700"/>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a:solidFill>
                  <a:srgbClr val="FFFF00"/>
                </a:solidFill>
                <a:effectLst>
                  <a:glow rad="127000">
                    <a:schemeClr val="tx1"/>
                  </a:glow>
                </a:effectLst>
                <a:latin typeface="Arial" charset="0"/>
                <a:ea typeface="ＭＳ Ｐゴシック" charset="0"/>
                <a:cs typeface="ＭＳ Ｐゴシック" charset="0"/>
              </a:rPr>
              <a:t>Be strong and courageous</a:t>
            </a:r>
            <a:r>
              <a:rPr lang="en-SG" sz="2800" b="1">
                <a:effectLst>
                  <a:glow rad="127000">
                    <a:schemeClr val="tx1"/>
                  </a:glow>
                </a:effectLst>
                <a:latin typeface="Arial" charset="0"/>
                <a:ea typeface="ＭＳ Ｐゴシック" charset="0"/>
                <a:cs typeface="ＭＳ Ｐゴシック" charset="0"/>
              </a:rPr>
              <a:t>, for you are the one who will lead these people to possess all the land I swore to their ancestors I would give them.  </a:t>
            </a:r>
            <a:r>
              <a:rPr lang="en-SG" sz="2800" b="1" baseline="30000">
                <a:solidFill>
                  <a:srgbClr val="FFFF00"/>
                </a:solidFill>
                <a:effectLst>
                  <a:glow rad="127000">
                    <a:schemeClr val="tx1"/>
                  </a:glow>
                </a:effectLst>
                <a:latin typeface="Arial" charset="0"/>
                <a:ea typeface="ＭＳ Ｐゴシック" charset="0"/>
                <a:cs typeface="ＭＳ Ｐゴシック" charset="0"/>
              </a:rPr>
              <a:t>7</a:t>
            </a:r>
            <a:r>
              <a:rPr lang="en-SG" sz="2800" b="1">
                <a:solidFill>
                  <a:srgbClr val="FFFF00"/>
                </a:solidFill>
                <a:effectLst>
                  <a:glow rad="127000">
                    <a:schemeClr val="tx1"/>
                  </a:glow>
                </a:effectLst>
                <a:latin typeface="Arial" charset="0"/>
                <a:ea typeface="ＭＳ Ｐゴシック" charset="0"/>
                <a:cs typeface="ＭＳ Ｐゴシック" charset="0"/>
              </a:rPr>
              <a:t>Be strong and very courageous</a:t>
            </a:r>
            <a:r>
              <a:rPr lang="en-SG" sz="2800" b="1">
                <a:effectLst>
                  <a:glow rad="127000">
                    <a:schemeClr val="tx1"/>
                  </a:glow>
                </a:effectLst>
                <a:latin typeface="Arial" charset="0"/>
                <a:ea typeface="ＭＳ Ｐゴシック" charset="0"/>
                <a:cs typeface="ＭＳ Ｐゴシック" charset="0"/>
              </a:rPr>
              <a:t>. Be careful to obey all the instructions Moses gave you. Do not deviate from them, turning either to the right or to the left. Then you will be successful in everything you do.  </a:t>
            </a:r>
            <a:r>
              <a:rPr lang="en-SG" sz="2800" b="1" baseline="30000">
                <a:effectLst>
                  <a:glow rad="127000">
                    <a:schemeClr val="tx1"/>
                  </a:glow>
                </a:effectLst>
                <a:latin typeface="Arial" charset="0"/>
                <a:ea typeface="ＭＳ Ｐゴシック" charset="0"/>
                <a:cs typeface="ＭＳ Ｐゴシック" charset="0"/>
              </a:rPr>
              <a:t>8</a:t>
            </a:r>
            <a:r>
              <a:rPr lang="en-SG" sz="2800" b="1">
                <a:effectLst>
                  <a:glow rad="127000">
                    <a:schemeClr val="tx1"/>
                  </a:glow>
                </a:effectLst>
                <a:latin typeface="Arial" charset="0"/>
                <a:ea typeface="ＭＳ Ｐゴシック" charset="0"/>
                <a:cs typeface="ＭＳ Ｐゴシック" charset="0"/>
              </a:rPr>
              <a:t>Study this Book of Instruction continually. Meditate on it day and night so you will be sure to obey everything written in it. Only then will you prosper and succeed in all you do.  </a:t>
            </a:r>
            <a:r>
              <a:rPr lang="en-SG" sz="2800" b="1" baseline="30000">
                <a:effectLst>
                  <a:glow rad="127000">
                    <a:schemeClr val="tx1"/>
                  </a:glow>
                </a:effectLst>
                <a:latin typeface="Arial" charset="0"/>
                <a:ea typeface="ＭＳ Ｐゴシック" charset="0"/>
                <a:cs typeface="ＭＳ Ｐゴシック" charset="0"/>
              </a:rPr>
              <a:t>9</a:t>
            </a:r>
            <a:r>
              <a:rPr lang="en-SG" sz="2800" b="1">
                <a:solidFill>
                  <a:srgbClr val="FFFF00"/>
                </a:solidFill>
                <a:effectLst>
                  <a:glow rad="127000">
                    <a:schemeClr val="tx1"/>
                  </a:glow>
                </a:effectLst>
                <a:latin typeface="Arial" charset="0"/>
                <a:ea typeface="ＭＳ Ｐゴシック" charset="0"/>
                <a:cs typeface="ＭＳ Ｐゴシック" charset="0"/>
              </a:rPr>
              <a:t>This is my command—be strong and courageous!</a:t>
            </a:r>
            <a:r>
              <a:rPr lang="en-SG" sz="2800" b="1">
                <a:effectLst>
                  <a:glow rad="127000">
                    <a:schemeClr val="tx1"/>
                  </a:glow>
                </a:effectLst>
                <a:latin typeface="Arial" charset="0"/>
                <a:ea typeface="ＭＳ Ｐゴシック" charset="0"/>
                <a:cs typeface="ＭＳ Ｐゴシック" charset="0"/>
              </a:rPr>
              <a:t> Do not be afraid or discouraged. For the Lord your God is with you wherever you go”</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(Joshua 1:6-9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03409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112979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8104"/>
          <a:stretch/>
        </p:blipFill>
        <p:spPr>
          <a:xfrm>
            <a:off x="-1" y="1"/>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spTree>
    <p:extLst>
      <p:ext uri="{BB962C8B-B14F-4D97-AF65-F5344CB8AC3E}">
        <p14:creationId xmlns:p14="http://schemas.microsoft.com/office/powerpoint/2010/main" val="21237492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856"/>
            <a:ext cx="9144000" cy="609399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94268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716223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644009" cy="2305868"/>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The Agreement with the Eastern Tribes</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0" y="2564904"/>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Numbers 32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2235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3"/>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omic Sans MS" pitchFamily="-111" charset="0"/>
              </a:endParaRPr>
            </a:p>
          </p:txBody>
        </p:sp>
      </p:grpSp>
      <p:sp>
        <p:nvSpPr>
          <p:cNvPr id="24" name="Text Box 15"/>
          <p:cNvSpPr txBox="1">
            <a:spLocks noChangeArrowheads="1"/>
          </p:cNvSpPr>
          <p:nvPr/>
        </p:nvSpPr>
        <p:spPr bwMode="auto">
          <a:xfrm>
            <a:off x="2941113" y="4201276"/>
            <a:ext cx="6312474" cy="1938982"/>
          </a:xfrm>
          <a:prstGeom prst="rect">
            <a:avLst/>
          </a:prstGeom>
          <a:noFill/>
          <a:ln w="9525">
            <a:noFill/>
            <a:miter lim="800000"/>
            <a:headEnd/>
            <a:tailEnd/>
          </a:ln>
          <a:effectLst/>
        </p:spPr>
        <p:txBody>
          <a:bodyPr wrap="square" lIns="91430" tIns="45715" rIns="91430" bIns="45715" anchor="ctr">
            <a:spAutoFit/>
          </a:bodyPr>
          <a:lstStyle/>
          <a:p>
            <a:pPr algn="ctr" defTabSz="914400" fontAlgn="base">
              <a:spcBef>
                <a:spcPct val="50000"/>
              </a:spcBef>
              <a:spcAft>
                <a:spcPct val="0"/>
              </a:spcAft>
              <a:defRPr/>
            </a:pPr>
            <a:r>
              <a:rPr lang="en-US" sz="2400" b="1">
                <a:solidFill>
                  <a:srgbClr val="FFFFFF"/>
                </a:solidFill>
                <a:effectLst>
                  <a:glow rad="279400">
                    <a:srgbClr val="000000">
                      <a:alpha val="92000"/>
                    </a:srgbClr>
                  </a:glow>
                </a:effectLst>
                <a:latin typeface="Arial"/>
                <a:ea typeface="ＭＳ Ｐゴシック" charset="0"/>
                <a:cs typeface="Arial"/>
              </a:rPr>
              <a:t>"Choose this day whom you will serve</a:t>
            </a:r>
            <a:r>
              <a:rPr lang="mr-IN"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but as for me and my house, </a:t>
            </a: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we will serve the L</a:t>
            </a:r>
            <a:r>
              <a:rPr lang="en-US" sz="2000" b="1">
                <a:solidFill>
                  <a:srgbClr val="FFFFFF"/>
                </a:solidFill>
                <a:effectLst>
                  <a:glow rad="279400">
                    <a:srgbClr val="000000">
                      <a:alpha val="92000"/>
                    </a:srgbClr>
                  </a:glow>
                </a:effectLst>
                <a:latin typeface="Arial"/>
                <a:ea typeface="ＭＳ Ｐゴシック" charset="0"/>
                <a:cs typeface="Arial"/>
              </a:rPr>
              <a:t>ORD</a:t>
            </a:r>
            <a:r>
              <a:rPr lang="en-US" sz="2400" b="1">
                <a:solidFill>
                  <a:srgbClr val="FFFFFF"/>
                </a:solidFill>
                <a:effectLst>
                  <a:glow rad="279400">
                    <a:srgbClr val="000000">
                      <a:alpha val="92000"/>
                    </a:srgbClr>
                  </a:glow>
                </a:effectLst>
                <a:latin typeface="Arial"/>
                <a:ea typeface="ＭＳ Ｐゴシック" charset="0"/>
                <a:cs typeface="Arial"/>
              </a:rPr>
              <a:t>"</a:t>
            </a:r>
            <a:br>
              <a:rPr lang="en-US" sz="2400" b="1">
                <a:solidFill>
                  <a:srgbClr val="FFFFFF"/>
                </a:solidFill>
                <a:effectLst>
                  <a:glow rad="279400">
                    <a:srgbClr val="000000">
                      <a:alpha val="92000"/>
                    </a:srgbClr>
                  </a:glow>
                </a:effectLst>
                <a:latin typeface="Arial"/>
                <a:ea typeface="ＭＳ Ｐゴシック" charset="0"/>
                <a:cs typeface="Arial"/>
              </a:rPr>
            </a:br>
            <a:br>
              <a:rPr lang="en-US" sz="2400" b="1">
                <a:solidFill>
                  <a:srgbClr val="FFFFFF"/>
                </a:solidFill>
                <a:effectLst>
                  <a:glow rad="279400">
                    <a:srgbClr val="000000">
                      <a:alpha val="92000"/>
                    </a:srgbClr>
                  </a:glow>
                </a:effectLst>
                <a:latin typeface="Arial"/>
                <a:ea typeface="ＭＳ Ｐゴシック" charset="0"/>
                <a:cs typeface="Arial"/>
              </a:rPr>
            </a:br>
            <a:r>
              <a:rPr lang="en-US" sz="2400" b="1">
                <a:solidFill>
                  <a:srgbClr val="FFFFFF"/>
                </a:solidFill>
                <a:effectLst>
                  <a:glow rad="279400">
                    <a:srgbClr val="000000">
                      <a:alpha val="92000"/>
                    </a:srgbClr>
                  </a:glow>
                </a:effectLst>
                <a:latin typeface="Arial"/>
                <a:ea typeface="ＭＳ Ｐゴシック" charset="0"/>
                <a:cs typeface="Arial"/>
              </a:rPr>
              <a:t>Joshua 24:15</a:t>
            </a:r>
          </a:p>
        </p:txBody>
      </p:sp>
      <p:pic>
        <p:nvPicPr>
          <p:cNvPr id="23" name="Picture 22" descr="Israel Map Tribes East.png"/>
          <p:cNvPicPr>
            <a:picLocks noChangeAspect="1"/>
          </p:cNvPicPr>
          <p:nvPr/>
        </p:nvPicPr>
        <p:blipFill rotWithShape="1">
          <a:blip r:embed="rId4">
            <a:extLst>
              <a:ext uri="{28A0092B-C50C-407E-A947-70E740481C1C}">
                <a14:useLocalDpi xmlns:a14="http://schemas.microsoft.com/office/drawing/2010/main" val="0"/>
              </a:ext>
            </a:extLst>
          </a:blip>
          <a:srcRect l="12944" r="58333" b="5562"/>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Dan</a:t>
            </a:r>
          </a:p>
        </p:txBody>
      </p:sp>
      <p:sp>
        <p:nvSpPr>
          <p:cNvPr id="82957" name="Text Box 13"/>
          <p:cNvSpPr txBox="1">
            <a:spLocks noChangeArrowheads="1"/>
          </p:cNvSpPr>
          <p:nvPr/>
        </p:nvSpPr>
        <p:spPr bwMode="auto">
          <a:xfrm>
            <a:off x="638190" y="4865786"/>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Judah</a:t>
            </a:r>
          </a:p>
        </p:txBody>
      </p:sp>
      <p:sp>
        <p:nvSpPr>
          <p:cNvPr id="82958" name="Text Box 14"/>
          <p:cNvSpPr txBox="1">
            <a:spLocks noChangeArrowheads="1"/>
          </p:cNvSpPr>
          <p:nvPr/>
        </p:nvSpPr>
        <p:spPr bwMode="auto">
          <a:xfrm>
            <a:off x="608077" y="5486400"/>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Simeon</a:t>
            </a:r>
          </a:p>
        </p:txBody>
      </p:sp>
      <p:sp>
        <p:nvSpPr>
          <p:cNvPr id="82959" name="Text Box 15"/>
          <p:cNvSpPr txBox="1">
            <a:spLocks noChangeArrowheads="1"/>
          </p:cNvSpPr>
          <p:nvPr/>
        </p:nvSpPr>
        <p:spPr bwMode="auto">
          <a:xfrm rot="16697758">
            <a:off x="1497606" y="4320467"/>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Reuben</a:t>
            </a: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Gad</a:t>
            </a:r>
          </a:p>
        </p:txBody>
      </p:sp>
      <p:sp>
        <p:nvSpPr>
          <p:cNvPr id="82961" name="Text Box 17"/>
          <p:cNvSpPr txBox="1">
            <a:spLocks noChangeArrowheads="1"/>
          </p:cNvSpPr>
          <p:nvPr/>
        </p:nvSpPr>
        <p:spPr bwMode="auto">
          <a:xfrm rot="17432251">
            <a:off x="1774096" y="133588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2" name="Text Box 18"/>
          <p:cNvSpPr txBox="1">
            <a:spLocks noChangeArrowheads="1"/>
          </p:cNvSpPr>
          <p:nvPr/>
        </p:nvSpPr>
        <p:spPr bwMode="auto">
          <a:xfrm>
            <a:off x="493777" y="34290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Ephraim</a:t>
            </a:r>
          </a:p>
        </p:txBody>
      </p:sp>
      <p:sp>
        <p:nvSpPr>
          <p:cNvPr id="82963" name="Text Box 19"/>
          <p:cNvSpPr txBox="1">
            <a:spLocks noChangeArrowheads="1"/>
          </p:cNvSpPr>
          <p:nvPr/>
        </p:nvSpPr>
        <p:spPr bwMode="auto">
          <a:xfrm>
            <a:off x="227077" y="278765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a:solidFill>
                  <a:srgbClr val="FFFFFF"/>
                </a:solidFill>
                <a:effectLst>
                  <a:glow rad="279400">
                    <a:srgbClr val="000000">
                      <a:alpha val="92000"/>
                    </a:srgbClr>
                  </a:glow>
                </a:effectLst>
                <a:latin typeface="Arial"/>
                <a:ea typeface="ＭＳ Ｐゴシック" charset="0"/>
                <a:cs typeface="Arial"/>
              </a:rPr>
              <a:t>Manasseh</a:t>
            </a: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8" name="Text Box 24"/>
          <p:cNvSpPr txBox="1">
            <a:spLocks noChangeArrowheads="1"/>
          </p:cNvSpPr>
          <p:nvPr/>
        </p:nvSpPr>
        <p:spPr bwMode="auto">
          <a:xfrm rot="17190594">
            <a:off x="1314960" y="251664"/>
            <a:ext cx="2667001"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Naphtali</a:t>
            </a: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Asher</a:t>
            </a: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defTabSz="914400" fontAlgn="base">
              <a:spcBef>
                <a:spcPct val="0"/>
              </a:spcBef>
              <a:spcAft>
                <a:spcPct val="0"/>
              </a:spcAft>
              <a:defRPr/>
            </a:pPr>
            <a:endParaRPr lang="en-US" sz="2800">
              <a:solidFill>
                <a:srgbClr val="000000"/>
              </a:solidFill>
              <a:effectLst>
                <a:glow rad="228600">
                  <a:schemeClr val="tx1"/>
                </a:glow>
                <a:outerShdw blurRad="63500" dist="38100" dir="2700000" algn="tl" rotWithShape="0">
                  <a:srgbClr val="000000">
                    <a:alpha val="43000"/>
                  </a:srgbClr>
                </a:outerShdw>
              </a:effectLst>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Benjamin</a:t>
            </a:r>
          </a:p>
        </p:txBody>
      </p:sp>
      <p:sp>
        <p:nvSpPr>
          <p:cNvPr id="82966" name="Text Box 22"/>
          <p:cNvSpPr txBox="1">
            <a:spLocks noChangeArrowheads="1"/>
          </p:cNvSpPr>
          <p:nvPr/>
        </p:nvSpPr>
        <p:spPr bwMode="auto">
          <a:xfrm>
            <a:off x="-12815" y="1583484"/>
            <a:ext cx="2667000" cy="579438"/>
          </a:xfrm>
          <a:prstGeom prst="rect">
            <a:avLst/>
          </a:prstGeom>
          <a:noFill/>
          <a:ln w="9525">
            <a:noFill/>
            <a:miter lim="800000"/>
            <a:headEnd/>
            <a:tailEnd/>
          </a:ln>
          <a:effectLst/>
        </p:spPr>
        <p:txBody>
          <a:bodyPr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Zebulun</a:t>
            </a:r>
          </a:p>
        </p:txBody>
      </p:sp>
      <p:sp>
        <p:nvSpPr>
          <p:cNvPr id="82967" name="Text Box 23"/>
          <p:cNvSpPr txBox="1">
            <a:spLocks noChangeArrowheads="1"/>
          </p:cNvSpPr>
          <p:nvPr/>
        </p:nvSpPr>
        <p:spPr bwMode="auto">
          <a:xfrm>
            <a:off x="110412" y="2204864"/>
            <a:ext cx="2088232" cy="579438"/>
          </a:xfrm>
          <a:prstGeom prst="rect">
            <a:avLst/>
          </a:prstGeom>
          <a:noFill/>
          <a:ln w="9525">
            <a:noFill/>
            <a:miter lim="800000"/>
            <a:headEnd/>
            <a:tailEnd/>
          </a:ln>
          <a:effectLst/>
        </p:spPr>
        <p:txBody>
          <a:bodyPr wrap="square" lIns="91430" tIns="45715" rIns="91430" bIns="45715">
            <a:spAutoFit/>
          </a:bodyPr>
          <a:lstStyle/>
          <a:p>
            <a:pPr defTabSz="914400" fontAlgn="base">
              <a:spcBef>
                <a:spcPct val="50000"/>
              </a:spcBef>
              <a:spcAft>
                <a:spcPct val="0"/>
              </a:spcAft>
              <a:defRPr/>
            </a:pPr>
            <a:r>
              <a:rPr lang="en-US" sz="3200" b="1" dirty="0">
                <a:solidFill>
                  <a:srgbClr val="FFFFFF"/>
                </a:solidFill>
                <a:effectLst>
                  <a:glow rad="279400">
                    <a:srgbClr val="000000">
                      <a:alpha val="92000"/>
                    </a:srgbClr>
                  </a:glow>
                </a:effectLst>
                <a:latin typeface="Arial"/>
                <a:ea typeface="ＭＳ Ｐゴシック" charset="0"/>
                <a:cs typeface="Arial"/>
              </a:rPr>
              <a:t>Issachar</a:t>
            </a:r>
          </a:p>
        </p:txBody>
      </p:sp>
      <p:sp>
        <p:nvSpPr>
          <p:cNvPr id="277523" name="Text Box 10"/>
          <p:cNvSpPr txBox="1">
            <a:spLocks noChangeArrowheads="1"/>
          </p:cNvSpPr>
          <p:nvPr/>
        </p:nvSpPr>
        <p:spPr bwMode="auto">
          <a:xfrm rot="-2058311">
            <a:off x="4705232" y="527822"/>
            <a:ext cx="4529137" cy="107720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r>
              <a:rPr lang="en-US"/>
              <a:t>TRIBAL RESPONSIBILITIES</a:t>
            </a: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en-US" b="1" dirty="0">
                <a:solidFill>
                  <a:srgbClr val="FFFFFF"/>
                </a:solidFill>
                <a:latin typeface="Arial"/>
                <a:ea typeface="ＭＳ Ｐゴシック" charset="0"/>
                <a:cs typeface="Arial"/>
              </a:rPr>
              <a:t>The</a:t>
            </a:r>
            <a:r>
              <a:rPr lang="en-US" b="1" dirty="0">
                <a:solidFill>
                  <a:srgbClr val="FFFFFF"/>
                </a:solidFill>
                <a:effectLst>
                  <a:outerShdw blurRad="38100" dist="38100" dir="2700000" algn="tl">
                    <a:srgbClr val="DDDDDD"/>
                  </a:outerShdw>
                </a:effectLst>
                <a:latin typeface="Arial"/>
                <a:ea typeface="ＭＳ Ｐゴシック" charset="0"/>
                <a:cs typeface="Arial"/>
              </a:rPr>
              <a:t> </a:t>
            </a:r>
            <a:r>
              <a:rPr lang="en-US" b="1" dirty="0">
                <a:solidFill>
                  <a:srgbClr val="FFFFFF"/>
                </a:solidFill>
                <a:latin typeface="Arial"/>
                <a:ea typeface="ＭＳ Ｐゴシック" charset="0"/>
                <a:cs typeface="Arial"/>
              </a:rPr>
              <a:t>Goal &amp; the Means</a:t>
            </a:r>
          </a:p>
        </p:txBody>
      </p:sp>
    </p:spTree>
    <p:extLst>
      <p:ext uri="{BB962C8B-B14F-4D97-AF65-F5344CB8AC3E}">
        <p14:creationId xmlns:p14="http://schemas.microsoft.com/office/powerpoint/2010/main" val="846286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6"/>
          <p:cNvSpPr>
            <a:spLocks noChangeArrowheads="1"/>
          </p:cNvSpPr>
          <p:nvPr/>
        </p:nvSpPr>
        <p:spPr bwMode="auto">
          <a:xfrm>
            <a:off x="609600" y="1752600"/>
            <a:ext cx="5181600" cy="483235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800000"/>
                </a:solidFill>
                <a:effectLst/>
                <a:uLnTx/>
                <a:uFillTx/>
                <a:latin typeface="Arial" charset="0"/>
                <a:ea typeface="ＭＳ Ｐゴシック" charset="0"/>
                <a:cs typeface="+mn-cs"/>
              </a:rPr>
              <a:t>“</a:t>
            </a:r>
            <a:r>
              <a:rPr kumimoji="0" lang="zh-CN" altLang="en-US" sz="2800" b="0" i="0" u="none" strike="noStrike" kern="1200" cap="none" spc="0" normalizeH="0" baseline="0" noProof="0">
                <a:ln>
                  <a:noFill/>
                </a:ln>
                <a:solidFill>
                  <a:srgbClr val="800000"/>
                </a:solidFill>
                <a:effectLst/>
                <a:uLnTx/>
                <a:uFillTx/>
                <a:latin typeface="Comic Sans MS" charset="0"/>
                <a:ea typeface="SimSun" charset="0"/>
                <a:cs typeface="SimSun" charset="0"/>
              </a:rPr>
              <a:t>这 律 法 书 不 可 离 开 你 的 口 ， 总 要 昼 夜 思 想 ， 好 使 你 谨 守 遵 行 这 书 上 所 写 的 一 切 话 。 如 此 ， 你 的 道 路 就 可 以 亨 通 ， 凡 事 顺 利 。 这 律 法 书 不 可 离 开 你 的 口 ， 总 要 昼 夜 思 想 ， 好 使 你 谨 守 遵 行 这 书 上 所 写 的 一 切 话 。 如 此 ， 你 的 道 路 就 可 以 亨 通 ， 凡 事 顺 利 </a:t>
            </a:r>
            <a:r>
              <a:rPr kumimoji="0" lang="ja-JP" altLang="en-US" sz="2800" b="1" i="0" u="none" strike="noStrike" kern="1200" cap="none" spc="0" normalizeH="0" baseline="0" noProof="0">
                <a:ln>
                  <a:noFill/>
                </a:ln>
                <a:solidFill>
                  <a:srgbClr val="800000"/>
                </a:solidFill>
                <a:effectLst/>
                <a:uLnTx/>
                <a:uFillTx/>
                <a:latin typeface="Arial" charset="0"/>
                <a:ea typeface="ＭＳ Ｐゴシック" charset="0"/>
                <a:cs typeface="+mn-cs"/>
              </a:rPr>
              <a:t>”</a:t>
            </a:r>
            <a:endParaRPr kumimoji="0" lang="en-US" sz="2800" b="1" i="0" u="none" strike="noStrike" kern="1200" cap="none" spc="0" normalizeH="0" baseline="0" noProof="0">
              <a:ln>
                <a:noFill/>
              </a:ln>
              <a:solidFill>
                <a:srgbClr val="800000"/>
              </a:solidFill>
              <a:effectLst/>
              <a:uLnTx/>
              <a:uFillTx/>
              <a:latin typeface="Arial"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660066"/>
                </a:solidFill>
                <a:effectLst/>
                <a:uLnTx/>
                <a:uFillTx/>
                <a:latin typeface="Arial" charset="0"/>
                <a:ea typeface="ＭＳ Ｐゴシック" charset="0"/>
                <a:cs typeface="+mn-cs"/>
              </a:rPr>
              <a:t>		 -  </a:t>
            </a:r>
            <a:r>
              <a:rPr kumimoji="0" lang="zh-CN" altLang="en-US" sz="2800" b="1" i="0" u="none" strike="noStrike" kern="1200" cap="none" spc="0" normalizeH="0" baseline="0" noProof="0">
                <a:ln>
                  <a:noFill/>
                </a:ln>
                <a:solidFill>
                  <a:srgbClr val="660066"/>
                </a:solidFill>
                <a:effectLst/>
                <a:uLnTx/>
                <a:uFillTx/>
                <a:latin typeface="Arial" charset="0"/>
                <a:ea typeface="SimSun" charset="0"/>
                <a:cs typeface="SimSun" charset="0"/>
              </a:rPr>
              <a:t>约书亚记</a:t>
            </a:r>
            <a:r>
              <a:rPr kumimoji="0" lang="en-US" sz="2800" b="1" i="0" u="none" strike="noStrike" kern="1200" cap="none" spc="0" normalizeH="0" baseline="0" noProof="0">
                <a:ln>
                  <a:noFill/>
                </a:ln>
                <a:solidFill>
                  <a:srgbClr val="660066"/>
                </a:solidFill>
                <a:effectLst/>
                <a:uLnTx/>
                <a:uFillTx/>
                <a:latin typeface="Arial" charset="0"/>
                <a:ea typeface="ＭＳ Ｐゴシック" charset="0"/>
                <a:cs typeface="+mn-cs"/>
              </a:rPr>
              <a:t> 1:8</a:t>
            </a:r>
          </a:p>
        </p:txBody>
      </p:sp>
      <p:pic>
        <p:nvPicPr>
          <p:cNvPr id="23555" name="Picture 7" descr="Bi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81400"/>
            <a:ext cx="29718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WordArt 9"/>
          <p:cNvSpPr>
            <a:spLocks noChangeArrowheads="1" noChangeShapeType="1" noTextEdit="1"/>
          </p:cNvSpPr>
          <p:nvPr/>
        </p:nvSpPr>
        <p:spPr bwMode="auto">
          <a:xfrm>
            <a:off x="2590800" y="457200"/>
            <a:ext cx="3581400" cy="1066800"/>
          </a:xfrm>
          <a:prstGeom prst="rect">
            <a:avLst/>
          </a:prstGeom>
          <a:extLst>
            <a:ext uri="{91240B29-F687-4f45-9708-019B960494DF}">
              <a14:hiddenLine xmlns:a14="http://schemas.microsoft.com/office/drawing/2010/main" xmlns=""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720" normalizeH="0" baseline="0" noProof="0">
                <a:ln>
                  <a:noFill/>
                </a:ln>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uLnTx/>
                <a:uFillTx/>
                <a:latin typeface="Comic Sans MS" charset="0"/>
                <a:ea typeface="ＭＳ Ｐゴシック" charset="0"/>
                <a:cs typeface="+mn-cs"/>
              </a:rPr>
              <a:t>钥节</a:t>
            </a:r>
            <a:endPar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uLnTx/>
              <a:uFillTx/>
              <a:latin typeface="Comic Sans MS" charset="0"/>
              <a:ea typeface="ＭＳ Ｐゴシック" charset="0"/>
              <a:cs typeface="+mn-cs"/>
            </a:endParaRPr>
          </a:p>
        </p:txBody>
      </p:sp>
      <p:sp>
        <p:nvSpPr>
          <p:cNvPr id="23557" name="Text Box 10"/>
          <p:cNvSpPr txBox="1">
            <a:spLocks noChangeArrowheads="1"/>
          </p:cNvSpPr>
          <p:nvPr/>
        </p:nvSpPr>
        <p:spPr bwMode="auto">
          <a:xfrm>
            <a:off x="8154988" y="76200"/>
            <a:ext cx="835025" cy="58737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omic Sans MS" charset="0"/>
                <a:ea typeface="ＭＳ Ｐゴシック" charset="0"/>
                <a:cs typeface="+mn-cs"/>
              </a:rPr>
              <a:t>162</a:t>
            </a:r>
            <a:endParaRPr kumimoji="0" lang="en-US" sz="2800" b="1" i="0" u="none" strike="noStrike" kern="1200" cap="none" spc="0" normalizeH="0" baseline="0" noProof="0">
              <a:ln>
                <a:noFill/>
              </a:ln>
              <a:solidFill>
                <a:srgbClr val="FFFF00"/>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207168414"/>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4037900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4"/>
          <p:cNvSpPr>
            <a:spLocks noGrp="1"/>
          </p:cNvSpPr>
          <p:nvPr>
            <p:ph type="title"/>
          </p:nvPr>
        </p:nvSpPr>
        <p:spPr>
          <a:xfrm>
            <a:off x="0" y="609600"/>
            <a:ext cx="6629400" cy="1143000"/>
          </a:xfrm>
        </p:spPr>
        <p:txBody>
          <a:bodyPr/>
          <a:lstStyle/>
          <a:p>
            <a:r>
              <a:rPr lang="en-US">
                <a:latin typeface="Times New Roman" charset="0"/>
                <a:ea typeface="ＭＳ Ｐゴシック" charset="0"/>
                <a:cs typeface="ＭＳ Ｐゴシック" charset="0"/>
              </a:rPr>
              <a:t>JERICHO</a:t>
            </a:r>
          </a:p>
        </p:txBody>
      </p:sp>
      <p:pic>
        <p:nvPicPr>
          <p:cNvPr id="284674" name="Picture 1031" descr="jericho_walls_wide_vie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876800" cy="6858000"/>
          </a:xfrm>
          <a:noFill/>
        </p:spPr>
      </p:pic>
      <p:sp>
        <p:nvSpPr>
          <p:cNvPr id="284675" name="WordArt 1039"/>
          <p:cNvSpPr>
            <a:spLocks noChangeArrowheads="1" noChangeShapeType="1" noTextEdit="1"/>
          </p:cNvSpPr>
          <p:nvPr/>
        </p:nvSpPr>
        <p:spPr bwMode="auto">
          <a:xfrm rot="-1062714">
            <a:off x="2209800" y="2209800"/>
            <a:ext cx="4697413" cy="11239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耶利哥</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endParaRPr>
          </a:p>
        </p:txBody>
      </p:sp>
      <p:pic>
        <p:nvPicPr>
          <p:cNvPr id="284676" name="Picture 5" descr="Jericho's TRUMP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505200"/>
            <a:ext cx="455295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1666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5697" name="Picture 4" descr="Josh 2 JerichoBiblicalSetting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0" y="0"/>
            <a:ext cx="5410200" cy="1066800"/>
          </a:xfrm>
          <a:solidFill>
            <a:schemeClr val="tx1"/>
          </a:solidFill>
        </p:spPr>
        <p:txBody>
          <a:bodyPr/>
          <a:lstStyle/>
          <a:p>
            <a:r>
              <a:rPr lang="zh-CN" altLang="en-US" sz="4000" dirty="0">
                <a:solidFill>
                  <a:schemeClr val="bg1"/>
                </a:solidFill>
                <a:latin typeface="Arial" charset="0"/>
                <a:ea typeface="ＭＳ Ｐゴシック" charset="0"/>
                <a:cs typeface="Arial" charset="0"/>
              </a:rPr>
              <a:t>耶利哥的位置</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6485478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py"/>
          <p:cNvPicPr>
            <a:picLocks noChangeAspect="1" noChangeArrowheads="1"/>
          </p:cNvPicPr>
          <p:nvPr/>
        </p:nvPicPr>
        <p:blipFill>
          <a:blip r:embed="rId4" cstate="screen">
            <a:lum bright="-6000" contrast="12000"/>
            <a:extLst>
              <a:ext uri="{28A0092B-C50C-407E-A947-70E740481C1C}">
                <a14:useLocalDpi xmlns:a14="http://schemas.microsoft.com/office/drawing/2010/main" val="0"/>
              </a:ext>
            </a:extLst>
          </a:blip>
          <a:srcRect/>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descr="scan"/>
          <p:cNvPicPr>
            <a:picLocks noChangeAspect="1" noChangeArrowheads="1"/>
          </p:cNvPicPr>
          <p:nvPr/>
        </p:nvPicPr>
        <p:blipFill>
          <a:blip r:embed="rId5" cstate="screen">
            <a:lum contrast="30000"/>
            <a:extLst>
              <a:ext uri="{28A0092B-C50C-407E-A947-70E740481C1C}">
                <a14:useLocalDpi xmlns:a14="http://schemas.microsoft.com/office/drawing/2010/main" val="0"/>
              </a:ext>
            </a:extLst>
          </a:blip>
          <a:srcRect/>
          <a:stretch>
            <a:fillRect/>
          </a:stretch>
        </p:blipFill>
        <p:spPr bwMode="auto">
          <a:xfrm>
            <a:off x="5105400" y="1371600"/>
            <a:ext cx="4038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AutoShape 4"/>
          <p:cNvSpPr>
            <a:spLocks noChangeArrowheads="1"/>
          </p:cNvSpPr>
          <p:nvPr/>
        </p:nvSpPr>
        <p:spPr bwMode="auto">
          <a:xfrm>
            <a:off x="609600" y="4267200"/>
            <a:ext cx="4038600" cy="2057400"/>
          </a:xfrm>
          <a:prstGeom prst="wedgeRoundRectCallout">
            <a:avLst>
              <a:gd name="adj1" fmla="val -26139"/>
              <a:gd name="adj2" fmla="val -130940"/>
              <a:gd name="adj3" fmla="val 16667"/>
            </a:avLst>
          </a:prstGeom>
          <a:gradFill rotWithShape="0">
            <a:gsLst>
              <a:gs pos="0">
                <a:srgbClr val="996633"/>
              </a:gs>
              <a:gs pos="50000">
                <a:srgbClr val="CC9900"/>
              </a:gs>
              <a:gs pos="100000">
                <a:srgbClr val="996633"/>
              </a:gs>
            </a:gsLst>
            <a:lin ang="18900000" scaled="1"/>
          </a:gradFill>
          <a:ln w="12700" cap="rnd">
            <a:solidFill>
              <a:schemeClr val="tx1"/>
            </a:solidFill>
            <a:prstDash val="sysDot"/>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Comic Sans MS" charset="0"/>
                <a:ea typeface="SimSun" charset="0"/>
                <a:cs typeface="SimSun" charset="0"/>
              </a:rPr>
              <a:t>   </a:t>
            </a: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现 在 我 既 是 恩 待 你 们 ， 求 你 们 指 着 耶 和 华 向 我 起 誓 ， 也 要 恩 待 我 父 家 ， 并 给 我 一 个 实 在 的 证 据 （书</a:t>
            </a:r>
            <a:r>
              <a:rPr kumimoji="0" lang="en-US" altLang="zh-CN" sz="2400" b="0" i="0" u="none" strike="noStrike" kern="1200" cap="none" spc="0" normalizeH="0" baseline="0" noProof="0">
                <a:ln>
                  <a:noFill/>
                </a:ln>
                <a:solidFill>
                  <a:srgbClr val="000000"/>
                </a:solidFill>
                <a:effectLst/>
                <a:uLnTx/>
                <a:uFillTx/>
                <a:latin typeface="Comic Sans MS" charset="0"/>
                <a:ea typeface="SimSun" charset="0"/>
                <a:cs typeface="SimSun" charset="0"/>
              </a:rPr>
              <a:t>2:12</a:t>
            </a: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a:t>
            </a:r>
            <a:r>
              <a:rPr kumimoji="0" lang="en-US" altLang="zh-CN" sz="2400" b="0" i="0" u="none" strike="noStrike" kern="1200" cap="none" spc="0" normalizeH="0" baseline="0" noProof="0">
                <a:ln>
                  <a:noFill/>
                </a:ln>
                <a:solidFill>
                  <a:srgbClr val="000000"/>
                </a:solidFill>
                <a:effectLst/>
                <a:uLnTx/>
                <a:uFillTx/>
                <a:latin typeface="Comic Sans MS" charset="0"/>
                <a:ea typeface="SimSun" charset="0"/>
                <a:cs typeface="SimSun" charset="0"/>
              </a:rPr>
              <a:t> </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294" name="AutoShape 6"/>
          <p:cNvSpPr>
            <a:spLocks noChangeArrowheads="1"/>
          </p:cNvSpPr>
          <p:nvPr/>
        </p:nvSpPr>
        <p:spPr bwMode="auto">
          <a:xfrm>
            <a:off x="5181600" y="0"/>
            <a:ext cx="3962400" cy="1600200"/>
          </a:xfrm>
          <a:prstGeom prst="roundRect">
            <a:avLst>
              <a:gd name="adj" fmla="val 16667"/>
            </a:avLst>
          </a:prstGeom>
          <a:solidFill>
            <a:srgbClr val="704A00"/>
          </a:solidFill>
          <a:ln w="12700" cap="sq">
            <a:noFill/>
            <a:round/>
            <a:headEnd type="none" w="sm" len="sm"/>
            <a:tailEnd type="none" w="sm" len="sm"/>
          </a:ln>
          <a:effectLst>
            <a:outerShdw dist="107763" dir="189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omic Sans MS" charset="0"/>
                <a:ea typeface="ＭＳ Ｐゴシック" charset="0"/>
                <a:cs typeface="+mn-cs"/>
              </a:rPr>
              <a:t>..</a:t>
            </a: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 </a:t>
            </a: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女 人 说 ， 照 你 们 的 话 行 吧 。 </a:t>
            </a:r>
            <a:endParaRPr kumimoji="0" lang="en-US" altLang="zh-CN" sz="2000" b="0" i="0" u="none" strike="noStrike" kern="1200" cap="none" spc="0" normalizeH="0" baseline="0" noProof="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于 是 打 发 他 们 去 了 ， </a:t>
            </a:r>
            <a:endParaRPr kumimoji="0" lang="en-US" altLang="zh-CN" sz="2000" b="0" i="0" u="none" strike="noStrike" kern="1200" cap="none" spc="0" normalizeH="0" baseline="0" noProof="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又 把 朱 红 线 绳 系 在 窗 户 上 </a:t>
            </a:r>
            <a:endParaRPr kumimoji="0" lang="en-US" altLang="zh-CN" sz="2000" b="0" i="0" u="none" strike="noStrike" kern="1200" cap="none" spc="0" normalizeH="0" baseline="0" noProof="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（书</a:t>
            </a:r>
            <a:r>
              <a:rPr kumimoji="0" lang="en-US" altLang="zh-CN" sz="2000" b="0" i="0" u="none" strike="noStrike" kern="1200" cap="none" spc="0" normalizeH="0" baseline="0" noProof="0">
                <a:ln>
                  <a:noFill/>
                </a:ln>
                <a:solidFill>
                  <a:srgbClr val="FFFFFF"/>
                </a:solidFill>
                <a:effectLst/>
                <a:uLnTx/>
                <a:uFillTx/>
                <a:latin typeface="Comic Sans MS" charset="0"/>
                <a:ea typeface="SimSun" charset="0"/>
                <a:cs typeface="SimSun" charset="0"/>
              </a:rPr>
              <a:t>2</a:t>
            </a: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a:t>
            </a:r>
            <a:r>
              <a:rPr kumimoji="0" lang="en-US" altLang="zh-CN" sz="2000" b="0" i="0" u="none" strike="noStrike" kern="1200" cap="none" spc="0" normalizeH="0" baseline="0" noProof="0">
                <a:ln>
                  <a:noFill/>
                </a:ln>
                <a:solidFill>
                  <a:srgbClr val="FFFFFF"/>
                </a:solidFill>
                <a:effectLst/>
                <a:uLnTx/>
                <a:uFillTx/>
                <a:latin typeface="Comic Sans MS" charset="0"/>
                <a:ea typeface="SimSun" charset="0"/>
                <a:cs typeface="SimSun" charset="0"/>
              </a:rPr>
              <a:t>21</a:t>
            </a:r>
            <a:r>
              <a:rPr kumimoji="0" lang="zh-CN" altLang="en-US" sz="2000" b="0" i="0" u="none" strike="noStrike" kern="1200" cap="none" spc="0" normalizeH="0" baseline="0" noProof="0">
                <a:ln>
                  <a:noFill/>
                </a:ln>
                <a:solidFill>
                  <a:srgbClr val="FFFFFF"/>
                </a:solidFill>
                <a:effectLst/>
                <a:uLnTx/>
                <a:uFillTx/>
                <a:latin typeface="Comic Sans MS" charset="0"/>
                <a:ea typeface="SimSun" charset="0"/>
                <a:cs typeface="SimSun" charset="0"/>
              </a:rPr>
              <a:t>）</a:t>
            </a:r>
            <a:endPar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mn-cs"/>
            </a:endParaRPr>
          </a:p>
        </p:txBody>
      </p:sp>
    </p:spTree>
    <p:extLst>
      <p:ext uri="{BB962C8B-B14F-4D97-AF65-F5344CB8AC3E}">
        <p14:creationId xmlns:p14="http://schemas.microsoft.com/office/powerpoint/2010/main" val="397316444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Left)">
                                      <p:cBhvr>
                                        <p:cTn id="7" dur="500"/>
                                        <p:tgtEl>
                                          <p:spTgt spid="1229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additive="base">
                                        <p:cTn id="17" dur="500" fill="hold"/>
                                        <p:tgtEl>
                                          <p:spTgt spid="12294"/>
                                        </p:tgtEl>
                                        <p:attrNameLst>
                                          <p:attrName>ppt_x</p:attrName>
                                        </p:attrNameLst>
                                      </p:cBhvr>
                                      <p:tavLst>
                                        <p:tav tm="0">
                                          <p:val>
                                            <p:strVal val="1+#ppt_w/2"/>
                                          </p:val>
                                        </p:tav>
                                        <p:tav tm="100000">
                                          <p:val>
                                            <p:strVal val="#ppt_x"/>
                                          </p:val>
                                        </p:tav>
                                      </p:tavLst>
                                    </p:anim>
                                    <p:anim calcmode="lin" valueType="num">
                                      <p:cBhvr additive="base">
                                        <p:cTn id="18" dur="500" fill="hold"/>
                                        <p:tgtEl>
                                          <p:spTgt spid="12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532838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873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Title 9"/>
          <p:cNvSpPr>
            <a:spLocks noGrp="1"/>
          </p:cNvSpPr>
          <p:nvPr>
            <p:ph type="title"/>
          </p:nvPr>
        </p:nvSpPr>
        <p:spPr>
          <a:xfrm>
            <a:off x="9144000" y="836613"/>
            <a:ext cx="2628900" cy="4105275"/>
          </a:xfrm>
        </p:spPr>
        <p:txBody>
          <a:bodyPr/>
          <a:lstStyle/>
          <a:p>
            <a:r>
              <a:rPr lang="en-US">
                <a:latin typeface="Times New Roman" charset="0"/>
                <a:ea typeface="ＭＳ Ｐゴシック" charset="0"/>
                <a:cs typeface="ＭＳ Ｐゴシック" charset="0"/>
              </a:rPr>
              <a:t>Two Crossings</a:t>
            </a:r>
          </a:p>
        </p:txBody>
      </p:sp>
      <p:sp>
        <p:nvSpPr>
          <p:cNvPr id="254983" name="Rectangle 1027"/>
          <p:cNvSpPr>
            <a:spLocks noChangeArrowheads="1"/>
          </p:cNvSpPr>
          <p:nvPr/>
        </p:nvSpPr>
        <p:spPr bwMode="auto">
          <a:xfrm>
            <a:off x="-11351" y="0"/>
            <a:ext cx="4572000" cy="6858000"/>
          </a:xfrm>
          <a:prstGeom prst="rect">
            <a:avLst/>
          </a:prstGeom>
          <a:noFill/>
          <a:ln w="12700" cap="sq">
            <a:solidFill>
              <a:schemeClr val="tx1"/>
            </a:solidFill>
            <a:miter lim="800000"/>
            <a:headEnd type="none" w="sm" len="sm"/>
            <a:tailEnd type="none" w="sm" len="sm"/>
          </a:ln>
        </p:spPr>
        <p:txBody>
          <a:bodyPr wrap="none" anchor="ctr"/>
          <a:lstStyle/>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Exodus 14</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A sea</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Moses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Begins the Wanderings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Leaving Egypt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Entering Sinai</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Song memorial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Narrow Channel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Took all night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Gave Freedom</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Signifies Salvation</a:t>
            </a:r>
          </a:p>
        </p:txBody>
      </p:sp>
      <p:sp>
        <p:nvSpPr>
          <p:cNvPr id="254984" name="Rectangle 1028"/>
          <p:cNvSpPr>
            <a:spLocks noChangeArrowheads="1"/>
          </p:cNvSpPr>
          <p:nvPr/>
        </p:nvSpPr>
        <p:spPr bwMode="auto">
          <a:xfrm>
            <a:off x="4572000" y="0"/>
            <a:ext cx="4572000" cy="6858000"/>
          </a:xfrm>
          <a:prstGeom prst="rect">
            <a:avLst/>
          </a:prstGeom>
          <a:noFill/>
          <a:ln w="12700" cap="sq">
            <a:solidFill>
              <a:schemeClr val="tx1"/>
            </a:solidFill>
            <a:miter lim="800000"/>
            <a:headEnd type="none" w="sm" len="sm"/>
            <a:tailEnd type="none" w="sm" len="sm"/>
          </a:ln>
        </p:spPr>
        <p:txBody>
          <a:bodyPr wrap="none" anchor="ctr"/>
          <a:lstStyle/>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Joshua 3</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A river</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Joshua</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Ends the Wanderings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Leaving Moab</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Entering Canaan</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Stone memorial</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30km Plain</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Took a few hours</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Gave Rest</a:t>
            </a:r>
          </a:p>
          <a:p>
            <a:pPr algn="ctr" defTabSz="914400" fontAlgn="base">
              <a:spcBef>
                <a:spcPct val="0"/>
              </a:spcBef>
              <a:spcAft>
                <a:spcPct val="0"/>
              </a:spcAft>
              <a:defRPr/>
            </a:pPr>
            <a:r>
              <a:rPr lang="en-US" sz="3200" b="1" dirty="0">
                <a:solidFill>
                  <a:srgbClr val="FFFFFF"/>
                </a:solidFill>
                <a:effectLst>
                  <a:glow rad="241300">
                    <a:srgbClr val="000000">
                      <a:alpha val="85000"/>
                    </a:srgbClr>
                  </a:glow>
                </a:effectLst>
                <a:latin typeface="Arial" charset="0"/>
                <a:ea typeface="ＭＳ Ｐゴシック" charset="0"/>
                <a:cs typeface="ＭＳ Ｐゴシック" charset="0"/>
              </a:rPr>
              <a:t>Signifies Glorification</a:t>
            </a:r>
          </a:p>
        </p:txBody>
      </p:sp>
      <p:sp>
        <p:nvSpPr>
          <p:cNvPr id="187398" name="Text Box 1031"/>
          <p:cNvSpPr txBox="1">
            <a:spLocks noChangeArrowheads="1"/>
          </p:cNvSpPr>
          <p:nvPr/>
        </p:nvSpPr>
        <p:spPr bwMode="auto">
          <a:xfrm rot="-5400000">
            <a:off x="6550024" y="-2005012"/>
            <a:ext cx="615951" cy="4572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a:solidFill>
                  <a:srgbClr val="FFFFFF"/>
                </a:solidFill>
                <a:latin typeface="Comic Sans MS" charset="0"/>
              </a:rPr>
              <a:t>JORDAN RIVER </a:t>
            </a:r>
          </a:p>
        </p:txBody>
      </p:sp>
      <p:sp>
        <p:nvSpPr>
          <p:cNvPr id="187399" name="Text Box 1032"/>
          <p:cNvSpPr txBox="1">
            <a:spLocks noChangeArrowheads="1"/>
          </p:cNvSpPr>
          <p:nvPr/>
        </p:nvSpPr>
        <p:spPr bwMode="auto">
          <a:xfrm rot="-5400000">
            <a:off x="1978024" y="-2005012"/>
            <a:ext cx="615951" cy="4572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a:solidFill>
                  <a:srgbClr val="FFFFFF"/>
                </a:solidFill>
                <a:latin typeface="Comic Sans MS" charset="0"/>
              </a:rPr>
              <a:t>REED (RED) SEA</a:t>
            </a:r>
          </a:p>
        </p:txBody>
      </p:sp>
      <p:sp>
        <p:nvSpPr>
          <p:cNvPr id="8" name="Text Box 1033"/>
          <p:cNvSpPr txBox="1">
            <a:spLocks noChangeArrowheads="1"/>
          </p:cNvSpPr>
          <p:nvPr/>
        </p:nvSpPr>
        <p:spPr bwMode="auto">
          <a:xfrm>
            <a:off x="8448496" y="-20986"/>
            <a:ext cx="698158" cy="46165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b="1">
                <a:solidFill>
                  <a:srgbClr val="000000"/>
                </a:solidFill>
                <a:latin typeface="Arial"/>
                <a:cs typeface="Arial"/>
              </a:rPr>
              <a:t>168</a:t>
            </a:r>
          </a:p>
        </p:txBody>
      </p:sp>
    </p:spTree>
    <p:extLst>
      <p:ext uri="{BB962C8B-B14F-4D97-AF65-F5344CB8AC3E}">
        <p14:creationId xmlns:p14="http://schemas.microsoft.com/office/powerpoint/2010/main" val="1081074592"/>
      </p:ext>
    </p:extLst>
  </p:cSld>
  <p:clrMapOvr>
    <a:masterClrMapping/>
  </p:clrMapOvr>
  <p:transition>
    <p:checke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812519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88418" name="Picture 1" descr="Jordan River with kayaks, tb1027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a:extLst/>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Kayaks on the Jordan</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226888197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04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77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a:extLst/>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The Raging Jordan!</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222015712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Jordan 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Jordan Riv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5113"/>
            <a:ext cx="4572000" cy="405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ext Box 5"/>
          <p:cNvSpPr txBox="1">
            <a:spLocks noChangeArrowheads="1"/>
          </p:cNvSpPr>
          <p:nvPr/>
        </p:nvSpPr>
        <p:spPr bwMode="auto">
          <a:xfrm>
            <a:off x="228600" y="152400"/>
            <a:ext cx="4495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  </a:t>
            </a: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他 们 到 了 约 旦 河 ， 脚 一 入 水 （ 原 来 约 旦 河 水 在 收 割 的 日 子 涨 过 两 岸 ）</a:t>
            </a:r>
            <a:r>
              <a:rPr kumimoji="0" lang="en-US" sz="2400" b="0" i="0" u="none" strike="noStrike" kern="1200" cap="none" spc="0" normalizeH="0" baseline="0" noProof="0">
                <a:ln>
                  <a:noFill/>
                </a:ln>
                <a:solidFill>
                  <a:srgbClr val="FFFFFF"/>
                </a:solidFill>
                <a:effectLst/>
                <a:uLnTx/>
                <a:uFillTx/>
                <a:latin typeface="Tahoma" charset="0"/>
                <a:ea typeface="ＭＳ Ｐゴシック" charset="0"/>
                <a:cs typeface="+mn-cs"/>
              </a:rPr>
              <a:t>……</a:t>
            </a:r>
          </a:p>
        </p:txBody>
      </p:sp>
      <p:sp>
        <p:nvSpPr>
          <p:cNvPr id="13318" name="Text Box 6"/>
          <p:cNvSpPr txBox="1">
            <a:spLocks noChangeArrowheads="1"/>
          </p:cNvSpPr>
          <p:nvPr/>
        </p:nvSpPr>
        <p:spPr bwMode="auto">
          <a:xfrm>
            <a:off x="4191000" y="3048000"/>
            <a:ext cx="4953000" cy="406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他 们 到 了 约 旦 河 ， 脚 一 入 水 （ 原 来 约 旦 河 水 在 收 割 的 日 子 涨 过 两 岸 ） ，</a:t>
            </a:r>
            <a:r>
              <a:rPr kumimoji="0" lang="en-US" altLang="zh-CN" sz="2400" b="1" i="0" u="none" strike="noStrike" kern="1200" cap="none" spc="0" normalizeH="0" baseline="0" noProof="0">
                <a:ln>
                  <a:noFill/>
                </a:ln>
                <a:solidFill>
                  <a:srgbClr val="D6D6F5"/>
                </a:solidFill>
                <a:effectLst/>
                <a:uLnTx/>
                <a:uFillTx/>
                <a:latin typeface="Comic Sans MS" charset="0"/>
                <a:ea typeface="SimSun" charset="0"/>
                <a:cs typeface="SimSun" charset="0"/>
              </a:rPr>
              <a:t> </a:t>
            </a: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那 从 上 往 下 流 的 水 便 在 极 远 之 </a:t>
            </a:r>
            <a:r>
              <a:rPr kumimoji="0" lang="zh-CN" altLang="en-US" sz="2400" b="1" i="0" u="none" strike="noStrike" kern="1200" cap="none" spc="0" normalizeH="0" baseline="0" noProof="0">
                <a:ln>
                  <a:noFill/>
                </a:ln>
                <a:solidFill>
                  <a:srgbClr val="000000"/>
                </a:solidFill>
                <a:effectLst/>
                <a:uLnTx/>
                <a:uFillTx/>
                <a:latin typeface="Comic Sans MS" charset="0"/>
                <a:ea typeface="SimSun" charset="0"/>
                <a:cs typeface="SimSun" charset="0"/>
              </a:rPr>
              <a:t>地</a:t>
            </a: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 ， 撒 拉 但 旁 的 亚 当 城 那 </a:t>
            </a:r>
            <a:r>
              <a:rPr kumimoji="0" lang="zh-CN" altLang="en-US" sz="2400" b="1" i="0" u="none" strike="noStrike" kern="1200" cap="none" spc="0" normalizeH="0" baseline="0" noProof="0">
                <a:ln>
                  <a:noFill/>
                </a:ln>
                <a:solidFill>
                  <a:srgbClr val="000000"/>
                </a:solidFill>
                <a:effectLst/>
                <a:uLnTx/>
                <a:uFillTx/>
                <a:latin typeface="Comic Sans MS" charset="0"/>
                <a:ea typeface="SimSun" charset="0"/>
                <a:cs typeface="SimSun" charset="0"/>
              </a:rPr>
              <a:t>里</a:t>
            </a: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 停 住 ， 立 起 成 垒 。 那 往 </a:t>
            </a:r>
            <a:r>
              <a:rPr kumimoji="0" lang="zh-CN" altLang="en-US" sz="2400" b="1" i="0" u="none" strike="noStrike" kern="1200" cap="none" spc="0" normalizeH="0" baseline="0" noProof="0">
                <a:ln>
                  <a:noFill/>
                </a:ln>
                <a:solidFill>
                  <a:srgbClr val="000000"/>
                </a:solidFill>
                <a:effectLst/>
                <a:uLnTx/>
                <a:uFillTx/>
                <a:latin typeface="Comic Sans MS" charset="0"/>
                <a:ea typeface="SimSun" charset="0"/>
                <a:cs typeface="SimSun" charset="0"/>
              </a:rPr>
              <a:t>亚</a:t>
            </a:r>
            <a:r>
              <a:rPr kumimoji="0" lang="zh-CN" altLang="en-US" sz="2400" b="1" i="0" u="none" strike="noStrike" kern="1200" cap="none" spc="0" normalizeH="0" baseline="0" noProof="0">
                <a:ln>
                  <a:noFill/>
                </a:ln>
                <a:solidFill>
                  <a:srgbClr val="D6D6F5"/>
                </a:solidFill>
                <a:effectLst/>
                <a:uLnTx/>
                <a:uFillTx/>
                <a:latin typeface="Comic Sans MS" charset="0"/>
                <a:ea typeface="SimSun" charset="0"/>
                <a:cs typeface="SimSun" charset="0"/>
              </a:rPr>
              <a:t> 拉 巴 的 海 ， 就 是 盐 海 ， 下 流 的 水 全 然 断 绝 。 于 是 百 姓 在 耶 利 哥 的 对 面 过 去 了 。 </a:t>
            </a:r>
            <a:r>
              <a:rPr kumimoji="0" lang="en-US" sz="1800" b="1" i="0" u="none" strike="noStrike" kern="1200" cap="none" spc="0" normalizeH="0" baseline="0" noProof="0">
                <a:ln>
                  <a:noFill/>
                </a:ln>
                <a:solidFill>
                  <a:srgbClr val="00FFFF"/>
                </a:solidFill>
                <a:effectLst/>
                <a:uLnTx/>
                <a:uFillTx/>
                <a:latin typeface="Tahoma" charset="0"/>
                <a:ea typeface="ＭＳ Ｐゴシック" charset="0"/>
                <a:cs typeface="+mn-cs"/>
              </a:rPr>
              <a:t>(</a:t>
            </a:r>
            <a:r>
              <a:rPr kumimoji="0" lang="zh-CN" altLang="en-US" sz="1800" b="1" i="0" u="none" strike="noStrike" kern="1200" cap="none" spc="0" normalizeH="0" baseline="0" noProof="0">
                <a:ln>
                  <a:noFill/>
                </a:ln>
                <a:solidFill>
                  <a:srgbClr val="00FFFF"/>
                </a:solidFill>
                <a:effectLst/>
                <a:uLnTx/>
                <a:uFillTx/>
                <a:latin typeface="Tahoma" charset="0"/>
                <a:ea typeface="SimSun" charset="0"/>
                <a:cs typeface="SimSun" charset="0"/>
              </a:rPr>
              <a:t>书</a:t>
            </a:r>
            <a:r>
              <a:rPr kumimoji="0" lang="en-US" sz="1800" b="1" i="0" u="none" strike="noStrike" kern="1200" cap="none" spc="0" normalizeH="0" baseline="0" noProof="0">
                <a:ln>
                  <a:noFill/>
                </a:ln>
                <a:solidFill>
                  <a:srgbClr val="00FFFF"/>
                </a:solidFill>
                <a:effectLst/>
                <a:uLnTx/>
                <a:uFillTx/>
                <a:latin typeface="Tahoma" charset="0"/>
                <a:ea typeface="ＭＳ Ｐゴシック" charset="0"/>
                <a:cs typeface="+mn-cs"/>
              </a:rPr>
              <a:t>  3:15-16 )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13319" name="WordArt 7"/>
          <p:cNvSpPr>
            <a:spLocks noChangeArrowheads="1" noChangeShapeType="1" noTextEdit="1"/>
          </p:cNvSpPr>
          <p:nvPr/>
        </p:nvSpPr>
        <p:spPr bwMode="auto">
          <a:xfrm rot="-1384768">
            <a:off x="1939925" y="1579563"/>
            <a:ext cx="4959350" cy="1966912"/>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360" normalizeH="0" baseline="0" noProof="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8"/>
                    </a:srgbClr>
                  </a:outerShdw>
                </a:effectLst>
                <a:uLnTx/>
                <a:uFillTx/>
                <a:latin typeface="Comic Sans MS" charset="0"/>
                <a:ea typeface="ＭＳ Ｐゴシック" charset="0"/>
                <a:cs typeface="+mn-cs"/>
              </a:rPr>
              <a:t>横渡约但河</a:t>
            </a:r>
            <a:endParaRPr kumimoji="0" lang="en-US" sz="3600" b="0" i="0" u="none" strike="noStrike" kern="10" cap="none" spc="-360" normalizeH="0" baseline="0" noProof="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8"/>
                  </a:srgbClr>
                </a:outerShdw>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2851825198"/>
      </p:ext>
    </p:extLst>
  </p:cSld>
  <p:clrMapOvr>
    <a:masterClrMapping/>
  </p:clrMapOvr>
  <p:transition>
    <p:dissolve/>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randombar(horizontal)">
                                      <p:cBhvr>
                                        <p:cTn id="13" dur="500"/>
                                        <p:tgtEl>
                                          <p:spTgt spid="133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3317"/>
                                        </p:tgtEl>
                                        <p:attrNameLst>
                                          <p:attrName>style.visibility</p:attrName>
                                        </p:attrNameLst>
                                      </p:cBhvr>
                                      <p:to>
                                        <p:strVal val="visible"/>
                                      </p:to>
                                    </p:set>
                                    <p:anim calcmode="lin" valueType="num">
                                      <p:cBhvr>
                                        <p:cTn id="18" dur="1000" fill="hold"/>
                                        <p:tgtEl>
                                          <p:spTgt spid="13317"/>
                                        </p:tgtEl>
                                        <p:attrNameLst>
                                          <p:attrName>ppt_w</p:attrName>
                                        </p:attrNameLst>
                                      </p:cBhvr>
                                      <p:tavLst>
                                        <p:tav tm="0">
                                          <p:val>
                                            <p:fltVal val="0"/>
                                          </p:val>
                                        </p:tav>
                                        <p:tav tm="100000">
                                          <p:val>
                                            <p:strVal val="#ppt_w"/>
                                          </p:val>
                                        </p:tav>
                                      </p:tavLst>
                                    </p:anim>
                                    <p:anim calcmode="lin" valueType="num">
                                      <p:cBhvr>
                                        <p:cTn id="19" dur="1000" fill="hold"/>
                                        <p:tgtEl>
                                          <p:spTgt spid="13317"/>
                                        </p:tgtEl>
                                        <p:attrNameLst>
                                          <p:attrName>ppt_h</p:attrName>
                                        </p:attrNameLst>
                                      </p:cBhvr>
                                      <p:tavLst>
                                        <p:tav tm="0">
                                          <p:val>
                                            <p:fltVal val="0"/>
                                          </p:val>
                                        </p:tav>
                                        <p:tav tm="100000">
                                          <p:val>
                                            <p:strVal val="#ppt_h"/>
                                          </p:val>
                                        </p:tav>
                                      </p:tavLst>
                                    </p:anim>
                                    <p:anim calcmode="lin" valueType="num">
                                      <p:cBhvr>
                                        <p:cTn id="20"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318"/>
                                        </p:tgtEl>
                                        <p:attrNameLst>
                                          <p:attrName>style.visibility</p:attrName>
                                        </p:attrNameLst>
                                      </p:cBhvr>
                                      <p:to>
                                        <p:strVal val="visible"/>
                                      </p:to>
                                    </p:set>
                                    <p:anim calcmode="lin" valueType="num">
                                      <p:cBhvr>
                                        <p:cTn id="26" dur="1000" fill="hold"/>
                                        <p:tgtEl>
                                          <p:spTgt spid="13318"/>
                                        </p:tgtEl>
                                        <p:attrNameLst>
                                          <p:attrName>ppt_w</p:attrName>
                                        </p:attrNameLst>
                                      </p:cBhvr>
                                      <p:tavLst>
                                        <p:tav tm="0">
                                          <p:val>
                                            <p:fltVal val="0"/>
                                          </p:val>
                                        </p:tav>
                                        <p:tav tm="100000">
                                          <p:val>
                                            <p:strVal val="#ppt_w"/>
                                          </p:val>
                                        </p:tav>
                                      </p:tavLst>
                                    </p:anim>
                                    <p:anim calcmode="lin" valueType="num">
                                      <p:cBhvr>
                                        <p:cTn id="27" dur="1000" fill="hold"/>
                                        <p:tgtEl>
                                          <p:spTgt spid="13318"/>
                                        </p:tgtEl>
                                        <p:attrNameLst>
                                          <p:attrName>ppt_h</p:attrName>
                                        </p:attrNameLst>
                                      </p:cBhvr>
                                      <p:tavLst>
                                        <p:tav tm="0">
                                          <p:val>
                                            <p:fltVal val="0"/>
                                          </p:val>
                                        </p:tav>
                                        <p:tav tm="100000">
                                          <p:val>
                                            <p:strVal val="#ppt_h"/>
                                          </p:val>
                                        </p:tav>
                                      </p:tavLst>
                                    </p:anim>
                                    <p:anim calcmode="lin" valueType="num">
                                      <p:cBhvr>
                                        <p:cTn id="28" dur="1000" fill="hold"/>
                                        <p:tgtEl>
                                          <p:spTgt spid="133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3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13315"/>
                                        </p:tgtEl>
                                        <p:attrNameLst>
                                          <p:attrName>style.visibility</p:attrName>
                                        </p:attrNameLst>
                                      </p:cBhvr>
                                      <p:to>
                                        <p:strVal val="visible"/>
                                      </p:to>
                                    </p:set>
                                    <p:animEffect transition="in" filter="randombar(horizontal)">
                                      <p:cBhvr>
                                        <p:cTn id="3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315345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986" name="irc_mi" descr="http://graceofourlord.files.wordpress.com/2012/03/joshua_4.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0" y="1"/>
            <a:ext cx="9144000" cy="6858000"/>
          </a:xfrm>
        </p:spPr>
      </p:pic>
      <p:sp>
        <p:nvSpPr>
          <p:cNvPr id="297985" name="Title 1"/>
          <p:cNvSpPr>
            <a:spLocks noGrp="1"/>
          </p:cNvSpPr>
          <p:nvPr>
            <p:ph type="title"/>
          </p:nvPr>
        </p:nvSpPr>
        <p:spPr>
          <a:xfrm>
            <a:off x="0" y="12323"/>
            <a:ext cx="9144000" cy="1147353"/>
          </a:xfrm>
        </p:spPr>
        <p:txBody>
          <a:bodyPr/>
          <a:lstStyle/>
          <a:p>
            <a:pPr eaLnBrk="1" hangingPunct="1"/>
            <a:r>
              <a:rPr lang="en-US" sz="4000" b="1">
                <a:solidFill>
                  <a:srgbClr val="000000"/>
                </a:solidFill>
                <a:latin typeface="Calibri" charset="0"/>
              </a:rPr>
              <a:t>One Man From Each Tribe Set Up Memorial Stones to Recall the Crossing</a:t>
            </a:r>
            <a:endParaRPr lang="en-NZ" sz="4000" b="1">
              <a:solidFill>
                <a:srgbClr val="000000"/>
              </a:solidFill>
              <a:latin typeface="Calibri" charset="0"/>
            </a:endParaRPr>
          </a:p>
        </p:txBody>
      </p:sp>
    </p:spTree>
    <p:extLst>
      <p:ext uri="{BB962C8B-B14F-4D97-AF65-F5344CB8AC3E}">
        <p14:creationId xmlns:p14="http://schemas.microsoft.com/office/powerpoint/2010/main" val="1059196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99010" name="Picture 1" descr="stones in josh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229200"/>
            <a:ext cx="9164810" cy="934964"/>
          </a:xfrm>
          <a:ln>
            <a:miter lim="800000"/>
            <a:headEnd/>
            <a:tailEnd/>
          </a:ln>
          <a:extLst/>
        </p:spPr>
        <p:txBody>
          <a:bodyPr/>
          <a:lstStyle/>
          <a:p>
            <a:pPr>
              <a:lnSpc>
                <a:spcPct val="90000"/>
              </a:lnSpc>
              <a:defRPr/>
            </a:pPr>
            <a:r>
              <a:rPr lang="en-US" sz="5400" b="1" i="1" dirty="0">
                <a:solidFill>
                  <a:schemeClr val="bg1"/>
                </a:solidFill>
                <a:effectLst>
                  <a:glow rad="254000">
                    <a:schemeClr val="tx1">
                      <a:alpha val="75000"/>
                    </a:schemeClr>
                  </a:glow>
                </a:effectLst>
                <a:ea typeface="ＭＳ Ｐゴシック" charset="0"/>
                <a:cs typeface="Arial"/>
              </a:rPr>
              <a:t>Stones of Remembrance</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19156" y="44674"/>
            <a:ext cx="4231117" cy="1008062"/>
          </a:xfrm>
          <a:prstGeom prst="rect">
            <a:avLst/>
          </a:prstGeom>
          <a:noFill/>
          <a:ln>
            <a:noFill/>
          </a:ln>
          <a:extLst/>
        </p:spPr>
        <p:txBody>
          <a:bodyPr lIns="91430" tIns="45715" rIns="91430" bIns="45715"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defTabSz="914400" eaLnBrk="1" hangingPunct="1">
              <a:defRPr/>
            </a:pPr>
            <a:r>
              <a:rPr lang="en-US" sz="3600" b="1" i="1" kern="0" dirty="0">
                <a:solidFill>
                  <a:srgbClr val="FFFFFF"/>
                </a:solidFill>
                <a:effectLst>
                  <a:glow rad="254000">
                    <a:srgbClr val="000000">
                      <a:alpha val="75000"/>
                    </a:srgbClr>
                  </a:glow>
                </a:effectLst>
                <a:latin typeface="Arial"/>
                <a:ea typeface="Osaka" charset="0"/>
                <a:cs typeface="Osaka" charset="0"/>
              </a:rPr>
              <a:t>Joshua 3–4</a:t>
            </a:r>
            <a:endParaRPr lang="en-US" sz="3600" i="1" kern="0" dirty="0">
              <a:solidFill>
                <a:srgbClr val="FFFFFF"/>
              </a:solidFill>
              <a:effectLst>
                <a:glow rad="254000">
                  <a:srgbClr val="000000">
                    <a:alpha val="75000"/>
                  </a:srgbClr>
                </a:glow>
              </a:effectLst>
              <a:latin typeface="Arial"/>
              <a:ea typeface="Osaka" charset="0"/>
              <a:cs typeface="Osaka" charset="0"/>
            </a:endParaRPr>
          </a:p>
        </p:txBody>
      </p:sp>
    </p:spTree>
    <p:extLst>
      <p:ext uri="{BB962C8B-B14F-4D97-AF65-F5344CB8AC3E}">
        <p14:creationId xmlns:p14="http://schemas.microsoft.com/office/powerpoint/2010/main" val="160977688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3" name="Picture 4" descr="http://coronadocommonsense.typepad.com/.a/6a00e55417fcfd883401348980c52e970c-800w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8125"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AutoShape 2" descr="data:image/jpeg;base64,/9j/4AAQSkZJRgABAQAAAQABAAD/2wCEAAkGBhQSERUUExQWFRUVGBgYGBYYGBcaGBgWGB0YFxYWHxogHCcfGBkjGh8XHzAgIykpLCwsHB4xNTAqNSYrLCkBCQoKDgwOGg8PGiwlHyQqKSwsKiwsLDQsLCwvLCwsKSwsLywsLCwsLCwsLCwsLCwsLCwsLCwsLCwpLCwsLCwsLP/AABEIAMABBgMBIgACEQEDEQH/xAAcAAACAgMBAQAAAAAAAAAAAAAFBgMEAQIHAAj/xABCEAACAgECBAQDBgMECQQDAAABAgMREgQhAAUTMQYiQVEyYXEHFCNCgZEzUqFicoKxJENTY5KiwdHwFRZz4YOTw//EABoBAAIDAQEAAAAAAAAAAAAAAAMEAQIFAAb/xAAwEQABBAEDAgMIAgIDAAAAAAABAAIDESEEEjFBURMiYTJxgaGxwdHwkfEF4RQjM//aAAwDAQACEQMRAD8AIHfjUrxKV4xjx5e1vUoseMY8S1xiuOUUoq4xjxJjx7HiVCiI4xjxLXGMeOtQq0DiSZYIyrSsaxLBQNibY/lFAmqJPoDwT5l4a1EEZkbpSItlzGzZIo7uVZRko7kjcDejxjl0EpEYhc05DSR5VG1hDIwtSA6yGRlcb/gr8WRPDLq+fFEaUpisbFWjZGLuwXqMilTgowqmJKsTRK9+NUaZgFclJ+K454STjx4jiWXQ9EomSupiR1IDBgpLoFYNuT5byoA+w9dceM97Sx20pprg4WFGb49mfc/ueN64xjxS1K0v58e42x4xjxK5akcYrjauPccpWmPFjRcuklDlB5YxbsSoAGxItmALUQavYEE9wGhsepoep9h6ngz4d0Ekq9MkFFkDlhfwOcjHRG7Ap0/bGiD2HDOnjDjbuAgSuIw3koHzPST6d/xYqjLBcgzuRZxBYiIRrvXdgQCNr248DwyeMuZwaiERK6yNmGIB/KOtE5semQdPrfC7jxE4aCNopWjvqpImb3P7ng9y6F3ItmP1Zj/14FaGCzw68k0Pbi0LC4qkrqVjTwrEoZzQLIoO58zsEUfqSBfbiXQ+LdM7KiM7llV1KxSsCjrG4e1U4rjJHZaqy4x4t5c8midY3SNsozm5CqqrIhdrPYhMiPmBwscq5OqzxJo9Zp5MWm2E5BWK4eknTjOUwSKNV3ZRtZvtxrsYAFnudae5+dRpJ0zeVxCgpO8pcJv/AIGJ9hXvxXHi3SYCQ6iMIcaZmCjzZhdzVXhJV/yngFznlBnl1E+lmR5k6QRRMcUkTqI4dAccsWJUtZv2q+BGu8ATQxlI3V4hHIFsxo2WTdIbqIwcZ9SO1AhPfi6on1edQmHriVDEL84Nrsca+Zy2rve3ELeJ9MCQZkDLEZmU2GWIAMWYEWtKQaO9HtwJ5jyiabTwKC/VV8iesCFsOM3cIGYAE0sWByoBlAyAzR+D3GlMUrIzBOiyrIWyEzx/ep5HYAmR1Gy/lXygnLblyah4k0x7TId8bFkWJBARY7VIQv8A9b8V055p5axY+YoFuORcuoWCEWoyVsWIYbULuuErR+ApQhQajTsUH4qZHeQi2ViB5FbBGJonzPtsLZ4PCbtqV1EzI0qdIh1BA2M+cQW9kCutMbJ3J4gi1yuty+nuvQ/9OMcGGj349wPYFfcuVY8YK8S48Yx48za3VA9AEk0BuSewHuT6DilBzqCRsUniZj2UOpJ+gvf9OAHiqdZtfpNHMXWCQqXCd3LsUQH2UED6WT3A4ddP9lfLVIuBq7EdWTse++Vj9COHGQN2gvPKWdM6yGjhVceMY8SnSdMtHZbpu8eTbswRiqsT6sVAJPueMFeFnDaS09EcEOFqIjiDWalI0LSNiva/XfsABuT7AcWyP2459znmTTuX3CKCIl9h/OR/M39BQ9+Cwx7z6KzWFxoLp32eckeKFJDIGWSJW/NkWemYtZqg2ZWv9o19hwW+/KZ7aJemz9NJr/1ybeZarEnJFeyclI2yWwHhqk08TB9004Yua8uUOjIJ+SK7/oCfU8M/NBEmjlsBokhdgL7qiF1OQN3sDkDd7g3vxqm9yz8VhK3PdAsOqZVAVJU6qgehyKSr9MsWHt1KFAACpjx4SSyGNppRLghVCEUbOUZmLA+ckqu4Cih234kx4y5nBz7CZjBAoqLHjGPEuPGMeBK6ix4wV4lK8Yx461CirjGPEpXiDVahY1LOaA+pJPoABuT8hxYZwFBxytNR8LbE7UAO5J2AHzJIH68PvK9K+m0lMFkkRCxWMEBnAsqtm7J9T6n04S/DJOo1Mf4bLGrZ21WSgJUFRePmxbc3sdhx0nh+ON0Ypwyg72vy0pX8TxJNpY9REbVCH8vZoZKDEj3U4PfoA/ueFgDg5rubjS6mWLpmTTOPxEUWyPKGMmK/mRgQSo3Bckeo4BaQHBctmxW/rQv+vAp6wQrMvKMcpj3HD7ymLYcI3KDvw+cqbbhnSpadEpdOrriyhlPcMAQa37H58Inhvl1aqOGRtPlo1iPklR5Kj04gEYTZo41aSZyWA3dauzT+OEXnHhiZ55G6bSxyTMyxF06NnTxIkkibZIJA13kQUUqu/GkkkA1XhLUJItx9SNp5h0jFDMTfWMMgBxSKNVyxMrEZOxKg7MxeI/DuephkWJephF52j6gRk1GlO9EAUmXwldsvS+MeFPD02kmkkMfVzMiZeRJFVZ2KMST+KrRlWsm1wxAogDXxdptRLLL01nV1xEUqBsY4ygBdK2aVpXII7hIrNCsuXIMnh/VtGGPUjDwaXRMApWRFbpSNqB5q8kjyLQBq2JNDa/p/D2qOq60kaNIn4rwknpTOJHVGWTsrqqJIqMCAWXKioZdJOZaz72qyLOAskgIUanplkj0VMBEpLRseswDMq+ZrsgjjfxsuqeaWPTtqg7mBFMbFI1hkBExBYdPqfF5u60DtQy5ctU8HyjTQjGQu4miZMYFWLqxzRq7FRkwGRtizk5E1vwz+FTOqYPB04wZTk7jMs0jMKRcgEondmB2Hl4pcl02qOoQ6kMFCvIQGYoJ6SAgHsYmXqSqDRHUNgVxY8NTak6idp1YRzVJCCScEUmPBlKjpMU6T42TZffahy5Mh49x7jPHLly6uMY8SYcYK8eSteiQeTwwmq1umlGSmEdR28xVgskiiP2Vg6giq2zu9jw567rHaEJuknmfI4sAMPIotx8RIsHYAXfFbkUa4uw3YuQx+lFR/wlT8ySfptzTVywssioZIgrdRVKBkqmEoyZbAAYEXfavXjSLi4gduiz6oEpf0z5rmTfUZ5LsH+I7ONxsdiB+nGBCzzxR5Yo/UyIALEquSgEggD4vS9uLOWbySY4CR8wlg42qg3RIBZgzkAkW53O54g1GoWF4pnIWON2MjsQAqNHIl/M5FAANyTwuKM3fJR3WIu2EF8fSpFhp47thnKxZmYr2RCSdgTbEChsu1cJZayV9a/wA7H/TifmfOevNJM22ZLevlXsq777KAP04owec5+l7fOtgf8z+vy40Q2gtHTtDGBo5PK6t4N1yx8rTVhMzAkkU4UqGPTKdL4iASIgi+5tRv6AfHkpRNKIW6en1MTS9FHfAqcWSwaVRveCqoB73tVfwPzuKNNXpNQLh1EbSKCSB1YlLVYIIyCjcEbqo9eAvNebCf7qoNjT6SGA//ACIPxP8AmyH6cMGtu7qsyKJw1XhngZU3hznwiJRzUVn54GyMvkhN37d/fhzRgwBBBBFgg2CD2N+o45roNBII3kxYqrFS43qvNZA3Aprs7caaXXmN845AGUFQcgQAxY1V1jZsj33778IyQB5JaU6W7sivULpuPGK4U9J42bHziNz7q2P7jzX/AE4aIVkaF2kDRSKgJhUIZELgEOxchfw1KyNGBkAReOQHC400hNIEhEftKQrxjHgaIqjaMMYZWyYsVS8qMkiON0ZgpMqyJQljBAooCtTmvLOkyrH94ljeJHx6kjmJjnHJAxUjLF0beuxr0HDDdFZy8BJu1O0XtJVjmXiCKIlM1Ml1hkBj83P5RW/vxTD5MSzZOO57BQfQD8o/r7k8DY/DUzP5IzGGIfNyCVYUCO5cqyWuJ/cekzaNVjlAYkEkZCgSqAIQD6A4kfQ97341NFFDG6mHc7uszWSSvaC4UOy6Z4V5YYEiyQB50lnYkeYUYY40+Q6Zsj0J4v67nA0xYznGI0Vkq1Q0AUaha7iwx2OVXYAKZyif7lodPN0/M0DPJM14gNMSCzXbsFxxjU5N2FAEgdzDUJI9pJLKlgiSZizOe+QU7RR2fKigWACxbbHjC6WQo4nbDEO/ZEpZjIzSHu7Fq9gdlH1ChR+nGtcU+V6SaPTq+AeHKUXHkZIwsjjzJXmUV3SyB+X14uowYAg2CAQR2IO4P7cYUzHMeQe60o3h7QQr3L5KPDryfU7DhChajww8q11cH08lFDmZYT5G/C/4u5cX6RV3GUsMcke5R4jIjta35WAU+b2LA9wVoeIOtLHGInarIaJUY9QkDHJ1kTpxrTEknE2LvZSpvzHXIwWSWRq1DxSGP7yiGlkMcaYo5UbJSxo7NsWkW642Gmws0iirnKJdZJDpiiyt0DFqJmZtQGmYlEKr1ATKcRqLUYICYyLFWQ5H97Gg1bs051B0weIZySBi0TOrrldTGTJSigAYpS0QWpQc517y2kgWJRIRI+WCwS5BGclTi8Z00gzcNXXUsDuCR1ev1bcsZYI5xLK5SFxI0kjrXUabKQRmNTTqMgoFqQKKg2UIbq+d6xDKF6gaEa0y9JWkjWSbrNB5mUE4FYq8tES2QAOLGm+9CTpF9SJfxjHGJHeNHB03RdpmX8SLpsXbPyks6qlqBxX5l4jlJLpqZuiZ6lBaGIRpIQ0CLI6qYy0fmbJiQtdiy8RaXxRJZdZnrDJ/xupu8esWCOj8DK8cSGgC7MjGy1ccuRrQcy1E8WkAkluZY4py8bxeYqZpJImKhsgqSRmjXmQg2u73xzVeZzTFleTULG80JjZGMYdBNHpJ1DKcsK6UljHeVyCQvBLwfzUKJJJHJpmQu0upl3BkajkOlHiimwpONAMbO/Lk7M3HuBUHOY5GODXQUnYj4lV17je1IO3vvvx7im5WpJ2PEMkUsmUemXObHbcBY7sK7sdgL3A3LUaHciPV8yAcQp553KokYDHzveOZAPTWgWJNeUEi646JyblCaaIIu5ss7n4nc/E5+Z9uwAAGwHGFo9J4p3P4+q1dTqNg2t5SpDysaPUdAEmN4o2Qn1eJRDIPrisbfVjxU8Qa6j0M0B1EboFYG1BDKzAjYkjKlNWUYg0rDhl8badDpWkZHd4t4un1MxI3kWsPNiSRYF7em3AzwvpI5+Vv94DNm0wlZgRIWhkeMP8AzK6hFqqKlRVVxqP0tvLwf7SLZqaAQlvmOoEcbMTj3AOxo0aO5AobsbIFKSdhwu6rlKyOpab7zHNJEpAyHTBpHlUEENXcGM7DK8huDpimcCOL8TURZLLShggGUUrsvoSQSoALE/CrAEcVtEWSV8IRFK0jxWiRZ3H5GEaRr+JLkH/FIACEWDuAnp2eEwuIzdf0mpX73UDily3W6Qj8MBqckWVIQBSDIVPY2Mdh2v58E44ySFUEk7BQCSfkANz+nHTue+ClKQy6lZYtPCOmsEGDy/iEW7uTitkKCFLkk7NbcHPCj6PSmcLBFAkSvIJs2laSJQC8jOy2LjMT0Cwxcb2GAfERdzhEZ/kBGLAs/Jco03gfV6pSI4GNWL2AB7EZE1fuLsfLg5pfsf1iJcsmnjJNnORtybs2EI9trP19+rQwzagCSZngjb4IEJWQqRt1HHmDeuCFQvYluNn5fpYSC0WnjJ7NIUzPvubJ/fgohbVJV/8AkJS7cKB9Akzw19mUsRZhrIXDVYWNmFjs19Ub0SO3t7cXz4IkLMom0rOACVwbIA3iW85IBo716cNUnIoHpjp4TtsyBQwHoQwAI/Q8I/jbwbDErapSzCR1EnWuUZGkTIuS2HaOt+6+g2FJp4/aLUIamR7sn5KXWeA9TiR0dLKpu1zK3+jREfueFnUeFdbjJDLppljcMplQrM6x9R5MQVyY5fgIcrOMJB/Lw+eDPFKskcTtakKI2N5DIWkb5AE2Pgc/GKBs0Wc+KxxRkEsx9lL5Hg+ZcP0nKlEhaRhe1RBWijSjkKjY5AB8mCnyqWbECzwWw46LreeafJ4XycrQdFillC5DIBsUYCxRo+hHAnU8l0DxvIGECoLdkYxBB3to28i/qu/C8uie83uv3oseqa3G1IPN9SUSlNO+yn+Ufmf9PT5kcAm0tRGNfRCov+7Qvhl1Pg/VzTF9OjSwtVSTL93YAdgFJLMO5vBO578Q6vwdroxbaZmHvE6P/wAthj+injT0MLIGUTk8rN1r3zPsDA4QNppZo4U1JDLAgjjiA8iKBjkfR5Suxbt3AAs3l5VXEdsjiB+hNfsONlcGx6g0QQQyn2KndT8iOKz7yFj8MQsn5uQg+nxH9uNAbWjCQJc85THHqD/6eI1JDSvLHYNFQzvZ/SPJx9BxvHCFUKooKAAPYAUB+3C/yrmIaeJcgATJ00olpC4S3AHwqFViGPcMdhYtnK8eV14LZSD716TRUYwVFXFjTzVxFXHq4SDqThamPl/M6rg5o+eIxxDqW/lDDL9rvjj3iPnkikooIUUCSRTdrB3s1fwfKzamiAg5u4YZhXQEEoVQCh6KQv4Z/tJRHpXGrC4gAlZ8oBNBfSsWrHEwmHHKuW+NW6KNklUTTF5Jumpa3aONOygEGS96yxAPBbkfjxNQxUd6J2J3qrFEKwO4PYg70djw14lcpfZfCbObasI+nRVQ9aemtQdljkkLf3hgu/F2WOMm2VSdtyATsQw/YhT9QPbhNh5t1dR1b8kIaOP+1IxHWcfIBRGD79X5cXpOdfPiDO0KREUwnUqopQAB2A2A/TgbrOa168AdRzngVqeYk+vC8mp7I7IEch5nlJ3/ACn/ADHGeAXKJblP90/5rxjikchItdIyjSP+FuVxfemwQKulSgBddafd2O+7iIL5jZqU77nhnPMCdT0QtgRdR2/lyYLEPnlUp+WHz4VPBnOwsQkaLCPVO8hly+GSyiq6ndR0kiOVnuTSqCQy8nTJ55fV5Cov0WH8KvpmJG/xcaMbdrQEo42URnlCqWPZQSfoNzwl+CA0nK3iWjIGlU5b7ysZST7+WS+GHxYjHQ6kJQZoZFBJqiykX+l3wleFNc8ZmhhVneVUKKtKIyAyGZ3IIUVgOxJKbK29GDbaSuAxaM6vx3FE0yxQMSGcBw2nVJJBsWIMqvWYKk471YvbgbyDxVooWZzkZ5B+LK76eybLEBRORGmRJxX33s78SQfZwjEGWWiqhQkCAhaAABeQPkaA3AS+5HFqX7PY8aWfUJ236enNUbHaEMN6OxHCtTHoFa4u5RfR+LNJqmEClmMqvStFKFZQBn5iuBFMBYNbgcJPiDlJMZgjcxoJJNP1WxYqpDsI5FI8oAcuHskxPKfKcQS8GhPLGfVS9OaFYxHnECki5NuWV3Kvk3TUtmKoEirIu/8ArsTuryw6U9XGIlNQssoVziM1EYUqC25DkKCaO+5m3WVQ10RXw94mi1aK19OUAh4X2kRuzDE7kBgRkNjX7JameSeaWNbMjueoegwxR5Io4wrxl0ARFOzUSWNAk288n5MYmkzKsueUWxLKCqhySfzMwJNVZJPdjSt4s0g07ltNLKrO+U8atFhGjZs0uUox05ZyPzAEliFJs8Dl8Tb/ANdX6rm7b8yLeGuZjTwyrqHVenM6gl8iS6pMyqaBfF5GUAD0AHEuq0z64qpR4dMrLIS4xkmdCHjpD5o41cBzmFYlQKqyaHLueukYTRaUahFJtknJBJOTsZpECyOWJJxZzd3wX0/ia0Zmj+BsHCOrlJO3TYHEhrI9CKIN478EqxRUA5sIdB9munUsepPbjcK4RRe5xCKMbO+291vsOGafVRxKM3VR2t2Av9SdzwveHJRPqJNR1gzYlOmrE+XIEbGqVSGC7A2zlqLYJz3xHzvWJFHOY+n1wZH1IYtUTlZI41l2aEhCUMYwBI2beyJ7hGLAVrJ5R/WakdeR0miizkkzZ/w2Y2BGwmINoUAAA28p3uwCfIeT9bUZMyPFHhkwG02ojLNHZ7SdMNll2zx2BTZATxDq4llKauR0A8zF2txkQaLo4B/IGjZaFE2eJeV+IzmkMjQqxa1njEoegRhJsakamxDMAaF+cGirHqQXXZrtX6VFgrtqre5J79htX7cZ6HsSP1J/z457Nc6oNRDqpUdfMHfTxPZ2KMkkilbH5oQgPDI/jKCMIrrqIy1KiNp5rY1sisEKsfoTfGiDfCoW1yovF3hFNZGSVrURi43UlC3qI2I/I3ajdXYHCzpfA5jgkaNfvcGqjUlWKpMEYFlWtkf4rsFD2oGhw0a2SfWq0KRSaeFxjLNIAshjIpljSywcjbNwAt2AxFcMcMQVQqgBVAAA7ADYAfKuIcLG0qW82vnDV8iMMsn4ZmUGyMW6yE1ReIgMu1AMoqrqrPBPlQhoNJ1ybLFOpqoliAFI0rkUgdjIRQYnpqFBJI47bzjkEOpA6i+ZbxkXaRL/AJWG4+nY+oPHOfE/g/V6dlmiPWEZNOFGSg0C5SiqTKthZ1Vgtm0Ub8Be59bXAEd+qIxrAdwJB7dFWKRfdllVXimWSmRjqd48lVgRKd/w5I5Pe/oRxFzNZMPwlDMD8N45DfbKxW9HuNgRYu+BEPMkRHbpKkkizCqkCrGQu7zsKmct1XDgkucQNyALvO+dqmkeVbBYFVDDFg5uwQd1ZRkSPlxmahvnaWhaMTvKQSgPIfCWp5hGZUKKocx2xqqCsSoUEY+YbDa73HF3VfZjNFFJLNKqrEjOcbZmxUkAXstnazkd+Hn7omk00OkaliVELTGaSJWkyykp0Q42RdMy2pAF+ar/ADrQNqNLqVSUOJo/wgAuK+XbzD4gzC7Pa64bdhBa0ELiemmMYRlYjIZGqJBV2UEfOh+oJHYngjyaXGfSkVfnjavUFWrceozVf8I9uABLK2DgqUJQqRRUg2AfY9x9eD/hXThpgTXkrEX3Y77D5KHP6cDfgH3FQ3kJ6jlxAVaAAAAHYAbAcYbUHjXHjDR7eo4yt5WhtCg1WoIF5qgOQDMrPeIt8UUgvj+Ykqq+rX5eLfMuUyaeTB2EgYWkiqVyr4lZbODr7XuCD6MBVXW9SVaQN0njY4bkxwhcEKgHCNZsG7jIjt5LLhytotXpFE0ayq2BZWHaQC2IOxyB2BHvxoeGzaAevVJb3bifkl3kg/EP90/5rxnglq+WQ6eULCZTIysTGZVKKgKgsGdGf4thZ3pvbj3Fo4toqwhySbjdIV4d5Wy6SRjAi4Szo0umP+kRFZGJyVkC6lAaYA+hAxNXw18l5uIIIoIw2pdVXOVAFiQyDqgsWIasWDYqHdVILd8jS0XNRo01smJIMX3pdiQzqmMi+12sbVYvM12NBtLqyloWLMnkdyd2cnPUP9Xky/Q12A4c8cNYCUER7nEIpr/FEjq6hgwYEU0YCGx2oPmB88r4s+B+bQ5PAYzDO4yrLNZFUAFo3oEhbsqwBBb1BvhYlmC1Z7/1NE/9DwG0vNK1qSqpcxMMVH5iV6bID/bZo1H+L24DFqXk0eEZ8TQ3C7nGKFVVe3Hs/keEBtNOp/0ZNdEmQARZhiq3jljqIXxUDfEHYdh74fmE4Yr961jsovFUS6NVuOXAm/lxoJLKYvF8gjhVzsqyB2J+EMqsYmb+yJRG1+lAnayE/mnL8NOxk1buZIyqKpYPqJGU9JMeoVdi5GyIP0A2aeUSxxwRz6iKZZ5bGEpaee/N5VVQcbUZEIqgDuBR4FeHYIdLPqZ5tOYOrJksjxACNDY8zrYjU+5IX3PC8kb3PDmvoDkd1cEAUQnjTZYLn8VDL+9W/wDW+EnwOiTQmYESakEvjICmDSWRLVE1Iu4kqytKMQuIeuErlXLVIOnkVhNpCyxyRsUlGndmMDKR8cZQBSDa5RsCDXB9u7CoTSZ9VMYlGEZcs1BUAAs2xZidlW7JO532BJAIHmGgTUyK8uhYyIRE0qvi0dsKKN5TIgBDZUKUsO+S8XEWZdhq7H+9gVn/AHQoP+XiM6GV/wCJrZWG3lgjjiBHsWIZx/hYHiBG4HhR4je6DNqHj5jpl+KR5MJ3C0Coi1ByI93wjbbb8H2Tglr+YR6OTpF0COSUt1BQsSzIVuwhJtT2FlTXlsLzhESZ6RsYABFGrGONtVMCZFmlDZPK0fToMQDkFJJYDiddMGxVTIAFDSKIX0yHKwkYjxDMpIYtkzfDj+Y0PUMa9hD1aM5AaqvOdJEwzXTxszkASACPY2epkhEjIK7r3JUA72KOh5esP8MFaFZCy1fygk+RSfyrQ+p3JeSaRx1VRJVYMcRLU7KpIDKhWpMgLUZA0R78baMpNGskTZIwsEdx7qR3DDsVO43B4yjG5gwtFgZfqg7JXE+m1RUFfytVjupHqCpBDAj0I4vzaPipLpeBZBsJjBwUS5N4keLy4iSLakzIlj9CEy8skfYhS4ZdwMhiBL4g10c88OOqeNRHISiiembOMDNYyjgrTiiRV7jhfaLv8v8Az9eLGnUyK0dB+oAoVmKKXBBitwrFSCBTAWO3bs9DqifK9Jy6cctRPQc4EM8eGpEsTBxJGOq7B1BKUHkZ4id7BOJC+hBJK6bxU7ysPu7CJVO93LntQMYFRisrLsBsKJ3pc0qKkas6JmcY01R1L6qKMTMqjINhIFOwAC4kmmYKSeGNvBulYBZkbVEf7Y5KPmI9oox8lUcaIO5JHy8pe1HIhruuYYjEwa2jlMcmmnyyJGSFhHJtbY3iSthuE3mvKVmXozZQaiJwpLi8kxoFwDixCgAuCAQAwYA1x1T/ANnaZaKacxV2MEskRHt/Dde3twE8SeGJWjJDHVKo2zSNtVFVGha4alb36ThWO9PZHAjA0GwERs54KWeXeM5dLDHp26c0qomDlyqdM41HJJRCSBSgs2u62QSAWTxB40h0cStKD1GAIhSme/UegxB2yND/AC4QNM6wyFNUzrHOhKamFm82KyoXBouVJkOaHzow8wN5CLxBy99akmrLECGo40IUMUxLNHilBAsQaQVtYK2SCWCWIrJz+9FT5545i1ayFdFGk0oEbTMRIwS6pDj5TipF7Vvse/FvwVyxpi2DhHTNlJXJTtGrKw2IUgjdSCNvoU2NKrb5CvX0sDfYDt6mz78dZ8Gcr+76cudmZQNyPjJykIP8oOCD36N9m4G84U2bvqooZBKJI3GLoTHKlnytW4yFWCNwwqwQdjsMcrQaVlygj1EQoWYojqIwKog4/jKPb4/Yt24k5YSyGQ/61jIP7pAWMf8A61T9b4sSGhdE+wHdidgo9yTQHzI4yxIY3kMWhtD2gvRTlnLYp3llD5Kx8nSmmSgSzsGRWUI2TVjX5bNEkCn4W1RgLwNlUTMuRDEBgoIBeqyxVnrvRU+os7yfl502mxYZSAPJJjvlKxMjqPeicB8gOFfVc/eR/wCDWJkCrezSNIsIcWoamsoMgG3kJGwvRktwylgAAKTZoIIGnkPSjMqhVZyiFqIDKuRB2og1x7gfyjVEaucn+GWe/e1KQx18vwpTXzXj3HMLgKtAeATajmiaXRug2domWj6OVIAP67HhP1PMh1iw7O/UF96kVmWx7+YXwYk8VdCaSGYPiCGSRUL+VwDiQgLABslD1RqiQRup6/ViSRmAKgsxVSpVgpN7g77sWb5ZV6DhZri4cY5TGzb1U2v17kEIjyNXZFLYrfmY12DPtvWy/WjXh7wTNhnIrI35BkAyyGwszb/BGSWw7t5jW+PAzkGrxbDpu/4iTWgyb8MABMAC3ezkOytJfej1TUaxY0zc4gV372dgtC7YkgULsmhfDLQGgEKtbrtB9No4NTIsJ0RizUsxLjOLGirFAGRVL0qhjZo+WgaauUchXTklXZrAFERqoAs7JGiJe/xVfpdcKPL/ABR90jaIJbl2Zcz5kRwHRZSLeWbE5BFBOGGRBBPFNOfz6uTBBJqGAshKWFL3BYhhGAfS3kY+g78OGWsAWUp4fXgJ9nhh1QZcsjE9Fo3ZXjkoEgOpDKaIsXuDRscRf+20auq8swH5ZHtT/eUAB/o18LPIvBmq08zTDUQRM+zpg8oetkyOcW6i6KgdwKCqqqw/eNam5SDUL/u2aJ6+SOWUn6uvBhdZQjVolruYRwpnK4RbABPqx7KB3Zj6AWTwK1LwapktZkkF9KXpTROhI3p2QUDXwt5WoWG4C+K+bxzLCREzywT5Np5LhkFxToDl6LZ2kW1JGxPFLRlp5tOCCVE8Z8xclMFeYAM+okLfw62RO36GNwulNGrRiPUc0iGLwwagj/WK2GQ9CVJFH3rb9rO0cfM5jTmHSpkLKDOTC/MossgYjbKtrujVcF5/EkCPhkzkGm6aPIsZ7edlBEe/fIiu/YEjeLn8LTNDbK4NDOORA59kZlCyevwk8SoS7Np1aOZwgeDTMyRwufLLOp/EnlZj56ksea91dtyVxBcl5sxVo3LNPICyOep+JUQqTz9lZlkIC2o7bbWd5lp5JItTpYrLrNm6hgrNBqMpLUnbdy671eDD6obIYZ8jG6vE7EsxVmIQsJaVAdihZTsBeJLbDhbUXx0+6vEQHWTx+lGYGlaOJoURx01JBfpkIEBFEKwJFVRrgjPqpqyMEwmQMRWLLJ2LI5RmsNQAdhamj2sGHkz1KYwfKSWQjsUk718gS36FeJZ+amRI0XysYUkkcbMA4KhQfRmZX39Ap9SCEWmrP8p5wvCtT81humlRHAFozqGQkfCwB8rDsRxkxZC1IYHsQQQf24Fw6h41xjYxoPyoSoH6D/P1342j1Rytu/8AMtBr+f5ZPo1/IjvwO2FEpwVuWDY/PgcJgsirRtvzegP5QT7nevmAO5FmoJC2zAZVYIvF17ZC9wQaBU7gkdwQx2i0alnyCspifIMaGIKMTl+UigQ3oRfpxwYN1FQ59NsIZJGEeS1BRrYofhZJb6sdV2LdUDtQr2HDHyzxTp4YlGp1EaOHkiuRwrP0XaIPue5UKSfc8BNHJ1TgwYMoCMHADAkhkJKko1q95KcSQxG2whm1UkEYwmA+8M+oCIqhgkrNL5pGcqimwobpkCj3O/D0LthdvOPuk5qIaQuhaXVpIoeN1dG7MpDKfoRseMsnmv5G/wDpxznSa4xsGly0s7uwjkVUkMlKrkSpDccwxs50hxBooRZq838SaqSQRSymJJACrQMCjreJZZcMgt3bWCnZhbLbfiN27gbCWALjXVFuYafRSy6vT6hgsLzIyvZVYtUEBlKygVEx8h3IyZpBuSw4W+YcoljOlj05jliDSSpMHUfelzWQx5Y4q4I+EEbISDQKg3oPCjugVI2xF0WZ4hvZJy3lN2SStKxJPrwycv8ACGOh+5yyWoBCNGuDRDumLGyXU7iQ7k7ne7Cx5ks1XY/uUdzQw8rk8Xh2JNZEXSa5Cx6AUIQ43OJNKY7IPkNJ3tVAAYPEXOlKGGgpJEbKjB2QEhG8iDIKBaZKCoYhbB4t63RahmEUhT7zpwxxK1HqUagkysDce43HmVXrJWpDwunWTSCCOVG6yZtKwRmxEssjPRAxLMthTYQkucgFAYJo+3++qIM8JgikVgCpBU9q7f8AnpxV5m0yL1YGqSIM6riGyYKaHfv3rvvW2w4zLzdG1CsQI31PVHTyBJkgdk6lemaDv6mP17nbX8xEWwGT1YW6HyLH8o/cnegaPGQWOilG3PULTFSNoo1FrWh07TS6jqmQAx2FCAEWCKUEjfImu1CvcHpHZG6oGTKwVA3rNixRTt3jUvI/9twvEXK2MnL5FliXqQK0kHckRPvGVaslIXy7DLHA1uOJOXydRFaSEBMSEjjcV03pgvoI1bu7Au7dr2FaTyG5cUmQTgIh4f1BVECDqM4kcljQYAomYO/lNAKT8QDNx7izyxiZCWqyu9CgACAqgeigbAfX1J49wNktjCo9hByqPPOTJqEAYDJDkhoEg1uKsWGGxFj03BAIUOhHCDSNJI3wqYWiRT33VvjcemTH5C64edfrVhieVvhjVmNdyFF0Pme3Cjo9ZPaTmQiYMZBuSi2KMWPrHj5a2PreW/C2i3OBHRPyxbzjlSeGNK0eqhyVpJrkmwQFmVWToxRk9lJtnJYgCzZBB46jyvw+7OJtUQWG8cK7xxemRNfiS1fm2A7KO7MH+z3mmnaXUKkawzSsshQBd1jjhjYhlFMocnvR89kC+HnjajjAysiR7hbeFz7n/hZFjEYUmWJRFp2GRDwMyqkcijaUQkhsWuwoPq1a8z+0LlvK4zpo5Gd0NFYxm7Od3LSHy53uzEk7/pwv/a/44k6p0cDiMR4tI90zPQZVU3a1YJqtxVgccG1D+Y+n63/UbfttwQVuwhniivoDRfbdHI+CaZVYhQC8lnNiAS1LtGq25e+w7b7dB8J8z+96ODUMgR5UDELYon29aPff34+ZvB3gttXG87SBIUkjSQgkyAOyqWx7EBWJ3Iujx9LI6cv00cUUUjKgwUZJZPuWZhbMbO1kkmhxYEnqqloHRUPtD0d6PrBcpoHRo6+I5OsboPfNCRj6tie4HADSylTGZElgRpDGJJYio6kiNFGuJKsdmk83wjbc3xbl5lrdTMlQxthKhWM9Ro46IzeRqUGRVsqGoqaqJjTBs8R8qM8BVccgyuoceRsTbRt/ZdckJo0G7HtxQsBeHHorB5DS0Ln3NvE0mniXTaZ26cSYhwCxY9lDSjEqMqDMAtGxe18BdBzCOMyt0zG7sxp2LJIFJZlyJbqWSCEcAjbEobYE+a+GA7dWNbYNTRyMVYsBXSc9llFinJxlFAmyHkXVhBIPTRHc44WyFCoYknEDF6BDLufKo77cZOql1Gnk3OOOnb3c/X4UtHTxwTx0Bnr3TxDrZOrHqowzPEDFKjBs30/xMgLbyYnGRSTktkEsrlwO13J+tKj55RSLJIHhVlRo2lJRGJWla2cEA5d73awK5TzvoZoAVVCPMm8KE4srhCy7gHcrTCze1Hg/LAemZgCIyxk1MMbsiEqzKdVE4oK234iGgQcjidy5HK3VMxh30SOohfCcfAoT4f53FBlGY5iYerSBcipViVgWtyKxUdwPJZAZeDHK484oJgQ3VjCSUD5ZFZ3CkEWMS0qGwDePvxSbRLGWnXqdBJytMSxTI45MS2SDKRiwcZAk9hfAxWfSSSSJKxYOryQnaSaIkO7OkgGUgjrApidgLqkAnMyW0pjn8wHoO/xTO8PER0/BGOeOdc4XV1sgkejeqsDurX+UgHiOTTSEfhqhax8ZYCvXspJPy/rwoW5paAdi1po6vEmt7Vt6DDYX/ZItT8jfcDi71xi5sxSGNlUOFxvc9z+G4Ow2aq9u/EcfJZCPNKFP+7jAr5W5f/LihpNROsbFdTlIJHUJJGOiQrlcerFFZYAbkH4tioojgzRjPRAkPzW33hYpVkeZWjeIUi1IYXRs+kOmC0kQDOVJFqEayQRXtYSsMQBjeBULRTo7OHhjAKh0QqTipChgzht7UFgBd5h4uePSguscEokWOVCeoTG/l6sXw9WmKntsA1iwAa3hCPTlY0RFhaSJJGZaV/MQNMpegJGbCVqIOQUEjcWzLCJWFozY+FjhJlx4paRdRGeYB1BVZDiC15nMAqGIfDcZJjYZr7Wd4dWDKA2QVyJVcdNhHNKSYpEZQMlenHnUm1Kk04v2s5V9zVVkaQKBiNQhc4KS1hqy6YrDYgocAclaqXtZzvTsQjNFiXFl5AoUuHeRg8chKl6lwkjDjIlCF3vK0pl0s1Paa4Pu+/78YcNwwnqPxmMVUKsku4JQnpEgkWhAZ5Ae9Rq9XTURxa5NrdW8zCWNRAUtXwMbB7AwxaVmcEEnIrHVdjeyp9msDrq5QIljhTS6ZAQnTZypkxeRPyuwzYKfMEaO6JoEeceO4ykiOjwKxaNXl6aZEEqfJKVBU0fLdlT6Xt6NVCPeJeRfeEBjISeKzE57AkUyN6mNxsw+hG6iknRwjzPTBmNOG7qyeQp/hYMPY2SNiOIofFU8QrSQkC1VgolngA9XVbBhNflUup+vmMOi5zNqZ5G6J6h2ZF6alzGSnUEbT9QErW5QAqqb9uEdbAZI/Lz9U1ppAx/m4SWVj04aORgkiPeWxkLA+WQdyWPcHfv+nBPksHX1A6ivQVpembLyKGVHLdyWOSgjchM9rIA25uDHqmcDyzFQ1gq0UyKAY2HcEpi4v2arHGc3VkkiIWSNskLAlfZgQCLUqWBF+3twBjuCVq7dzPKn+fVrFEOs6wq4+Gg0jM277URdncBW+vChyqKRxMNOXJhcGNJcQssL5MqADeJwc0Ddtksd6oySMzF3Yu57u3c/L2C/2RQHtwa8GLc05rYJCt/O5Wr9iP345xDhRCDJEY2bryinh/UrLUi3TITuKI3AKkejA2CPQg8e4l0Gnw1ciiqlXqqPZrCzf16bfV249wBjNopLvduNpY5/qHEB08x/FDxi/wDaRglxIPrhR9j378VQRdfL+nbhu8ScuWWE7DNLaMn+evh96b4T+h7gcc/1UuZ08i/CxvfvujEfr34ZhaADXdNwS2M84R7wpzAQc0idjSMnSY+mUzBUJ/xoi/qPbjs/Hz/OGacQpGZXmUKsYFlqL5X6KoBssTQG/HceQ6KSHTRRzSGWREAeQ2ciO5s7n2s7mrO/D0fCQ1rQH2Cvlv7SZnTmmrDXfVci/QFiw/cVwpyPZv6fv6njtH24fZ5K8p5hpl6sbqDKE3KkADqAD4kKhbI7USdjtzPwRBC2u0w1ADRGVFcMaUg33+V1fpXfggwk+V0D7JtM3/p2tUIzGYpEuIvzujAX7KpZCSdgDZ46XFhNOZwxmnwk6UamRIzC7KGIkIHXTLp9iEFjbfNoPAmjSPQxqsax/Hmo/wBpkVewSSG23B7dvTihzDVtDrJDJIsQ6cccOJwJiayUU/lYuhDVuQsQWvzLeLtJNJkxWBlFNJpotG6MwVtRGhXpxU0rl680shCiNPaPyou9ZUoBPw/47TUyiJoniZgaJIZWdbLhWHdccWDbWGFhclyUNLBNPMsMMYKqQ8kfwJgTf4jYllD0RVZsLuOrPDrpeQyRsz9aKN22PTi9O+IMjttkS2wWySSLPF4Xvk8x46fv4QpWtZgcq7zfk3U86UJKo38Eib/huPUbmj3Wz3BKlH554Yj1KsQpWVCobJbdaoiKQA3LHQFMCWrdS48vDsI9SotJopa/K6FSflmjEL9cDwq/aHzbCGKTpdOUiRcmVSyqMMlsWGQkg+oJUbbVwZ5Gwh4sILQdwcw0UmBI2iNzRAq+I/Eu2bEJh5jmhJG7HHvdAHgvqpzpkyNyMvxZnARE2hKIEeN3wLDJ3sAnFbNFJ1WtaRic3cnupkJvb13N/vX17mkjKgAHlF0QABje5Iqh+lcZEMUUJ3NGc5J4taUskkopxx6J55Z48LFDXQmAVMqZlfGgAzNKxlX0DPi4v41sgsfNuUQy5Pqozp5nZXE7dSTTmggPZkAVlRRhLjuBsa45Fy/l82pnWGJWYuaJUAkKSMmqwBQ33oX3I4+k9FozDpkjjVQY4lRFs4WqgKt0TjYAuia40o3F48yRkaGnyrmcvg3Vk/eBZZwPPo5ky6lKpkJZUzRgoAVmcL7bkiLV6XVQODqdRNiwcokzQxRuFABDmIC2DNkBl5lU2KG7NpmhDN96050U1XlDI6q/pt06yezWNNZIFkmuJH5fqXe4dTq4lFX1xCy36YoYSzmqJOYAsDvYFXxMaLukNu4cFKD8tkZHkwndmSooo3kkjDVRKmnRcgQQhNd6K5eU7ofCusgx6biKJjI8mTq2JJJAClCLNiyKuiTubJrS8veOSOE6iUJIrENGumiUyr5mTFYcltbYEMbxa+2+mq0UscghaUSKM5YPvFOrUR1IJGILWlgpKPMAzWHwOXMha4XdqdzgSTyh6ssYllCSatj3kCj7v5VKqpNAsg83wK4FksRZPB7w50HRxVyS1JKJAuTggKjCiUeIKAqlCygAC7vitzPxQxUiCrAospVgp/8AkNQxj2Lkn/dntwJ5FF90Xr6hssSwjJLpDH1SXkppCH1Esjbl1j37KqjbgzWNYKCqE1zcpkX+BNjXZJAZF7EbNkHX/iIHoOB+o5Zqcg6QaMS7fiM7kgUB6Qhm33rIXQ34qaXx4WkdqjeBK6mHUE8Q9ZTGyAvCLALKAV32NGjL89dnZYIGmVGKtJkiJkPiVSxtyOxIFXYuwQLB1iwuLQVvpNB9108hQGWSnkY9mllq/wBLpVA9AFA2HFfk3J0RUmcifUOATO3clhkQl/woh6KtbVdmydNHzfWS5kaVYsGK4TSMrMP5gyI6UR/KW+ZHFXlvNZImaPpOypTGKwZoVbKiN6nhsNTKch8OJIocp9yZQre4H0H/AN8VuYctSZcZo0lXvTKNj7i+x+Yo/PjTR8+hl/hyox9UJxdT7MhAZT8iAeLM2pCi2ZVHuzADi2VXC5V488H/AHWFRBtpXkFrVPHKQREM+5jLULa2DBBZU0qlpebgACUFW9yNj+va/wBf+w63z/VDmMf3XSnqKzoZZxvEixsJKD9pHZlVcUugSSRtfLliNW1q4sOoPZ1JV1vuQGBG/CE7A02BytnQyFwIvI+iq6TWiTUOVNqsYGx2ss1/r5eHfwouGkMnrK7OPp8Cf0UH9eEeNAERQcWlSBb3JzderI1Dc+eU/tw8c/k6UUeni2Y4wx/IkVn/AIIwz/4eAPwpmkLmAd8/he8KaYPPNqTuXBjjPtDG1bf35M2+Yx4xwX5NAEpFFKqYgewXED+nHuFo3l43IUjNppT6xfI3y3/bfjlPMZsHjSiMNQ63iaxqXEX9MeOtsLFe/HKvEXJnk1MmJVSrxupNnzBF2qtgSCDRH0PDUJzSiEndhT+FfFZg16TMrtQliMcaKfKwDV1GcLYdYySDtuOHDXeM59bHLCqRw5uqRLksksuISSVcCVQgKbbI44gqM8rXnU88kIJPSXavKWc0o7KuK/PaxvueIOXcx6cwmZ/P1gwyyNJAB1CMFOIu1Jrt78OAmsKNQ1l2eV1TwD4oYVCUVYFjaUMSwMUXmsl8Qj0w8wUKFMmIFIaG8l8JaVubarWRBDGuHTRQuGUkamR6/K2Qfy0CL4Cc358JSGikkkllRSzviIoPPHNjEgssVZIx5nZMgdmtqaOWeJU1g6c5EOqIwSdSUWW+yMRuhPpv33QhqHEk2Nt5SjaDrrCvsgAfS6BKlJtmSlSEmvPIxVgDQACUWIoAAbguvhV44TUhn1DY5yS+XNVNmNQu0K7mqBo0Wz4I+GpY206mKLoqC69OhasjtG4NbE5KbPr68FeJETao5XOlJOMJU8KatVm1cNFJGk6yqwAYoY4o670TGVwNWK6bWQ4JZk06+1n3O54EeI/Da6nBlYpNGbRgaO3pY3XufMO1mwwJVq2l1etVsPwZGA3WYtFJX84dFdJR8wiVtYB24KMYCCRZso/Lp17kAV6jav145l4y8SRapRE9Kiqzg2TKyslR+TDBCWMclF7pabEnHhl55z6VUaLURxIsilXaOZ5GijcFOoQYUHxEALdudlDHbjmXifRtFMzSUrn+JHRBRv5lv4oWPwv9VNMpHApnODcIkTW7kvjRugDBtjswuip7jJPzKRuGFg/UVxWcljQBZ3NYi7LWAAB89xxb1upur/LsD7ruAD/Qfp8uGT7M9HG7tIbM6zIENsKjKO8h70cgGU36Ae/CLRabPZdA8IzR6TSQxx6aR5FjVZWWNY8pFFP55SnVJbKipa+G7Qa1ZoklS8ZFV1sUaYAix6Gj24VOX6Fta03UZo4YpTFghppcACxZ+6oboKtEgbmjjw4RxhQFUAAAAAbAAbAAeg40GEkZSjwAaBSV46jlE8LK4FANEH3jM8RLBWX1yViRXmGBZd14l0njKAgCY/dpPVJfKL9cZP4bj2IN+4Hbhn5nyuPURNFKuSNW1kEEG1YEEFWBAIYEEEWOEHnHJ59PqIoIdTG/WDlRqvKaQqColjrqOchSlLIDHLbhTU6d0hsKGuLeEY5rzjTOilJ4mkjdJI8JAzZqaIASyQVLIRVUx+vFvm/NbgMkscKxo0paWanSMRuY1IT4nlYdlWh383YMA0vLNUupjh1DQRCXIo0OchYoMmFMFEbAbgsrr6d6BJ6/lEslaEz9KMZsGxt5Ytumga/9WSQ5+I1G35jxfTxviYQR7lDnbjaWG8YCS3gdBiaEsrK7g0fgABigHpSK57ZVueF7m2qEsiCSWYSrixd1V+53UK10KBPdlK70PhO/LOSzyWkCGYbfiJCIxv2bfZQdyKwYAimYWCb5T4HXIoztqZASWjQjBHJF9XU40DtuADJ6ihtwlsllfZ/19FFqP7OZjC5mX4ZbyLl2lkFnBI41CopJFiwPLkcVF8PnKfD8iztOHbTo5yOlQqyFqrNiQQjEVaxULF5N34XOdTrp4hCrIkmmaN5J0xQQGclS3SKsZIxGWJeQ7nHzFssehQSK6Bh5lYAgkdwdwa40oYyxtE2uVPXa4V5ZCpG5ZQrKP7w719OFTxq4lhSU4oyHCRraunIRG48tEqspglBBXZdiDw7zaZXFMARxW0qRoXxVUC+WxQuhkR+lm+COFilYGsrlGk8PJ0/OdNMzKMJGEMvrufMFNEWO7V381UcHwa9q0aaPIb/wV/oyAEGrHHR+UaGOR9QxjUo0oKhlU0/Tj6pqtjnYP9oN6k8EG5Dpz3giP/40/wC3CZ0z+Q75JgTt6t+a51p9frYZ4A7lYhLCrESMVYPIkXTwdnNU15DGq9b2F+MNOItdq17KcZh8hInn/d1kP1J46i/hXTEqen8LK4GcgXJGDoccsTTAHt6ccq+0Z3fmciKhcSHT6cCwLKjNwfYfjIp7nc8X8NwjIcbyiQytEoIxgoJ4JgLayNlYlF6krGtioBCjff4mQCth6b78NWhPX1ssh+HTjpL7dWQB5j9QnSX9W4rcqgOni1GpmdCpsDAH+FCz5NuTs5AI9xj78FuQaUpp0yFO1yOD36khMjg/Qmv04ztW/a0+uPz+EzGA+WxwEW0cgVrPsfb3HuePcb8v+P8AQ/5jj3AtP7CjUe2lvwfrHiihilJMciKYHO5XIZDTMb7gfAfUAr3UWv8AjbOPVOQwRDHGWcgmjlKF9QLI23vt2PDVoI45dKiHzLgqMNwQygAj3V1YfIggH24p8y14hVjqI+szRlD5Q/Vij8+bKaRSMqbKgTuO4APBPbyCMocsRYA5hXOTTH4qXa5GO7EbgAn29ANgd62FsvhbwkZuXxzo34kmeSlVoqsjgBboDYfCSAbO6HcsOj5EQQVj0+nuvgiVnH60ig/o3BDwPFjy/Tgm/Kx9PV3Pp9eGXaprxTOiXMLmZd1SVJpWjYhxRJAverAvHcAqw3ODANuTuKJ1IB2NfMfL6e3HSOYcqjmFOvpWQ2NdwL9QDvRsA79+Occ20DafWmMnJWjtG9TRsg/Sz79+/qZY4OUcLqv2W6vqcuWzZSXUIbJLAiWQjIncmiDfzHDdxx3wN4m+7/eITJirMsqqsRkkYsoSQA5YJWKG3Fefjonh/wATxTkxgyCTchZQgZgKsjAlTW2w3HtxoNsttLEgGkTdPx1P+7Yf8yE/vt+3GeYcuSZQGsEHJWUlWRh2ZWHY9x7EEgggkcRwyGRUfs6EhgPcWrrv6XuPel9+L3HLkqaHln3ST/SDJOpYsk7BWEbHuzqqgq9bdU5AAVaDykvznkOn1sYWZBIvdGBIZb/MrqQVsex3+fBThH8V840MDdGRpSXZQ0Wndl6bMQFkLKy9A+a/iFgkkHvx1WuXI/Feg+6ayTT1JQJMbSAAsu4uxQPyNb/UcH/sw0LSGcpIFZMStrkA7BgG7jbYAj1GQ2u+LWv8N6c65RP96+JAv3iYSfhJi8jswBCxEt0x56DA3u2zPDyhVLaTQBYMjlPOO0Kv2q+8zDZF7KPNsMQybmU7y9U2w4t3RQ+CdbqZjqonH3dTNk+ogwMfWCok0SGTL4iA2QDEHMHE0OGleQ/y63VBvfqI3/K8ZX+nBPlfKI9PGscahUQBUX+VR9e5Jsknck78XSt9+HBQFJMkk2l1+Zz6PfVETaf11Krg8X9qWMeXp+8iVj6qACwreNZnXFo1ie0ZWEq5IULxlhX82ykWCO/y4ZxGpBXYg7EHcUe4+ny451qdSfuSLH5zB1o1JvExLKU0oJALPJIiRqqqCzZBu3er72nbyrsqxu4RbwXy8mXqssK4xsqrHGqkZuLsqqg30zWwrfc3sz825RHqY8JL2IZWViro47OjDdWG+49yDYJHAzwhy+aOLKdFjd1QdMNkVAyYhmoAtkzdthtueGAnjm3tG7lQ6rNcJeTwmzbajWanUIBXTJjjVh/b6SIz+xBNH1B4O6fTLGoRFVFUUFUAKB7ADYDgFB42gOomhe4hCuXVkIWNsWZZACTtiR61Y3G2/Eo5q2om6endRGqJJJMKa+pZjRPy2UGRY3QZKBytbKEE5h4fHMnaXMwRJKV+BS8hgLI0mTC41yFCtmCeawaDdBIqIAXyxCqXYiyaFEnYEmwdvfhL5+J4sYOqI9O8zlpQwVyllzAAQKferDbhGPuOLOn5wrHd/inxjgIxLMrtkNwCcab0/ID2q4JpcMptGpBzHYr3B22PY37Hff5HhZ8Qc6WMpCSI5GvpRriZGcDItZ8ooG+59yQL4ta3XeSTsSziNz+UehRb3agScj8z8uB3jHncERIlMbEL+HkmdHu6io3OIUKxP93ccRalMHhvlhg04Q1kzPI1GxnIzSNv67nv69/Xgpws/Z/EI9L0clLpJKXQEfhF3dxGQDQxBxoWAQQCcSeGbiyhQa/WrDG8rmkRSzH2VRZ+vHIZNY7vE5yXUnryKqor9NncdeQ2CpEZqLJiAcMAVAeUt/OebrrJViR/wVZW8rU0hXImahv0ExYK3Z5ca2TzIvPdbHL0yZFbPpjp1Gwj00kcjSJGmJpcX0y2wNui1vQApHABFjaTlUdRLLOU04IjhadIfIFZmhCmUt1AzLeKgHHa8tyOH4nhZjhH3xACWAksMWyJrSBQSx7kg3fr34ZuPPat+4t91/ytfTs2g+9WeX/H+h/zHHuMaFbb17HsSPUce4Jp/YQdR7aVpdI2jfKMXETRQmgPQISfh9lbsNkbbArW8S6xJUtCKMbKSdsc5IkYMD8JG9g9uOmeJ9WNLD1lgWQhvMoUZFaYmtu9gD9eF3WajVzTCNtDo0/FRCztJLuYmnvaJBsVVcrNH0PD7dE4EOJyEudUKIAwhM/iiMPSK8hJ2IGKHf0Z6z/wBuLngtCNBpwbBw9fmzEf0rhw03h2MpZhSGQ/F0ze4P8ANQyH1A4XeSaZlgRSGtcl3Ug+VmWqO47VwL/jGEEVzWf5XPm8Wlb4RvtBGMkL1uGYX/ZwBb/lU8PnSPsf2PCh480bsYCEY1ILpWOxjmG9Dt24vGPMhlIkmvxmjehHdozkgHBtgzp8QXMKbvYXdcNmk5f02VwxaRSGBYnHIemINYncG7NE78L+l5LKqNC2nlkXtYjPmTYKG3ByA8v0A4u8vWYSBS8iIPKVkV2bM1iK6TuV37i9x2A341oZNrdpGElNGXO3NOV2nl+tV0XUJYWQAyL6qw2s/wBpaxPyA9tyqsCLHbhH8HTvBM8U3kWQ+QENvKoGQsWoOBU/FTAqRRzVWDnnOY9HGXIZmb4Iksl2+Q3xHu3Ydzx3XCsLrKC/aR4y+6QmOJqnkUkEVcafDnX85PlQHubPZSOOTpp/w8W7sDkbJJLfEcjuxs/Edyd+N+cDUajVBpEkJZzLIcHq1+BBY+BfKAPZR8+LX3KT/Zyf8Df9uNSCMMBvlUJTfy7n+l1kSRasosy7HOlDNVGSNjschuVskbgigCYOQp0NY2gXHUQ6omU5srqwyHWBGQVJEU2BGtMAnlFFgrNoJCKMTkexRv8Atx7S6OSGSOaKFhJC4dajIuviSwOzKWQ/3uFDoQ0ksd8EYzbhRHxXTIddqdNaMxCKaUapWKlew/0uIsAO38VM99778EIeeTsoZdF1AezR6iBoz8wxIJ/4eDuj1SyxrIt4uoYWCDRFiwdwflxUn5FGWzW4nO5eI4En3YDyyf4weFrVCLSj4g55rZA0UYigF4OY3eSTI9oEfpgCdh/Kr4C2JXa6o5beohgiiLdNDnEspEcAAxVOrRJLHLOQDqNSr8JdeDmi8Gy6bLoTB7DBWnDtIgckthIGKpZN7R7mryrifkuln0kYT7t1N7Z0mjZ3P8xDJEvah/378QpRnk3LRBCsYrbI7ClBZi5CizigJIA9AAOI+f8AKTqIWjWWSFrBV42ZSGU2AcSCVPYixYPcGiK48QsBb6TVIB/Zjf8ApHI5P6Djx8Vwj4l1C/3tLqR//KuOXLn+t5U4L3GJZkcMVmlkZllUKAyuwYOjIq1YXa/MpLAEvAfOEhmdHAjXUlCm/lE4BQxAn4Q4CsgIG/UTZlxBrnWq0uoGcc8azIKGZKBl3PTcEWBdkGrU77gsrIGv52jPjHE0hY4yxMrKAMgJPOy9FlPxA5gBlsE9R7zqljk7jp+D9inLjezsev5H3XZ0ShX/AJ78Jfi3lP3VPvmmjzaGVp5Q5YnBhJmV2NBWdpCgqxl61xS5BrXghAPMPMC1ROrasKhPlUuoWQsO2zEdqs7k1q+Z6kgR31GcZMYYSrJGw8qlZWIR2p/M9BQCKLEA6N2LKT4NBLXPIQ2knBmE0s0TGJIwe77q6Ilv3pst7x9BtwV0XLtIxijhkmnLMUKuzER9Ied5UKg98RjJ8RddqPFrlXJ5IYRFHjp4wAFSFSSK7XK625oDunf1O/EY8IxmUzyBppCqoS6RWFXzKbSNSCMjuKNeW6qkmztbyjvG7jCg5c33bVEyXE4BDRoOodRkDtGikyYKwVw5Xyg9PYLte5zzDJA2tI08DWE0pdBLqD6LI2WKrXeNWqt3fHJeK2j008MpXqyKJSTG4UyKwA/hOJSzh1Wyr5hWANgVTTxeHGE7agamUlseoJEhAYKKA2gDBSANlYDa+9ngp1DALQtpVLmWig1MAw6Ms83kiliYEI1YhEkUH8GNQcl7EK5K+auMePIIIPuquFSNjOpCLjk7IDYVReZIsUCb4O8h0geeSbfCK4IrFWfKZ5Bt6sFQen4Zr4uBX2ics602jDB2TKYMqs4XeMkFsdyLWqJo5evA334LnP6osf8A6ABI3hxspxuSFeQAkYmhEigV3FD0O47enDhwv6Plpj1xCxlY9woVCFFQxegFD17fPhj6Lfyt+x4w9TbnAgdAteGgCPVTaD4/0P8AmOPcbaCFsux7H0PuPlx7g+nB2Jec+df/2Q=="/>
          <p:cNvSpPr>
            <a:spLocks noChangeAspect="1" noChangeArrowheads="1"/>
          </p:cNvSpPr>
          <p:nvPr/>
        </p:nvSpPr>
        <p:spPr bwMode="auto">
          <a:xfrm>
            <a:off x="523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p>
            <a:pPr defTabSz="914400" fontAlgn="base">
              <a:spcBef>
                <a:spcPct val="0"/>
              </a:spcBef>
              <a:spcAft>
                <a:spcPct val="0"/>
              </a:spcAft>
            </a:pPr>
            <a:endParaRPr lang="en-NZ">
              <a:solidFill>
                <a:srgbClr val="000000"/>
              </a:solidFill>
              <a:latin typeface="Arial" charset="0"/>
              <a:ea typeface="ＭＳ Ｐゴシック" charset="0"/>
              <a:cs typeface="ＭＳ Ｐゴシック" charset="0"/>
            </a:endParaRPr>
          </a:p>
        </p:txBody>
      </p:sp>
      <p:sp>
        <p:nvSpPr>
          <p:cNvPr id="2" name="Rounded Rectangular Callout 1"/>
          <p:cNvSpPr/>
          <p:nvPr/>
        </p:nvSpPr>
        <p:spPr>
          <a:xfrm>
            <a:off x="6372200" y="0"/>
            <a:ext cx="2771800" cy="1772816"/>
          </a:xfrm>
          <a:prstGeom prst="wedgeRoundRectCallout">
            <a:avLst>
              <a:gd name="adj1" fmla="val 134"/>
              <a:gd name="adj2" fmla="val 7585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02081" name="Title 1"/>
          <p:cNvSpPr>
            <a:spLocks noGrp="1"/>
          </p:cNvSpPr>
          <p:nvPr>
            <p:ph type="title"/>
          </p:nvPr>
        </p:nvSpPr>
        <p:spPr>
          <a:xfrm>
            <a:off x="6372200" y="44624"/>
            <a:ext cx="2771800" cy="1584176"/>
          </a:xfrm>
        </p:spPr>
        <p:txBody>
          <a:bodyPr/>
          <a:lstStyle/>
          <a:p>
            <a:pPr eaLnBrk="1" hangingPunct="1"/>
            <a:r>
              <a:rPr lang="en-NZ" sz="2400" b="1">
                <a:latin typeface="Calibri" charset="0"/>
              </a:rPr>
              <a:t>We have so much to be thankful for. One day a year hardly seems adequate</a:t>
            </a:r>
            <a:r>
              <a:rPr lang="is-IS" sz="2400" b="1">
                <a:latin typeface="Calibri" charset="0"/>
              </a:rPr>
              <a:t>…</a:t>
            </a:r>
            <a:endParaRPr lang="en-NZ" sz="2400" b="1">
              <a:latin typeface="Calibri" charset="0"/>
            </a:endParaRPr>
          </a:p>
        </p:txBody>
      </p:sp>
    </p:spTree>
    <p:extLst>
      <p:ext uri="{BB962C8B-B14F-4D97-AF65-F5344CB8AC3E}">
        <p14:creationId xmlns:p14="http://schemas.microsoft.com/office/powerpoint/2010/main" val="3580815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1059" name="Picture 4" descr="http://thecsr.org/wp-content/uploads/2013/07/ChurchYearCircle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1196975"/>
            <a:ext cx="7915275"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7" name="Title 3"/>
          <p:cNvSpPr>
            <a:spLocks noGrp="1"/>
          </p:cNvSpPr>
          <p:nvPr>
            <p:ph type="title"/>
          </p:nvPr>
        </p:nvSpPr>
        <p:spPr>
          <a:xfrm>
            <a:off x="457200" y="274638"/>
            <a:ext cx="8229600" cy="850900"/>
          </a:xfrm>
          <a:solidFill>
            <a:srgbClr val="000000"/>
          </a:solidFill>
        </p:spPr>
        <p:txBody>
          <a:bodyPr/>
          <a:lstStyle/>
          <a:p>
            <a:pPr eaLnBrk="1" hangingPunct="1"/>
            <a:r>
              <a:rPr lang="en-US" b="1">
                <a:solidFill>
                  <a:schemeClr val="bg1"/>
                </a:solidFill>
                <a:latin typeface="Arial"/>
                <a:cs typeface="Arial"/>
              </a:rPr>
              <a:t>Communal Christian Year</a:t>
            </a:r>
            <a:endParaRPr lang="en-NZ" b="1">
              <a:solidFill>
                <a:schemeClr val="bg1"/>
              </a:solidFill>
              <a:latin typeface="Arial"/>
              <a:cs typeface="Arial"/>
            </a:endParaRPr>
          </a:p>
        </p:txBody>
      </p:sp>
      <p:sp>
        <p:nvSpPr>
          <p:cNvPr id="301058" name="AutoShape 2" descr="data:image/jpeg;base64,/9j/4AAQSkZJRgABAQAAAQABAAD/2wCEAAkGBxQREhUUEhMWFRUWGB0aGBcYGBgXGxcYGBwaHRoVGR0aHiggGRsmGxkXITEiJSk3Li4uGSAzODQsNyktLisBCgoKDg0OGxAQGzYkICQyNDcwNzAsNjQrNzc0LSwsMjc0LDcwLi40Nzc0LDQ3NzQ0NzAsNy8sLCw0LzY0LDQvNP/AABEIALQBFwMBIgACEQEDEQH/xAAcAAEAAQUBAQAAAAAAAAAAAAAABQEDBAYHAgj/xABBEAACAgEDAgQEAgcHAQgDAAABAgMRAAQSIQUxEyJBUQYyYXFCgRQjM1JikaEHFXKCkrHRUxY0Q1SissHSc+Hw/8QAGwEBAAMAAwEAAAAAAAAAAAAAAAQFBgEDBwL/xAAyEQACAgADBAcHBQEAAAAAAAAAAQIDBAUREiExQRNRYXGRsdEGIjKBocHwFCNC4fEz/9oADAMBAAIRAxEAPwDuOMYwBjGMAYyhOLwCuMoDi8ArjKE4U32wCuMoTlcAYygOVwBjGMAYxjAI/r3Uv0aBpAm9vKqJe3xJJGCRpuo7bdlF1xd+mQvUPjNI9G0yxs0o0zzmJQziMoGtZGApQJFZb9drccGpvqvSY9T4Xi2Vjk8TZwVdgrKocEHcAW3gfvIp9MhNV8DRMsyxzTQpOjxyJGIdvhyFmMahoztG55iK5/Wtz8tASEnxRp1ALMQSZBW1ruF1jcVV/O6KPcutd8tz/FunS78SwJCyiNmKCDw/ELV2AEsZv1DCrzzqvhGCR9Q5L7tQI75UiN4qKyRhlIDEpGTYIPhrY737l+GEe98sjEwzQ3US0mo8LdQRALHhLRPubvigMro/VxqDMBG6+FIUsg09fiU//H2yTzA6Z0wQNIVkdlkYNsbZSGgCVIUNzVmyfpQ4y74paSlPlT5vqxHC/kDZ+6/XAMm8reQ+r6L4judw87I24g71CFCUVgRQO307E5afo0pH/eGsdjZsDwwlDk0dwZrq/NgE7jIGLokoP7dqvcaaQbifDv8AHxwrjv8Aj+mUHR9R66o/Kq/jFlQvnPm4umsAi77jAJ/GQ+u6QzyGRXCmuDTWKVlqwwO0lr/IZ5g6dOpP68sBEQtk/tCWpj9Au0ffnAJrGR0mklPIkrliBzwGUAL7GjbfevrfmTRS7iVlPJals0AQAP5EbubHJFDigJPGMYAxjGAMYxgDGMYBhdT0RlC0R5WDUw3K1Ajawvtzf3AzDi6IwJ/XEKTZVQyr+PgDfwPMOP4cmcYBB6XosiujNNvCMCAdw4CFTXmodwar0PvxROgsGZhMVJLkEbuA7s3NtRrdVVXF+uTuMAg9V0JpIkjaY2jFtxBa7BG02eV55Htx9cpP0WTzFJ2BJJCqCBTGQla3V+NOe/6v0vidxgEH/c8jxxB3G9GYkm34Zr2+Y0aXy839DxyTos3F6prFVQb08Pk+ajwjd+POfbmcxgGvwdBlWr1B721BgWO1VNkue4BP0J4yS6bpXEKpMxZyLc2e5N0COwHYV7Zc6j1CPToZJXCqPfuT7AdyfoM551743lmtILhTtuv9Yw+44T8ufWx2yPfia6FrN+pFxOMqw61m/lzNy6p1OLS/NqQpqxG48U17hVqQ/cnNdn/tDPaOAf4mev8A0gH/AN2aKTZJPJPJPqT7n3OMp7c2sb9xaL6lBdnlsn+2kl4s2HU/GWsftIqf4EXj7b9x/mcwW+INUe+ol/1Ef7ZGXnoNkR4qyb3za+fpoQZY22x77JL57vpp5FpPijWf+Zl/1HM7SfHeuTvNv7cOiHt9QAT/ADzXZGBNqKHtnnPUqsNVKqOsVwXLsPcMPg8POiG1BcFyWvA6H07+1FwQNRp1I9WjYivsjXf+rNy6L8WaXVUI5QHP/hv5W+wB4b8ic4VlGF986bcrql8O7yI1+R4ee+v3X4r8+Z9E62covlFsx2oPdj7/AEHJP0Bz3pYAihbv1JPck8lj9SbOc6+CtVqI4w7sZByEWQk0vrtbkr2rse3HBzfendSSYeXhh8yGty/Wh3H1HGZaOLondOmE05Rej+XUZa/DyqbXFdfIgz8UTHTtq10y/o2xpEcynxGQC0cx+HQVhyKYmivHJAkYviXTswUM+8uybDFKHDIEJBUruXyyI1kVTA9sxYvhkrCdMNQ/6PTKibE3Khuo99cotjbwCAoBJzMg6CialtSGbc7MxXjbbxwRH0vtp0P3Y/SpB0EdP8awrppJgrSGODxXWNZHQfq/ECGTYApK0fMAaIJAvMyT4q06ttPi7rCkeBNwzC1Q+ThmFUO5se+RknwHEyLG0rbBD4NqqJI8ZiaLZI6jzoAxcKRw3PbjJSLoHdpJSztLHMxChQWiVVAA5oEIL598A9D4l09Rtb7JCFD+FJtDs/hiN221G/ieQq1EHg1mV0vq0epBMW8rQIco6q6tdNGzABwa7rfce4zX5vgSJn3GRiPE8TzIjMrHUtqSI2IuNS7UwHJCLyCLMr0PoC6WSVw37QKCqosaWpcmQovlMrF/M9C9q8CuQJnGMYAxjGAMYxgDGMYBCdWn1IkYQodnhkAgKf1pDFW59AQo9vMb7Y1EupCxFQxO5t6gKCV3UvJBC+Xntz7j1m8YBAR63VtX6oL3HI4/CQSN13yw4NcZd0mr1O9A8Y2sx3eUgqtAijdEXf1+mTWMA106rWLvIQvy1BlWgd52bdpBKlALJ9SPrWbpdfK3ib0A2SKgoMbBYW32Csv5hvTJXGAR0eskJAMZF7eaarJbf+QUAj3LDL2i1DPe5dtKp9R5iDuXn2r+ozLxgFnwm/6jfyX/AIyJ+I+sLo49zOzO1hEG0FiP8vCjiz9R3JAOd1nqiaWJpZDwOFX1dvRF+p/pyTwDnIOqdRfUytLIfM3oOyqOyr9B/Ukn1yDjcYqI6L4nwK3McesNDRfE+HqV6l1KTUv4kzbmqh6BR7KPQf1PrmLf0ymMzc7ZTe1Le+4yU75zltS3vuR6BHtnnL+i0ckzhIkLsfQeg9yTwo+pzaNJ8KwwkHWTWx7QxWTdE+Yjmq9gBx3N5Ipw12IS2VuXPh/pKoweIxSWyty56aL+zT2Nd+MurAxohGIPqFJH9Bm/QauGAjwdNFF3pnpnPBsX3+Wz8x4v05y+3Vpz/wCIF/wIo/8Aduywjk6/lLwRaQyFae/PwRyNdDLX7KT/AEN/xli/6d/pnaOk6+eTUCMykr4bubVO6tGAOFHFM3r6DJXX9MEv7WKCYVVMm0j14J3etcce95sKs0cIqLjw7T0GjPZVxUJQ1SSXE4HmZ0fSeNKIwLJBP2A/Efp2H3IzoXWPgTTSfsS+lkPCo/mRj7A2eT9GP2zE6B0B9FuE4Alc0COVKrdBG9fViOD9OMj5znkaMDOypPb4Ldw15vsXnoT55rTfS4wbUnu6n4kvFGFAUCgAAB7AemVZexBKsOVYd1PuP+DwexsZXNa671my0UTcDhmHvfKqfp2JHv3sceRYWuyy33Ho1v1KfF4qrDVOdr3efYbz8PfE8eodoSw8VOLF7ZK+YpfqPVea9zRrYM4Xp5TGVaM7CvyleCvpx7ccZ034R6hHrIvOoMyUJFYsw9drruJ4YC69DY5qzvsBjFatiT1kvqZfB5lDEyceD5Ls+ZsEmtjU0ZFB9twv+XfKT61EKqxNv8oCsbqrPA4HI5OXo4wopQAPYCsx9XoEkZWYcpe36XV8H7DLEsR/eUX/AFEqib3DbxQPPa+RxheoxG/1ieU7TbAUfQc+9GvfI+P4cQKoDtuFW/FkBVWgOw4RR29Pzy7J0CFl20wFVwx5B7g+45wDO/TI7I8RLXuNw4ruDzx2OXS49x/P/wDvcZGT9AiYg1VOHPc3TO1d+LLtf04zIk6YrFiSeb/kwUMv1B2/1wDLVweAQa756zD0vTljbcpP4uCf3ypb/wBo/rmZgDGMYAxjGAMYxgDGMYAxjGAMYzXvjnqp0+mOw08p2KfUWCWb6UoNH3K58zmoRcnwR8WWKuDnLgjRvjHrh1U5Cn9VGSqD949mk/PsPpXucgsoBlcyF1srZucuZhMRfK+x2S5jJXoHQZNWxohI1+eU9l+g92rn2A5PoDidL0D6iVIo/mY96sKB3c/QD+ZoeudN6LDCbgiI8KA0U/FJJdmRvUpuvnsWB9FFzcvwXTPbn8K+pY5Xl/TvpLPhX1LvSOnqiBIB4UPct/4kp7biTyFoDnufTaALu9b6WHgKxqN6HxEHu4uxZ9WUspJ/eOWtf0IySNIsuwlg17TuFKFMe8MD4JAsqKO4k2Mu9Mjbw9kb2lsfG7lt7M3kDE2Bfzmwa7EHNGkktEaxJJaI0zqGlj1Ea72IX5lNhSCVIDC+xG6/uMrouiU4kVZjRP4G2mxwTS0aF0f4vXjN76f0mKD9mgskksbZiWJY+Y81ZPA4HoAMzc5OTV+hq0czNIjqvhgA7H5JY2OB7Bf54n02qeWZ9NqIwGYFLkZwF2QqUMZUqh3JK1iz5vqa2jLGp0aSfMoJHY9mH+Fhyp+oOAWNBBJsZdQVkJJ7UVKkDitood+Df3Oa9/eqszLs8XSkgKvduDfiRkn5b+UewBU9lyS67p5xEVjJdCfP/wBQR+qqR898D96rqyRmtT6xI1DE+U9iOeK70PTj0xxB4+LopY4g0DbtO/eUE70B/Afa+2/uOxo0x0xRQocAembv0frMRL7f1kLgCZNrUVYUXAI8xA4IHJAruBmvfEnR/wBElCq26N13xN3tfUX6lbHPsyn1zO47LoUrpKlouaKHPqrrNLnLVLdp1dvqRWZnR+pvpZVlS+PmX99LG5PzA4PoaOYeMrYTlCSlHijN12Srmpx4o7lpdQsqK6HcrgMp9weQc0r4b67q200E8qTO0yQhRKdLHEzT7fOhh3SBRd04uj2vLn9mvVNyPp2/B50/wsTuH5MQf84yVk+D9P4axp4iIrIQommKgRsGCoC9R8gcrRGa+m1W1qa5m8w9yuqjYuZhSfFMi8tF+sDLCYhIDH4jamKDeJPD3kfrVPYcAirzF1PxfOhlcwpWnilaePxTQMLjc0T+HchKHgEKPQkZO674YgkiWJQYwro1qW3eSdJ2G691u6WWvdZJu8vj4e0wRo/CGxo2jYEsdySElwxJsliSSx5JJ5ztO4htd8ZGJ5x4KyLGspRkaSmeGt8bF4lQG7B2M1FSDWVm+MTD4o1EIXwnkjJjcyBpFgj1EaLaKSXjcgcfOu0XYJlH+GNKWZjFZfffmev1puTau6k3Hk7QLPJ5z11HoEUxBIoeOmokHfxJIlVUJ54rZF277K9TgEnAxKqWG1iASt3RrkX60fXPeMYAxjGAMZZ1WrjiXdI6ot1bsFFnsLPrl0HAK4yyuqQsUDqWBIKhhYICsQR3B2uh+zD3GXsAYxlnVatIhukdUW6tmCi/az64BexmLpeowymo5Y3PPCurHir7H03Lf+Ie+ZWAM5h/aLrhJqgg5EKV/memYf6RHnT84n1jU+LqJpKrdIxH2Bpfz2gZW5rZs0bPW/7KjOrdjD7K/k/7MTGMCMsQq/MxAX/EeB/UjM4k29EZOMXJpLmbl8MQnT6UzDiXUN4cZ9UjW7b2/CxB7HyXmQsW3aUJQr8rLwV+3uPoeD6g4+JYCSIYCVGnRI08xWuAxFgWRt8L+RyJVdYJACyFSSBQHzMwWNeRZ7jniubPpmxprVcFBcjfUUqmuNa5G6dK1EmqBWULsjNMy3UzVe2vwgcbhyDYF/MuT+WNDpVijWNeyivqT6sfqTZP1OX87DtGMYwBjGMAZq3xR0ZL8cIpUX4gKg7d13KOPyb3HP4Te05RlBBB7HvgGgKiRDgKg7cADk9hx3N5f1WgbUaR4WjdXjuXTbhRZV+ZAD5hW4rRAoOlduJ/ofTood3lHiIxTexLNtNFQGbsNhWwOLBzN6idpjf91wD/AIX8pv6WQ3+XPmUVKLi+DPmcFOLjLgziitYsdjlGcAX3H05x8Y6AQ6yeKyVD7lUmwA4DAV2obqH0GRHpXp7Z8YT2V24qdtm59S+79DjL/YbpYKy63c+UV936fM2P4X6s0OrhfYdm7axsXtfy9hdgEhu/4c7N+mJ+8M+dHHBo0fQjuPqM+iunaoTRRyCqkRXFdqYA8fzyfiMvrwUYxr4PUs8blFOXRhCng9fH87i6koIsHj3yz+nx7Q4dSp7EGwbNcV354y5qofERkJIDAgkcEA8Gj6HItfhuIHguB+7Yqt27abFkXfBPqcileSU2sjStzqtixZAsWBY/NlH5jPS6lCLDLVXdjt2v7XkfqugRSIiNdR7ttUPmB+noaI+qjLR+Gou9sDS/unlAgB5B9EWx29avAJSLVIy7gwIIBu/Q9j9MrLqUUWzAchf8zEAD72RkQPheECgX/mP4Rzxz8vr7nPY+G4g24M/zbq8oA5DUBtoWVBJHP15wCW8ZavcK+4ymRUPw7Grq25mosTu53llVRfuBtv7m8YBidZIi1kc8sMksfgtGpjiecxuWDMCkYZhvUAbqryUSLF650/Ra2OKXaJolSINDEvIRJJ9QTGoAO6WPTGJQosBlXvm39X6o8cgSNQdsUk0ha6CoKVBRFMztd8io39SMjOifFh1MUeoCqIZGSMHks0lHxKFjYgYbQTyaJqtpYDW9SmqH6U2kXVKskkzIzJKHNaXRojVKu751kAsfhPtkl1yTVQmaKMakoWbwpds82w+DEQlREMwaQyUznapUg+gyYi+MomH7GcOyxtFGVQPMs27YU89D5HveVraSaFHMfqPxpUErwQStJGrl1YR1CY3eO5ak5UvG9bCxIUnAIw6jWRaefWSGbxIZI3ELWqyReFAZo1WuWJabb/GAPcZtem0sn6JtmPiSmMl+L87Akqo9gSVA9gMjtd8U6ch/FikaNWbYxRGWZ9O/nEY3btySLY3AXttbAvPE3xqo8Qfo2oDoZE2sIh+ujj8UQ2JDy0VOD8tGiQeMAiP0XVR6fp8USyxj9DRZfDUgo/i6BTfHlcRnUd/QP7HLvU4tdGGOnbUM3izxqp89ReC7xsN/BIlChWbuWAJI4yVh+LLKq0EokdYikAEZdmkEzHzeJ4dBIWblhQHuQMs6L42j2Q+MCryeHvox1E0z7IwwL7jbUPIGA7kgc4BI/DDswkJeVlLDaJYpoinlWwPG87gnm+wJIHbjj2lPkT/CP9s7X0LqDTI3iACSKRo5At1uQ8ML5AZSrV6bqs1ecT0n7NP8I/2GUuccIfP7Gfz/AOGHz+xeyS+GYw2s06n/AKgPHugLj+qjI3JT4U/77pz2/Wf7o4H9SMqsL/2h3rzKPBafqK9eteZuk+imd5HSLcrSOOGUHyHYbDEeqmuewxotFKNRAHiZV3EkkoR5UevlY87tpr6ZNaTWxw1HI6qzyTFfqA7OefSlYXee59ajTRKrqzByGCsCVuNzZHp8tfnmvN4SWMYwBjGMAYxjAGMYwCE1/TFm1KliQECyADi2AmTn8pB/pGYL/D7QrLK2oeQ+AVO7dztEhUm2I/GT2ux3A4zK6x1NodQNiK5EXNuUrc30VrvZ+VfXMPqfxExglBh7xsOHvup7WovANM/tXiI1qn0aFf6M/wD+s03N0/tZlvWIv7sK/wBWf/jNLzUYDX9PHX83m6yrX9HDXt82M7p8ESFtBpr9IlX8k8oP3pRnC87f8Gqf7th47xkj7Ekg/mCDkTNvgj3lf7Qf84d78jYcZzvR9dZdB0+OGVFqGNdQ7PsMJEI2q7GOQRkspFstWu2wSMktPrdWRG7zWQ+mjZY0HhP4yoJZFLJvoFyy9qoWKsZRGVNyxmv/AAFMX6fpt0jSOIY1k3UWWQIu+NuAdwawd3N982DAGMYwBjGMAiepdLaSZJFIoxvDMpJG6N6IZaB86stC+Kkf6Zbh+GIEIK7xQjsbuGaFdiO3Hz7KUn1AW+wqaxgGu9R+GV2q0IJljSKOMmVo9qwsSrBlRqancfKQwNHg5i6H4KURFZJZA0gcT7G4lEkskuxi6ljtaVwGFEgn3rNsxgEA/wAJwMTZkKXIyJuG2Npm3SMnF8knuSACQKGZGo+HIHZnYNbSmU+b8bQDTn8vDHb35yXxgEAfhZLR/FmEqbAstx7gIxKqitmwjbM6m154PcXnvSfDMcJQxPIu0ICLU+IIySocspI+Y2VokZOYwCO6HoWhRvEIMkkjSSFbK7mPCgkAkKoVQSOdvYds49q9P4Ujx1Wx2SufwsQO/NUM7lnJ/jvRmLWOfSULIP5bSP5pf+YZV5tDWlS6mU2eV7VCkuT8/wARAZc0+p8J0k/6bK/HPyEN29e2W8ZnoycZKS5GVhJwkpLkdcPS4ZpZRKiv8rIbNqjjnaQfLbo5NdwReUfoscAklj3WKfaWLAbCGYLfIZ65JJu8gugdXb9DSVRvfTXE6sTRibbtc0CfKAhsjsr+9j1q55Jv2z7h+4BtT/Tfm/zE/Ss2UJqcVJcz0CuxWQU48GbqjhgCDYIsEeoPrnrNd+Gtft/UNQA/ZfUckx/dasfw/wCEnNiz7PsYxjAGMYwBjGRXXta6IVhUvIRZ2iyidjJXqfQL3J7A0cA03rnxHENVKG3fgVTXBTcyEjnsHEjH+Fl7k5c6dqY9UyrGdwaQI3lYCh5nHI58gP8AMZ6SGNlFKrCtvYHheNvPsRVfTL+kkTSxzaraqpApVAAAHlevQV/At/xt7Zyk29EcpOT0RpX9oGt8bXzEGwlRjt+AeYcfxl817KliSSxsk2Se5J5JP1Jyma6mvo61DqR6HhqehqjX1IozULPpn0H0LS+DpoIzdxxInPB8qgc/XjOF9D6cdTqIoasO4DD02Dl7/wAobPoLKjNp6yjEzvtBYnOEOrV+P+DGMZTmdGMYwBjGMAYxjAGMYwBjGMAYxjAGMYwBmof2k9O3wLMBzC3P/wCN6DfyYIb9lObfniWMMpVgCrAgg8gg8EH6Z121qyDg+Z1X1K2t1y5nC8Zndb6U2lmaJrofIx/Gh7N9T6H6g5g5kLIOuTjLijB21yqm4S4olfhrrH6LNuIuNxtlXva/vfUqTf2LD1zZeq6R4lKRFWDrcD7jRQ/xAE7lB/zAA3ya0XNh+HevKifo+pvwCbRx80LWTYrkrf3qz3UkC1y3GqH7U+HIu8ozBV/s2Pdyf2M7RRTB2MrCuNm0mwR+LsKbNp6P1wtuSa/JVygeTm6D18jUOfw9jxuAyH1mlkjKqKfxCBFIPkfd2LEfLQ5PuPls8Da+naJdPEEBuuWY93Y92P1J9Ow4A4Ay+NMZYOVyA0/UtM2zwpGjMgBAVTt5bbTKQUUl/Lfck0DyMudX6jLp/D5R97FaKlTQVmuwxF2B6euATeM1Kb4pcHaTCh8vB3MfMSF/EvcihmLqNa8wp5SwIqlOwEHv8lE9/UnANrm1l2I6JHzMfkT3LH1I/dHPa6u8xOmdT0xVWSZS0oVrY7Xbdwtq1MpvjbQrtQzx0GZZ9MYpACUBikFUGFCjxXDIQePcj0zz/dkEcxMUe6YndVtsjJHLkDyoT9tzc+gNAeeu9NWRh4Xk1D+o7ECgXkX8QAoX37AEXnN/7T9f+x0sQYaeKzv7CWXkMQR3K+bn1LMaqid912uBDxxOWZjtlmHF13ij9gLIsfLbc79xEdqNKkiGN0VkIraRx9K9q/pmdzPO40TVVe982uXd2/53W2VxVVsbpx1S5M5Do5PMA58vv6j/AJzJSVD8ttXua/pVjJzrXwcyBmgBZQbAJs17D1NHNZ02heWVIkUmRmCqOQbP19B6k9qsnjLvL/aCx6bb24vTg96/vvNjB0YiMra5taLem9NNOfX896Okf2W9HEjyaggqI/IhBPLMPP8AyXb2/eOdLh0wXkFif4mZv9zkDq4j0zpcvg0W0+ndwWHDSKhYuwFd2sn755n+JXWcx+A4tYxGj7ULSSPICdwLUoVL7Xx65Nvt6WxyMDi7+nulZ18O4ytT0eQvNIkm1nI28kALtjBsjm/I1egvtycL07U7rMwI3KSCW5AFMCAAKPoOOe5PbIvT/F58ZzIpSJfCjcEg+FK2o1EDPuA8yFkiF8UGBNc1I6vrjfoaatF2KWRiH/8ALtIAzn90+Ed/Pb17HOkjHmPpGpCBfHqlA4JHZaFceWiPTvfNVl3qHSpnZXSRVYR7Sx581NyorymyPMD24o5Ap8XyrbS7NqySTHaLJ0AikeNxzRcuqLfY2SMlP+1D2EOlcStZUfrNrKFDFt3h3wSqmlIthzXIAyH6dqiSfHAu6FmgDv47fVBu7istnpupRf1cgG1TtUMxttwYBt3BHcE8WDmL8O/FDajVTQlXB8kipIvhtFE0MLEMCLZ/Ecgr+G+SPLe2YBb06FVUEliAASe5I9TjLmMAYxjAGMYwBjGMAYxjAGMYwCC+Lug/pcVLQlSyhPr7oT6A8fYgHmqzk8kZUlWBDKSCD3BHcHO65qfxp8L/AKQPFgUeMPmHbxVHYWeA49Ce44J7EVmYYLpltw+JfUp80y/p49JD4l9TmmMqykEgggg0QRRBHcEHkH6ZTM4009GZNpp6Ml+h/EUulBQASRHvE/K167T+D+RH09c3fpfWoNSuyNwNwr9HnAo/woebH23AccDOY5RhfB5GWGGzGyrc96/OZaYTNrqFsy95dvHxOyxRRpZOmCHiyqKwNEEVsG7ggHkDtfpkR8Ua5DJCAwqpCSeNpGwAG+xNng+x9s0DQdZngFRTOo/du1FewawPyzJ1f9oOthApo3s/jj7V7bCuWlWaUz3NNM0OX5hDG3ww9ae3J6LXh4knrOnQTvvY2wAHlb0BJHb6nMrpPw60bMYopDfHmGyuSSfPV2T3A7Ko9Mjfhr471mrmMTmNFEbPuRPNasgA8zMKpj6Zsss8j/PI59xe0H7hKBH07Z0YrPMNh3stNvsRf25ZfTY67NE12l6HTDTuWln2s6gGKLlmAJIJPcVbcgLW7v2zxqNazjao8KPvsX5mJ5O9gfU8kD8yQSMxoolUUoCj2AA/PjPWZ7G5/fetmv3F9fH08TuqwcI75byiqAAAKA4AHoPbK4yjMALJoD1OUPEllSa5PAGZfROgAP8ApQVUlIpLUHyHuW9VZvccgVfqMu9I6X4tSSKQndUIot7MwPZfUA/c5smbTIsrlR+/bub4L1/N3fwrMViNr3IkfqBHqEeCdKEiMrxknzowptrCrFHuORfNZ71nSopSWdLYhRYZlI8Nt60VIIIYk2OecypYlbhgDRsX6EdiPY5G9ShmMqtGTtCNxuoF+NpIvt39D9s0hBMbX/CsLwSwxqIxMgjkY7nLRl2dxy3zsZJTvPIZ9xuqyX1WjSWJoXUGN1KMnYFCKK8elcZCmLWsBbVRBO0opIEl1dEElOK4HHrZzL0Mep3r4rjb59wAXk+XYAe+2tx9DgFxegacMG8FbEH6OO9eBx+qrtt4GeV+H4AFFP5SCpM0xZKUr5WL7lG0kEA0fXMSLT6tGfadwZjW5rIu6NElQB/DV+o4yjw600CwrcpsFVPdCVJA+Xh+3PPtgGdD0GBGDqh3hg4be5bcEEdli1m0VQQeDQuzklkHpP0vxEEhG0li1BTSqFoWB3LFh9heTmAMYxgDGMYAxjGAY+v1fhIXKswHcLV/fkjMZ+sxqabcKu/KTRBClRV7jbAeWxmdLGGBDAEHuDyMttooybKLdk9h3JDE/wAwD+WAYSdfhJI3EAfiolaJoHcOBf1z3P1mNGUNYDJv3GgNtE/iIJNAmgCRlZujQspXwwoIo7eLFg1x9hl+fQRubdA3Fc9qII7duxI/M4BZk6zCpoyAcH0auCwq6q7RqHc1xniPrcJq2KkiwGVhxu2+1DmvtfOXj0uGq8JK+w/i/wDu3+o54l6PCysuwDcpUkd6PB/P64BkDU2qugLhgCKocEWD5iOMp+kN/wBJ/wCcf/3y+qgCh2GVwDWfiPoCavzeFIkoFCQGPn2Djf5hf5j0Is3z3qnR5tMQJkKWaB7qfsw4s96752jPE0SupVgGU8EEWCPYg98h4nA13b2tH1lfi8upxHvNaS6/U4Zt+v8Avjb9f986N1X4CikJaBzCT+Gt6X9ASCPyNduPfV9f8HaqK6jEg94zu4+xpr+gByltwF1f8dV2a/6Z+/LL6uENpdmvlrqQW36/75GdahsK24eW+PU3Xb7VknqY2j/aKUvtvBW/teQfWzbp7BT/AFI/4zpp3T0lHr6+otvZGtyzqiLjo9W+fKLZK/Ap26jeSANpQ/5ipB+gtc6RnLvgyXbrIh+9uX/0Mf8A4zoyyAGo2U+8dg0PcVyP9vtlZmdanclFb9PHe/Dy7j0vONY4uTb3PTyMvMULIrsxO5D2UcFft7/bMzSRPLxHG1ir3eTbfa75r6gH6Xkpp+gE/tXr+GPj8ix5P5AH6+/GDyrGTbXR6J7ntfbn4FNZiK1z8CGjl3kBAXY/hUc/5r4QfVqGTnTeiUQ8xDMDaoPkWux7WzfU8DihYvM1OlogHhDwyPxL3P8Ajv5/z5+oPOe01RUhZQATwHHysfb+E/Q/kTmnwGSUYZ7b96Xby7vUgW4qU93BFzX6jw4pJKvYjNXa9oJr+mQHRvigyw+K6KRtQ7YixK7wTTGUIvHuDmw6uASI6NdOpU13phRr685BD4UGyJTqtQ3gMrRFhAfDKo0fAEIDWjn5gaIBFEZckYo3xhE0ZeBJJgIRN5VoBXQugayCLAHpQvPcfxdD5BIHRm2BrAqNpTUatR7sStVdblJqxnhPg6ECFS8jCCPw0vwrrw2i5ZUDGw7Ei6vmuMyNL8OiM2momBIQOf1P6zwxQLfq6BKgIStcAevOAZnReqpq4hNEHCN8pdChYUDuAbmuav1rixROfmJ0np66aGOFCSsSBFLUSQooXQAv8sy8AYxjAGMYwBjGMAYxjAGMYwBjGMAYxjAGMYwBjGMAYxjAGMZpnV4NRNrpUhdl2JpX3eNIoSpJy4EQ8sm9V2kNx2JvaMA3PMWTpsLAhoYyDwQUU2PY8Zoum+LtRLHCVmgWSVoVkjtWk07yzKjIUBsABmXz8hk+pAa74hnid3M6mRItQqRUAJ3glYbgm62YJtZgvNKe14Bu8PSIEFJBEo9ljQD+gzLRAooAAew4GaOvxSfEVW1mmXTt4hGp3xOAUSErA7AiNXYySyAdykf3Isf9rZzuqbTh71AeNtq/owik2xSSFmG3eu35uCZVI8vcctt72b1qdKHo8hh8rDhh/wAjtweDWWV1LR8TVXpIPlP+L9w/0+tms1L4b6y0+uDNqGEckFJE/hje8csyvs2MUcr5SWS7G30rN5IvBwVxmOIfDRgl+pA7gGuwHoPpkPF1DVIq74d5ZS3AbjyjyHaDTXff0IHcHAMzqvTXlkjdJAvh8gUTZJFk0f3bH+Y5iL0afbX6QxPFNuewAxJHeiSKG6uPQZ6bqeoBa4bFcAK55DspawLIoIaq/NfYHPf96zcfqDyxBFPxTUOdtcrbX2FUaOAW5ejzm61LgkD8TegSux91Ymqvdnv+6Jb/AG5A4sDcvG6yoo8WL83fmu2etDr53Zt0ZQeGSoKN84JHf1FVQIBPtliDqs4TzQuzUSDtYAkXf4QVHHG4A8+vcgXNX0R5BEDICUUqXIJayVO9TfDjb3PvhOmTh1JnYr4hZhbVs4O0WT+JQPoGb3zzN1TUBgPAahZO1WbcAH4HArkJ9TfGZHTupySSBGi2eTeSSbHmZVFEWCdpP2wCWxjGAMYxgDGMYAxjGAMYxgDGMYAxjGAMYxgDGMYAxjGAMYxgFKytYxgFKxWVxgFKyuMYAxjGAMYxgDGMYAxjGAMYxgDGMYAxjGAf/9k="/>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p>
            <a:pPr defTabSz="914400" fontAlgn="base">
              <a:spcBef>
                <a:spcPct val="0"/>
              </a:spcBef>
              <a:spcAft>
                <a:spcPct val="0"/>
              </a:spcAft>
            </a:pPr>
            <a:endParaRPr lang="en-NZ">
              <a:solidFill>
                <a:srgbClr val="000000"/>
              </a:solidFill>
              <a:latin typeface="Calibri" charset="0"/>
              <a:ea typeface="ＭＳ Ｐゴシック" charset="0"/>
              <a:cs typeface="ＭＳ Ｐゴシック" charset="0"/>
            </a:endParaRPr>
          </a:p>
        </p:txBody>
      </p:sp>
      <p:sp>
        <p:nvSpPr>
          <p:cNvPr id="5" name="Title 3"/>
          <p:cNvSpPr txBox="1">
            <a:spLocks/>
          </p:cNvSpPr>
          <p:nvPr/>
        </p:nvSpPr>
        <p:spPr bwMode="auto">
          <a:xfrm>
            <a:off x="6516215" y="2564904"/>
            <a:ext cx="2160241"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Epiphany</a:t>
            </a:r>
            <a:endParaRPr lang="en-NZ" sz="2000" b="1">
              <a:solidFill>
                <a:srgbClr val="000000"/>
              </a:solidFill>
              <a:latin typeface="Arial"/>
              <a:cs typeface="Arial"/>
            </a:endParaRPr>
          </a:p>
        </p:txBody>
      </p:sp>
      <p:sp>
        <p:nvSpPr>
          <p:cNvPr id="6" name="Title 3"/>
          <p:cNvSpPr txBox="1">
            <a:spLocks/>
          </p:cNvSpPr>
          <p:nvPr/>
        </p:nvSpPr>
        <p:spPr bwMode="auto">
          <a:xfrm>
            <a:off x="4499991" y="1268760"/>
            <a:ext cx="1387125"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Advent</a:t>
            </a:r>
            <a:endParaRPr lang="en-NZ" sz="2000" b="1">
              <a:solidFill>
                <a:srgbClr val="000000"/>
              </a:solidFill>
              <a:latin typeface="Arial"/>
              <a:cs typeface="Arial"/>
            </a:endParaRPr>
          </a:p>
        </p:txBody>
      </p:sp>
      <p:sp>
        <p:nvSpPr>
          <p:cNvPr id="7" name="Title 3"/>
          <p:cNvSpPr txBox="1">
            <a:spLocks/>
          </p:cNvSpPr>
          <p:nvPr/>
        </p:nvSpPr>
        <p:spPr bwMode="auto">
          <a:xfrm>
            <a:off x="5796136" y="1700808"/>
            <a:ext cx="180020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Christmas</a:t>
            </a:r>
            <a:endParaRPr lang="en-NZ" sz="2000" b="1">
              <a:solidFill>
                <a:srgbClr val="000000"/>
              </a:solidFill>
              <a:latin typeface="Arial"/>
              <a:cs typeface="Arial"/>
            </a:endParaRPr>
          </a:p>
        </p:txBody>
      </p:sp>
      <p:sp>
        <p:nvSpPr>
          <p:cNvPr id="8" name="Title 3"/>
          <p:cNvSpPr txBox="1">
            <a:spLocks/>
          </p:cNvSpPr>
          <p:nvPr/>
        </p:nvSpPr>
        <p:spPr bwMode="auto">
          <a:xfrm>
            <a:off x="6444208" y="4581128"/>
            <a:ext cx="2699792"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Holy Week</a:t>
            </a:r>
            <a:endParaRPr lang="en-NZ" sz="2000" b="1">
              <a:solidFill>
                <a:srgbClr val="000000"/>
              </a:solidFill>
              <a:latin typeface="Arial"/>
              <a:cs typeface="Arial"/>
            </a:endParaRPr>
          </a:p>
        </p:txBody>
      </p:sp>
      <p:sp>
        <p:nvSpPr>
          <p:cNvPr id="9" name="Title 3"/>
          <p:cNvSpPr txBox="1">
            <a:spLocks/>
          </p:cNvSpPr>
          <p:nvPr/>
        </p:nvSpPr>
        <p:spPr bwMode="auto">
          <a:xfrm>
            <a:off x="6732239" y="3573016"/>
            <a:ext cx="1387125"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Lent</a:t>
            </a:r>
            <a:endParaRPr lang="en-NZ" sz="2000" b="1">
              <a:solidFill>
                <a:srgbClr val="000000"/>
              </a:solidFill>
              <a:latin typeface="Arial"/>
              <a:cs typeface="Arial"/>
            </a:endParaRPr>
          </a:p>
        </p:txBody>
      </p:sp>
      <p:sp>
        <p:nvSpPr>
          <p:cNvPr id="10" name="Title 3"/>
          <p:cNvSpPr txBox="1">
            <a:spLocks/>
          </p:cNvSpPr>
          <p:nvPr/>
        </p:nvSpPr>
        <p:spPr bwMode="auto">
          <a:xfrm>
            <a:off x="6012160" y="5301208"/>
            <a:ext cx="2376264"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2000" b="1">
                <a:solidFill>
                  <a:srgbClr val="000000"/>
                </a:solidFill>
                <a:latin typeface="Arial"/>
                <a:cs typeface="Arial"/>
              </a:rPr>
              <a:t>Easter</a:t>
            </a:r>
            <a:endParaRPr lang="en-NZ" sz="2000" b="1">
              <a:solidFill>
                <a:srgbClr val="000000"/>
              </a:solidFill>
              <a:latin typeface="Arial"/>
              <a:cs typeface="Arial"/>
            </a:endParaRPr>
          </a:p>
        </p:txBody>
      </p:sp>
      <p:sp>
        <p:nvSpPr>
          <p:cNvPr id="11" name="Title 3"/>
          <p:cNvSpPr txBox="1">
            <a:spLocks/>
          </p:cNvSpPr>
          <p:nvPr/>
        </p:nvSpPr>
        <p:spPr bwMode="auto">
          <a:xfrm>
            <a:off x="0" y="3356992"/>
            <a:ext cx="2418434"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defTabSz="914400" eaLnBrk="1" hangingPunct="1"/>
            <a:r>
              <a:rPr lang="en-US" sz="2000" b="1">
                <a:solidFill>
                  <a:srgbClr val="000000"/>
                </a:solidFill>
                <a:latin typeface="Arial"/>
                <a:cs typeface="Arial"/>
              </a:rPr>
              <a:t>Ordinary Time</a:t>
            </a:r>
            <a:br>
              <a:rPr lang="en-US" sz="2000" b="1">
                <a:solidFill>
                  <a:srgbClr val="000000"/>
                </a:solidFill>
                <a:latin typeface="Arial"/>
                <a:cs typeface="Arial"/>
              </a:rPr>
            </a:br>
            <a:r>
              <a:rPr lang="en-US" sz="2000" b="1">
                <a:solidFill>
                  <a:srgbClr val="000000"/>
                </a:solidFill>
                <a:latin typeface="Arial"/>
                <a:cs typeface="Arial"/>
              </a:rPr>
              <a:t>(Kingdomtide)</a:t>
            </a:r>
            <a:endParaRPr lang="en-NZ" sz="2000" b="1">
              <a:solidFill>
                <a:srgbClr val="000000"/>
              </a:solidFill>
              <a:latin typeface="Arial"/>
              <a:cs typeface="Arial"/>
            </a:endParaRPr>
          </a:p>
        </p:txBody>
      </p:sp>
      <p:sp>
        <p:nvSpPr>
          <p:cNvPr id="12" name="Title 3"/>
          <p:cNvSpPr txBox="1">
            <a:spLocks/>
          </p:cNvSpPr>
          <p:nvPr/>
        </p:nvSpPr>
        <p:spPr bwMode="auto">
          <a:xfrm>
            <a:off x="3347864" y="5949280"/>
            <a:ext cx="1872208"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defTabSz="914400" eaLnBrk="1" hangingPunct="1"/>
            <a:r>
              <a:rPr lang="en-US" sz="2000" b="1">
                <a:solidFill>
                  <a:srgbClr val="000000"/>
                </a:solidFill>
                <a:latin typeface="Arial"/>
                <a:cs typeface="Arial"/>
              </a:rPr>
              <a:t>Pentecost</a:t>
            </a:r>
            <a:endParaRPr lang="en-NZ" sz="2000" b="1">
              <a:solidFill>
                <a:srgbClr val="000000"/>
              </a:solidFill>
              <a:latin typeface="Arial"/>
              <a:cs typeface="Arial"/>
            </a:endParaRPr>
          </a:p>
        </p:txBody>
      </p:sp>
      <p:sp>
        <p:nvSpPr>
          <p:cNvPr id="13" name="Title 3"/>
          <p:cNvSpPr txBox="1">
            <a:spLocks/>
          </p:cNvSpPr>
          <p:nvPr/>
        </p:nvSpPr>
        <p:spPr bwMode="auto">
          <a:xfrm>
            <a:off x="5724128" y="1340768"/>
            <a:ext cx="32403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Christmas Day (12/25)</a:t>
            </a:r>
            <a:endParaRPr lang="en-NZ" sz="1600" b="1">
              <a:solidFill>
                <a:prstClr val="black">
                  <a:lumMod val="65000"/>
                  <a:lumOff val="35000"/>
                </a:prstClr>
              </a:solidFill>
              <a:latin typeface="Arial"/>
              <a:cs typeface="Arial"/>
            </a:endParaRPr>
          </a:p>
        </p:txBody>
      </p:sp>
      <p:sp>
        <p:nvSpPr>
          <p:cNvPr id="14" name="Title 3"/>
          <p:cNvSpPr txBox="1">
            <a:spLocks/>
          </p:cNvSpPr>
          <p:nvPr/>
        </p:nvSpPr>
        <p:spPr bwMode="auto">
          <a:xfrm>
            <a:off x="6588224" y="2132856"/>
            <a:ext cx="2555776"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Epiphany (1/6)</a:t>
            </a:r>
            <a:endParaRPr lang="en-NZ" sz="1600" b="1">
              <a:solidFill>
                <a:prstClr val="black">
                  <a:lumMod val="65000"/>
                  <a:lumOff val="35000"/>
                </a:prstClr>
              </a:solidFill>
              <a:latin typeface="Arial"/>
              <a:cs typeface="Arial"/>
            </a:endParaRPr>
          </a:p>
        </p:txBody>
      </p:sp>
      <p:sp>
        <p:nvSpPr>
          <p:cNvPr id="15" name="Title 3"/>
          <p:cNvSpPr txBox="1">
            <a:spLocks/>
          </p:cNvSpPr>
          <p:nvPr/>
        </p:nvSpPr>
        <p:spPr bwMode="auto">
          <a:xfrm>
            <a:off x="6732240" y="3068960"/>
            <a:ext cx="24117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Ash Wednesday</a:t>
            </a:r>
            <a:endParaRPr lang="en-NZ" sz="1600" b="1">
              <a:solidFill>
                <a:prstClr val="black">
                  <a:lumMod val="65000"/>
                  <a:lumOff val="35000"/>
                </a:prstClr>
              </a:solidFill>
              <a:latin typeface="Arial"/>
              <a:cs typeface="Arial"/>
            </a:endParaRPr>
          </a:p>
        </p:txBody>
      </p:sp>
      <p:sp>
        <p:nvSpPr>
          <p:cNvPr id="16" name="Title 3"/>
          <p:cNvSpPr txBox="1">
            <a:spLocks/>
          </p:cNvSpPr>
          <p:nvPr/>
        </p:nvSpPr>
        <p:spPr bwMode="auto">
          <a:xfrm>
            <a:off x="6732240" y="4221088"/>
            <a:ext cx="24117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Passion Sunday</a:t>
            </a:r>
            <a:endParaRPr lang="en-NZ" sz="1600" b="1">
              <a:solidFill>
                <a:prstClr val="black">
                  <a:lumMod val="65000"/>
                  <a:lumOff val="35000"/>
                </a:prstClr>
              </a:solidFill>
              <a:latin typeface="Arial"/>
              <a:cs typeface="Arial"/>
            </a:endParaRPr>
          </a:p>
        </p:txBody>
      </p:sp>
      <p:sp>
        <p:nvSpPr>
          <p:cNvPr id="17" name="Title 3"/>
          <p:cNvSpPr txBox="1">
            <a:spLocks/>
          </p:cNvSpPr>
          <p:nvPr/>
        </p:nvSpPr>
        <p:spPr bwMode="auto">
          <a:xfrm>
            <a:off x="6588224" y="5013176"/>
            <a:ext cx="2555776"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Easter Sunday</a:t>
            </a:r>
            <a:endParaRPr lang="en-NZ" sz="1600" b="1">
              <a:solidFill>
                <a:prstClr val="black">
                  <a:lumMod val="65000"/>
                  <a:lumOff val="35000"/>
                </a:prstClr>
              </a:solidFill>
              <a:latin typeface="Arial"/>
              <a:cs typeface="Arial"/>
            </a:endParaRPr>
          </a:p>
        </p:txBody>
      </p:sp>
      <p:sp>
        <p:nvSpPr>
          <p:cNvPr id="18" name="Title 3"/>
          <p:cNvSpPr txBox="1">
            <a:spLocks/>
          </p:cNvSpPr>
          <p:nvPr/>
        </p:nvSpPr>
        <p:spPr bwMode="auto">
          <a:xfrm>
            <a:off x="5580112" y="5949280"/>
            <a:ext cx="3528392"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Pentecost Sunday</a:t>
            </a:r>
            <a:endParaRPr lang="en-NZ" sz="1600" b="1">
              <a:solidFill>
                <a:prstClr val="black">
                  <a:lumMod val="65000"/>
                  <a:lumOff val="35000"/>
                </a:prstClr>
              </a:solidFill>
              <a:latin typeface="Arial"/>
              <a:cs typeface="Arial"/>
            </a:endParaRPr>
          </a:p>
        </p:txBody>
      </p:sp>
      <p:sp>
        <p:nvSpPr>
          <p:cNvPr id="19" name="Title 3"/>
          <p:cNvSpPr txBox="1">
            <a:spLocks/>
          </p:cNvSpPr>
          <p:nvPr/>
        </p:nvSpPr>
        <p:spPr bwMode="auto">
          <a:xfrm>
            <a:off x="5760640" y="5589240"/>
            <a:ext cx="338336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600" b="1">
                <a:solidFill>
                  <a:prstClr val="black">
                    <a:lumMod val="65000"/>
                    <a:lumOff val="35000"/>
                  </a:prstClr>
                </a:solidFill>
                <a:latin typeface="Arial"/>
                <a:cs typeface="Arial"/>
              </a:rPr>
              <a:t>Ascension Day</a:t>
            </a:r>
            <a:endParaRPr lang="en-NZ" sz="1600" b="1">
              <a:solidFill>
                <a:prstClr val="black">
                  <a:lumMod val="65000"/>
                  <a:lumOff val="35000"/>
                </a:prstClr>
              </a:solidFill>
              <a:latin typeface="Arial"/>
              <a:cs typeface="Arial"/>
            </a:endParaRPr>
          </a:p>
        </p:txBody>
      </p:sp>
      <p:sp>
        <p:nvSpPr>
          <p:cNvPr id="20" name="Title 3"/>
          <p:cNvSpPr txBox="1">
            <a:spLocks/>
          </p:cNvSpPr>
          <p:nvPr/>
        </p:nvSpPr>
        <p:spPr bwMode="auto">
          <a:xfrm>
            <a:off x="0" y="5229200"/>
            <a:ext cx="277180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Trinity Sunday</a:t>
            </a:r>
            <a:endParaRPr lang="en-NZ" sz="1600" b="1">
              <a:solidFill>
                <a:prstClr val="black">
                  <a:lumMod val="65000"/>
                  <a:lumOff val="35000"/>
                </a:prstClr>
              </a:solidFill>
              <a:latin typeface="Arial"/>
              <a:cs typeface="Arial"/>
            </a:endParaRPr>
          </a:p>
        </p:txBody>
      </p:sp>
      <p:sp>
        <p:nvSpPr>
          <p:cNvPr id="21" name="Title 3"/>
          <p:cNvSpPr txBox="1">
            <a:spLocks/>
          </p:cNvSpPr>
          <p:nvPr/>
        </p:nvSpPr>
        <p:spPr bwMode="auto">
          <a:xfrm>
            <a:off x="0" y="1988840"/>
            <a:ext cx="266328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All Saints Day (11/1)</a:t>
            </a:r>
            <a:endParaRPr lang="en-NZ" sz="1600" b="1">
              <a:solidFill>
                <a:prstClr val="black">
                  <a:lumMod val="65000"/>
                  <a:lumOff val="35000"/>
                </a:prstClr>
              </a:solidFill>
              <a:latin typeface="Arial"/>
              <a:cs typeface="Arial"/>
            </a:endParaRPr>
          </a:p>
        </p:txBody>
      </p:sp>
      <p:sp>
        <p:nvSpPr>
          <p:cNvPr id="22" name="Title 3"/>
          <p:cNvSpPr txBox="1">
            <a:spLocks/>
          </p:cNvSpPr>
          <p:nvPr/>
        </p:nvSpPr>
        <p:spPr bwMode="auto">
          <a:xfrm>
            <a:off x="0" y="1484784"/>
            <a:ext cx="3491880" cy="36004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r" defTabSz="914400" eaLnBrk="1" hangingPunct="1"/>
            <a:r>
              <a:rPr lang="en-US" sz="1600" b="1">
                <a:solidFill>
                  <a:prstClr val="black">
                    <a:lumMod val="65000"/>
                    <a:lumOff val="35000"/>
                  </a:prstClr>
                </a:solidFill>
                <a:latin typeface="Arial"/>
                <a:cs typeface="Arial"/>
              </a:rPr>
              <a:t>Christ the King Sunday</a:t>
            </a:r>
            <a:endParaRPr lang="en-NZ" sz="1600" b="1">
              <a:solidFill>
                <a:prstClr val="black">
                  <a:lumMod val="65000"/>
                  <a:lumOff val="35000"/>
                </a:prstClr>
              </a:solidFill>
              <a:latin typeface="Arial"/>
              <a:cs typeface="Arial"/>
            </a:endParaRPr>
          </a:p>
        </p:txBody>
      </p:sp>
      <p:grpSp>
        <p:nvGrpSpPr>
          <p:cNvPr id="3" name="Group 2"/>
          <p:cNvGrpSpPr/>
          <p:nvPr/>
        </p:nvGrpSpPr>
        <p:grpSpPr>
          <a:xfrm>
            <a:off x="3250001" y="2525481"/>
            <a:ext cx="2555048" cy="2391383"/>
            <a:chOff x="3250001" y="2525481"/>
            <a:chExt cx="2555048" cy="2391383"/>
          </a:xfrm>
        </p:grpSpPr>
        <p:sp>
          <p:nvSpPr>
            <p:cNvPr id="2" name="Trapezoid 1"/>
            <p:cNvSpPr/>
            <p:nvPr/>
          </p:nvSpPr>
          <p:spPr>
            <a:xfrm rot="835428">
              <a:off x="4705412" y="2525481"/>
              <a:ext cx="422873" cy="2160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5" name="Trapezoid 24"/>
            <p:cNvSpPr/>
            <p:nvPr/>
          </p:nvSpPr>
          <p:spPr>
            <a:xfrm rot="835428">
              <a:off x="3943707" y="4700840"/>
              <a:ext cx="422873" cy="2160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6" name="Trapezoid 25"/>
            <p:cNvSpPr/>
            <p:nvPr/>
          </p:nvSpPr>
          <p:spPr>
            <a:xfrm rot="15383062">
              <a:off x="3167404" y="3820156"/>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7" name="Trapezoid 26"/>
            <p:cNvSpPr/>
            <p:nvPr/>
          </p:nvSpPr>
          <p:spPr>
            <a:xfrm rot="4697797">
              <a:off x="5465250" y="3389701"/>
              <a:ext cx="422873" cy="256724"/>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8" name="Trapezoid 27"/>
            <p:cNvSpPr/>
            <p:nvPr/>
          </p:nvSpPr>
          <p:spPr>
            <a:xfrm rot="8404215">
              <a:off x="3525276" y="2742582"/>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29" name="Trapezoid 28"/>
            <p:cNvSpPr/>
            <p:nvPr/>
          </p:nvSpPr>
          <p:spPr>
            <a:xfrm rot="18901650">
              <a:off x="5037443" y="4499737"/>
              <a:ext cx="422873" cy="257679"/>
            </a:xfrm>
            <a:prstGeom prst="trapezoid">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grpSp>
      <p:grpSp>
        <p:nvGrpSpPr>
          <p:cNvPr id="31" name="Group 30"/>
          <p:cNvGrpSpPr/>
          <p:nvPr/>
        </p:nvGrpSpPr>
        <p:grpSpPr>
          <a:xfrm rot="1759584">
            <a:off x="3212287" y="2533547"/>
            <a:ext cx="2584231" cy="2390721"/>
            <a:chOff x="3151348" y="2572912"/>
            <a:chExt cx="2584231" cy="2390721"/>
          </a:xfrm>
          <a:solidFill>
            <a:srgbClr val="B1B1B1"/>
          </a:solidFill>
        </p:grpSpPr>
        <p:sp>
          <p:nvSpPr>
            <p:cNvPr id="32" name="Trapezoid 31"/>
            <p:cNvSpPr/>
            <p:nvPr/>
          </p:nvSpPr>
          <p:spPr>
            <a:xfrm rot="835428">
              <a:off x="4620982" y="2572912"/>
              <a:ext cx="422873" cy="2160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3" name="Trapezoid 32"/>
            <p:cNvSpPr/>
            <p:nvPr/>
          </p:nvSpPr>
          <p:spPr>
            <a:xfrm rot="835428">
              <a:off x="3860456" y="4747609"/>
              <a:ext cx="422873" cy="2160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4" name="Trapezoid 33"/>
            <p:cNvSpPr/>
            <p:nvPr/>
          </p:nvSpPr>
          <p:spPr>
            <a:xfrm rot="15383062">
              <a:off x="3058614" y="3803277"/>
              <a:ext cx="495035" cy="309567"/>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5" name="Trapezoid 34"/>
            <p:cNvSpPr/>
            <p:nvPr/>
          </p:nvSpPr>
          <p:spPr>
            <a:xfrm rot="4697797">
              <a:off x="5395780" y="3428727"/>
              <a:ext cx="422873" cy="25672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6" name="Trapezoid 35"/>
            <p:cNvSpPr/>
            <p:nvPr/>
          </p:nvSpPr>
          <p:spPr>
            <a:xfrm rot="8404215">
              <a:off x="3525276" y="2742582"/>
              <a:ext cx="422873" cy="257679"/>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sp>
          <p:nvSpPr>
            <p:cNvPr id="37" name="Trapezoid 36"/>
            <p:cNvSpPr/>
            <p:nvPr/>
          </p:nvSpPr>
          <p:spPr>
            <a:xfrm rot="18901650">
              <a:off x="4996558" y="4522705"/>
              <a:ext cx="422873" cy="257679"/>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a:solidFill>
                  <a:prstClr val="white"/>
                </a:solidFill>
                <a:latin typeface="Calibri"/>
              </a:endParaRPr>
            </a:p>
          </p:txBody>
        </p:sp>
      </p:grpSp>
      <p:sp>
        <p:nvSpPr>
          <p:cNvPr id="23" name="Title 3"/>
          <p:cNvSpPr txBox="1">
            <a:spLocks/>
          </p:cNvSpPr>
          <p:nvPr/>
        </p:nvSpPr>
        <p:spPr bwMode="auto">
          <a:xfrm>
            <a:off x="4644008" y="242088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Dec</a:t>
            </a:r>
            <a:endParaRPr lang="en-NZ" sz="1200" b="1">
              <a:solidFill>
                <a:srgbClr val="000000"/>
              </a:solidFill>
              <a:latin typeface="Arial"/>
              <a:cs typeface="Arial"/>
            </a:endParaRPr>
          </a:p>
        </p:txBody>
      </p:sp>
      <p:sp>
        <p:nvSpPr>
          <p:cNvPr id="38" name="Title 3"/>
          <p:cNvSpPr txBox="1">
            <a:spLocks/>
          </p:cNvSpPr>
          <p:nvPr/>
        </p:nvSpPr>
        <p:spPr bwMode="auto">
          <a:xfrm>
            <a:off x="5148064" y="278092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Jan</a:t>
            </a:r>
            <a:endParaRPr lang="en-NZ" sz="1200" b="1">
              <a:solidFill>
                <a:srgbClr val="000000"/>
              </a:solidFill>
              <a:latin typeface="Arial"/>
              <a:cs typeface="Arial"/>
            </a:endParaRPr>
          </a:p>
        </p:txBody>
      </p:sp>
      <p:sp>
        <p:nvSpPr>
          <p:cNvPr id="39" name="Title 3"/>
          <p:cNvSpPr txBox="1">
            <a:spLocks/>
          </p:cNvSpPr>
          <p:nvPr/>
        </p:nvSpPr>
        <p:spPr bwMode="auto">
          <a:xfrm>
            <a:off x="5436096" y="335699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Feb</a:t>
            </a:r>
            <a:endParaRPr lang="en-NZ" sz="1200" b="1">
              <a:solidFill>
                <a:srgbClr val="000000"/>
              </a:solidFill>
              <a:latin typeface="Arial"/>
              <a:cs typeface="Arial"/>
            </a:endParaRPr>
          </a:p>
        </p:txBody>
      </p:sp>
      <p:sp>
        <p:nvSpPr>
          <p:cNvPr id="40" name="Title 3"/>
          <p:cNvSpPr txBox="1">
            <a:spLocks/>
          </p:cNvSpPr>
          <p:nvPr/>
        </p:nvSpPr>
        <p:spPr bwMode="auto">
          <a:xfrm>
            <a:off x="5364088" y="393305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Mar</a:t>
            </a:r>
            <a:endParaRPr lang="en-NZ" sz="1200" b="1">
              <a:solidFill>
                <a:srgbClr val="000000"/>
              </a:solidFill>
              <a:latin typeface="Arial"/>
              <a:cs typeface="Arial"/>
            </a:endParaRPr>
          </a:p>
        </p:txBody>
      </p:sp>
      <p:sp>
        <p:nvSpPr>
          <p:cNvPr id="41" name="Title 3"/>
          <p:cNvSpPr txBox="1">
            <a:spLocks/>
          </p:cNvSpPr>
          <p:nvPr/>
        </p:nvSpPr>
        <p:spPr bwMode="auto">
          <a:xfrm>
            <a:off x="5004048" y="443711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Apr</a:t>
            </a:r>
            <a:endParaRPr lang="en-NZ" sz="1200" b="1">
              <a:solidFill>
                <a:srgbClr val="000000"/>
              </a:solidFill>
              <a:latin typeface="Arial"/>
              <a:cs typeface="Arial"/>
            </a:endParaRPr>
          </a:p>
        </p:txBody>
      </p:sp>
      <p:sp>
        <p:nvSpPr>
          <p:cNvPr id="42" name="Title 3"/>
          <p:cNvSpPr txBox="1">
            <a:spLocks/>
          </p:cNvSpPr>
          <p:nvPr/>
        </p:nvSpPr>
        <p:spPr bwMode="auto">
          <a:xfrm>
            <a:off x="4499992" y="465313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May</a:t>
            </a:r>
            <a:endParaRPr lang="en-NZ" sz="1200" b="1">
              <a:solidFill>
                <a:srgbClr val="000000"/>
              </a:solidFill>
              <a:latin typeface="Arial"/>
              <a:cs typeface="Arial"/>
            </a:endParaRPr>
          </a:p>
        </p:txBody>
      </p:sp>
      <p:sp>
        <p:nvSpPr>
          <p:cNvPr id="43" name="Title 3"/>
          <p:cNvSpPr txBox="1">
            <a:spLocks/>
          </p:cNvSpPr>
          <p:nvPr/>
        </p:nvSpPr>
        <p:spPr bwMode="auto">
          <a:xfrm>
            <a:off x="3851920" y="458112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Jun</a:t>
            </a:r>
            <a:endParaRPr lang="en-NZ" sz="1200" b="1">
              <a:solidFill>
                <a:srgbClr val="000000"/>
              </a:solidFill>
              <a:latin typeface="Arial"/>
              <a:cs typeface="Arial"/>
            </a:endParaRPr>
          </a:p>
        </p:txBody>
      </p:sp>
      <p:sp>
        <p:nvSpPr>
          <p:cNvPr id="44" name="Title 3"/>
          <p:cNvSpPr txBox="1">
            <a:spLocks/>
          </p:cNvSpPr>
          <p:nvPr/>
        </p:nvSpPr>
        <p:spPr bwMode="auto">
          <a:xfrm>
            <a:off x="3419872" y="4293096"/>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Jul</a:t>
            </a:r>
            <a:endParaRPr lang="en-NZ" sz="1200" b="1">
              <a:solidFill>
                <a:srgbClr val="000000"/>
              </a:solidFill>
              <a:latin typeface="Arial"/>
              <a:cs typeface="Arial"/>
            </a:endParaRPr>
          </a:p>
        </p:txBody>
      </p:sp>
      <p:sp>
        <p:nvSpPr>
          <p:cNvPr id="45" name="Title 3"/>
          <p:cNvSpPr txBox="1">
            <a:spLocks/>
          </p:cNvSpPr>
          <p:nvPr/>
        </p:nvSpPr>
        <p:spPr bwMode="auto">
          <a:xfrm>
            <a:off x="3131840" y="371703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Aug</a:t>
            </a:r>
            <a:endParaRPr lang="en-NZ" sz="1200" b="1">
              <a:solidFill>
                <a:srgbClr val="000000"/>
              </a:solidFill>
              <a:latin typeface="Arial"/>
              <a:cs typeface="Arial"/>
            </a:endParaRPr>
          </a:p>
        </p:txBody>
      </p:sp>
      <p:sp>
        <p:nvSpPr>
          <p:cNvPr id="46" name="Title 3"/>
          <p:cNvSpPr txBox="1">
            <a:spLocks/>
          </p:cNvSpPr>
          <p:nvPr/>
        </p:nvSpPr>
        <p:spPr bwMode="auto">
          <a:xfrm>
            <a:off x="3203848" y="314096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Sep</a:t>
            </a:r>
            <a:endParaRPr lang="en-NZ" sz="1200" b="1">
              <a:solidFill>
                <a:srgbClr val="000000"/>
              </a:solidFill>
              <a:latin typeface="Arial"/>
              <a:cs typeface="Arial"/>
            </a:endParaRPr>
          </a:p>
        </p:txBody>
      </p:sp>
      <p:sp>
        <p:nvSpPr>
          <p:cNvPr id="47" name="Title 3"/>
          <p:cNvSpPr txBox="1">
            <a:spLocks/>
          </p:cNvSpPr>
          <p:nvPr/>
        </p:nvSpPr>
        <p:spPr bwMode="auto">
          <a:xfrm>
            <a:off x="3563888" y="2636912"/>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Oct</a:t>
            </a:r>
            <a:endParaRPr lang="en-NZ" sz="1200" b="1">
              <a:solidFill>
                <a:srgbClr val="000000"/>
              </a:solidFill>
              <a:latin typeface="Arial"/>
              <a:cs typeface="Arial"/>
            </a:endParaRPr>
          </a:p>
        </p:txBody>
      </p:sp>
      <p:sp>
        <p:nvSpPr>
          <p:cNvPr id="48" name="Title 3"/>
          <p:cNvSpPr txBox="1">
            <a:spLocks/>
          </p:cNvSpPr>
          <p:nvPr/>
        </p:nvSpPr>
        <p:spPr bwMode="auto">
          <a:xfrm>
            <a:off x="4067944" y="2420888"/>
            <a:ext cx="504056" cy="360040"/>
          </a:xfrm>
          <a:prstGeom prst="rect">
            <a:avLst/>
          </a:prstGeom>
          <a:noFill/>
          <a:ln>
            <a:noFill/>
          </a:ln>
          <a:extLs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sz="1200" b="1">
                <a:solidFill>
                  <a:srgbClr val="000000"/>
                </a:solidFill>
                <a:latin typeface="Arial"/>
                <a:cs typeface="Arial"/>
              </a:rPr>
              <a:t>Nov</a:t>
            </a:r>
            <a:endParaRPr lang="en-NZ" sz="1200" b="1">
              <a:solidFill>
                <a:srgbClr val="000000"/>
              </a:solidFill>
              <a:latin typeface="Arial"/>
              <a:cs typeface="Arial"/>
            </a:endParaRPr>
          </a:p>
        </p:txBody>
      </p:sp>
    </p:spTree>
    <p:extLst>
      <p:ext uri="{BB962C8B-B14F-4D97-AF65-F5344CB8AC3E}">
        <p14:creationId xmlns:p14="http://schemas.microsoft.com/office/powerpoint/2010/main" val="3095333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99087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2000"/>
            <a:ext cx="9144000" cy="6096000"/>
          </a:xfrm>
          <a:prstGeom prst="rect">
            <a:avLst/>
          </a:prstGeom>
        </p:spPr>
      </p:pic>
      <p:sp>
        <p:nvSpPr>
          <p:cNvPr id="303105" name="Title 1"/>
          <p:cNvSpPr>
            <a:spLocks noGrp="1"/>
          </p:cNvSpPr>
          <p:nvPr>
            <p:ph type="title"/>
          </p:nvPr>
        </p:nvSpPr>
        <p:spPr>
          <a:xfrm>
            <a:off x="0" y="1"/>
            <a:ext cx="9144000" cy="762000"/>
          </a:xfrm>
        </p:spPr>
        <p:txBody>
          <a:bodyPr/>
          <a:lstStyle/>
          <a:p>
            <a:pPr eaLnBrk="1" hangingPunct="1"/>
            <a:r>
              <a:rPr lang="en-US" b="1">
                <a:solidFill>
                  <a:srgbClr val="000000"/>
                </a:solidFill>
                <a:latin typeface="Calibri" charset="0"/>
              </a:rPr>
              <a:t>Israelites Enter Gilgal in Canaan</a:t>
            </a:r>
            <a:endParaRPr lang="en-NZ" b="1">
              <a:solidFill>
                <a:srgbClr val="000000"/>
              </a:solidFill>
              <a:latin typeface="Calibri" charset="0"/>
            </a:endParaRPr>
          </a:p>
        </p:txBody>
      </p:sp>
    </p:spTree>
    <p:extLst>
      <p:ext uri="{BB962C8B-B14F-4D97-AF65-F5344CB8AC3E}">
        <p14:creationId xmlns:p14="http://schemas.microsoft.com/office/powerpoint/2010/main" val="364984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17694" y="0"/>
            <a:ext cx="9267772" cy="6958092"/>
          </a:xfrm>
          <a:prstGeom prst="rect">
            <a:avLst/>
          </a:prstGeom>
        </p:spPr>
      </p:pic>
      <p:sp>
        <p:nvSpPr>
          <p:cNvPr id="4" name="Rectangle 2"/>
          <p:cNvSpPr txBox="1">
            <a:spLocks noChangeArrowheads="1"/>
          </p:cNvSpPr>
          <p:nvPr/>
        </p:nvSpPr>
        <p:spPr bwMode="auto">
          <a:xfrm>
            <a:off x="0" y="4902388"/>
            <a:ext cx="9267772" cy="203519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glow rad="127000">
                    <a:schemeClr val="tx1"/>
                  </a:glow>
                </a:effectLst>
                <a:latin typeface="Arial" charset="0"/>
                <a:ea typeface="ＭＳ Ｐゴシック" charset="0"/>
                <a:cs typeface="ＭＳ Ｐゴシック" charset="0"/>
              </a:rPr>
              <a:t>Martin Luther's parents were pious people, but they were shocked when he abandoned his legal studies at Erfurt and entered the Augustinian monastery. Martin was 21 years old when, in July 1505, he gave away all his possessions—including his lute, his many books and clothing—and entered the Black Cloister of the Augustinians.</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bwMode="auto">
          <a:xfrm>
            <a:off x="-522260" y="4403839"/>
            <a:ext cx="2338300" cy="62912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12738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13" name="Text Box 9"/>
          <p:cNvSpPr txBox="1">
            <a:spLocks noChangeArrowheads="1"/>
          </p:cNvSpPr>
          <p:nvPr/>
        </p:nvSpPr>
        <p:spPr bwMode="auto">
          <a:xfrm>
            <a:off x="2300275" y="4092227"/>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sz="3600" b="1" dirty="0">
                <a:solidFill>
                  <a:srgbClr val="FFFFFF"/>
                </a:solidFill>
                <a:effectLst>
                  <a:glow rad="101600">
                    <a:srgbClr val="000000">
                      <a:alpha val="75000"/>
                    </a:srgbClr>
                  </a:glow>
                </a:effectLst>
                <a:latin typeface="Arial"/>
                <a:cs typeface="Arial"/>
              </a:rPr>
              <a:t>Gilgal</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600" b="1" dirty="0">
                <a:solidFill>
                  <a:srgbClr val="FFFFFF"/>
                </a:solidFill>
                <a:effectLst>
                  <a:glow rad="101600">
                    <a:srgbClr val="000000">
                      <a:alpha val="75000"/>
                    </a:srgbClr>
                  </a:glow>
                </a:effectLst>
                <a:latin typeface="Arial"/>
                <a:cs typeface="Arial"/>
              </a:rPr>
              <a:t>Manasseh</a:t>
            </a:r>
            <a:endParaRPr lang="en-US" sz="28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8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800" b="1" dirty="0">
                <a:solidFill>
                  <a:srgbClr val="FFFFFF"/>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171</a:t>
            </a:r>
          </a:p>
        </p:txBody>
      </p:sp>
      <p:sp>
        <p:nvSpPr>
          <p:cNvPr id="32" name="Rounded Rectangular Callout 31"/>
          <p:cNvSpPr/>
          <p:nvPr/>
        </p:nvSpPr>
        <p:spPr>
          <a:xfrm>
            <a:off x="-97222" y="48689"/>
            <a:ext cx="5862685" cy="3614599"/>
          </a:xfrm>
          <a:prstGeom prst="wedgeRoundRectCallout">
            <a:avLst>
              <a:gd name="adj1" fmla="val 33600"/>
              <a:gd name="adj2" fmla="val 6814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39" name="TextBox 2"/>
          <p:cNvSpPr txBox="1">
            <a:spLocks noChangeArrowheads="1"/>
          </p:cNvSpPr>
          <p:nvPr/>
        </p:nvSpPr>
        <p:spPr bwMode="auto">
          <a:xfrm>
            <a:off x="-97222" y="123858"/>
            <a:ext cx="5862684" cy="35394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At that time the L</a:t>
            </a:r>
            <a:r>
              <a:rPr lang="en-US" b="1" dirty="0">
                <a:solidFill>
                  <a:srgbClr val="000000"/>
                </a:solidFill>
                <a:latin typeface="Arial"/>
                <a:cs typeface="Arial"/>
              </a:rPr>
              <a:t>ORD</a:t>
            </a:r>
            <a:r>
              <a:rPr lang="en-US" sz="2800" b="1" dirty="0">
                <a:solidFill>
                  <a:srgbClr val="000000"/>
                </a:solidFill>
                <a:latin typeface="Arial"/>
                <a:cs typeface="Arial"/>
              </a:rPr>
              <a:t> told Joshua, 'Make flint knives and circumcise this second generation of Israelites.'  </a:t>
            </a:r>
            <a:r>
              <a:rPr lang="en-US" sz="2800" b="1" baseline="30000" dirty="0">
                <a:solidFill>
                  <a:srgbClr val="000000"/>
                </a:solidFill>
                <a:latin typeface="Arial"/>
                <a:cs typeface="Arial"/>
              </a:rPr>
              <a:t>3</a:t>
            </a:r>
            <a:r>
              <a:rPr lang="en-US" sz="2800" b="1" dirty="0">
                <a:solidFill>
                  <a:srgbClr val="000000"/>
                </a:solidFill>
                <a:latin typeface="Arial"/>
                <a:cs typeface="Arial"/>
              </a:rPr>
              <a:t>So Joshua made flint knives and circumcised the entire male population of Israel at Gibeath-haaraloth</a:t>
            </a:r>
            <a:r>
              <a:rPr lang="ru-RU" sz="2800" b="1" dirty="0">
                <a:solidFill>
                  <a:srgbClr val="000000"/>
                </a:solidFill>
                <a:latin typeface="Arial"/>
                <a:cs typeface="Arial"/>
              </a:rPr>
              <a:t>"</a:t>
            </a:r>
            <a:r>
              <a:rPr lang="en-US" sz="2800" b="1" dirty="0">
                <a:solidFill>
                  <a:srgbClr val="000000"/>
                </a:solidFill>
                <a:latin typeface="Arial"/>
                <a:cs typeface="Arial"/>
              </a:rPr>
              <a:t> (Joshua 5:2-3 NLT).</a:t>
            </a:r>
          </a:p>
        </p:txBody>
      </p:sp>
      <p:sp>
        <p:nvSpPr>
          <p:cNvPr id="53" name="Text Box 20"/>
          <p:cNvSpPr txBox="1">
            <a:spLocks noChangeArrowheads="1"/>
          </p:cNvSpPr>
          <p:nvPr/>
        </p:nvSpPr>
        <p:spPr bwMode="auto">
          <a:xfrm>
            <a:off x="6024530" y="4070172"/>
            <a:ext cx="2367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4000" b="1" dirty="0">
                <a:solidFill>
                  <a:srgbClr val="FFFF00"/>
                </a:solidFill>
                <a:effectLst>
                  <a:glow rad="101600">
                    <a:srgbClr val="000000">
                      <a:alpha val="75000"/>
                    </a:srgbClr>
                  </a:glow>
                </a:effectLst>
                <a:latin typeface="Arial"/>
                <a:cs typeface="Arial"/>
              </a:rPr>
              <a:t>Acacia Grove</a:t>
            </a:r>
          </a:p>
        </p:txBody>
      </p:sp>
      <p:sp>
        <p:nvSpPr>
          <p:cNvPr id="55" name="Line 17"/>
          <p:cNvSpPr>
            <a:spLocks noChangeShapeType="1"/>
          </p:cNvSpPr>
          <p:nvPr/>
        </p:nvSpPr>
        <p:spPr bwMode="auto">
          <a:xfrm rot="21079435" flipH="1">
            <a:off x="4328287" y="4754525"/>
            <a:ext cx="327183" cy="35737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solidFill>
                <a:srgbClr val="000000"/>
              </a:solidFill>
              <a:effectLst>
                <a:glow rad="101600">
                  <a:srgbClr val="000000">
                    <a:alpha val="75000"/>
                  </a:srgbClr>
                </a:glow>
              </a:effectLst>
              <a:latin typeface="Arial"/>
              <a:cs typeface="Arial"/>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600" b="1" dirty="0">
                <a:solidFill>
                  <a:srgbClr val="FFFFFF"/>
                </a:solidFill>
                <a:effectLst>
                  <a:glow rad="101600">
                    <a:srgbClr val="000000">
                      <a:alpha val="75000"/>
                    </a:srgbClr>
                  </a:glow>
                </a:effectLst>
                <a:latin typeface="Arial"/>
                <a:cs typeface="Arial"/>
              </a:rPr>
              <a:t>Jericho</a:t>
            </a:r>
          </a:p>
        </p:txBody>
      </p:sp>
      <p:sp>
        <p:nvSpPr>
          <p:cNvPr id="63" name="Line 17"/>
          <p:cNvSpPr>
            <a:spLocks noChangeShapeType="1"/>
          </p:cNvSpPr>
          <p:nvPr/>
        </p:nvSpPr>
        <p:spPr bwMode="auto">
          <a:xfrm rot="21079435" flipH="1" flipV="1">
            <a:off x="4830587" y="4571138"/>
            <a:ext cx="1077511" cy="164420"/>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solidFill>
                <a:srgbClr val="000000"/>
              </a:solidFill>
              <a:effectLst>
                <a:glow rad="101600">
                  <a:srgbClr val="000000">
                    <a:alpha val="75000"/>
                  </a:srgbClr>
                </a:glow>
              </a:effectLst>
              <a:latin typeface="Arial"/>
              <a:cs typeface="Arial"/>
            </a:endParaRPr>
          </a:p>
        </p:txBody>
      </p:sp>
      <p:grpSp>
        <p:nvGrpSpPr>
          <p:cNvPr id="22" name="Group 21"/>
          <p:cNvGrpSpPr/>
          <p:nvPr/>
        </p:nvGrpSpPr>
        <p:grpSpPr>
          <a:xfrm>
            <a:off x="4121948" y="5122910"/>
            <a:ext cx="369930" cy="380904"/>
            <a:chOff x="1293990" y="4843883"/>
            <a:chExt cx="369930" cy="380904"/>
          </a:xfrm>
        </p:grpSpPr>
        <p:sp>
          <p:nvSpPr>
            <p:cNvPr id="2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4"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5" name="Group 22"/>
          <p:cNvGrpSpPr>
            <a:grpSpLocks/>
          </p:cNvGrpSpPr>
          <p:nvPr/>
        </p:nvGrpSpPr>
        <p:grpSpPr bwMode="auto">
          <a:xfrm>
            <a:off x="4658043" y="4541528"/>
            <a:ext cx="206082" cy="218368"/>
            <a:chOff x="6972297" y="5071534"/>
            <a:chExt cx="206026" cy="218421"/>
          </a:xfrm>
        </p:grpSpPr>
        <p:sp>
          <p:nvSpPr>
            <p:cNvPr id="2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 name="Title 2"/>
          <p:cNvSpPr>
            <a:spLocks noGrp="1"/>
          </p:cNvSpPr>
          <p:nvPr>
            <p:ph type="ctrTitle"/>
          </p:nvPr>
        </p:nvSpPr>
        <p:spPr>
          <a:xfrm>
            <a:off x="5914335" y="495218"/>
            <a:ext cx="3229665" cy="2308324"/>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fontAlgn="auto" hangingPunct="1">
              <a:spcBef>
                <a:spcPct val="50000"/>
              </a:spcBef>
              <a:spcAft>
                <a:spcPts val="0"/>
              </a:spcAft>
            </a:pPr>
            <a:r>
              <a:rPr lang="en-US" sz="3600" b="1" kern="1200">
                <a:solidFill>
                  <a:srgbClr val="FFFFFF"/>
                </a:solidFill>
                <a:effectLst>
                  <a:glow rad="101600">
                    <a:srgbClr val="000000">
                      <a:alpha val="75000"/>
                    </a:srgbClr>
                  </a:glow>
                </a:effectLst>
                <a:ea typeface="+mn-ea"/>
              </a:rPr>
              <a:t>Taking Care of Priorities</a:t>
            </a:r>
            <a:br>
              <a:rPr lang="en-US" sz="3600" b="1" kern="1200">
                <a:solidFill>
                  <a:srgbClr val="FFFFFF"/>
                </a:solidFill>
                <a:effectLst>
                  <a:glow rad="101600">
                    <a:srgbClr val="000000">
                      <a:alpha val="75000"/>
                    </a:srgbClr>
                  </a:glow>
                </a:effectLst>
                <a:ea typeface="+mn-ea"/>
              </a:rPr>
            </a:br>
            <a:r>
              <a:rPr lang="en-US" sz="3600" b="1" kern="1200">
                <a:solidFill>
                  <a:srgbClr val="FFFFFF"/>
                </a:solidFill>
                <a:effectLst>
                  <a:glow rad="101600">
                    <a:srgbClr val="000000">
                      <a:alpha val="75000"/>
                    </a:srgbClr>
                  </a:glow>
                </a:effectLst>
                <a:ea typeface="+mn-ea"/>
              </a:rPr>
              <a:t>(Josh 3:2; 5:2-3)</a:t>
            </a:r>
          </a:p>
        </p:txBody>
      </p:sp>
    </p:spTree>
    <p:extLst>
      <p:ext uri="{BB962C8B-B14F-4D97-AF65-F5344CB8AC3E}">
        <p14:creationId xmlns:p14="http://schemas.microsoft.com/office/powerpoint/2010/main" val="2748589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4D0808"/>
            </a:gs>
            <a:gs pos="30000">
              <a:srgbClr val="FF0300"/>
            </a:gs>
            <a:gs pos="55000">
              <a:srgbClr val="FF7A00"/>
            </a:gs>
            <a:gs pos="100000">
              <a:srgbClr val="FFF200"/>
            </a:gs>
          </a:gsLst>
          <a:lin ang="5400000" scaled="1"/>
        </a:gradFill>
        <a:effectLst/>
      </p:bgPr>
    </p:bg>
    <p:spTree>
      <p:nvGrpSpPr>
        <p:cNvPr id="1" name=""/>
        <p:cNvGrpSpPr/>
        <p:nvPr/>
      </p:nvGrpSpPr>
      <p:grpSpPr>
        <a:xfrm>
          <a:off x="0" y="0"/>
          <a:ext cx="0" cy="0"/>
          <a:chOff x="0" y="0"/>
          <a:chExt cx="0" cy="0"/>
        </a:xfrm>
      </p:grpSpPr>
      <p:pic>
        <p:nvPicPr>
          <p:cNvPr id="45058" name="Picture 4" descr="flint knife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 y="838200"/>
            <a:ext cx="5105400" cy="4724400"/>
          </a:xfrm>
          <a:noFill/>
        </p:spPr>
      </p:pic>
      <p:sp>
        <p:nvSpPr>
          <p:cNvPr id="45059" name="Text Box 6"/>
          <p:cNvSpPr txBox="1">
            <a:spLocks noChangeArrowheads="1"/>
          </p:cNvSpPr>
          <p:nvPr/>
        </p:nvSpPr>
        <p:spPr bwMode="auto">
          <a:xfrm>
            <a:off x="6107113" y="739775"/>
            <a:ext cx="2808287" cy="4154488"/>
          </a:xfrm>
          <a:prstGeom prst="rect">
            <a:avLst/>
          </a:prstGeom>
          <a:gradFill rotWithShape="1">
            <a:gsLst>
              <a:gs pos="0">
                <a:srgbClr val="8488C4"/>
              </a:gs>
              <a:gs pos="53000">
                <a:srgbClr val="D4DEFF"/>
              </a:gs>
              <a:gs pos="83000">
                <a:srgbClr val="D4DEFF"/>
              </a:gs>
              <a:gs pos="100000">
                <a:srgbClr val="96AB94"/>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你 制 造 火 石 刀 ， 第 二 次 给 以 色 列 人 行 割 礼 。”</a:t>
            </a:r>
            <a:endParaRPr kumimoji="0" lang="en-US" altLang="zh-CN" sz="2400" b="0" i="0" u="none" strike="noStrike" kern="1200" cap="none" spc="0" normalizeH="0" baseline="0" noProof="0">
              <a:ln>
                <a:noFill/>
              </a:ln>
              <a:solidFill>
                <a:srgbClr val="000000"/>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000000"/>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约 书 亚 就 制 造 了 火 石 刀 ， 在 除 皮 山 那 里 给 以 色 列 人 行 割 礼 。</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zh-CN" altLang="en-US" sz="2400" b="0" i="0" u="none" strike="noStrike" kern="1200" cap="none" spc="0" normalizeH="0" baseline="0" noProof="0">
                <a:ln>
                  <a:noFill/>
                </a:ln>
                <a:solidFill>
                  <a:srgbClr val="000000"/>
                </a:solidFill>
                <a:effectLst/>
                <a:uLnTx/>
                <a:uFillTx/>
                <a:latin typeface="Comic Sans MS" charset="0"/>
                <a:ea typeface="SimSun" charset="0"/>
                <a:cs typeface="SimSun" charset="0"/>
              </a:rPr>
              <a:t>书</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rPr>
              <a:t> 5:3)</a:t>
            </a:r>
          </a:p>
        </p:txBody>
      </p:sp>
      <p:sp>
        <p:nvSpPr>
          <p:cNvPr id="45060" name="Text Box 7"/>
          <p:cNvSpPr txBox="1">
            <a:spLocks noChangeArrowheads="1"/>
          </p:cNvSpPr>
          <p:nvPr/>
        </p:nvSpPr>
        <p:spPr bwMode="auto">
          <a:xfrm>
            <a:off x="1066800" y="5791200"/>
            <a:ext cx="34671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Impact" charset="0"/>
                <a:ea typeface="SimSun" charset="0"/>
                <a:cs typeface="SimSun" charset="0"/>
              </a:rPr>
              <a:t>在</a:t>
            </a:r>
            <a:r>
              <a:rPr kumimoji="0" lang="zh-CN" altLang="en-US" sz="3200" b="0" i="0" u="sng" strike="noStrike" kern="1200" cap="none" spc="0" normalizeH="0" baseline="0" noProof="0">
                <a:ln>
                  <a:noFill/>
                </a:ln>
                <a:solidFill>
                  <a:srgbClr val="000000"/>
                </a:solidFill>
                <a:effectLst/>
                <a:uLnTx/>
                <a:uFillTx/>
                <a:latin typeface="Impact" charset="0"/>
                <a:ea typeface="SimSun" charset="0"/>
                <a:cs typeface="SimSun" charset="0"/>
              </a:rPr>
              <a:t>吉甲</a:t>
            </a:r>
            <a:r>
              <a:rPr kumimoji="0" lang="zh-CN" altLang="en-US" sz="3200" b="0" i="0" u="none" strike="noStrike" kern="1200" cap="none" spc="0" normalizeH="0" baseline="0" noProof="0">
                <a:ln>
                  <a:noFill/>
                </a:ln>
                <a:solidFill>
                  <a:srgbClr val="000000"/>
                </a:solidFill>
                <a:effectLst/>
                <a:uLnTx/>
                <a:uFillTx/>
                <a:latin typeface="Impact" charset="0"/>
                <a:ea typeface="SimSun" charset="0"/>
                <a:cs typeface="SimSun" charset="0"/>
              </a:rPr>
              <a:t>举行的割礼</a:t>
            </a:r>
            <a:endParaRPr kumimoji="0" lang="en-US" sz="3200" b="0" i="0" u="none" strike="noStrike" kern="1200" cap="none" spc="0" normalizeH="0" baseline="0" noProof="0">
              <a:ln>
                <a:noFill/>
              </a:ln>
              <a:solidFill>
                <a:srgbClr val="000000"/>
              </a:solidFill>
              <a:effectLst/>
              <a:uLnTx/>
              <a:uFillTx/>
              <a:latin typeface="Impact" charset="0"/>
              <a:ea typeface="ＭＳ Ｐゴシック" charset="0"/>
              <a:cs typeface="+mn-cs"/>
            </a:endParaRPr>
          </a:p>
        </p:txBody>
      </p:sp>
    </p:spTree>
    <p:extLst>
      <p:ext uri="{BB962C8B-B14F-4D97-AF65-F5344CB8AC3E}">
        <p14:creationId xmlns:p14="http://schemas.microsoft.com/office/powerpoint/2010/main" val="2026516269"/>
      </p:ext>
    </p:extLst>
  </p:cSld>
  <p:clrMapOvr>
    <a:masterClrMapping/>
  </p:clrMapOvr>
  <p:transition>
    <p:zoom dir="in"/>
    <p:sndAc>
      <p:stSnd>
        <p:snd r:embed="rId2" name="bomb.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168824"/>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Heroes: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Amazing Stories of Faith</a:t>
            </a:r>
          </a:p>
        </p:txBody>
      </p:sp>
      <p:pic>
        <p:nvPicPr>
          <p:cNvPr id="2" name="Picture 1"/>
          <p:cNvPicPr>
            <a:picLocks noChangeAspect="1"/>
          </p:cNvPicPr>
          <p:nvPr/>
        </p:nvPicPr>
        <p:blipFill>
          <a:blip r:embed="rId3"/>
          <a:stretch>
            <a:fillRect/>
          </a:stretch>
        </p:blipFill>
        <p:spPr>
          <a:xfrm>
            <a:off x="0" y="0"/>
            <a:ext cx="9161450" cy="6858000"/>
          </a:xfrm>
          <a:prstGeom prst="rect">
            <a:avLst/>
          </a:prstGeom>
        </p:spPr>
      </p:pic>
      <p:sp>
        <p:nvSpPr>
          <p:cNvPr id="4" name="AutoShape 19" descr="Pink tissue paper"/>
          <p:cNvSpPr>
            <a:spLocks noChangeArrowheads="1"/>
          </p:cNvSpPr>
          <p:nvPr/>
        </p:nvSpPr>
        <p:spPr bwMode="auto">
          <a:xfrm>
            <a:off x="2483768" y="27775"/>
            <a:ext cx="3456384" cy="2362200"/>
          </a:xfrm>
          <a:prstGeom prst="wedgeEllipseCallout">
            <a:avLst>
              <a:gd name="adj1" fmla="val 60389"/>
              <a:gd name="adj2" fmla="val 5550"/>
            </a:avLst>
          </a:prstGeom>
          <a:solidFill>
            <a:srgbClr val="FFFFFF"/>
          </a:solidFill>
          <a:ln w="12700">
            <a:solidFill>
              <a:schemeClr val="tx1"/>
            </a:solidFill>
            <a:prstDash val="lgDashDot"/>
            <a:miter lim="800000"/>
            <a:headEnd type="none" w="sm" len="sm"/>
            <a:tailEnd type="none" w="sm" len="sm"/>
          </a:ln>
        </p:spPr>
        <p:txBody>
          <a:bodyPr lIns="91430" tIns="45715" rIns="91430" bIns="4571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3333CC"/>
              </a:solidFill>
              <a:effectLst/>
              <a:uLnTx/>
              <a:uFillTx/>
              <a:latin typeface="Arial"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3333CC"/>
                </a:solidFill>
                <a:effectLst/>
                <a:uLnTx/>
                <a:uFillTx/>
                <a:latin typeface="Arial" charset="0"/>
                <a:ea typeface="ＭＳ Ｐゴシック" charset="0"/>
                <a:cs typeface="+mn-cs"/>
              </a:rPr>
              <a:t>我 来 是 要 作 耶 和 华 军 队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3333CC"/>
                </a:solidFill>
                <a:effectLst/>
                <a:uLnTx/>
                <a:uFillTx/>
                <a:latin typeface="Arial" charset="0"/>
                <a:ea typeface="ＭＳ Ｐゴシック" charset="0"/>
                <a:cs typeface="+mn-cs"/>
              </a:rPr>
              <a:t>的 元 帅</a:t>
            </a:r>
            <a:endPar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mn-cs"/>
            </a:endParaRPr>
          </a:p>
        </p:txBody>
      </p:sp>
      <p:sp>
        <p:nvSpPr>
          <p:cNvPr id="5" name="Text Box 21"/>
          <p:cNvSpPr txBox="1">
            <a:spLocks noChangeArrowheads="1"/>
          </p:cNvSpPr>
          <p:nvPr/>
        </p:nvSpPr>
        <p:spPr bwMode="auto">
          <a:xfrm>
            <a:off x="5476875" y="5791200"/>
            <a:ext cx="2924178" cy="954097"/>
          </a:xfrm>
          <a:prstGeom prst="rect">
            <a:avLst/>
          </a:prstGeom>
          <a:solidFill>
            <a:srgbClr val="FFFFFF"/>
          </a:solidFill>
          <a:ln>
            <a:noFill/>
          </a:ln>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9900CC"/>
                </a:solidFill>
                <a:effectLst/>
                <a:uLnTx/>
                <a:uFillTx/>
                <a:latin typeface="Comic Sans MS" charset="0"/>
                <a:ea typeface="ＭＳ Ｐゴシック" charset="0"/>
              </a:rPr>
              <a:t>与神相遇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9900CC"/>
                </a:solidFill>
                <a:effectLst/>
                <a:uLnTx/>
                <a:uFillTx/>
                <a:latin typeface="Comic Sans MS" charset="0"/>
                <a:ea typeface="ＭＳ Ｐゴシック" charset="0"/>
              </a:rPr>
              <a:t>- </a:t>
            </a:r>
            <a:r>
              <a:rPr kumimoji="0" lang="zh-CN" altLang="en-US" sz="2800" b="1" i="0" u="none" strike="noStrike" kern="1200" cap="none" spc="0" normalizeH="0" baseline="0" noProof="0" dirty="0">
                <a:ln>
                  <a:noFill/>
                </a:ln>
                <a:solidFill>
                  <a:srgbClr val="9900CC"/>
                </a:solidFill>
                <a:effectLst/>
                <a:uLnTx/>
                <a:uFillTx/>
                <a:latin typeface="Comic Sans MS" charset="0"/>
                <a:ea typeface="ＭＳ Ｐゴシック" charset="0"/>
              </a:rPr>
              <a:t>书 </a:t>
            </a:r>
            <a:r>
              <a:rPr kumimoji="0" lang="en-US" altLang="zh-CN" sz="2800" b="1" i="0" u="none" strike="noStrike" kern="1200" cap="none" spc="0" normalizeH="0" baseline="0" noProof="0" dirty="0">
                <a:ln>
                  <a:noFill/>
                </a:ln>
                <a:solidFill>
                  <a:srgbClr val="9900CC"/>
                </a:solidFill>
                <a:effectLst/>
                <a:uLnTx/>
                <a:uFillTx/>
                <a:latin typeface="Comic Sans MS" charset="0"/>
                <a:ea typeface="ＭＳ Ｐゴシック" charset="0"/>
              </a:rPr>
              <a:t>5:13-15 -</a:t>
            </a:r>
          </a:p>
        </p:txBody>
      </p:sp>
    </p:spTree>
    <p:extLst>
      <p:ext uri="{BB962C8B-B14F-4D97-AF65-F5344CB8AC3E}">
        <p14:creationId xmlns:p14="http://schemas.microsoft.com/office/powerpoint/2010/main" val="920840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547999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41323" name="Text Box 11" descr="Parchment"/>
          <p:cNvSpPr txBox="1">
            <a:spLocks noChangeArrowheads="1"/>
          </p:cNvSpPr>
          <p:nvPr/>
        </p:nvSpPr>
        <p:spPr bwMode="auto">
          <a:xfrm>
            <a:off x="762000" y="1828800"/>
            <a:ext cx="7858125" cy="415448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en-US" sz="2800" b="1" i="0" u="none" strike="noStrike" kern="1200" cap="none" spc="0" normalizeH="0" baseline="0" noProof="0">
                <a:ln>
                  <a:noFill/>
                </a:ln>
                <a:solidFill>
                  <a:srgbClr val="FF3300"/>
                </a:solidFill>
                <a:effectLst/>
                <a:uLnTx/>
                <a:uFillTx/>
                <a:latin typeface="Arial" charset="0"/>
                <a:ea typeface="ＭＳ Ｐゴシック" charset="0"/>
                <a:cs typeface="+mn-cs"/>
              </a:rPr>
              <a:t> </a:t>
            </a:r>
            <a:r>
              <a:rPr kumimoji="0" lang="zh-CN" altLang="en-US" sz="2800" b="1" i="0" u="none" strike="noStrike" kern="1200" cap="none" spc="0" normalizeH="0" baseline="0" noProof="0">
                <a:ln>
                  <a:noFill/>
                </a:ln>
                <a:solidFill>
                  <a:srgbClr val="FF3300"/>
                </a:solidFill>
                <a:effectLst/>
                <a:uLnTx/>
                <a:uFillTx/>
                <a:latin typeface="Arial" charset="0"/>
                <a:ea typeface="SimSun" charset="0"/>
                <a:cs typeface="SimSun" charset="0"/>
              </a:rPr>
              <a:t>喇合选择敬畏神</a:t>
            </a:r>
            <a:endParaRPr kumimoji="0" lang="en-US" sz="2800" b="0"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None/>
              <a:tabLst/>
              <a:defRPr/>
            </a:pPr>
            <a:endParaRPr kumimoji="0" lang="en-US" sz="2800" b="0"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zh-CN" altLang="en-US" sz="2800" b="1" i="0" u="none" strike="noStrike" kern="1200" cap="none" spc="0" normalizeH="0" baseline="0" noProof="0">
                <a:ln>
                  <a:noFill/>
                </a:ln>
                <a:solidFill>
                  <a:srgbClr val="3333CC"/>
                </a:solidFill>
                <a:effectLst/>
                <a:uLnTx/>
                <a:uFillTx/>
                <a:latin typeface="Arial" charset="0"/>
                <a:ea typeface="SimSun" charset="0"/>
                <a:cs typeface="SimSun" charset="0"/>
              </a:rPr>
              <a:t>一个凭信心，不凭眼见生活的榜样</a:t>
            </a:r>
            <a:endParaRPr kumimoji="0" lang="en-US" sz="28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None/>
              <a:tabLst/>
              <a:defRPr/>
            </a:pPr>
            <a:endParaRPr kumimoji="0" lang="en-US" sz="24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没有目击事件，但却信服神有足够能力照顾她和她一家。</a:t>
            </a:r>
            <a:r>
              <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p>
          <a:p>
            <a:pPr marL="0" marR="0" lvl="0" indent="0" algn="just" defTabSz="914400" rtl="0" eaLnBrk="1" fontAlgn="base" latinLnBrk="0" hangingPunct="1">
              <a:lnSpc>
                <a:spcPct val="100000"/>
              </a:lnSpc>
              <a:spcBef>
                <a:spcPct val="0"/>
              </a:spcBef>
              <a:spcAft>
                <a:spcPct val="0"/>
              </a:spcAft>
              <a:buClr>
                <a:srgbClr val="FF00FF"/>
              </a:buClr>
              <a:buSzTx/>
              <a:buFontTx/>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她的行动证明她对神能够拯救的信心</a:t>
            </a: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endParaRPr kumimoji="0" lang="en-US" sz="26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9939" name="Rectangle 9"/>
          <p:cNvSpPr>
            <a:spLocks noGrp="1" noChangeArrowheads="1"/>
          </p:cNvSpPr>
          <p:nvPr>
            <p:ph type="title"/>
          </p:nvPr>
        </p:nvSpPr>
        <p:spPr>
          <a:xfrm>
            <a:off x="685800" y="0"/>
            <a:ext cx="7772400" cy="1143000"/>
          </a:xfrm>
        </p:spPr>
        <p:txBody>
          <a:bodyPr/>
          <a:lstStyle/>
          <a:p>
            <a:pPr eaLnBrk="1" hangingPunct="1"/>
            <a:r>
              <a:rPr lang="zh-CN" altLang="en-US" sz="4800">
                <a:latin typeface="Arial Black" charset="0"/>
                <a:ea typeface="SimSun" charset="0"/>
                <a:cs typeface="SimSun" charset="0"/>
              </a:rPr>
              <a:t>关键的功课</a:t>
            </a:r>
            <a:endParaRPr lang="en-US" sz="4800">
              <a:latin typeface="Arial Black" charset="0"/>
            </a:endParaRPr>
          </a:p>
        </p:txBody>
      </p:sp>
      <p:pic>
        <p:nvPicPr>
          <p:cNvPr id="39940" name="Picture 1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1639888" cy="1676400"/>
          </a:xfrm>
        </p:spPr>
      </p:pic>
    </p:spTree>
    <p:extLst>
      <p:ext uri="{BB962C8B-B14F-4D97-AF65-F5344CB8AC3E}">
        <p14:creationId xmlns:p14="http://schemas.microsoft.com/office/powerpoint/2010/main" val="2438212290"/>
      </p:ext>
    </p:extLst>
  </p:cSld>
  <p:clrMapOvr>
    <a:masterClrMapping/>
  </p:clrMapOvr>
  <p:transition>
    <p:cover dir="ru"/>
    <p:sndAc>
      <p:stSnd>
        <p:snd r:embed="rId2"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23"/>
                                        </p:tgtEl>
                                        <p:attrNameLst>
                                          <p:attrName>style.visibility</p:attrName>
                                        </p:attrNameLst>
                                      </p:cBhvr>
                                      <p:to>
                                        <p:strVal val="visible"/>
                                      </p:to>
                                    </p:set>
                                    <p:animEffect transition="in" filter="checkerboard(across)">
                                      <p:cBhvr>
                                        <p:cTn id="7"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98658" name="Text Box 1026" descr="Parchment"/>
          <p:cNvSpPr txBox="1">
            <a:spLocks noChangeArrowheads="1"/>
          </p:cNvSpPr>
          <p:nvPr/>
        </p:nvSpPr>
        <p:spPr bwMode="auto">
          <a:xfrm>
            <a:off x="1447800" y="990600"/>
            <a:ext cx="7391400" cy="16922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r>
              <a:rPr kumimoji="0" lang="zh-CN" altLang="en-US" sz="2400" b="1" i="0" u="none" strike="noStrike" kern="1200" cap="none" spc="0" normalizeH="0" baseline="0" noProof="0">
                <a:ln>
                  <a:noFill/>
                </a:ln>
                <a:solidFill>
                  <a:srgbClr val="FF3300"/>
                </a:solidFill>
                <a:effectLst/>
                <a:uLnTx/>
                <a:uFillTx/>
                <a:latin typeface="Arial" charset="0"/>
                <a:ea typeface="SimSun" charset="0"/>
                <a:cs typeface="SimSun" charset="0"/>
              </a:rPr>
              <a:t>喇合</a:t>
            </a:r>
            <a:r>
              <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rPr>
              <a:t> </a:t>
            </a:r>
            <a:r>
              <a:rPr kumimoji="0" lang="zh-CN" altLang="en-US" sz="2600" b="1" i="0" u="none" strike="noStrike" kern="1200" cap="none" spc="0" normalizeH="0" baseline="0" noProof="0">
                <a:ln>
                  <a:noFill/>
                </a:ln>
                <a:solidFill>
                  <a:srgbClr val="3333CC"/>
                </a:solidFill>
                <a:effectLst/>
                <a:uLnTx/>
                <a:uFillTx/>
                <a:latin typeface="Arial" charset="0"/>
                <a:ea typeface="SimSun" charset="0"/>
                <a:cs typeface="SimSun" charset="0"/>
              </a:rPr>
              <a:t>向我们透漏了神要拯救外邦人的计划</a:t>
            </a:r>
            <a:endPar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000000"/>
              </a:buClr>
              <a:buSzTx/>
              <a:buFont typeface="Wingdings" charset="0"/>
              <a:buChar char="A"/>
              <a:tabLst/>
              <a:defRPr/>
            </a:pPr>
            <a:endParaRPr kumimoji="0" lang="en-US" sz="2600" b="1" i="0" u="none" strike="noStrike" kern="1200" cap="none" spc="0" normalizeH="0" baseline="0" noProof="0">
              <a:ln>
                <a:noFill/>
              </a:ln>
              <a:solidFill>
                <a:srgbClr val="3333CC"/>
              </a:solidFill>
              <a:effectLst/>
              <a:uLnTx/>
              <a:uFillTx/>
              <a:latin typeface="Arial" charset="0"/>
              <a:ea typeface="ＭＳ Ｐゴシック" charset="0"/>
              <a:cs typeface="+mn-cs"/>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zh-CN" altLang="en-US" sz="2600" b="0" i="0" u="none" strike="noStrike" kern="1200" cap="none" spc="0" normalizeH="0" baseline="0" noProof="0">
                <a:ln>
                  <a:noFill/>
                </a:ln>
                <a:solidFill>
                  <a:srgbClr val="000000"/>
                </a:solidFill>
                <a:effectLst/>
                <a:uLnTx/>
                <a:uFillTx/>
                <a:latin typeface="Comic Sans MS" charset="0"/>
                <a:ea typeface="SimSun" charset="0"/>
                <a:cs typeface="SimSun" charset="0"/>
              </a:rPr>
              <a:t>她全家都得救了</a:t>
            </a:r>
            <a:endParaRPr kumimoji="0" lang="en-US" altLang="zh-CN" sz="2600" b="0" i="0" u="none" strike="noStrike" kern="1200" cap="none" spc="0" normalizeH="0" baseline="0" noProof="0">
              <a:ln>
                <a:noFill/>
              </a:ln>
              <a:solidFill>
                <a:srgbClr val="000000"/>
              </a:solidFill>
              <a:effectLst/>
              <a:uLnTx/>
              <a:uFillTx/>
              <a:latin typeface="Times New Roman" charset="0"/>
              <a:ea typeface="SimSun" charset="0"/>
              <a:cs typeface="SimSun" charset="0"/>
            </a:endParaRPr>
          </a:p>
          <a:p>
            <a:pPr marL="0" marR="0" lvl="0" indent="0" algn="just" defTabSz="914400" rtl="0" eaLnBrk="1" fontAlgn="base" latinLnBrk="0" hangingPunct="1">
              <a:lnSpc>
                <a:spcPct val="100000"/>
              </a:lnSpc>
              <a:spcBef>
                <a:spcPct val="0"/>
              </a:spcBef>
              <a:spcAft>
                <a:spcPct val="0"/>
              </a:spcAft>
              <a:buClr>
                <a:srgbClr val="FF00FF"/>
              </a:buClr>
              <a:buSzTx/>
              <a:buFont typeface="Wingdings" charset="0"/>
              <a:buChar char="Ø"/>
              <a:tabLst/>
              <a:defRPr/>
            </a:pPr>
            <a:r>
              <a:rPr kumimoji="0" lang="zh-CN" altLang="en-US" sz="2600" b="0" i="0" u="none" strike="noStrike" kern="1200" cap="none" spc="0" normalizeH="0" baseline="0" noProof="0">
                <a:ln>
                  <a:noFill/>
                </a:ln>
                <a:solidFill>
                  <a:srgbClr val="000000"/>
                </a:solidFill>
                <a:effectLst/>
                <a:uLnTx/>
                <a:uFillTx/>
                <a:latin typeface="Times New Roman" charset="0"/>
                <a:ea typeface="SimSun" charset="0"/>
                <a:cs typeface="SimSun" charset="0"/>
              </a:rPr>
              <a:t>她在耶稣基督的家谱中有份</a:t>
            </a:r>
            <a:endParaRPr kumimoji="0" lang="en-US" sz="26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40963" name="Rectangle 1027"/>
          <p:cNvSpPr>
            <a:spLocks noGrp="1" noChangeArrowheads="1"/>
          </p:cNvSpPr>
          <p:nvPr>
            <p:ph type="title"/>
          </p:nvPr>
        </p:nvSpPr>
        <p:spPr>
          <a:xfrm>
            <a:off x="2209800" y="0"/>
            <a:ext cx="6019800" cy="1143000"/>
          </a:xfrm>
        </p:spPr>
        <p:txBody>
          <a:bodyPr/>
          <a:lstStyle/>
          <a:p>
            <a:pPr eaLnBrk="1" hangingPunct="1"/>
            <a:r>
              <a:rPr lang="zh-CN" altLang="en-US" sz="4800">
                <a:latin typeface="Arial Black" charset="0"/>
                <a:ea typeface="SimSun" charset="0"/>
                <a:cs typeface="SimSun" charset="0"/>
              </a:rPr>
              <a:t>关键的功课</a:t>
            </a:r>
            <a:endParaRPr lang="en-US" sz="4800">
              <a:latin typeface="Arial Black" charset="0"/>
            </a:endParaRPr>
          </a:p>
        </p:txBody>
      </p:sp>
      <p:sp>
        <p:nvSpPr>
          <p:cNvPr id="198661" name="AutoShape 1029"/>
          <p:cNvSpPr>
            <a:spLocks noChangeArrowheads="1"/>
          </p:cNvSpPr>
          <p:nvPr/>
        </p:nvSpPr>
        <p:spPr bwMode="auto">
          <a:xfrm>
            <a:off x="1676400" y="3200400"/>
            <a:ext cx="6096000" cy="3657600"/>
          </a:xfrm>
          <a:prstGeom prst="upArrowCallout">
            <a:avLst>
              <a:gd name="adj1" fmla="val 34722"/>
              <a:gd name="adj2" fmla="val 41667"/>
              <a:gd name="adj3" fmla="val 24208"/>
              <a:gd name="adj4" fmla="val 66667"/>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Comic Sans MS" charset="0"/>
                <a:ea typeface="SimSun" charset="0"/>
                <a:cs typeface="SimSun" charset="0"/>
              </a:rPr>
              <a:t>神持守与</a:t>
            </a:r>
            <a:r>
              <a:rPr kumimoji="0" lang="zh-CN" altLang="en-US" sz="2800" b="1" i="0" u="none" strike="noStrike" kern="1200" cap="none" spc="0" normalizeH="0" baseline="0" noProof="0" dirty="0">
                <a:ln>
                  <a:noFill/>
                </a:ln>
                <a:solidFill>
                  <a:srgbClr val="FFFF00"/>
                </a:solidFill>
                <a:effectLst/>
                <a:uLnTx/>
                <a:uFillTx/>
                <a:latin typeface="Comic Sans MS" charset="0"/>
                <a:ea typeface="SimSun" charset="0"/>
                <a:cs typeface="SimSun" charset="0"/>
              </a:rPr>
              <a:t>亚伯拉罕所立之约</a:t>
            </a:r>
            <a:r>
              <a:rPr kumimoji="0" lang="zh-CN" altLang="en-US" sz="2800" b="1" i="0" u="none" strike="noStrike" kern="1200" cap="none" spc="0" normalizeH="0" baseline="0" noProof="0" dirty="0">
                <a:ln>
                  <a:noFill/>
                </a:ln>
                <a:solidFill>
                  <a:srgbClr val="FFFFFF"/>
                </a:solidFill>
                <a:effectLst/>
                <a:uLnTx/>
                <a:uFillTx/>
                <a:latin typeface="Comic Sans MS" charset="0"/>
                <a:ea typeface="SimSun" charset="0"/>
                <a:cs typeface="SimSun" charset="0"/>
              </a:rPr>
              <a:t>的信实：</a:t>
            </a:r>
            <a:endParaRPr kumimoji="0" lang="en-US" altLang="zh-CN" sz="2800" b="1" i="0" u="none" strike="noStrike" kern="1200" cap="none" spc="0" normalizeH="0" baseline="0" noProof="0" dirty="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Comic Sans MS" charset="0"/>
                <a:ea typeface="SimSun" charset="0"/>
                <a:cs typeface="SimSun" charset="0"/>
              </a:rPr>
              <a:t>“</a:t>
            </a:r>
            <a:r>
              <a:rPr kumimoji="0" lang="en-US" sz="2800" b="1" i="0" u="none" strike="noStrike" kern="1200" cap="none" spc="0" normalizeH="0" baseline="0" noProof="0" dirty="0">
                <a:ln>
                  <a:noFill/>
                </a:ln>
                <a:solidFill>
                  <a:srgbClr val="FFFFFF"/>
                </a:solidFill>
                <a:effectLst/>
                <a:uLnTx/>
                <a:uFillTx/>
                <a:latin typeface="Comic Sans MS" charset="0"/>
                <a:ea typeface="ＭＳ Ｐゴシック" charset="0"/>
                <a:cs typeface="+mn-cs"/>
              </a:rPr>
              <a:t>..</a:t>
            </a:r>
            <a:r>
              <a:rPr kumimoji="0" lang="zh-CN" altLang="en-US" sz="2800" b="1" i="0" u="none" strike="noStrike" kern="1200" cap="none" spc="0" normalizeH="0" baseline="0" noProof="0" dirty="0">
                <a:ln>
                  <a:noFill/>
                </a:ln>
                <a:solidFill>
                  <a:srgbClr val="000000"/>
                </a:solidFill>
                <a:effectLst/>
                <a:uLnTx/>
                <a:uFillTx/>
                <a:latin typeface="Comic Sans MS" charset="0"/>
                <a:ea typeface="SimSun" charset="0"/>
                <a:cs typeface="SimSun" charset="0"/>
              </a:rPr>
              <a:t> </a:t>
            </a:r>
            <a:r>
              <a:rPr kumimoji="0" lang="zh-CN" altLang="en-US" sz="2800" b="1" i="0" u="none" strike="noStrike" kern="1200" cap="none" spc="0" normalizeH="0" baseline="0" noProof="0" dirty="0">
                <a:ln>
                  <a:noFill/>
                </a:ln>
                <a:solidFill>
                  <a:srgbClr val="FFFFFF"/>
                </a:solidFill>
                <a:effectLst/>
                <a:uLnTx/>
                <a:uFillTx/>
                <a:latin typeface="Comic Sans MS" charset="0"/>
                <a:ea typeface="SimSun" charset="0"/>
                <a:cs typeface="SimSun" charset="0"/>
              </a:rPr>
              <a:t>地 上 的 万 族 都 要 </a:t>
            </a:r>
            <a:endParaRPr kumimoji="0" lang="en-US" altLang="zh-CN" sz="2800" b="1" i="0" u="none" strike="noStrike" kern="1200" cap="none" spc="0" normalizeH="0" baseline="0" noProof="0" dirty="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Comic Sans MS" charset="0"/>
                <a:ea typeface="SimSun" charset="0"/>
                <a:cs typeface="SimSun" charset="0"/>
              </a:rPr>
              <a:t>因 你 得 福 。 </a:t>
            </a:r>
            <a:r>
              <a:rPr kumimoji="0" lang="ja-JP" altLang="en-US" sz="2800" b="1" i="1" u="none" strike="noStrike" kern="1200" cap="none" spc="0" normalizeH="0" baseline="0" noProof="0" dirty="0">
                <a:ln>
                  <a:noFill/>
                </a:ln>
                <a:solidFill>
                  <a:srgbClr val="FFFFFF"/>
                </a:solidFill>
                <a:effectLst/>
                <a:uLnTx/>
                <a:uFillTx/>
                <a:latin typeface="Comic Sans MS" charset="0"/>
                <a:ea typeface="ＭＳ Ｐゴシック" charset="0"/>
                <a:cs typeface="+mn-cs"/>
              </a:rPr>
              <a:t>”</a:t>
            </a:r>
            <a:r>
              <a:rPr kumimoji="0" lang="en-US" sz="2800" b="1" i="1" u="none" strike="noStrike" kern="1200" cap="none" spc="0" normalizeH="0" baseline="0" noProof="0" dirty="0">
                <a:ln>
                  <a:noFill/>
                </a:ln>
                <a:solidFill>
                  <a:srgbClr val="FFFFFF"/>
                </a:solidFill>
                <a:effectLst/>
                <a:uLnTx/>
                <a:uFillTx/>
                <a:latin typeface="Comic Sans MS"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Comic Sans MS" charset="0"/>
                <a:ea typeface="ＭＳ Ｐゴシック" charset="0"/>
                <a:cs typeface="+mn-cs"/>
              </a:rPr>
              <a:t>(</a:t>
            </a:r>
            <a:r>
              <a:rPr kumimoji="0" lang="zh-CN" altLang="en-US" sz="2800" b="1" i="1" u="none" strike="noStrike" kern="1200" cap="none" spc="0" normalizeH="0" baseline="0" noProof="0" dirty="0">
                <a:ln>
                  <a:noFill/>
                </a:ln>
                <a:solidFill>
                  <a:srgbClr val="FFFFFF"/>
                </a:solidFill>
                <a:effectLst/>
                <a:uLnTx/>
                <a:uFillTx/>
                <a:latin typeface="Comic Sans MS" charset="0"/>
                <a:ea typeface="SimSun" charset="0"/>
                <a:cs typeface="SimSun" charset="0"/>
              </a:rPr>
              <a:t>创</a:t>
            </a:r>
            <a:r>
              <a:rPr kumimoji="0" lang="en-US" sz="2800" b="1" i="1" u="none" strike="noStrike" kern="1200" cap="none" spc="0" normalizeH="0" baseline="0" noProof="0" dirty="0">
                <a:ln>
                  <a:noFill/>
                </a:ln>
                <a:solidFill>
                  <a:srgbClr val="FFFFFF"/>
                </a:solidFill>
                <a:effectLst/>
                <a:uLnTx/>
                <a:uFillTx/>
                <a:latin typeface="Comic Sans MS" charset="0"/>
                <a:ea typeface="ＭＳ Ｐゴシック" charset="0"/>
                <a:cs typeface="+mn-cs"/>
              </a:rPr>
              <a:t>12:1-3)</a:t>
            </a:r>
          </a:p>
        </p:txBody>
      </p:sp>
      <p:pic>
        <p:nvPicPr>
          <p:cNvPr id="40965" name="Picture 1033"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1416050" cy="1447800"/>
          </a:xfrm>
        </p:spPr>
      </p:pic>
    </p:spTree>
    <p:extLst>
      <p:ext uri="{BB962C8B-B14F-4D97-AF65-F5344CB8AC3E}">
        <p14:creationId xmlns:p14="http://schemas.microsoft.com/office/powerpoint/2010/main" val="420911394"/>
      </p:ext>
    </p:extLst>
  </p:cSld>
  <p:clrMapOvr>
    <a:masterClrMapping/>
  </p:clrMapOvr>
  <p:transition>
    <p:cover dir="l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box(in)">
                                      <p:cBhvr>
                                        <p:cTn id="7" dur="5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 calcmode="lin" valueType="num">
                                      <p:cBhvr>
                                        <p:cTn id="12" dur="500" fill="hold"/>
                                        <p:tgtEl>
                                          <p:spTgt spid="19866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866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866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61"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01" name="Picture 2" descr="Map - Over the Jor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62600"/>
            <a:ext cx="9434513" cy="1257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Text Box 3"/>
          <p:cNvSpPr txBox="1">
            <a:spLocks noChangeArrowheads="1"/>
          </p:cNvSpPr>
          <p:nvPr/>
        </p:nvSpPr>
        <p:spPr bwMode="auto">
          <a:xfrm>
            <a:off x="0" y="457200"/>
            <a:ext cx="39068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2400">
                <a:solidFill>
                  <a:srgbClr val="40458C"/>
                </a:solidFill>
                <a:latin typeface="Tahoma" charset="0"/>
              </a:rPr>
              <a:t>Entering the Promised Land</a:t>
            </a:r>
            <a:endParaRPr lang="en-AU" sz="2400">
              <a:solidFill>
                <a:srgbClr val="40458C"/>
              </a:solidFill>
              <a:latin typeface="Tahoma" charset="0"/>
            </a:endParaRPr>
          </a:p>
        </p:txBody>
      </p:sp>
    </p:spTree>
    <p:extLst>
      <p:ext uri="{BB962C8B-B14F-4D97-AF65-F5344CB8AC3E}">
        <p14:creationId xmlns:p14="http://schemas.microsoft.com/office/powerpoint/2010/main" val="22959526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7-08-04 at 3.4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313"/>
            <a:ext cx="9144000" cy="6150127"/>
          </a:xfrm>
          <a:prstGeom prst="rect">
            <a:avLst/>
          </a:prstGeom>
        </p:spPr>
      </p:pic>
      <p:sp>
        <p:nvSpPr>
          <p:cNvPr id="288769" name="Title 1"/>
          <p:cNvSpPr>
            <a:spLocks noGrp="1"/>
          </p:cNvSpPr>
          <p:nvPr>
            <p:ph type="title"/>
          </p:nvPr>
        </p:nvSpPr>
        <p:spPr>
          <a:xfrm>
            <a:off x="38100" y="304800"/>
            <a:ext cx="9105900" cy="762000"/>
          </a:xfrm>
        </p:spPr>
        <p:txBody>
          <a:bodyPr/>
          <a:lstStyle/>
          <a:p>
            <a:r>
              <a:rPr lang="en-US" b="1">
                <a:latin typeface="Arial" charset="0"/>
                <a:ea typeface="ＭＳ Ｐゴシック" charset="0"/>
                <a:cs typeface="Arial" charset="0"/>
              </a:rPr>
              <a:t>Jericho Ruins Today</a:t>
            </a:r>
          </a:p>
        </p:txBody>
      </p:sp>
      <p:sp>
        <p:nvSpPr>
          <p:cNvPr id="2" name="Oval 1"/>
          <p:cNvSpPr>
            <a:spLocks noChangeArrowheads="1"/>
          </p:cNvSpPr>
          <p:nvPr/>
        </p:nvSpPr>
        <p:spPr bwMode="auto">
          <a:xfrm>
            <a:off x="179512" y="3357563"/>
            <a:ext cx="7921501" cy="2663825"/>
          </a:xfrm>
          <a:prstGeom prst="ellipse">
            <a:avLst/>
          </a:prstGeom>
          <a:noFill/>
          <a:ln w="76200" cap="sq">
            <a:solidFill>
              <a:srgbClr val="FFFFFF"/>
            </a:solidFill>
            <a:round/>
            <a:headEnd type="none" w="sm" len="sm"/>
            <a:tailEnd type="none" w="sm" len="sm"/>
          </a:ln>
          <a:effectLst>
            <a:glow rad="228600">
              <a:schemeClr val="tx1">
                <a:alpha val="75000"/>
              </a:schemeClr>
            </a:glow>
          </a:effectLst>
          <a:extLst>
            <a:ext uri="{909E8E84-426E-40dd-AFC4-6F175D3DCCD1}">
              <a14:hiddenFill xmlns:a14="http://schemas.microsoft.com/office/drawing/2010/main" xmlns="">
                <a:solidFill>
                  <a:srgbClr val="FFFFFF"/>
                </a:solidFill>
              </a14:hiddenFill>
            </a:ext>
          </a:extLst>
        </p:spPr>
        <p:txBody>
          <a:bodyPr wrap="none" lIns="91430" tIns="45715" rIns="91430" bIns="45715"/>
          <a:lstStyle/>
          <a:p>
            <a:pPr defTabSz="914400" fontAlgn="base">
              <a:spcBef>
                <a:spcPct val="0"/>
              </a:spcBef>
              <a:spcAft>
                <a:spcPct val="0"/>
              </a:spcAft>
            </a:pPr>
            <a:endParaRPr lang="en-US" sz="28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124211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7-08-04 at 3.4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2320"/>
            <a:ext cx="9144000" cy="6167120"/>
          </a:xfrm>
          <a:prstGeom prst="rect">
            <a:avLst/>
          </a:prstGeom>
        </p:spPr>
      </p:pic>
      <p:sp>
        <p:nvSpPr>
          <p:cNvPr id="288769" name="Title 1"/>
          <p:cNvSpPr>
            <a:spLocks noGrp="1"/>
          </p:cNvSpPr>
          <p:nvPr>
            <p:ph type="title"/>
          </p:nvPr>
        </p:nvSpPr>
        <p:spPr>
          <a:xfrm>
            <a:off x="38100" y="304800"/>
            <a:ext cx="9105900" cy="762000"/>
          </a:xfrm>
        </p:spPr>
        <p:txBody>
          <a:bodyPr/>
          <a:lstStyle/>
          <a:p>
            <a:r>
              <a:rPr lang="en-US" b="1">
                <a:latin typeface="Arial" charset="0"/>
                <a:ea typeface="ＭＳ Ｐゴシック" charset="0"/>
                <a:cs typeface="Arial" charset="0"/>
              </a:rPr>
              <a:t>Jericho City Then</a:t>
            </a:r>
          </a:p>
        </p:txBody>
      </p:sp>
    </p:spTree>
    <p:extLst>
      <p:ext uri="{BB962C8B-B14F-4D97-AF65-F5344CB8AC3E}">
        <p14:creationId xmlns:p14="http://schemas.microsoft.com/office/powerpoint/2010/main" val="344545639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extBox 5"/>
          <p:cNvSpPr txBox="1"/>
          <p:nvPr/>
        </p:nvSpPr>
        <p:spPr>
          <a:xfrm>
            <a:off x="25400" y="4953000"/>
            <a:ext cx="8890000" cy="1815882"/>
          </a:xfrm>
          <a:prstGeom prst="rect">
            <a:avLst/>
          </a:prstGeom>
        </p:spPr>
        <p:txBody>
          <a:bodyPr wrap="square">
            <a:spAutoFit/>
          </a:bodyPr>
          <a:lstStyle>
            <a:defPPr>
              <a:defRPr lang="en-US"/>
            </a:defPPr>
            <a:lvl1pPr>
              <a:defRPr sz="3600" b="1">
                <a:solidFill>
                  <a:prstClr val="white"/>
                </a:solidFill>
                <a:effectLst>
                  <a:glow rad="228600">
                    <a:schemeClr val="bg1"/>
                  </a:glow>
                  <a:outerShdw blurRad="38100" dist="38100" dir="2700000" algn="tl">
                    <a:srgbClr val="000000">
                      <a:alpha val="43137"/>
                    </a:srgbClr>
                  </a:outerShdw>
                </a:effectLst>
                <a:latin typeface="Arial" charset="0"/>
                <a:cs typeface="Arial" charset="0"/>
              </a:defRPr>
            </a:lvl1pPr>
          </a:lstStyle>
          <a:p>
            <a:pPr algn="ctr" defTabSz="914400" fontAlgn="base">
              <a:spcBef>
                <a:spcPct val="0"/>
              </a:spcBef>
              <a:spcAft>
                <a:spcPct val="0"/>
              </a:spcAft>
            </a:pPr>
            <a:r>
              <a:rPr lang="en-US" sz="2800" dirty="0">
                <a:effectLst>
                  <a:glow rad="228600">
                    <a:prstClr val="black"/>
                  </a:glow>
                  <a:outerShdw blurRad="38100" dist="38100" dir="2700000" algn="tl">
                    <a:srgbClr val="000000">
                      <a:alpha val="43137"/>
                    </a:srgbClr>
                  </a:outerShdw>
                </a:effectLst>
                <a:ea typeface="ＭＳ Ｐゴシック" charset="0"/>
              </a:rPr>
              <a:t>Tell Sultan—Schematic cross-section diagram of the fortification system at Jericho based on Kenyon's west trench.—AiG </a:t>
            </a:r>
          </a:p>
          <a:p>
            <a:pPr algn="ctr" defTabSz="914400" fontAlgn="base">
              <a:spcBef>
                <a:spcPct val="0"/>
              </a:spcBef>
              <a:spcAft>
                <a:spcPct val="0"/>
              </a:spcAft>
            </a:pPr>
            <a:endParaRPr lang="en-US" sz="2800" dirty="0">
              <a:effectLst>
                <a:glow rad="228600">
                  <a:prstClr val="black"/>
                </a:glow>
                <a:outerShdw blurRad="38100" dist="38100" dir="2700000" algn="tl">
                  <a:srgbClr val="000000">
                    <a:alpha val="43137"/>
                  </a:srgbClr>
                </a:outerShdw>
              </a:effectLst>
              <a:ea typeface="ＭＳ Ｐゴシック" charset="0"/>
            </a:endParaRPr>
          </a:p>
        </p:txBody>
      </p:sp>
      <p:pic>
        <p:nvPicPr>
          <p:cNvPr id="4099" name="Picture 2" descr="Cross-section of Jericho's w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6019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293919" y="3429000"/>
            <a:ext cx="2621481" cy="646331"/>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3-4 m. high</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cxnSp>
        <p:nvCxnSpPr>
          <p:cNvPr id="10" name="Straight Arrow Connector 9"/>
          <p:cNvCxnSpPr/>
          <p:nvPr/>
        </p:nvCxnSpPr>
        <p:spPr>
          <a:xfrm flipH="1">
            <a:off x="4432300" y="2514600"/>
            <a:ext cx="1627188"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97413" y="3702050"/>
            <a:ext cx="1474787"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35200" y="762000"/>
            <a:ext cx="3937000"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93919" y="609600"/>
            <a:ext cx="2100530" cy="1200329"/>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2</a:t>
            </a:r>
            <a:r>
              <a:rPr lang="en-US" sz="3600" b="1" baseline="30000"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nd</a:t>
            </a: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 Brick </a:t>
            </a:r>
          </a:p>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Rampart</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sp>
        <p:nvSpPr>
          <p:cNvPr id="18" name="Rectangle 17"/>
          <p:cNvSpPr/>
          <p:nvPr/>
        </p:nvSpPr>
        <p:spPr>
          <a:xfrm>
            <a:off x="6293919" y="2222500"/>
            <a:ext cx="2621481" cy="1200329"/>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2 m. thick,</a:t>
            </a:r>
          </a:p>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5-6 m. high</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cxnSp>
        <p:nvCxnSpPr>
          <p:cNvPr id="20" name="Straight Arrow Connector 19"/>
          <p:cNvCxnSpPr/>
          <p:nvPr/>
        </p:nvCxnSpPr>
        <p:spPr>
          <a:xfrm flipH="1">
            <a:off x="1066800" y="1447800"/>
            <a:ext cx="76200" cy="2273300"/>
          </a:xfrm>
          <a:prstGeom prst="straightConnector1">
            <a:avLst/>
          </a:prstGeom>
          <a:ln w="38100">
            <a:solidFill>
              <a:srgbClr val="FFFFFF"/>
            </a:solidFill>
            <a:headEnd type="arrow"/>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87463" y="2292350"/>
            <a:ext cx="1365202" cy="646331"/>
          </a:xfrm>
          <a:prstGeom prst="rect">
            <a:avLst/>
          </a:prstGeom>
        </p:spPr>
        <p:txBody>
          <a:bodyPr wrap="none">
            <a:spAutoFit/>
          </a:bodyPr>
          <a:lstStyle/>
          <a:p>
            <a:pPr defTabSz="914400" fontAlgn="base">
              <a:spcBef>
                <a:spcPct val="0"/>
              </a:spcBef>
              <a:spcAft>
                <a:spcPct val="0"/>
              </a:spcAft>
              <a:defRPr/>
            </a:pPr>
            <a:r>
              <a:rPr lang="en-US" sz="3600"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rPr>
              <a:t>15 m.</a:t>
            </a:r>
            <a:endParaRPr lang="en-US" b="1" dirty="0">
              <a:solidFill>
                <a:prstClr val="white"/>
              </a:solidFill>
              <a:effectLst>
                <a:glow rad="228600">
                  <a:prstClr val="black"/>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5869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0" y="1265072"/>
            <a:ext cx="9144000" cy="5143500"/>
          </a:xfrm>
          <a:prstGeom prst="rect">
            <a:avLst/>
          </a:prstGeom>
        </p:spPr>
      </p:pic>
    </p:spTree>
    <p:extLst>
      <p:ext uri="{BB962C8B-B14F-4D97-AF65-F5344CB8AC3E}">
        <p14:creationId xmlns:p14="http://schemas.microsoft.com/office/powerpoint/2010/main" val="2591996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7121" name="Picture 3" descr="Jericho W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6988"/>
            <a:ext cx="9436100" cy="656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2" name="Rectangle 2"/>
          <p:cNvSpPr txBox="1">
            <a:spLocks noChangeArrowheads="1"/>
          </p:cNvSpPr>
          <p:nvPr/>
        </p:nvSpPr>
        <p:spPr bwMode="auto">
          <a:xfrm>
            <a:off x="900113" y="1700213"/>
            <a:ext cx="2592387" cy="57626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Inner Wall</a:t>
            </a:r>
          </a:p>
        </p:txBody>
      </p:sp>
      <p:sp>
        <p:nvSpPr>
          <p:cNvPr id="517123" name="Rectangle 2"/>
          <p:cNvSpPr txBox="1">
            <a:spLocks noChangeArrowheads="1"/>
          </p:cNvSpPr>
          <p:nvPr/>
        </p:nvSpPr>
        <p:spPr bwMode="auto">
          <a:xfrm rot="1086462">
            <a:off x="6110288" y="3241675"/>
            <a:ext cx="2590800" cy="5762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Outer Wall</a:t>
            </a:r>
          </a:p>
        </p:txBody>
      </p:sp>
      <p:sp>
        <p:nvSpPr>
          <p:cNvPr id="2" name="Down Arrow 1"/>
          <p:cNvSpPr/>
          <p:nvPr/>
        </p:nvSpPr>
        <p:spPr bwMode="auto">
          <a:xfrm>
            <a:off x="107950" y="1196975"/>
            <a:ext cx="719138" cy="1655763"/>
          </a:xfrm>
          <a:prstGeom prst="downArrow">
            <a:avLst/>
          </a:prstGeom>
          <a:solidFill>
            <a:srgbClr val="800000"/>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378882" name="Rectangle 2"/>
          <p:cNvSpPr>
            <a:spLocks noGrp="1" noChangeArrowheads="1"/>
          </p:cNvSpPr>
          <p:nvPr>
            <p:ph type="ctrTitle"/>
          </p:nvPr>
        </p:nvSpPr>
        <p:spPr>
          <a:xfrm>
            <a:off x="0" y="-26988"/>
            <a:ext cx="1979613" cy="1244601"/>
          </a:xfrm>
          <a:solidFill>
            <a:srgbClr val="800000"/>
          </a:solidFill>
        </p:spPr>
        <p:txBody>
          <a:bodyPr/>
          <a:lstStyle/>
          <a:p>
            <a:pPr algn="l" eaLnBrk="1" hangingPunct="1">
              <a:defRPr/>
            </a:pPr>
            <a:r>
              <a:rPr lang="en-US" sz="3200" b="1" dirty="0">
                <a:solidFill>
                  <a:schemeClr val="bg1"/>
                </a:solidFill>
                <a:latin typeface="Arial"/>
                <a:cs typeface="Arial"/>
              </a:rPr>
              <a:t>Jericho City</a:t>
            </a:r>
          </a:p>
        </p:txBody>
      </p:sp>
      <p:sp>
        <p:nvSpPr>
          <p:cNvPr id="6" name="Striped Right Arrow 5"/>
          <p:cNvSpPr/>
          <p:nvPr/>
        </p:nvSpPr>
        <p:spPr bwMode="auto">
          <a:xfrm rot="768685">
            <a:off x="3624263" y="17891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9" name="Striped Right Arrow 8"/>
          <p:cNvSpPr/>
          <p:nvPr/>
        </p:nvSpPr>
        <p:spPr bwMode="auto">
          <a:xfrm rot="1236897">
            <a:off x="7250113" y="26527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0" name="Rectangle 2"/>
          <p:cNvSpPr txBox="1">
            <a:spLocks noChangeArrowheads="1"/>
          </p:cNvSpPr>
          <p:nvPr/>
        </p:nvSpPr>
        <p:spPr bwMode="auto">
          <a:xfrm>
            <a:off x="2411413" y="2924175"/>
            <a:ext cx="647700" cy="5048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D</a:t>
            </a:r>
          </a:p>
        </p:txBody>
      </p:sp>
      <p:sp>
        <p:nvSpPr>
          <p:cNvPr id="11" name="Rectangle 2"/>
          <p:cNvSpPr txBox="1">
            <a:spLocks noChangeArrowheads="1"/>
          </p:cNvSpPr>
          <p:nvPr/>
        </p:nvSpPr>
        <p:spPr bwMode="auto">
          <a:xfrm>
            <a:off x="6227763" y="3789363"/>
            <a:ext cx="647700" cy="5032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FFFFFF"/>
                </a:solidFill>
                <a:latin typeface="Arial" charset="0"/>
                <a:cs typeface="Arial" charset="0"/>
              </a:rPr>
              <a:t>D</a:t>
            </a:r>
          </a:p>
        </p:txBody>
      </p:sp>
      <p:sp>
        <p:nvSpPr>
          <p:cNvPr id="12" name="Rectangle 2"/>
          <p:cNvSpPr txBox="1">
            <a:spLocks noChangeArrowheads="1"/>
          </p:cNvSpPr>
          <p:nvPr/>
        </p:nvSpPr>
        <p:spPr bwMode="auto">
          <a:xfrm>
            <a:off x="250825" y="4508500"/>
            <a:ext cx="649288" cy="50482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sz="2400" b="1" dirty="0">
                <a:solidFill>
                  <a:srgbClr val="FFFFFF"/>
                </a:solidFill>
                <a:latin typeface="Arial"/>
                <a:ea typeface="ＭＳ Ｐゴシック"/>
                <a:cs typeface="Arial"/>
              </a:rPr>
              <a:t>B</a:t>
            </a:r>
          </a:p>
        </p:txBody>
      </p:sp>
      <p:sp>
        <p:nvSpPr>
          <p:cNvPr id="517131" name="Rectangle 6"/>
          <p:cNvSpPr>
            <a:spLocks noChangeArrowheads="1"/>
          </p:cNvSpPr>
          <p:nvPr/>
        </p:nvSpPr>
        <p:spPr bwMode="auto">
          <a:xfrm>
            <a:off x="-36513" y="5876925"/>
            <a:ext cx="9180513" cy="9810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eaLnBrk="0" fontAlgn="t" hangingPunct="0">
              <a:spcBef>
                <a:spcPct val="50000"/>
              </a:spcBef>
              <a:spcAft>
                <a:spcPct val="0"/>
              </a:spcAft>
            </a:pPr>
            <a:endParaRPr lang="en-US" sz="2400">
              <a:solidFill>
                <a:srgbClr val="000000"/>
              </a:solidFill>
              <a:latin typeface="Garamond" charset="0"/>
              <a:ea typeface="ＭＳ Ｐゴシック" charset="0"/>
              <a:cs typeface="ＭＳ Ｐゴシック" charset="0"/>
            </a:endParaRPr>
          </a:p>
        </p:txBody>
      </p:sp>
      <p:sp>
        <p:nvSpPr>
          <p:cNvPr id="517132" name="Rectangle 2"/>
          <p:cNvSpPr txBox="1">
            <a:spLocks noChangeArrowheads="1"/>
          </p:cNvSpPr>
          <p:nvPr/>
        </p:nvSpPr>
        <p:spPr bwMode="auto">
          <a:xfrm>
            <a:off x="358775" y="5805488"/>
            <a:ext cx="8353425"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Arial" charset="0"/>
                <a:cs typeface="Arial" charset="0"/>
              </a:rPr>
              <a:t>The Fallen Walls of City IV (From a Measured Drawing)</a:t>
            </a:r>
          </a:p>
        </p:txBody>
      </p:sp>
      <p:sp>
        <p:nvSpPr>
          <p:cNvPr id="517133" name="Rectangle 2"/>
          <p:cNvSpPr txBox="1">
            <a:spLocks noChangeArrowheads="1"/>
          </p:cNvSpPr>
          <p:nvPr/>
        </p:nvSpPr>
        <p:spPr bwMode="auto">
          <a:xfrm>
            <a:off x="-180975" y="6308725"/>
            <a:ext cx="91440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2000" b="1">
                <a:solidFill>
                  <a:srgbClr val="000000"/>
                </a:solidFill>
                <a:latin typeface="Arial" charset="0"/>
                <a:cs typeface="Arial" charset="0"/>
              </a:rPr>
              <a:t>B. Brick wall of the 2</a:t>
            </a:r>
            <a:r>
              <a:rPr lang="en-US" sz="2000" b="1" baseline="30000">
                <a:solidFill>
                  <a:srgbClr val="000000"/>
                </a:solidFill>
                <a:latin typeface="Arial" charset="0"/>
                <a:cs typeface="Arial" charset="0"/>
              </a:rPr>
              <a:t>nd</a:t>
            </a:r>
            <a:r>
              <a:rPr lang="en-US" sz="2000" b="1">
                <a:solidFill>
                  <a:srgbClr val="000000"/>
                </a:solidFill>
                <a:latin typeface="Arial" charset="0"/>
                <a:cs typeface="Arial" charset="0"/>
              </a:rPr>
              <a:t> City on the western scarp.  </a:t>
            </a:r>
            <a:r>
              <a:rPr lang="en-US" sz="2000" b="1">
                <a:solidFill>
                  <a:srgbClr val="800000"/>
                </a:solidFill>
                <a:latin typeface="Arial" charset="0"/>
                <a:cs typeface="Arial" charset="0"/>
              </a:rPr>
              <a:t>DD. Walls of 4</a:t>
            </a:r>
            <a:r>
              <a:rPr lang="en-US" sz="2000" b="1" baseline="30000">
                <a:solidFill>
                  <a:srgbClr val="800000"/>
                </a:solidFill>
                <a:latin typeface="Arial" charset="0"/>
                <a:cs typeface="Arial" charset="0"/>
              </a:rPr>
              <a:t>th</a:t>
            </a:r>
            <a:r>
              <a:rPr lang="en-US" sz="2000" b="1">
                <a:solidFill>
                  <a:srgbClr val="800000"/>
                </a:solidFill>
                <a:latin typeface="Arial" charset="0"/>
                <a:cs typeface="Arial" charset="0"/>
              </a:rPr>
              <a:t> City</a:t>
            </a:r>
          </a:p>
        </p:txBody>
      </p:sp>
      <p:sp>
        <p:nvSpPr>
          <p:cNvPr id="15" name="Up Arrow 14"/>
          <p:cNvSpPr/>
          <p:nvPr/>
        </p:nvSpPr>
        <p:spPr bwMode="auto">
          <a:xfrm rot="18805271">
            <a:off x="4441031" y="2875757"/>
            <a:ext cx="576263" cy="4248150"/>
          </a:xfrm>
          <a:prstGeom prst="upArrow">
            <a:avLst/>
          </a:prstGeom>
          <a:solidFill>
            <a:srgbClr val="800000"/>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8" name="Up Arrow 17"/>
          <p:cNvSpPr/>
          <p:nvPr/>
        </p:nvSpPr>
        <p:spPr bwMode="auto">
          <a:xfrm rot="299768">
            <a:off x="6219825" y="4475163"/>
            <a:ext cx="576263" cy="1871662"/>
          </a:xfrm>
          <a:prstGeom prst="upArrow">
            <a:avLst/>
          </a:prstGeom>
          <a:solidFill>
            <a:srgbClr val="800000"/>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
        <p:nvSpPr>
          <p:cNvPr id="19" name="Up Arrow 18"/>
          <p:cNvSpPr/>
          <p:nvPr/>
        </p:nvSpPr>
        <p:spPr bwMode="auto">
          <a:xfrm rot="299768">
            <a:off x="109538" y="5170488"/>
            <a:ext cx="576262" cy="1187450"/>
          </a:xfrm>
          <a:prstGeom prst="upArrow">
            <a:avLst/>
          </a:prstGeom>
          <a:solidFill>
            <a:schemeClr val="tx1"/>
          </a:solidFill>
          <a:ln>
            <a:noFill/>
          </a:ln>
          <a:effectLst>
            <a:outerShdw blurRad="63500" dist="35921" dir="2700000" algn="ctr" rotWithShape="0">
              <a:schemeClr val="bg2">
                <a:alpha val="50000"/>
              </a:schemeClr>
            </a:outerShdw>
          </a:effectLst>
          <a:extLst/>
        </p:spPr>
        <p:txBody>
          <a:bodyPr>
            <a:spAutoFit/>
          </a:bodyPr>
          <a:lstStyle/>
          <a:p>
            <a:pPr defTabSz="914400" eaLnBrk="0" fontAlgn="t" hangingPunct="0">
              <a:spcBef>
                <a:spcPct val="50000"/>
              </a:spcBef>
              <a:spcAft>
                <a:spcPct val="0"/>
              </a:spcAft>
              <a:defRPr/>
            </a:pPr>
            <a:endParaRPr lang="en-US" sz="2400">
              <a:solidFill>
                <a:srgbClr val="000000"/>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619942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648200" y="0"/>
            <a:ext cx="4495800" cy="6400800"/>
            <a:chOff x="2928" y="-838"/>
            <a:chExt cx="2832" cy="4032"/>
          </a:xfrm>
        </p:grpSpPr>
        <p:sp>
          <p:nvSpPr>
            <p:cNvPr id="50184" name="AutoShape 32"/>
            <p:cNvSpPr>
              <a:spLocks noChangeArrowheads="1"/>
            </p:cNvSpPr>
            <p:nvPr/>
          </p:nvSpPr>
          <p:spPr bwMode="auto">
            <a:xfrm>
              <a:off x="2928" y="-838"/>
              <a:ext cx="2832" cy="4032"/>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50185" name="Picture 48" descr="joshua-walls.bmp (256734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528"/>
              <a:ext cx="2084" cy="3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AutoShape 24"/>
          <p:cNvSpPr>
            <a:spLocks noChangeArrowheads="1"/>
          </p:cNvSpPr>
          <p:nvPr/>
        </p:nvSpPr>
        <p:spPr bwMode="auto">
          <a:xfrm>
            <a:off x="0" y="0"/>
            <a:ext cx="4648200" cy="6400800"/>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56355" name="AutoShape 35" descr="Walnut"/>
          <p:cNvSpPr>
            <a:spLocks noChangeArrowheads="1"/>
          </p:cNvSpPr>
          <p:nvPr/>
        </p:nvSpPr>
        <p:spPr bwMode="auto">
          <a:xfrm flipH="1">
            <a:off x="4724400" y="5791200"/>
            <a:ext cx="4419600" cy="1066800"/>
          </a:xfrm>
          <a:prstGeom prst="homePlate">
            <a:avLst>
              <a:gd name="adj" fmla="val 53109"/>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占领</a:t>
            </a:r>
            <a:endParaRPr kumimoji="0" lang="en-US" altLang="zh-CN" sz="2400" b="1" i="0" u="none" strike="noStrike" kern="1200" cap="none" spc="0" normalizeH="0" baseline="0" noProof="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耶利歌</a:t>
            </a:r>
            <a:endParaRPr kumimoji="0" lang="en-US" sz="2400" b="1" i="0" u="none" strike="noStrike" kern="1200" cap="none" spc="0" normalizeH="0" baseline="0" noProof="0">
              <a:ln>
                <a:noFill/>
              </a:ln>
              <a:solidFill>
                <a:srgbClr val="FFFFFF"/>
              </a:solidFill>
              <a:effectLst/>
              <a:uLnTx/>
              <a:uFillTx/>
              <a:latin typeface="Comic Sans MS"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56356" name="AutoShape 36" descr="Medium wood"/>
          <p:cNvSpPr>
            <a:spLocks noChangeArrowheads="1"/>
          </p:cNvSpPr>
          <p:nvPr/>
        </p:nvSpPr>
        <p:spPr bwMode="auto">
          <a:xfrm>
            <a:off x="0" y="5867400"/>
            <a:ext cx="4724400" cy="990600"/>
          </a:xfrm>
          <a:prstGeom prst="homePlate">
            <a:avLst>
              <a:gd name="adj" fmla="val 40075"/>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耶利歌</a:t>
            </a:r>
            <a:endParaRPr kumimoji="0" lang="en-US" altLang="zh-CN" sz="2400" b="1" i="0" u="none" strike="noStrike" kern="1200" cap="none" spc="0" normalizeH="0" baseline="0" noProof="0">
              <a:ln>
                <a:noFill/>
              </a:ln>
              <a:solidFill>
                <a:srgbClr val="FFFFFF"/>
              </a:solidFill>
              <a:effectLst/>
              <a:uLnTx/>
              <a:uFillTx/>
              <a:latin typeface="Comic Sans MS"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齐步绕城</a:t>
            </a:r>
            <a:endParaRPr kumimoji="0" lang="en-US" sz="2400" b="1"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pic>
        <p:nvPicPr>
          <p:cNvPr id="50182" name="Picture 43" descr="jericho"/>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9600" y="533400"/>
            <a:ext cx="3530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3" name="WordArt 50"/>
          <p:cNvSpPr>
            <a:spLocks noChangeArrowheads="1" noChangeShapeType="1" noTextEdit="1"/>
          </p:cNvSpPr>
          <p:nvPr/>
        </p:nvSpPr>
        <p:spPr bwMode="auto">
          <a:xfrm>
            <a:off x="2133600" y="76200"/>
            <a:ext cx="46482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rPr>
              <a:t>中部战役</a:t>
            </a:r>
            <a:endParaRPr kumimoji="0" 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58208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 calcmode="lin" valueType="num">
                                      <p:cBhvr>
                                        <p:cTn id="7" dur="2000" fill="hold"/>
                                        <p:tgtEl>
                                          <p:spTgt spid="56356"/>
                                        </p:tgtEl>
                                        <p:attrNameLst>
                                          <p:attrName>ppt_x</p:attrName>
                                        </p:attrNameLst>
                                      </p:cBhvr>
                                      <p:tavLst>
                                        <p:tav tm="0">
                                          <p:val>
                                            <p:strVal val="#ppt_x-.2"/>
                                          </p:val>
                                        </p:tav>
                                        <p:tav tm="100000">
                                          <p:val>
                                            <p:strVal val="#ppt_x"/>
                                          </p:val>
                                        </p:tav>
                                      </p:tavLst>
                                    </p:anim>
                                    <p:anim calcmode="lin" valueType="num">
                                      <p:cBhvr>
                                        <p:cTn id="8" dur="2000" fill="hold"/>
                                        <p:tgtEl>
                                          <p:spTgt spid="56356"/>
                                        </p:tgtEl>
                                        <p:attrNameLst>
                                          <p:attrName>ppt_y</p:attrName>
                                        </p:attrNameLst>
                                      </p:cBhvr>
                                      <p:tavLst>
                                        <p:tav tm="0">
                                          <p:val>
                                            <p:strVal val="#ppt_y"/>
                                          </p:val>
                                        </p:tav>
                                        <p:tav tm="100000">
                                          <p:val>
                                            <p:strVal val="#ppt_y"/>
                                          </p:val>
                                        </p:tav>
                                      </p:tavLst>
                                    </p:anim>
                                    <p:animEffect transition="in" filter="wipe(right)" prLst="gradientSize: 0.1">
                                      <p:cBhvr>
                                        <p:cTn id="9" dur="2000"/>
                                        <p:tgtEl>
                                          <p:spTgt spid="56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6355"/>
                                        </p:tgtEl>
                                        <p:attrNameLst>
                                          <p:attrName>style.visibility</p:attrName>
                                        </p:attrNameLst>
                                      </p:cBhvr>
                                      <p:to>
                                        <p:strVal val="visible"/>
                                      </p:to>
                                    </p:set>
                                    <p:anim calcmode="lin" valueType="num">
                                      <p:cBhvr additive="base">
                                        <p:cTn id="22" dur="500" fill="hold"/>
                                        <p:tgtEl>
                                          <p:spTgt spid="56355"/>
                                        </p:tgtEl>
                                        <p:attrNameLst>
                                          <p:attrName>ppt_x</p:attrName>
                                        </p:attrNameLst>
                                      </p:cBhvr>
                                      <p:tavLst>
                                        <p:tav tm="0">
                                          <p:val>
                                            <p:strVal val="1+#ppt_w/2"/>
                                          </p:val>
                                        </p:tav>
                                        <p:tav tm="100000">
                                          <p:val>
                                            <p:strVal val="#ppt_x"/>
                                          </p:val>
                                        </p:tav>
                                      </p:tavLst>
                                    </p:anim>
                                    <p:anim calcmode="lin" valueType="num">
                                      <p:cBhvr additive="base">
                                        <p:cTn id="23" dur="500" fill="hold"/>
                                        <p:tgtEl>
                                          <p:spTgt spid="56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5" grpId="0" animBg="1"/>
      <p:bldP spid="5635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64360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chans S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 y="260648"/>
            <a:ext cx="9234838" cy="6413257"/>
          </a:xfrm>
          <a:prstGeom prst="rect">
            <a:avLst/>
          </a:prstGeom>
        </p:spPr>
      </p:pic>
      <p:sp>
        <p:nvSpPr>
          <p:cNvPr id="288769" name="Title 1"/>
          <p:cNvSpPr>
            <a:spLocks noGrp="1"/>
          </p:cNvSpPr>
          <p:nvPr>
            <p:ph type="title"/>
          </p:nvPr>
        </p:nvSpPr>
        <p:spPr>
          <a:xfrm>
            <a:off x="38100" y="260648"/>
            <a:ext cx="9105900" cy="603920"/>
          </a:xfrm>
        </p:spPr>
        <p:txBody>
          <a:bodyPr/>
          <a:lstStyle/>
          <a:p>
            <a:r>
              <a:rPr lang="zh-CN" altLang="en-US" sz="4000" b="1" dirty="0">
                <a:solidFill>
                  <a:srgbClr val="FFFFFF"/>
                </a:solidFill>
                <a:latin typeface="Arial" charset="0"/>
                <a:ea typeface="ＭＳ Ｐゴシック" charset="0"/>
                <a:cs typeface="Arial" charset="0"/>
              </a:rPr>
              <a:t>亚干犯罪 </a:t>
            </a:r>
            <a:r>
              <a:rPr lang="en-US" sz="4000" b="1" dirty="0">
                <a:solidFill>
                  <a:srgbClr val="FFFFFF"/>
                </a:solidFill>
                <a:latin typeface="Arial" charset="0"/>
                <a:ea typeface="ＭＳ Ｐゴシック" charset="0"/>
                <a:cs typeface="Arial" charset="0"/>
              </a:rPr>
              <a:t>(</a:t>
            </a:r>
            <a:r>
              <a:rPr lang="zh-CN" altLang="en-US" sz="4000" b="1" dirty="0">
                <a:solidFill>
                  <a:srgbClr val="FFFFFF"/>
                </a:solidFill>
                <a:latin typeface="Arial" charset="0"/>
                <a:ea typeface="ＭＳ Ｐゴシック" charset="0"/>
                <a:cs typeface="Arial" charset="0"/>
              </a:rPr>
              <a:t>约书亚</a:t>
            </a:r>
            <a:r>
              <a:rPr lang="en-US" sz="4000" b="1" dirty="0">
                <a:solidFill>
                  <a:srgbClr val="FFFFFF"/>
                </a:solidFill>
                <a:latin typeface="Arial" charset="0"/>
                <a:ea typeface="ＭＳ Ｐゴシック" charset="0"/>
                <a:cs typeface="Arial" charset="0"/>
              </a:rPr>
              <a:t> 7)</a:t>
            </a:r>
          </a:p>
        </p:txBody>
      </p:sp>
    </p:spTree>
    <p:extLst>
      <p:ext uri="{BB962C8B-B14F-4D97-AF65-F5344CB8AC3E}">
        <p14:creationId xmlns:p14="http://schemas.microsoft.com/office/powerpoint/2010/main" val="24618997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182279" name="Picture 7" descr="070"/>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rcRect b="-459"/>
          <a:stretch>
            <a:fillRect/>
          </a:stretch>
        </p:blipFill>
        <p:spPr>
          <a:xfrm>
            <a:off x="5486400" y="0"/>
            <a:ext cx="3657600" cy="3657600"/>
          </a:xfrm>
          <a:noFill/>
        </p:spPr>
      </p:pic>
      <p:pic>
        <p:nvPicPr>
          <p:cNvPr id="182294" name="Picture 22" descr="achan_stoned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0" y="3581400"/>
            <a:ext cx="2100263" cy="3276600"/>
          </a:xfrm>
          <a:noFill/>
        </p:spPr>
      </p:pic>
      <p:pic>
        <p:nvPicPr>
          <p:cNvPr id="53252" name="Picture 23" descr="cartoon"/>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0" y="4779963"/>
            <a:ext cx="2895600" cy="2078037"/>
          </a:xfrm>
          <a:noFill/>
        </p:spPr>
      </p:pic>
      <p:sp>
        <p:nvSpPr>
          <p:cNvPr id="182298" name="AutoShape 26"/>
          <p:cNvSpPr>
            <a:spLocks noChangeArrowheads="1"/>
          </p:cNvSpPr>
          <p:nvPr/>
        </p:nvSpPr>
        <p:spPr bwMode="auto">
          <a:xfrm>
            <a:off x="457200" y="3200400"/>
            <a:ext cx="1749425" cy="1981200"/>
          </a:xfrm>
          <a:prstGeom prst="rightArrowCallout">
            <a:avLst>
              <a:gd name="adj1" fmla="val 28312"/>
              <a:gd name="adj2" fmla="val 28312"/>
              <a:gd name="adj3" fmla="val 16667"/>
              <a:gd name="adj4" fmla="val 66667"/>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2700" cap="sq">
            <a:solidFill>
              <a:schemeClr val="tx1"/>
            </a:solidFill>
            <a:miter lim="800000"/>
            <a:headEnd type="none" w="sm" len="sm"/>
            <a:tailEnd type="none" w="sm" len="sm"/>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亚干犯罪</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2299" name="AutoShape 27" descr="Parchment"/>
          <p:cNvSpPr>
            <a:spLocks noChangeArrowheads="1"/>
          </p:cNvSpPr>
          <p:nvPr/>
        </p:nvSpPr>
        <p:spPr bwMode="auto">
          <a:xfrm rot="652215">
            <a:off x="2209800" y="3336925"/>
            <a:ext cx="1828800" cy="1738313"/>
          </a:xfrm>
          <a:prstGeom prst="rightArrowCallout">
            <a:avLst>
              <a:gd name="adj1" fmla="val 25000"/>
              <a:gd name="adj2" fmla="val 25000"/>
              <a:gd name="adj3" fmla="val 17534"/>
              <a:gd name="adj4" fmla="val 66667"/>
            </a:avLst>
          </a:prstGeom>
          <a:blipFill dpi="0" rotWithShape="1">
            <a:blip r:embed="rId5"/>
            <a:srcRect/>
            <a:tile tx="0" ty="0" sx="100000" sy="100000" flip="none" algn="tl"/>
          </a:blipFill>
          <a:ln w="12700">
            <a:solidFill>
              <a:schemeClr val="tx1"/>
            </a:solidFill>
            <a:prstDash val="lgDashDotDot"/>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败仗于</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艾城</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2300" name="AutoShape 28"/>
          <p:cNvSpPr>
            <a:spLocks noChangeArrowheads="1"/>
          </p:cNvSpPr>
          <p:nvPr/>
        </p:nvSpPr>
        <p:spPr bwMode="auto">
          <a:xfrm rot="-2225259">
            <a:off x="5410200" y="5105400"/>
            <a:ext cx="1714500" cy="1028700"/>
          </a:xfrm>
          <a:prstGeom prst="rightArrowCallout">
            <a:avLst>
              <a:gd name="adj1" fmla="val 25000"/>
              <a:gd name="adj2" fmla="val 25000"/>
              <a:gd name="adj3" fmla="val 27778"/>
              <a:gd name="adj4" fmla="val 66667"/>
            </a:avLst>
          </a:prstGeom>
          <a:solidFill>
            <a:srgbClr val="FF3300"/>
          </a:solidFill>
          <a:ln w="12700">
            <a:solidFill>
              <a:srgbClr val="FF9900"/>
            </a:solidFill>
            <a:prstDash val="lgDash"/>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罪恶</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SimSun" charset="0"/>
                <a:cs typeface="SimSun" charset="0"/>
              </a:rPr>
              <a:t>消除</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2301" name="AutoShape 29"/>
          <p:cNvSpPr>
            <a:spLocks noChangeArrowheads="1"/>
          </p:cNvSpPr>
          <p:nvPr/>
        </p:nvSpPr>
        <p:spPr bwMode="auto">
          <a:xfrm rot="-2890547">
            <a:off x="6429375" y="2943225"/>
            <a:ext cx="2000250" cy="2209800"/>
          </a:xfrm>
          <a:prstGeom prst="rightArrowCallout">
            <a:avLst>
              <a:gd name="adj1" fmla="val 27619"/>
              <a:gd name="adj2" fmla="val 27619"/>
              <a:gd name="adj3" fmla="val 16667"/>
              <a:gd name="adj4" fmla="val 66667"/>
            </a:avLst>
          </a:prstGeom>
          <a:gradFill rotWithShape="1">
            <a:gsLst>
              <a:gs pos="0">
                <a:srgbClr val="FFCC66"/>
              </a:gs>
              <a:gs pos="50000">
                <a:srgbClr val="FFFF00"/>
              </a:gs>
              <a:gs pos="100000">
                <a:srgbClr val="FFCC66"/>
              </a:gs>
            </a:gsLst>
            <a:lin ang="2700000" scaled="1"/>
          </a:gradFill>
          <a:ln w="12700">
            <a:solidFill>
              <a:srgbClr val="663300"/>
            </a:solidFill>
            <a:prstDash val="dashDot"/>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3333CC"/>
                </a:solidFill>
                <a:effectLst/>
                <a:uLnTx/>
                <a:uFillTx/>
                <a:latin typeface="Arial" charset="0"/>
                <a:ea typeface="SimSun" charset="0"/>
                <a:cs typeface="SimSun" charset="0"/>
              </a:rPr>
              <a:t>战胜</a:t>
            </a:r>
            <a:endPar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3333CC"/>
                </a:solidFill>
                <a:effectLst/>
                <a:uLnTx/>
                <a:uFillTx/>
                <a:latin typeface="Arial" charset="0"/>
                <a:ea typeface="SimSun" charset="0"/>
                <a:cs typeface="SimSun" charset="0"/>
              </a:rPr>
              <a:t>艾城居民</a:t>
            </a:r>
            <a:endParaRPr kumimoji="0" lang="en-US" sz="2400" b="1" i="0" u="none" strike="noStrike" kern="1200" cap="none" spc="0" normalizeH="0" baseline="0" noProof="0">
              <a:ln>
                <a:noFill/>
              </a:ln>
              <a:solidFill>
                <a:srgbClr val="3333CC"/>
              </a:solidFill>
              <a:effectLst/>
              <a:uLnTx/>
              <a:uFillTx/>
              <a:latin typeface="Arial" charset="0"/>
              <a:ea typeface="ＭＳ Ｐゴシック" charset="0"/>
              <a:cs typeface="+mn-cs"/>
            </a:endParaRPr>
          </a:p>
        </p:txBody>
      </p:sp>
      <p:sp>
        <p:nvSpPr>
          <p:cNvPr id="182302" name="AutoShape 30"/>
          <p:cNvSpPr>
            <a:spLocks noChangeArrowheads="1"/>
          </p:cNvSpPr>
          <p:nvPr/>
        </p:nvSpPr>
        <p:spPr bwMode="auto">
          <a:xfrm>
            <a:off x="2743200" y="2895600"/>
            <a:ext cx="609600" cy="609600"/>
          </a:xfrm>
          <a:prstGeom prst="smileyFace">
            <a:avLst>
              <a:gd name="adj" fmla="val -4653"/>
            </a:avLst>
          </a:prstGeom>
          <a:solidFill>
            <a:srgbClr val="00FFFF"/>
          </a:solidFill>
          <a:ln w="12700" cap="sq">
            <a:solidFill>
              <a:schemeClr val="accent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53258" name="Text Box 37"/>
          <p:cNvSpPr txBox="1">
            <a:spLocks noChangeArrowheads="1"/>
          </p:cNvSpPr>
          <p:nvPr/>
        </p:nvSpPr>
        <p:spPr bwMode="auto">
          <a:xfrm>
            <a:off x="1139825" y="746125"/>
            <a:ext cx="2236788" cy="708025"/>
          </a:xfrm>
          <a:prstGeom prst="rect">
            <a:avLst/>
          </a:prstGeom>
          <a:solidFill>
            <a:schemeClr val="accent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00"/>
                </a:solidFill>
                <a:effectLst/>
                <a:uLnTx/>
                <a:uFillTx/>
                <a:latin typeface="Comic Sans MS" charset="0"/>
                <a:ea typeface="SimSun" charset="0"/>
                <a:cs typeface="SimSun" charset="0"/>
              </a:rPr>
              <a:t>中部战役</a:t>
            </a:r>
            <a:endParaRPr kumimoji="0" lang="en-US" sz="4000" b="0" i="0" u="none" strike="noStrike" kern="1200" cap="none" spc="0" normalizeH="0" baseline="0" noProof="0">
              <a:ln>
                <a:noFill/>
              </a:ln>
              <a:solidFill>
                <a:srgbClr val="FFFF00"/>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3559287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2298"/>
                                        </p:tgtEl>
                                        <p:attrNameLst>
                                          <p:attrName>style.visibility</p:attrName>
                                        </p:attrNameLst>
                                      </p:cBhvr>
                                      <p:to>
                                        <p:strVal val="visible"/>
                                      </p:to>
                                    </p:set>
                                    <p:animEffect transition="in" filter="slide(fromBottom)">
                                      <p:cBhvr>
                                        <p:cTn id="7" dur="500"/>
                                        <p:tgtEl>
                                          <p:spTgt spid="18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82299"/>
                                        </p:tgtEl>
                                        <p:attrNameLst>
                                          <p:attrName>style.visibility</p:attrName>
                                        </p:attrNameLst>
                                      </p:cBhvr>
                                      <p:to>
                                        <p:strVal val="visible"/>
                                      </p:to>
                                    </p:set>
                                    <p:animEffect transition="in" filter="fade">
                                      <p:cBhvr>
                                        <p:cTn id="12" dur="1000"/>
                                        <p:tgtEl>
                                          <p:spTgt spid="182299"/>
                                        </p:tgtEl>
                                      </p:cBhvr>
                                    </p:animEffect>
                                    <p:anim calcmode="lin" valueType="num">
                                      <p:cBhvr>
                                        <p:cTn id="13" dur="1000" fill="hold"/>
                                        <p:tgtEl>
                                          <p:spTgt spid="182299"/>
                                        </p:tgtEl>
                                        <p:attrNameLst>
                                          <p:attrName>ppt_x</p:attrName>
                                        </p:attrNameLst>
                                      </p:cBhvr>
                                      <p:tavLst>
                                        <p:tav tm="0">
                                          <p:val>
                                            <p:strVal val="#ppt_x"/>
                                          </p:val>
                                        </p:tav>
                                        <p:tav tm="100000">
                                          <p:val>
                                            <p:strVal val="#ppt_x"/>
                                          </p:val>
                                        </p:tav>
                                      </p:tavLst>
                                    </p:anim>
                                    <p:anim calcmode="lin" valueType="num">
                                      <p:cBhvr>
                                        <p:cTn id="14" dur="1000" fill="hold"/>
                                        <p:tgtEl>
                                          <p:spTgt spid="18229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2302"/>
                                        </p:tgtEl>
                                        <p:attrNameLst>
                                          <p:attrName>style.visibility</p:attrName>
                                        </p:attrNameLst>
                                      </p:cBhvr>
                                      <p:to>
                                        <p:strVal val="visible"/>
                                      </p:to>
                                    </p:set>
                                    <p:animEffect transition="in" filter="fade">
                                      <p:cBhvr>
                                        <p:cTn id="17" dur="1000"/>
                                        <p:tgtEl>
                                          <p:spTgt spid="182302"/>
                                        </p:tgtEl>
                                      </p:cBhvr>
                                    </p:animEffect>
                                    <p:anim calcmode="lin" valueType="num">
                                      <p:cBhvr>
                                        <p:cTn id="18" dur="1000" fill="hold"/>
                                        <p:tgtEl>
                                          <p:spTgt spid="182302"/>
                                        </p:tgtEl>
                                        <p:attrNameLst>
                                          <p:attrName>ppt_x</p:attrName>
                                        </p:attrNameLst>
                                      </p:cBhvr>
                                      <p:tavLst>
                                        <p:tav tm="0">
                                          <p:val>
                                            <p:strVal val="#ppt_x"/>
                                          </p:val>
                                        </p:tav>
                                        <p:tav tm="100000">
                                          <p:val>
                                            <p:strVal val="#ppt_x"/>
                                          </p:val>
                                        </p:tav>
                                      </p:tavLst>
                                    </p:anim>
                                    <p:anim calcmode="lin" valueType="num">
                                      <p:cBhvr>
                                        <p:cTn id="19" dur="1000" fill="hold"/>
                                        <p:tgtEl>
                                          <p:spTgt spid="18230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182294"/>
                                        </p:tgtEl>
                                        <p:attrNameLst>
                                          <p:attrName>style.visibility</p:attrName>
                                        </p:attrNameLst>
                                      </p:cBhvr>
                                      <p:to>
                                        <p:strVal val="visible"/>
                                      </p:to>
                                    </p:set>
                                    <p:animEffect transition="in" filter="fade">
                                      <p:cBhvr>
                                        <p:cTn id="24" dur="800" decel="100000"/>
                                        <p:tgtEl>
                                          <p:spTgt spid="182294"/>
                                        </p:tgtEl>
                                      </p:cBhvr>
                                    </p:animEffect>
                                    <p:anim calcmode="lin" valueType="num">
                                      <p:cBhvr>
                                        <p:cTn id="25" dur="800" decel="100000" fill="hold"/>
                                        <p:tgtEl>
                                          <p:spTgt spid="182294"/>
                                        </p:tgtEl>
                                        <p:attrNameLst>
                                          <p:attrName>style.rotation</p:attrName>
                                        </p:attrNameLst>
                                      </p:cBhvr>
                                      <p:tavLst>
                                        <p:tav tm="0">
                                          <p:val>
                                            <p:fltVal val="-90"/>
                                          </p:val>
                                        </p:tav>
                                        <p:tav tm="100000">
                                          <p:val>
                                            <p:fltVal val="0"/>
                                          </p:val>
                                        </p:tav>
                                      </p:tavLst>
                                    </p:anim>
                                    <p:anim calcmode="lin" valueType="num">
                                      <p:cBhvr>
                                        <p:cTn id="26" dur="800" decel="100000" fill="hold"/>
                                        <p:tgtEl>
                                          <p:spTgt spid="182294"/>
                                        </p:tgtEl>
                                        <p:attrNameLst>
                                          <p:attrName>ppt_x</p:attrName>
                                        </p:attrNameLst>
                                      </p:cBhvr>
                                      <p:tavLst>
                                        <p:tav tm="0">
                                          <p:val>
                                            <p:strVal val="#ppt_x+0.4"/>
                                          </p:val>
                                        </p:tav>
                                        <p:tav tm="100000">
                                          <p:val>
                                            <p:strVal val="#ppt_x-0.05"/>
                                          </p:val>
                                        </p:tav>
                                      </p:tavLst>
                                    </p:anim>
                                    <p:anim calcmode="lin" valueType="num">
                                      <p:cBhvr>
                                        <p:cTn id="27" dur="800" decel="100000" fill="hold"/>
                                        <p:tgtEl>
                                          <p:spTgt spid="18229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229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2294"/>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0"/>
                                  </p:stCondLst>
                                  <p:childTnLst>
                                    <p:set>
                                      <p:cBhvr>
                                        <p:cTn id="31" dur="1" fill="hold">
                                          <p:stCondLst>
                                            <p:cond delay="0"/>
                                          </p:stCondLst>
                                        </p:cTn>
                                        <p:tgtEl>
                                          <p:spTgt spid="182300"/>
                                        </p:tgtEl>
                                        <p:attrNameLst>
                                          <p:attrName>style.visibility</p:attrName>
                                        </p:attrNameLst>
                                      </p:cBhvr>
                                      <p:to>
                                        <p:strVal val="visible"/>
                                      </p:to>
                                    </p:set>
                                    <p:animEffect transition="in" filter="fade">
                                      <p:cBhvr>
                                        <p:cTn id="32" dur="800" decel="100000"/>
                                        <p:tgtEl>
                                          <p:spTgt spid="182300"/>
                                        </p:tgtEl>
                                      </p:cBhvr>
                                    </p:animEffect>
                                    <p:anim calcmode="lin" valueType="num">
                                      <p:cBhvr>
                                        <p:cTn id="33" dur="800" decel="100000" fill="hold"/>
                                        <p:tgtEl>
                                          <p:spTgt spid="182300"/>
                                        </p:tgtEl>
                                        <p:attrNameLst>
                                          <p:attrName>style.rotation</p:attrName>
                                        </p:attrNameLst>
                                      </p:cBhvr>
                                      <p:tavLst>
                                        <p:tav tm="0">
                                          <p:val>
                                            <p:fltVal val="-90"/>
                                          </p:val>
                                        </p:tav>
                                        <p:tav tm="100000">
                                          <p:val>
                                            <p:fltVal val="0"/>
                                          </p:val>
                                        </p:tav>
                                      </p:tavLst>
                                    </p:anim>
                                    <p:anim calcmode="lin" valueType="num">
                                      <p:cBhvr>
                                        <p:cTn id="34" dur="800" decel="100000" fill="hold"/>
                                        <p:tgtEl>
                                          <p:spTgt spid="182300"/>
                                        </p:tgtEl>
                                        <p:attrNameLst>
                                          <p:attrName>ppt_x</p:attrName>
                                        </p:attrNameLst>
                                      </p:cBhvr>
                                      <p:tavLst>
                                        <p:tav tm="0">
                                          <p:val>
                                            <p:strVal val="#ppt_x+0.4"/>
                                          </p:val>
                                        </p:tav>
                                        <p:tav tm="100000">
                                          <p:val>
                                            <p:strVal val="#ppt_x-0.05"/>
                                          </p:val>
                                        </p:tav>
                                      </p:tavLst>
                                    </p:anim>
                                    <p:anim calcmode="lin" valueType="num">
                                      <p:cBhvr>
                                        <p:cTn id="35" dur="800" decel="100000" fill="hold"/>
                                        <p:tgtEl>
                                          <p:spTgt spid="18230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8230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82300"/>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nodeType="clickEffect">
                                  <p:stCondLst>
                                    <p:cond delay="0"/>
                                  </p:stCondLst>
                                  <p:childTnLst>
                                    <p:set>
                                      <p:cBhvr>
                                        <p:cTn id="41" dur="1" fill="hold">
                                          <p:stCondLst>
                                            <p:cond delay="0"/>
                                          </p:stCondLst>
                                        </p:cTn>
                                        <p:tgtEl>
                                          <p:spTgt spid="182279"/>
                                        </p:tgtEl>
                                        <p:attrNameLst>
                                          <p:attrName>style.visibility</p:attrName>
                                        </p:attrNameLst>
                                      </p:cBhvr>
                                      <p:to>
                                        <p:strVal val="visible"/>
                                      </p:to>
                                    </p:set>
                                    <p:anim calcmode="lin" valueType="num">
                                      <p:cBhvr>
                                        <p:cTn id="42" dur="500" decel="50000" fill="hold">
                                          <p:stCondLst>
                                            <p:cond delay="0"/>
                                          </p:stCondLst>
                                        </p:cTn>
                                        <p:tgtEl>
                                          <p:spTgt spid="182279"/>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82279"/>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82279"/>
                                        </p:tgtEl>
                                        <p:attrNameLst>
                                          <p:attrName>ppt_w</p:attrName>
                                        </p:attrNameLst>
                                      </p:cBhvr>
                                      <p:tavLst>
                                        <p:tav tm="0">
                                          <p:val>
                                            <p:strVal val="#ppt_w*.05"/>
                                          </p:val>
                                        </p:tav>
                                        <p:tav tm="100000">
                                          <p:val>
                                            <p:strVal val="#ppt_w"/>
                                          </p:val>
                                        </p:tav>
                                      </p:tavLst>
                                    </p:anim>
                                    <p:anim calcmode="lin" valueType="num">
                                      <p:cBhvr>
                                        <p:cTn id="45" dur="1000" fill="hold"/>
                                        <p:tgtEl>
                                          <p:spTgt spid="182279"/>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82279"/>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82279"/>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82279"/>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82279"/>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82301"/>
                                        </p:tgtEl>
                                        <p:attrNameLst>
                                          <p:attrName>style.visibility</p:attrName>
                                        </p:attrNameLst>
                                      </p:cBhvr>
                                      <p:to>
                                        <p:strVal val="visible"/>
                                      </p:to>
                                    </p:set>
                                    <p:anim calcmode="lin" valueType="num">
                                      <p:cBhvr>
                                        <p:cTn id="52" dur="500" decel="50000" fill="hold">
                                          <p:stCondLst>
                                            <p:cond delay="0"/>
                                          </p:stCondLst>
                                        </p:cTn>
                                        <p:tgtEl>
                                          <p:spTgt spid="18230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8230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82301"/>
                                        </p:tgtEl>
                                        <p:attrNameLst>
                                          <p:attrName>ppt_w</p:attrName>
                                        </p:attrNameLst>
                                      </p:cBhvr>
                                      <p:tavLst>
                                        <p:tav tm="0">
                                          <p:val>
                                            <p:strVal val="#ppt_w*.05"/>
                                          </p:val>
                                        </p:tav>
                                        <p:tav tm="100000">
                                          <p:val>
                                            <p:strVal val="#ppt_w"/>
                                          </p:val>
                                        </p:tav>
                                      </p:tavLst>
                                    </p:anim>
                                    <p:anim calcmode="lin" valueType="num">
                                      <p:cBhvr>
                                        <p:cTn id="55" dur="1000" fill="hold"/>
                                        <p:tgtEl>
                                          <p:spTgt spid="18230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8230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8230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8230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8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98" grpId="0" animBg="1"/>
      <p:bldP spid="182299" grpId="0" animBg="1"/>
      <p:bldP spid="182300" grpId="0" animBg="1"/>
      <p:bldP spid="182301" grpId="0" animBg="1"/>
      <p:bldP spid="18230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004347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pic>
        <p:nvPicPr>
          <p:cNvPr id="51203" name="Picture 3" descr="Map - Attack on 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810625" cy="982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4"/>
          <p:cNvSpPr>
            <a:spLocks noChangeArrowheads="1"/>
          </p:cNvSpPr>
          <p:nvPr/>
        </p:nvSpPr>
        <p:spPr bwMode="auto">
          <a:xfrm>
            <a:off x="0" y="5562600"/>
            <a:ext cx="9144000" cy="525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0458C"/>
              </a:solidFill>
              <a:effectLst/>
              <a:uLnTx/>
              <a:uFillTx/>
              <a:latin typeface="Comic Sans MS" charset="0"/>
              <a:ea typeface="ＭＳ Ｐゴシック" charset="0"/>
              <a:cs typeface="+mn-cs"/>
            </a:endParaRPr>
          </a:p>
        </p:txBody>
      </p:sp>
      <p:sp>
        <p:nvSpPr>
          <p:cNvPr id="51205" name="Text Box 5"/>
          <p:cNvSpPr txBox="1">
            <a:spLocks noChangeArrowheads="1"/>
          </p:cNvSpPr>
          <p:nvPr/>
        </p:nvSpPr>
        <p:spPr bwMode="auto">
          <a:xfrm>
            <a:off x="441325" y="160338"/>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攻击艾城</a:t>
            </a:r>
            <a:endParaRPr kumimoji="0" lang="en-AU" sz="3200" b="1"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208377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pic>
        <p:nvPicPr>
          <p:cNvPr id="52227" name="Picture 3" descr="Map - Attack on A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3375" y="1600200"/>
            <a:ext cx="85820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Rectangle 4"/>
          <p:cNvSpPr>
            <a:spLocks noChangeArrowheads="1"/>
          </p:cNvSpPr>
          <p:nvPr/>
        </p:nvSpPr>
        <p:spPr bwMode="auto">
          <a:xfrm>
            <a:off x="0" y="-152400"/>
            <a:ext cx="9144000" cy="1143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0458C"/>
              </a:solidFill>
              <a:effectLst/>
              <a:uLnTx/>
              <a:uFillTx/>
              <a:latin typeface="Comic Sans MS" charset="0"/>
              <a:ea typeface="ＭＳ Ｐゴシック" charset="0"/>
              <a:cs typeface="+mn-cs"/>
            </a:endParaRPr>
          </a:p>
        </p:txBody>
      </p:sp>
      <p:sp>
        <p:nvSpPr>
          <p:cNvPr id="52229" name="Text Box 5"/>
          <p:cNvSpPr txBox="1">
            <a:spLocks noChangeArrowheads="1"/>
          </p:cNvSpPr>
          <p:nvPr/>
        </p:nvSpPr>
        <p:spPr bwMode="auto">
          <a:xfrm>
            <a:off x="441325" y="160338"/>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攻击艾城</a:t>
            </a:r>
            <a:endParaRPr kumimoji="0" lang="en-AU" sz="3200" b="1"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sp>
        <p:nvSpPr>
          <p:cNvPr id="52230" name="Rectangle 6"/>
          <p:cNvSpPr>
            <a:spLocks noChangeArrowheads="1"/>
          </p:cNvSpPr>
          <p:nvPr/>
        </p:nvSpPr>
        <p:spPr bwMode="auto">
          <a:xfrm>
            <a:off x="0" y="5867400"/>
            <a:ext cx="9144000" cy="99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0458C"/>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96932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C:\Users\User\Downloads\Joshua-8-1024x5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2694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4" name="Title 1"/>
          <p:cNvSpPr>
            <a:spLocks noGrp="1"/>
          </p:cNvSpPr>
          <p:nvPr>
            <p:ph type="title" idx="4294967295"/>
          </p:nvPr>
        </p:nvSpPr>
        <p:spPr>
          <a:xfrm>
            <a:off x="7938" y="4763"/>
            <a:ext cx="3627437" cy="760412"/>
          </a:xfrm>
        </p:spPr>
        <p:txBody>
          <a:bodyPr/>
          <a:lstStyle/>
          <a:p>
            <a:r>
              <a:rPr lang="zh-CN" altLang="en-US" sz="4000" b="1" dirty="0">
                <a:latin typeface="Tahoma" charset="0"/>
                <a:ea typeface="ＭＳ Ｐゴシック" charset="0"/>
                <a:cs typeface="ＭＳ Ｐゴシック" charset="0"/>
              </a:rPr>
              <a:t>约书亚</a:t>
            </a:r>
            <a:r>
              <a:rPr lang="en-US" sz="4000" b="1" dirty="0">
                <a:latin typeface="Tahoma" charset="0"/>
                <a:ea typeface="ＭＳ Ｐゴシック" charset="0"/>
                <a:cs typeface="ＭＳ Ｐゴシック" charset="0"/>
              </a:rPr>
              <a:t> 8</a:t>
            </a:r>
          </a:p>
        </p:txBody>
      </p:sp>
    </p:spTree>
    <p:extLst>
      <p:ext uri="{BB962C8B-B14F-4D97-AF65-F5344CB8AC3E}">
        <p14:creationId xmlns:p14="http://schemas.microsoft.com/office/powerpoint/2010/main" val="1794403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6300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38594" name="Rectangle 4"/>
          <p:cNvSpPr>
            <a:spLocks noGrp="1" noChangeArrowheads="1"/>
          </p:cNvSpPr>
          <p:nvPr>
            <p:ph type="ctrTitle"/>
          </p:nvPr>
        </p:nvSpPr>
        <p:spPr>
          <a:xfrm>
            <a:off x="0" y="914400"/>
            <a:ext cx="4876800" cy="838200"/>
          </a:xfrm>
        </p:spPr>
        <p:txBody>
          <a:bodyPr/>
          <a:lstStyle/>
          <a:p>
            <a:pPr eaLnBrk="1" hangingPunct="1"/>
            <a:r>
              <a:rPr lang="en-US" sz="2800" b="1" i="1">
                <a:latin typeface="Arial" charset="0"/>
                <a:ea typeface="ＭＳ Ｐゴシック" charset="0"/>
                <a:cs typeface="ＭＳ Ｐゴシック" charset="0"/>
              </a:rPr>
              <a:t>First Worship Service</a:t>
            </a:r>
            <a:br>
              <a:rPr lang="en-US" sz="2800" b="1" i="1">
                <a:latin typeface="Arial" charset="0"/>
                <a:ea typeface="ＭＳ Ｐゴシック" charset="0"/>
                <a:cs typeface="ＭＳ Ｐゴシック" charset="0"/>
              </a:rPr>
            </a:br>
            <a:r>
              <a:rPr lang="en-US" sz="2800" b="1" i="1">
                <a:latin typeface="Arial" charset="0"/>
                <a:ea typeface="ＭＳ Ｐゴシック" charset="0"/>
                <a:cs typeface="ＭＳ Ｐゴシック" charset="0"/>
              </a:rPr>
              <a:t>19 November 2006</a:t>
            </a:r>
          </a:p>
        </p:txBody>
      </p:sp>
      <p:pic>
        <p:nvPicPr>
          <p:cNvPr id="5" name="Picture 3" descr="CIC launch 1"/>
          <p:cNvPicPr>
            <a:picLocks noChangeAspect="1" noChangeArrowheads="1"/>
          </p:cNvPicPr>
          <p:nvPr/>
        </p:nvPicPr>
        <p:blipFill>
          <a:blip r:embed="rId3">
            <a:extLst>
              <a:ext uri="{28A0092B-C50C-407E-A947-70E740481C1C}">
                <a14:useLocalDpi xmlns:a14="http://schemas.microsoft.com/office/drawing/2010/main" val="0"/>
              </a:ext>
            </a:extLst>
          </a:blip>
          <a:srcRect t="17870"/>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2" descr="Crossroads-Logo-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21957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881587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65538" name="Picture 5" descr="cartoon"/>
          <p:cNvPicPr>
            <a:picLocks noGrp="1" noChangeAspect="1" noChangeArrowheads="1"/>
          </p:cNvPicPr>
          <p:nvPr>
            <p:ph/>
          </p:nvPr>
        </p:nvPicPr>
        <p:blipFill>
          <a:blip r:embed="rId2" cstate="screen">
            <a:extLst>
              <a:ext uri="{28A0092B-C50C-407E-A947-70E740481C1C}">
                <a14:useLocalDpi xmlns:a14="http://schemas.microsoft.com/office/drawing/2010/main" val="0"/>
              </a:ext>
            </a:extLst>
          </a:blip>
          <a:srcRect/>
          <a:stretch>
            <a:fillRect/>
          </a:stretch>
        </p:blipFill>
        <p:spPr>
          <a:xfrm>
            <a:off x="5105400" y="0"/>
            <a:ext cx="4038600" cy="2517775"/>
          </a:xfrm>
          <a:noFill/>
        </p:spPr>
      </p:pic>
      <p:sp>
        <p:nvSpPr>
          <p:cNvPr id="65539" name="AutoShape 7"/>
          <p:cNvSpPr>
            <a:spLocks noChangeArrowheads="1"/>
          </p:cNvSpPr>
          <p:nvPr/>
        </p:nvSpPr>
        <p:spPr bwMode="auto">
          <a:xfrm rot="-2351661">
            <a:off x="5715000" y="2590800"/>
            <a:ext cx="2133600" cy="2014538"/>
          </a:xfrm>
          <a:prstGeom prst="rightArrowCallout">
            <a:avLst>
              <a:gd name="adj1" fmla="val 25000"/>
              <a:gd name="adj2" fmla="val 25000"/>
              <a:gd name="adj3" fmla="val 17652"/>
              <a:gd name="adj4" fmla="val 66667"/>
            </a:avLst>
          </a:prstGeom>
          <a:solidFill>
            <a:srgbClr val="FF66FF"/>
          </a:solidFill>
          <a:ln w="28575" cap="rnd">
            <a:solidFill>
              <a:schemeClr val="tx1"/>
            </a:solidFill>
            <a:prstDash val="sysDot"/>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3333CC"/>
                </a:solidFill>
                <a:effectLst/>
                <a:uLnTx/>
                <a:uFillTx/>
                <a:latin typeface="Arial Narrow" charset="0"/>
                <a:ea typeface="SimSun" charset="0"/>
                <a:cs typeface="SimSun" charset="0"/>
              </a:rPr>
              <a:t>以色列</a:t>
            </a:r>
            <a:endParaRPr kumimoji="0" lang="en-US" altLang="zh-CN" sz="2000" b="1" i="1" u="none" strike="noStrike" kern="1200" cap="none" spc="0" normalizeH="0" baseline="0" noProof="0">
              <a:ln>
                <a:noFill/>
              </a:ln>
              <a:solidFill>
                <a:srgbClr val="3333CC"/>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3333CC"/>
                </a:solidFill>
                <a:effectLst/>
                <a:uLnTx/>
                <a:uFillTx/>
                <a:latin typeface="Arial Narrow" charset="0"/>
                <a:ea typeface="SimSun" charset="0"/>
                <a:cs typeface="SimSun" charset="0"/>
              </a:rPr>
              <a:t>被欺骗</a:t>
            </a:r>
            <a:endParaRPr kumimoji="0" lang="en-US" altLang="zh-CN" sz="2000" b="1" i="1" u="none" strike="noStrike" kern="1200" cap="none" spc="0" normalizeH="0" baseline="0" noProof="0">
              <a:ln>
                <a:noFill/>
              </a:ln>
              <a:solidFill>
                <a:srgbClr val="3333CC"/>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3333CC"/>
                </a:solidFill>
                <a:effectLst/>
                <a:uLnTx/>
                <a:uFillTx/>
                <a:latin typeface="Arial Narrow" charset="0"/>
                <a:ea typeface="ＭＳ Ｐゴシック" charset="0"/>
                <a:cs typeface="+mn-cs"/>
              </a:rPr>
              <a:t>(</a:t>
            </a:r>
            <a:r>
              <a:rPr kumimoji="0" lang="zh-CN" altLang="en-US" sz="2000" b="1" i="1" u="none" strike="noStrike" kern="1200" cap="none" spc="0" normalizeH="0" baseline="0" noProof="0">
                <a:ln>
                  <a:noFill/>
                </a:ln>
                <a:solidFill>
                  <a:srgbClr val="3333CC"/>
                </a:solidFill>
                <a:effectLst/>
                <a:uLnTx/>
                <a:uFillTx/>
                <a:latin typeface="Arial Narrow" charset="0"/>
                <a:ea typeface="SimSun" charset="0"/>
                <a:cs typeface="SimSun" charset="0"/>
              </a:rPr>
              <a:t>没有</a:t>
            </a:r>
            <a:endParaRPr kumimoji="0" lang="en-US" altLang="zh-CN" sz="2000" b="1" i="1" u="none" strike="noStrike" kern="1200" cap="none" spc="0" normalizeH="0" baseline="0" noProof="0">
              <a:ln>
                <a:noFill/>
              </a:ln>
              <a:solidFill>
                <a:srgbClr val="3333CC"/>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3333CC"/>
                </a:solidFill>
                <a:effectLst/>
                <a:uLnTx/>
                <a:uFillTx/>
                <a:latin typeface="Arial Narrow" charset="0"/>
                <a:ea typeface="SimSun" charset="0"/>
                <a:cs typeface="SimSun" charset="0"/>
              </a:rPr>
              <a:t>询问神</a:t>
            </a:r>
            <a:r>
              <a:rPr kumimoji="0" lang="en-US" sz="2000" b="1" i="1" u="none" strike="noStrike" kern="1200" cap="none" spc="0" normalizeH="0" baseline="0" noProof="0">
                <a:ln>
                  <a:noFill/>
                </a:ln>
                <a:solidFill>
                  <a:srgbClr val="3333CC"/>
                </a:solidFill>
                <a:effectLst/>
                <a:uLnTx/>
                <a:uFillTx/>
                <a:latin typeface="Arial Narrow" charset="0"/>
                <a:ea typeface="ＭＳ Ｐゴシック" charset="0"/>
                <a:cs typeface="+mn-cs"/>
              </a:rPr>
              <a:t>)</a:t>
            </a:r>
          </a:p>
        </p:txBody>
      </p:sp>
      <p:sp>
        <p:nvSpPr>
          <p:cNvPr id="65540" name="AutoShape 8">
            <a:hlinkClick r:id="" action="ppaction://noaction" highlightClick="1"/>
          </p:cNvPr>
          <p:cNvSpPr>
            <a:spLocks noChangeArrowheads="1"/>
          </p:cNvSpPr>
          <p:nvPr/>
        </p:nvSpPr>
        <p:spPr bwMode="auto">
          <a:xfrm>
            <a:off x="6400800" y="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Comic Sans MS" charset="0"/>
                <a:ea typeface="SimSun" charset="0"/>
                <a:cs typeface="SimSun" charset="0"/>
              </a:rPr>
              <a:t>书</a:t>
            </a: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cs typeface="+mn-cs"/>
              </a:rPr>
              <a:t> 9</a:t>
            </a:r>
          </a:p>
        </p:txBody>
      </p:sp>
      <p:sp>
        <p:nvSpPr>
          <p:cNvPr id="65541" name="WordArt 9"/>
          <p:cNvSpPr>
            <a:spLocks noChangeArrowheads="1" noChangeShapeType="1" noTextEdit="1"/>
          </p:cNvSpPr>
          <p:nvPr/>
        </p:nvSpPr>
        <p:spPr bwMode="auto">
          <a:xfrm>
            <a:off x="152400" y="381000"/>
            <a:ext cx="46482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rPr>
              <a:t>关键功课</a:t>
            </a:r>
            <a:endParaRPr kumimoji="0" 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endParaRPr>
          </a:p>
        </p:txBody>
      </p:sp>
      <p:sp>
        <p:nvSpPr>
          <p:cNvPr id="65542" name="AutoShape 10" descr="Purple mesh"/>
          <p:cNvSpPr>
            <a:spLocks noChangeArrowheads="1"/>
          </p:cNvSpPr>
          <p:nvPr/>
        </p:nvSpPr>
        <p:spPr bwMode="auto">
          <a:xfrm>
            <a:off x="0" y="2057400"/>
            <a:ext cx="4876800" cy="4800600"/>
          </a:xfrm>
          <a:prstGeom prst="doubleWave">
            <a:avLst>
              <a:gd name="adj1" fmla="val 6500"/>
              <a:gd name="adj2" fmla="val 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
                <a:srgbClr val="00FF00"/>
              </a:buClr>
              <a:buSzTx/>
              <a:buFont typeface="Wingdings" charset="0"/>
              <a:buChar char="v"/>
              <a:tabLst/>
              <a:defRPr/>
            </a:pPr>
            <a:endParaRPr kumimoji="0" lang="en-US" sz="2600" b="1" i="0" u="none" strike="noStrike" kern="1200" cap="none" spc="0" normalizeH="0" baseline="0" noProof="0">
              <a:ln>
                <a:noFill/>
              </a:ln>
              <a:solidFill>
                <a:srgbClr val="003366"/>
              </a:solidFill>
              <a:effectLst/>
              <a:uLnTx/>
              <a:uFillTx/>
              <a:latin typeface="Tahom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
                <a:srgbClr val="00FF00"/>
              </a:buClr>
              <a:buSzTx/>
              <a:buFont typeface="Wingdings" charset="0"/>
              <a:buChar char="v"/>
              <a:tabLst/>
              <a:defRPr/>
            </a:pPr>
            <a:endParaRPr kumimoji="0" lang="en-US" sz="2600" b="1" i="0" u="none" strike="noStrike" kern="1200" cap="none" spc="0" normalizeH="0" baseline="0" noProof="0">
              <a:ln>
                <a:noFill/>
              </a:ln>
              <a:solidFill>
                <a:srgbClr val="003366"/>
              </a:solidFill>
              <a:effectLst/>
              <a:uLnTx/>
              <a:uFillTx/>
              <a:latin typeface="Tahom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
                <a:srgbClr val="00FF00"/>
              </a:buClr>
              <a:buSzTx/>
              <a:buFont typeface="Wingdings" charset="0"/>
              <a:buChar char="v"/>
              <a:tabLst/>
              <a:defRPr/>
            </a:pPr>
            <a:r>
              <a:rPr kumimoji="0" lang="en-US" sz="2600" b="1" i="0" u="none" strike="noStrike" kern="1200" cap="none" spc="0" normalizeH="0" baseline="0" noProof="0">
                <a:ln>
                  <a:noFill/>
                </a:ln>
                <a:solidFill>
                  <a:srgbClr val="003366"/>
                </a:solidFill>
                <a:effectLst/>
                <a:uLnTx/>
                <a:uFillTx/>
                <a:latin typeface="Tahoma" charset="0"/>
                <a:ea typeface="ＭＳ Ｐゴシック" charset="0"/>
                <a:cs typeface="+mn-cs"/>
              </a:rPr>
              <a:t> </a:t>
            </a:r>
            <a:r>
              <a:rPr kumimoji="0" lang="zh-CN" altLang="en-US" sz="2600" b="1" i="0" u="none" strike="noStrike" kern="1200" cap="none" spc="0" normalizeH="0" baseline="0" noProof="0">
                <a:ln>
                  <a:noFill/>
                </a:ln>
                <a:solidFill>
                  <a:srgbClr val="FFFFFF"/>
                </a:solidFill>
                <a:effectLst/>
                <a:uLnTx/>
                <a:uFillTx/>
                <a:latin typeface="Tahoma" charset="0"/>
                <a:ea typeface="SimSun" charset="0"/>
                <a:cs typeface="SimSun" charset="0"/>
              </a:rPr>
              <a:t>自作主张，</a:t>
            </a:r>
            <a:endParaRPr kumimoji="0" lang="en-US" altLang="zh-CN" sz="2600" b="1" i="0" u="none" strike="noStrike" kern="1200" cap="none" spc="0" normalizeH="0" baseline="0" noProof="0">
              <a:ln>
                <a:noFill/>
              </a:ln>
              <a:solidFill>
                <a:srgbClr val="FFFFFF"/>
              </a:solidFill>
              <a:effectLst/>
              <a:uLnTx/>
              <a:uFillTx/>
              <a:latin typeface="Tahoma"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
                <a:srgbClr val="00FF00"/>
              </a:buClr>
              <a:buSzTx/>
              <a:buFontTx/>
              <a:buNone/>
              <a:tabLst/>
              <a:defRPr/>
            </a:pPr>
            <a:r>
              <a:rPr kumimoji="0" lang="zh-CN" altLang="en-US" sz="2600" b="1" i="0" u="none" strike="noStrike" kern="1200" cap="none" spc="0" normalizeH="0" baseline="0" noProof="0">
                <a:ln>
                  <a:noFill/>
                </a:ln>
                <a:solidFill>
                  <a:srgbClr val="FFFFFF"/>
                </a:solidFill>
                <a:effectLst/>
                <a:uLnTx/>
                <a:uFillTx/>
                <a:latin typeface="Tahoma" charset="0"/>
                <a:ea typeface="SimSun" charset="0"/>
                <a:cs typeface="SimSun" charset="0"/>
              </a:rPr>
              <a:t>不依靠神或他的话，</a:t>
            </a:r>
            <a:endParaRPr kumimoji="0" lang="en-US" altLang="zh-CN" sz="2600" b="1" i="0" u="none" strike="noStrike" kern="1200" cap="none" spc="0" normalizeH="0" baseline="0" noProof="0">
              <a:ln>
                <a:noFill/>
              </a:ln>
              <a:solidFill>
                <a:srgbClr val="FFFFFF"/>
              </a:solidFill>
              <a:effectLst/>
              <a:uLnTx/>
              <a:uFillTx/>
              <a:latin typeface="Tahoma"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
                <a:srgbClr val="00FF00"/>
              </a:buClr>
              <a:buSzTx/>
              <a:buFontTx/>
              <a:buNone/>
              <a:tabLst/>
              <a:defRPr/>
            </a:pPr>
            <a:r>
              <a:rPr kumimoji="0" lang="zh-CN" altLang="en-US" sz="2600" b="1" i="0" u="none" strike="noStrike" kern="1200" cap="none" spc="0" normalizeH="0" baseline="0" noProof="0">
                <a:ln>
                  <a:noFill/>
                </a:ln>
                <a:solidFill>
                  <a:srgbClr val="FFFFFF"/>
                </a:solidFill>
                <a:effectLst/>
                <a:uLnTx/>
                <a:uFillTx/>
                <a:latin typeface="Tahoma" charset="0"/>
                <a:ea typeface="SimSun" charset="0"/>
                <a:cs typeface="SimSun" charset="0"/>
              </a:rPr>
              <a:t>将使我们容易被欺骗</a:t>
            </a:r>
            <a:endParaRPr kumimoji="0" lang="en-US" sz="2600" b="1" i="0" u="none" strike="noStrike" kern="1200" cap="none" spc="0" normalizeH="0" baseline="0" noProof="0">
              <a:ln>
                <a:noFill/>
              </a:ln>
              <a:solidFill>
                <a:srgbClr val="FFFF00"/>
              </a:solidFill>
              <a:effectLst/>
              <a:uLnTx/>
              <a:uFillTx/>
              <a:latin typeface="Tahom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
                <a:srgbClr val="00FF00"/>
              </a:buClr>
              <a:buSzTx/>
              <a:buFont typeface="Wingdings" charset="0"/>
              <a:buNone/>
              <a:tabLst/>
              <a:defRPr/>
            </a:pPr>
            <a:endParaRPr kumimoji="0" lang="en-US" sz="2600" b="1" i="0" u="none" strike="noStrike" kern="1200" cap="none" spc="0" normalizeH="0" baseline="0" noProof="0">
              <a:ln>
                <a:noFill/>
              </a:ln>
              <a:solidFill>
                <a:srgbClr val="FFFF00"/>
              </a:solidFill>
              <a:effectLst/>
              <a:uLnTx/>
              <a:uFillTx/>
              <a:latin typeface="Tahom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
                <a:srgbClr val="00FF00"/>
              </a:buClr>
              <a:buSzTx/>
              <a:buFont typeface="Wingdings" charset="0"/>
              <a:buChar char="v"/>
              <a:tabLst/>
              <a:defRPr/>
            </a:pPr>
            <a:r>
              <a:rPr kumimoji="0" lang="zh-CN" altLang="en-US" sz="2600" b="1" i="0" u="none" strike="noStrike" kern="1200" cap="none" spc="0" normalizeH="0" baseline="0" noProof="0">
                <a:ln>
                  <a:noFill/>
                </a:ln>
                <a:solidFill>
                  <a:srgbClr val="FFFF00"/>
                </a:solidFill>
                <a:effectLst/>
                <a:uLnTx/>
                <a:uFillTx/>
                <a:latin typeface="Tahoma" charset="0"/>
                <a:ea typeface="SimSun" charset="0"/>
                <a:cs typeface="SimSun" charset="0"/>
              </a:rPr>
              <a:t>自满与悖逆能够将胜利</a:t>
            </a:r>
            <a:endParaRPr kumimoji="0" lang="en-US" altLang="zh-CN" sz="2600" b="1" i="0" u="none" strike="noStrike" kern="1200" cap="none" spc="0" normalizeH="0" baseline="0" noProof="0">
              <a:ln>
                <a:noFill/>
              </a:ln>
              <a:solidFill>
                <a:srgbClr val="FFFF00"/>
              </a:solidFill>
              <a:effectLst/>
              <a:uLnTx/>
              <a:uFillTx/>
              <a:latin typeface="Tahoma"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
                <a:srgbClr val="00FF00"/>
              </a:buClr>
              <a:buSzTx/>
              <a:buFontTx/>
              <a:buNone/>
              <a:tabLst/>
              <a:defRPr/>
            </a:pPr>
            <a:r>
              <a:rPr kumimoji="0" lang="zh-CN" altLang="en-US" sz="2600" b="1" i="0" u="none" strike="noStrike" kern="1200" cap="none" spc="0" normalizeH="0" baseline="0" noProof="0">
                <a:ln>
                  <a:noFill/>
                </a:ln>
                <a:solidFill>
                  <a:srgbClr val="FFFF00"/>
                </a:solidFill>
                <a:effectLst/>
                <a:uLnTx/>
                <a:uFillTx/>
                <a:latin typeface="Tahoma" charset="0"/>
                <a:ea typeface="SimSun" charset="0"/>
                <a:cs typeface="SimSun" charset="0"/>
              </a:rPr>
              <a:t>变成悲剧性的挫败</a:t>
            </a:r>
            <a:endParaRPr kumimoji="0" lang="en-US" sz="2600" b="1" i="0" u="none" strike="noStrike" kern="1200" cap="none" spc="0" normalizeH="0" baseline="0" noProof="0">
              <a:ln>
                <a:noFill/>
              </a:ln>
              <a:solidFill>
                <a:srgbClr val="FFFF00"/>
              </a:solidFill>
              <a:effectLst/>
              <a:uLnTx/>
              <a:uFillTx/>
              <a:latin typeface="Tahom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
                <a:srgbClr val="00FF00"/>
              </a:buClr>
              <a:buSzTx/>
              <a:buFont typeface="Wingdings" charset="0"/>
              <a:buChar char="v"/>
              <a:tabLst/>
              <a:defRPr/>
            </a:pPr>
            <a:endParaRPr kumimoji="0" lang="en-US" sz="2600" b="1" i="0" u="none" strike="noStrike" kern="1200" cap="none" spc="0" normalizeH="0" baseline="0" noProof="0">
              <a:ln>
                <a:noFill/>
              </a:ln>
              <a:solidFill>
                <a:srgbClr val="FFFF00"/>
              </a:solidFill>
              <a:effectLst/>
              <a:uLnTx/>
              <a:uFillTx/>
              <a:latin typeface="Tahoma" charset="0"/>
              <a:ea typeface="ＭＳ Ｐゴシック" charset="0"/>
              <a:cs typeface="+mn-cs"/>
            </a:endParaRPr>
          </a:p>
        </p:txBody>
      </p:sp>
      <p:sp>
        <p:nvSpPr>
          <p:cNvPr id="65543" name="Rectangle 11"/>
          <p:cNvSpPr>
            <a:spLocks noChangeArrowheads="1"/>
          </p:cNvSpPr>
          <p:nvPr/>
        </p:nvSpPr>
        <p:spPr bwMode="auto">
          <a:xfrm>
            <a:off x="5029200" y="5410200"/>
            <a:ext cx="3994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zh-CN" altLang="en-US" sz="2400" b="1" i="1" u="none" strike="noStrike" kern="1200" cap="none" spc="0" normalizeH="0" baseline="0" noProof="0">
                <a:ln>
                  <a:noFill/>
                </a:ln>
                <a:solidFill>
                  <a:srgbClr val="000000"/>
                </a:solidFill>
                <a:effectLst/>
                <a:uLnTx/>
                <a:uFillTx/>
                <a:latin typeface="Comic Sans MS" charset="0"/>
                <a:ea typeface="SimSun" charset="0"/>
                <a:cs typeface="SimSun" charset="0"/>
              </a:rPr>
              <a:t>魔鬼</a:t>
            </a:r>
            <a:r>
              <a:rPr kumimoji="0" lang="en-US" sz="2400" b="1" i="1"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zh-CN" altLang="en-US" sz="2400" b="1" i="1" u="none" strike="noStrike" kern="1200" cap="none" spc="0" normalizeH="0" baseline="0" noProof="0">
                <a:ln>
                  <a:noFill/>
                </a:ln>
                <a:solidFill>
                  <a:srgbClr val="000000"/>
                </a:solidFill>
                <a:effectLst/>
                <a:uLnTx/>
                <a:uFillTx/>
                <a:latin typeface="Comic Sans MS" charset="0"/>
                <a:ea typeface="SimSun" charset="0"/>
                <a:cs typeface="SimSun" charset="0"/>
              </a:rPr>
              <a:t>他本来是说谎的</a:t>
            </a:r>
            <a:r>
              <a:rPr kumimoji="0" lang="en-US" altLang="zh-CN" sz="2400" b="1" i="1" u="none" strike="noStrike" kern="1200" cap="none" spc="0" normalizeH="0" baseline="0" noProof="0">
                <a:ln>
                  <a:noFill/>
                </a:ln>
                <a:solidFill>
                  <a:srgbClr val="000000"/>
                </a:solidFill>
                <a:effectLst/>
                <a:uLnTx/>
                <a:uFillTx/>
                <a:latin typeface="Comic Sans MS"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000000"/>
                </a:solidFill>
                <a:effectLst/>
                <a:uLnTx/>
                <a:uFillTx/>
                <a:latin typeface="Comic Sans MS" charset="0"/>
                <a:ea typeface="SimSun" charset="0"/>
                <a:cs typeface="SimSun" charset="0"/>
              </a:rPr>
              <a:t>也是说谎之人的父。</a:t>
            </a:r>
            <a:endParaRPr kumimoji="0" lang="en-US" sz="2400" b="1" i="1" u="none" strike="noStrike" kern="1200" cap="none" spc="0" normalizeH="0" baseline="0" noProof="0">
              <a:ln>
                <a:noFill/>
              </a:ln>
              <a:solidFill>
                <a:srgbClr val="000000"/>
              </a:solidFill>
              <a:effectLst/>
              <a:uLnTx/>
              <a:uFillTx/>
              <a:latin typeface="Comic Sans MS"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zh-CN" altLang="en-US" sz="2400" b="1" i="1" u="none" strike="noStrike" kern="1200" cap="none" spc="0" normalizeH="0" baseline="0" noProof="0">
                <a:ln>
                  <a:noFill/>
                </a:ln>
                <a:solidFill>
                  <a:srgbClr val="000000"/>
                </a:solidFill>
                <a:effectLst/>
                <a:uLnTx/>
                <a:uFillTx/>
                <a:latin typeface="Comic Sans MS" charset="0"/>
                <a:ea typeface="SimSun" charset="0"/>
                <a:cs typeface="SimSun" charset="0"/>
              </a:rPr>
              <a:t>约</a:t>
            </a:r>
            <a:r>
              <a:rPr kumimoji="0" lang="en-US" sz="2400" b="1" i="1" u="none" strike="noStrike" kern="1200" cap="none" spc="0" normalizeH="0" baseline="0" noProof="0">
                <a:ln>
                  <a:noFill/>
                </a:ln>
                <a:solidFill>
                  <a:srgbClr val="000000"/>
                </a:solidFill>
                <a:effectLst/>
                <a:uLnTx/>
                <a:uFillTx/>
                <a:latin typeface="Comic Sans MS" charset="0"/>
                <a:ea typeface="ＭＳ Ｐゴシック" charset="0"/>
                <a:cs typeface="+mn-cs"/>
              </a:rPr>
              <a:t>8:44)</a:t>
            </a:r>
          </a:p>
        </p:txBody>
      </p:sp>
    </p:spTree>
    <p:extLst>
      <p:ext uri="{BB962C8B-B14F-4D97-AF65-F5344CB8AC3E}">
        <p14:creationId xmlns:p14="http://schemas.microsoft.com/office/powerpoint/2010/main" val="3935213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Gideon Rescue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Text Box 3"/>
          <p:cNvSpPr txBox="1">
            <a:spLocks noChangeArrowheads="1"/>
          </p:cNvSpPr>
          <p:nvPr/>
        </p:nvSpPr>
        <p:spPr bwMode="auto">
          <a:xfrm>
            <a:off x="236538" y="228600"/>
            <a:ext cx="73834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中部战役</a:t>
            </a:r>
            <a:r>
              <a:rPr kumimoji="0" lang="en-US" sz="3200" b="1" i="0" u="none" strike="noStrike" kern="1200" cap="none" spc="0" normalizeH="0" baseline="0" noProof="0">
                <a:ln>
                  <a:noFill/>
                </a:ln>
                <a:solidFill>
                  <a:srgbClr val="40458C"/>
                </a:solidFill>
                <a:effectLst/>
                <a:uLnTx/>
                <a:uFillTx/>
                <a:latin typeface="Tahoma" charset="0"/>
                <a:ea typeface="ＭＳ Ｐゴシック" charset="0"/>
                <a:cs typeface="+mn-cs"/>
              </a:rPr>
              <a:t> – </a:t>
            </a: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拯救基遍</a:t>
            </a:r>
            <a:endParaRPr kumimoji="0" lang="en-AU" sz="3200" b="1"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560172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descr="Gideon Rescu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763000" cy="590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3"/>
          <p:cNvSpPr txBox="1">
            <a:spLocks noChangeArrowheads="1"/>
          </p:cNvSpPr>
          <p:nvPr/>
        </p:nvSpPr>
        <p:spPr bwMode="auto">
          <a:xfrm>
            <a:off x="236538" y="228600"/>
            <a:ext cx="86026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中部战役</a:t>
            </a:r>
            <a:r>
              <a:rPr kumimoji="0" lang="en-US" sz="3200" b="1" i="0" u="none" strike="noStrike" kern="1200" cap="none" spc="0" normalizeH="0" baseline="0" noProof="0">
                <a:ln>
                  <a:noFill/>
                </a:ln>
                <a:solidFill>
                  <a:srgbClr val="40458C"/>
                </a:solidFill>
                <a:effectLst/>
                <a:uLnTx/>
                <a:uFillTx/>
                <a:latin typeface="Tahoma" charset="0"/>
                <a:ea typeface="ＭＳ Ｐゴシック" charset="0"/>
                <a:cs typeface="+mn-cs"/>
              </a:rPr>
              <a:t> – </a:t>
            </a: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拯救基遍</a:t>
            </a:r>
            <a:endParaRPr kumimoji="0" lang="en-AU" sz="3200" b="1"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2577743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effectLst/>
      </p:bgPr>
    </p:bg>
    <p:spTree>
      <p:nvGrpSpPr>
        <p:cNvPr id="1" name=""/>
        <p:cNvGrpSpPr/>
        <p:nvPr/>
      </p:nvGrpSpPr>
      <p:grpSpPr>
        <a:xfrm>
          <a:off x="0" y="0"/>
          <a:ext cx="0" cy="0"/>
          <a:chOff x="0" y="0"/>
          <a:chExt cx="0" cy="0"/>
        </a:xfrm>
      </p:grpSpPr>
      <p:pic>
        <p:nvPicPr>
          <p:cNvPr id="56322" name="Picture 32" descr="southern campaign"/>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0" y="0"/>
            <a:ext cx="5867400" cy="3581400"/>
          </a:xfrm>
          <a:noFill/>
        </p:spPr>
      </p:pic>
      <p:sp>
        <p:nvSpPr>
          <p:cNvPr id="139298" name="AutoShape 34" descr="Parchment"/>
          <p:cNvSpPr>
            <a:spLocks noChangeArrowheads="1"/>
          </p:cNvSpPr>
          <p:nvPr/>
        </p:nvSpPr>
        <p:spPr bwMode="auto">
          <a:xfrm>
            <a:off x="304800" y="4233863"/>
            <a:ext cx="2133600" cy="2014537"/>
          </a:xfrm>
          <a:prstGeom prst="rightArrowCallout">
            <a:avLst>
              <a:gd name="adj1" fmla="val 25000"/>
              <a:gd name="adj2" fmla="val 25000"/>
              <a:gd name="adj3" fmla="val 17652"/>
              <a:gd name="adj4" fmla="val 66667"/>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以色列</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被欺骗</a:t>
            </a:r>
            <a:endParaRPr kumimoji="0" lang="en-US" sz="2400" b="1" i="0" u="none" strike="noStrike" kern="1200" cap="none" spc="0" normalizeH="0" baseline="0" noProof="0">
              <a:ln>
                <a:noFill/>
              </a:ln>
              <a:solidFill>
                <a:srgbClr val="FF00FF"/>
              </a:solidFill>
              <a:effectLst/>
              <a:uLnTx/>
              <a:uFillTx/>
              <a:latin typeface="Arial"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zh-CN" altLang="en-US" sz="2000" b="1" i="1" u="none" strike="noStrike" kern="1200" cap="none" spc="0" normalizeH="0" baseline="0" noProof="0">
                <a:ln>
                  <a:noFill/>
                </a:ln>
                <a:solidFill>
                  <a:srgbClr val="000000"/>
                </a:solidFill>
                <a:effectLst/>
                <a:uLnTx/>
                <a:uFillTx/>
                <a:latin typeface="Arial Narrow" charset="0"/>
                <a:ea typeface="SimSun" charset="0"/>
                <a:cs typeface="SimSun" charset="0"/>
              </a:rPr>
              <a:t>没有</a:t>
            </a:r>
            <a:endParaRPr kumimoji="0" lang="en-US" altLang="zh-CN" sz="2000" b="1" i="1" u="none" strike="noStrike" kern="1200" cap="none" spc="0" normalizeH="0" baseline="0" noProof="0">
              <a:ln>
                <a:noFill/>
              </a:ln>
              <a:solidFill>
                <a:srgbClr val="000000"/>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000000"/>
                </a:solidFill>
                <a:effectLst/>
                <a:uLnTx/>
                <a:uFillTx/>
                <a:latin typeface="Arial Narrow" charset="0"/>
                <a:ea typeface="SimSun" charset="0"/>
                <a:cs typeface="SimSun" charset="0"/>
              </a:rPr>
              <a:t>询问神</a:t>
            </a: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mn-cs"/>
              </a:rPr>
              <a:t>)</a:t>
            </a:r>
          </a:p>
        </p:txBody>
      </p:sp>
      <p:sp>
        <p:nvSpPr>
          <p:cNvPr id="139300" name="AutoShape 36" descr="Parchment"/>
          <p:cNvSpPr>
            <a:spLocks noChangeArrowheads="1"/>
          </p:cNvSpPr>
          <p:nvPr/>
        </p:nvSpPr>
        <p:spPr bwMode="auto">
          <a:xfrm>
            <a:off x="4572000" y="4267200"/>
            <a:ext cx="1905000" cy="2133600"/>
          </a:xfrm>
          <a:prstGeom prst="rightArrowCallout">
            <a:avLst>
              <a:gd name="adj1" fmla="val 28000"/>
              <a:gd name="adj2" fmla="val 28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战胜</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rPr>
              <a:t>5</a:t>
            </a: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位</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亚摩利王</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p:txBody>
      </p:sp>
      <p:sp>
        <p:nvSpPr>
          <p:cNvPr id="139301" name="AutoShape 37"/>
          <p:cNvSpPr>
            <a:spLocks noChangeArrowheads="1"/>
          </p:cNvSpPr>
          <p:nvPr/>
        </p:nvSpPr>
        <p:spPr bwMode="auto">
          <a:xfrm>
            <a:off x="6629400" y="4343400"/>
            <a:ext cx="2286000" cy="1905000"/>
          </a:xfrm>
          <a:prstGeom prst="roundRect">
            <a:avLst>
              <a:gd name="adj" fmla="val 16667"/>
            </a:avLst>
          </a:prstGeom>
          <a:solidFill>
            <a:srgbClr val="FF0000"/>
          </a:solidFill>
          <a:ln w="9525">
            <a:round/>
            <a:headEnd/>
            <a:tailEnd/>
          </a:ln>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Arial" charset="0"/>
                <a:ea typeface="SimSun" charset="0"/>
                <a:cs typeface="SimSun" charset="0"/>
              </a:rPr>
              <a:t>南部城市被征服</a:t>
            </a:r>
            <a:endPar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mn-cs"/>
            </a:endParaRPr>
          </a:p>
        </p:txBody>
      </p:sp>
      <p:sp>
        <p:nvSpPr>
          <p:cNvPr id="139302" name="AutoShape 38" descr="Parchment"/>
          <p:cNvSpPr>
            <a:spLocks noChangeArrowheads="1"/>
          </p:cNvSpPr>
          <p:nvPr/>
        </p:nvSpPr>
        <p:spPr bwMode="auto">
          <a:xfrm>
            <a:off x="2438400" y="4267200"/>
            <a:ext cx="2057400" cy="2057400"/>
          </a:xfrm>
          <a:prstGeom prst="rightArrowCallout">
            <a:avLst>
              <a:gd name="adj1" fmla="val 25000"/>
              <a:gd name="adj2" fmla="val 25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对抗</a:t>
            </a:r>
            <a:r>
              <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rPr>
              <a:t>5</a:t>
            </a: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位</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亚摩利王</a:t>
            </a:r>
            <a:endParaRPr kumimoji="0" lang="en-US" altLang="zh-CN" sz="2400" b="1" i="0" u="none" strike="noStrike" kern="1200" cap="none" spc="0" normalizeH="0" baseline="0" noProof="0">
              <a:ln>
                <a:noFill/>
              </a:ln>
              <a:solidFill>
                <a:srgbClr val="FF00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00FF"/>
                </a:solidFill>
                <a:effectLst/>
                <a:uLnTx/>
                <a:uFillTx/>
                <a:latin typeface="Arial" charset="0"/>
                <a:ea typeface="SimSun" charset="0"/>
                <a:cs typeface="SimSun" charset="0"/>
              </a:rPr>
              <a:t>的战争</a:t>
            </a:r>
            <a:endParaRPr kumimoji="0" lang="en-US" sz="2400" b="1" i="0" u="none" strike="noStrike" kern="1200" cap="none" spc="0" normalizeH="0" baseline="0" noProof="0">
              <a:ln>
                <a:noFill/>
              </a:ln>
              <a:solidFill>
                <a:srgbClr val="FF00FF"/>
              </a:solidFill>
              <a:effectLst/>
              <a:uLnTx/>
              <a:uFillTx/>
              <a:latin typeface="Arial" charset="0"/>
              <a:ea typeface="ＭＳ Ｐゴシック" charset="0"/>
              <a:cs typeface="+mn-cs"/>
            </a:endParaRPr>
          </a:p>
        </p:txBody>
      </p:sp>
      <p:pic>
        <p:nvPicPr>
          <p:cNvPr id="139309" name="Picture 45" descr="execution of 5 amorite k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8" name="Text Box 30"/>
          <p:cNvSpPr txBox="1">
            <a:spLocks noChangeArrowheads="1"/>
          </p:cNvSpPr>
          <p:nvPr/>
        </p:nvSpPr>
        <p:spPr bwMode="auto">
          <a:xfrm rot="-2291091">
            <a:off x="6319838" y="1201738"/>
            <a:ext cx="614362" cy="2660650"/>
          </a:xfrm>
          <a:prstGeom prst="rect">
            <a:avLst/>
          </a:prstGeom>
          <a:solidFill>
            <a:srgbClr val="00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CC"/>
                </a:solidFill>
                <a:effectLst/>
                <a:uLnTx/>
                <a:uFillTx/>
                <a:latin typeface="Comic Sans MS" charset="0"/>
                <a:ea typeface="SimSun" charset="0"/>
                <a:cs typeface="SimSun" charset="0"/>
              </a:rPr>
              <a:t>南部战役</a:t>
            </a:r>
            <a:endParaRPr kumimoji="0" lang="en-US" sz="2800" b="1" i="0" u="none" strike="noStrike" kern="1200" cap="none" spc="0" normalizeH="0" baseline="0" noProof="0">
              <a:ln>
                <a:noFill/>
              </a:ln>
              <a:solidFill>
                <a:srgbClr val="0000CC"/>
              </a:solidFill>
              <a:effectLst/>
              <a:uLnTx/>
              <a:uFillTx/>
              <a:latin typeface="Comic Sans MS" charset="0"/>
              <a:ea typeface="ＭＳ Ｐゴシック" charset="0"/>
              <a:cs typeface="+mn-cs"/>
            </a:endParaRPr>
          </a:p>
        </p:txBody>
      </p:sp>
      <p:sp>
        <p:nvSpPr>
          <p:cNvPr id="56329" name="Text Box 46"/>
          <p:cNvSpPr txBox="1">
            <a:spLocks noChangeArrowheads="1"/>
          </p:cNvSpPr>
          <p:nvPr/>
        </p:nvSpPr>
        <p:spPr bwMode="auto">
          <a:xfrm>
            <a:off x="2586038" y="6324600"/>
            <a:ext cx="27463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Comic Sans MS" charset="0"/>
                <a:ea typeface="ＭＳ Ｐゴシック" charset="0"/>
                <a:cs typeface="+mn-cs"/>
              </a:rPr>
              <a:t> </a:t>
            </a:r>
          </a:p>
        </p:txBody>
      </p:sp>
      <p:sp>
        <p:nvSpPr>
          <p:cNvPr id="139312" name="AutoShape 48">
            <a:hlinkClick r:id="" action="ppaction://hlinkshowjump?jump=nextslide" highlightClick="1"/>
          </p:cNvPr>
          <p:cNvSpPr>
            <a:spLocks noChangeArrowheads="1"/>
          </p:cNvSpPr>
          <p:nvPr/>
        </p:nvSpPr>
        <p:spPr bwMode="auto">
          <a:xfrm>
            <a:off x="3124200" y="6324600"/>
            <a:ext cx="4648200" cy="5334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Comic Sans MS" charset="0"/>
                <a:ea typeface="SimSun" charset="0"/>
                <a:cs typeface="SimSun" charset="0"/>
              </a:rPr>
              <a:t>书 </a:t>
            </a: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cs typeface="+mn-cs"/>
              </a:rPr>
              <a:t>10 </a:t>
            </a:r>
          </a:p>
        </p:txBody>
      </p:sp>
      <p:sp>
        <p:nvSpPr>
          <p:cNvPr id="139313" name="AutoShape 49">
            <a:hlinkClick r:id="" action="ppaction://noaction" highlightClick="1"/>
          </p:cNvPr>
          <p:cNvSpPr>
            <a:spLocks noChangeArrowheads="1"/>
          </p:cNvSpPr>
          <p:nvPr/>
        </p:nvSpPr>
        <p:spPr bwMode="auto">
          <a:xfrm>
            <a:off x="304800" y="624840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Comic Sans MS" charset="0"/>
                <a:ea typeface="SimSun" charset="0"/>
                <a:cs typeface="SimSun" charset="0"/>
              </a:rPr>
              <a:t>书</a:t>
            </a: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cs typeface="+mn-cs"/>
              </a:rPr>
              <a:t> 9</a:t>
            </a:r>
          </a:p>
        </p:txBody>
      </p:sp>
      <p:sp>
        <p:nvSpPr>
          <p:cNvPr id="56332" name="Text Box 51"/>
          <p:cNvSpPr txBox="1">
            <a:spLocks noChangeArrowheads="1"/>
          </p:cNvSpPr>
          <p:nvPr/>
        </p:nvSpPr>
        <p:spPr bwMode="auto">
          <a:xfrm>
            <a:off x="-92075" y="3200400"/>
            <a:ext cx="62547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56333" name="Text Box 52"/>
          <p:cNvSpPr txBox="1">
            <a:spLocks noChangeArrowheads="1"/>
          </p:cNvSpPr>
          <p:nvPr/>
        </p:nvSpPr>
        <p:spPr bwMode="auto">
          <a:xfrm>
            <a:off x="685800" y="3473450"/>
            <a:ext cx="2725738" cy="33813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1" u="none" strike="noStrike" kern="1200" cap="none" spc="0" normalizeH="0" baseline="0" noProof="0">
                <a:ln>
                  <a:noFill/>
                </a:ln>
                <a:solidFill>
                  <a:srgbClr val="000000"/>
                </a:solidFill>
                <a:effectLst/>
                <a:uLnTx/>
                <a:uFillTx/>
                <a:latin typeface="Comic Sans MS" charset="0"/>
                <a:ea typeface="SimSun" charset="0"/>
                <a:cs typeface="SimSun" charset="0"/>
              </a:rPr>
              <a:t>穆迪</a:t>
            </a:r>
            <a:r>
              <a:rPr kumimoji="0" lang="en-US" sz="1600" b="0" i="1"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zh-CN" altLang="en-US" sz="1600" b="0" i="1" u="none" strike="noStrike" kern="1200" cap="none" spc="0" normalizeH="0" baseline="0" noProof="0">
                <a:ln>
                  <a:noFill/>
                </a:ln>
                <a:solidFill>
                  <a:srgbClr val="000000"/>
                </a:solidFill>
                <a:effectLst/>
                <a:uLnTx/>
                <a:uFillTx/>
                <a:latin typeface="Comic Sans MS" charset="0"/>
                <a:ea typeface="SimSun" charset="0"/>
                <a:cs typeface="SimSun" charset="0"/>
              </a:rPr>
              <a:t>圣经地图</a:t>
            </a:r>
            <a:r>
              <a:rPr kumimoji="0" lang="en-US" sz="1600" b="0" i="1" u="none" strike="noStrike" kern="1200" cap="none" spc="0" normalizeH="0" baseline="0" noProof="0">
                <a:ln>
                  <a:noFill/>
                </a:ln>
                <a:solidFill>
                  <a:srgbClr val="000000"/>
                </a:solidFill>
                <a:effectLst/>
                <a:uLnTx/>
                <a:uFillTx/>
                <a:latin typeface="Comic Sans MS" charset="0"/>
                <a:ea typeface="ＭＳ Ｐゴシック" charset="0"/>
                <a:cs typeface="+mn-cs"/>
              </a:rPr>
              <a:t>, </a:t>
            </a:r>
            <a:r>
              <a:rPr kumimoji="0" lang="zh-CN" altLang="en-US" sz="1600" b="0" i="1" u="none" strike="noStrike" kern="1200" cap="none" spc="0" normalizeH="0" baseline="0" noProof="0">
                <a:ln>
                  <a:noFill/>
                </a:ln>
                <a:solidFill>
                  <a:srgbClr val="000000"/>
                </a:solidFill>
                <a:effectLst/>
                <a:uLnTx/>
                <a:uFillTx/>
                <a:latin typeface="Comic Sans MS" charset="0"/>
                <a:ea typeface="SimSun" charset="0"/>
                <a:cs typeface="SimSun" charset="0"/>
              </a:rPr>
              <a:t>别特则尔</a:t>
            </a:r>
            <a:r>
              <a:rPr kumimoji="0" lang="en-US" sz="1600" b="0" i="1" u="none" strike="noStrike" kern="1200" cap="none" spc="0" normalizeH="0" baseline="0" noProof="0">
                <a:ln>
                  <a:noFill/>
                </a:ln>
                <a:solidFill>
                  <a:srgbClr val="000000"/>
                </a:solidFill>
                <a:effectLst/>
                <a:uLnTx/>
                <a:uFillTx/>
                <a:latin typeface="Comic Sans MS" charset="0"/>
                <a:ea typeface="ＭＳ Ｐゴシック" charset="0"/>
                <a:cs typeface="+mn-cs"/>
              </a:rPr>
              <a:t> 97</a:t>
            </a:r>
          </a:p>
        </p:txBody>
      </p:sp>
    </p:spTree>
    <p:extLst>
      <p:ext uri="{BB962C8B-B14F-4D97-AF65-F5344CB8AC3E}">
        <p14:creationId xmlns:p14="http://schemas.microsoft.com/office/powerpoint/2010/main" val="288054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9313"/>
                                        </p:tgtEl>
                                        <p:attrNameLst>
                                          <p:attrName>style.visibility</p:attrName>
                                        </p:attrNameLst>
                                      </p:cBhvr>
                                      <p:to>
                                        <p:strVal val="visible"/>
                                      </p:to>
                                    </p:set>
                                    <p:anim calcmode="discrete" valueType="clr">
                                      <p:cBhvr override="childStyle">
                                        <p:cTn id="7" dur="80"/>
                                        <p:tgtEl>
                                          <p:spTgt spid="1393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9313"/>
                                        </p:tgtEl>
                                        <p:attrNameLst>
                                          <p:attrName>fillcolor</p:attrName>
                                        </p:attrNameLst>
                                      </p:cBhvr>
                                      <p:tavLst>
                                        <p:tav tm="0">
                                          <p:val>
                                            <p:clrVal>
                                              <a:schemeClr val="accent2"/>
                                            </p:clrVal>
                                          </p:val>
                                        </p:tav>
                                        <p:tav tm="50000">
                                          <p:val>
                                            <p:clrVal>
                                              <a:schemeClr val="hlink"/>
                                            </p:clrVal>
                                          </p:val>
                                        </p:tav>
                                      </p:tavLst>
                                    </p:anim>
                                    <p:set>
                                      <p:cBhvr>
                                        <p:cTn id="9" dur="80"/>
                                        <p:tgtEl>
                                          <p:spTgt spid="13931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9298"/>
                                        </p:tgtEl>
                                        <p:attrNameLst>
                                          <p:attrName>style.visibility</p:attrName>
                                        </p:attrNameLst>
                                      </p:cBhvr>
                                      <p:to>
                                        <p:strVal val="visible"/>
                                      </p:to>
                                    </p:set>
                                    <p:anim calcmode="discrete" valueType="clr">
                                      <p:cBhvr override="childStyle">
                                        <p:cTn id="14" dur="80"/>
                                        <p:tgtEl>
                                          <p:spTgt spid="13929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9298"/>
                                        </p:tgtEl>
                                        <p:attrNameLst>
                                          <p:attrName>fillcolor</p:attrName>
                                        </p:attrNameLst>
                                      </p:cBhvr>
                                      <p:tavLst>
                                        <p:tav tm="0">
                                          <p:val>
                                            <p:clrVal>
                                              <a:schemeClr val="accent2"/>
                                            </p:clrVal>
                                          </p:val>
                                        </p:tav>
                                        <p:tav tm="50000">
                                          <p:val>
                                            <p:clrVal>
                                              <a:schemeClr val="hlink"/>
                                            </p:clrVal>
                                          </p:val>
                                        </p:tav>
                                      </p:tavLst>
                                    </p:anim>
                                    <p:set>
                                      <p:cBhvr>
                                        <p:cTn id="16" dur="80"/>
                                        <p:tgtEl>
                                          <p:spTgt spid="13929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39312"/>
                                        </p:tgtEl>
                                        <p:attrNameLst>
                                          <p:attrName>style.visibility</p:attrName>
                                        </p:attrNameLst>
                                      </p:cBhvr>
                                      <p:to>
                                        <p:strVal val="visible"/>
                                      </p:to>
                                    </p:set>
                                    <p:anim calcmode="lin" valueType="num">
                                      <p:cBhvr>
                                        <p:cTn id="21" dur="500" fill="hold"/>
                                        <p:tgtEl>
                                          <p:spTgt spid="139312"/>
                                        </p:tgtEl>
                                        <p:attrNameLst>
                                          <p:attrName>ppt_w</p:attrName>
                                        </p:attrNameLst>
                                      </p:cBhvr>
                                      <p:tavLst>
                                        <p:tav tm="0">
                                          <p:val>
                                            <p:fltVal val="0"/>
                                          </p:val>
                                        </p:tav>
                                        <p:tav tm="100000">
                                          <p:val>
                                            <p:strVal val="#ppt_w"/>
                                          </p:val>
                                        </p:tav>
                                      </p:tavLst>
                                    </p:anim>
                                    <p:anim calcmode="lin" valueType="num">
                                      <p:cBhvr>
                                        <p:cTn id="22" dur="500" fill="hold"/>
                                        <p:tgtEl>
                                          <p:spTgt spid="13931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139302"/>
                                        </p:tgtEl>
                                        <p:attrNameLst>
                                          <p:attrName>style.visibility</p:attrName>
                                        </p:attrNameLst>
                                      </p:cBhvr>
                                      <p:to>
                                        <p:strVal val="visible"/>
                                      </p:to>
                                    </p:set>
                                    <p:animEffect transition="in" filter="fade">
                                      <p:cBhvr>
                                        <p:cTn id="27" dur="100"/>
                                        <p:tgtEl>
                                          <p:spTgt spid="139302"/>
                                        </p:tgtEl>
                                      </p:cBhvr>
                                    </p:animEffect>
                                    <p:anim calcmode="lin" valueType="num">
                                      <p:cBhvr>
                                        <p:cTn id="28" dur="400" fill="hold"/>
                                        <p:tgtEl>
                                          <p:spTgt spid="139302"/>
                                        </p:tgtEl>
                                        <p:attrNameLst>
                                          <p:attrName>ppt_x</p:attrName>
                                        </p:attrNameLst>
                                      </p:cBhvr>
                                      <p:tavLst>
                                        <p:tav tm="0">
                                          <p:val>
                                            <p:strVal val="#ppt_x"/>
                                          </p:val>
                                        </p:tav>
                                        <p:tav tm="100000">
                                          <p:val>
                                            <p:strVal val="#ppt_x"/>
                                          </p:val>
                                        </p:tav>
                                      </p:tavLst>
                                    </p:anim>
                                    <p:anim calcmode="lin" valueType="num">
                                      <p:cBhvr>
                                        <p:cTn id="29" dur="400" fill="hold"/>
                                        <p:tgtEl>
                                          <p:spTgt spid="13930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39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39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139300"/>
                                        </p:tgtEl>
                                        <p:attrNameLst>
                                          <p:attrName>style.visibility</p:attrName>
                                        </p:attrNameLst>
                                      </p:cBhvr>
                                      <p:to>
                                        <p:strVal val="visible"/>
                                      </p:to>
                                    </p:set>
                                    <p:animEffect transition="in" filter="fade">
                                      <p:cBhvr>
                                        <p:cTn id="36" dur="2000"/>
                                        <p:tgtEl>
                                          <p:spTgt spid="139300"/>
                                        </p:tgtEl>
                                      </p:cBhvr>
                                    </p:animEffect>
                                    <p:anim calcmode="lin" valueType="num">
                                      <p:cBhvr>
                                        <p:cTn id="37" dur="2000" fill="hold"/>
                                        <p:tgtEl>
                                          <p:spTgt spid="139300"/>
                                        </p:tgtEl>
                                        <p:attrNameLst>
                                          <p:attrName>style.rotation</p:attrName>
                                        </p:attrNameLst>
                                      </p:cBhvr>
                                      <p:tavLst>
                                        <p:tav tm="0">
                                          <p:val>
                                            <p:fltVal val="720"/>
                                          </p:val>
                                        </p:tav>
                                        <p:tav tm="100000">
                                          <p:val>
                                            <p:fltVal val="0"/>
                                          </p:val>
                                        </p:tav>
                                      </p:tavLst>
                                    </p:anim>
                                    <p:anim calcmode="lin" valueType="num">
                                      <p:cBhvr>
                                        <p:cTn id="38" dur="2000" fill="hold"/>
                                        <p:tgtEl>
                                          <p:spTgt spid="139300"/>
                                        </p:tgtEl>
                                        <p:attrNameLst>
                                          <p:attrName>ppt_h</p:attrName>
                                        </p:attrNameLst>
                                      </p:cBhvr>
                                      <p:tavLst>
                                        <p:tav tm="0">
                                          <p:val>
                                            <p:fltVal val="0"/>
                                          </p:val>
                                        </p:tav>
                                        <p:tav tm="100000">
                                          <p:val>
                                            <p:strVal val="#ppt_h"/>
                                          </p:val>
                                        </p:tav>
                                      </p:tavLst>
                                    </p:anim>
                                    <p:anim calcmode="lin" valueType="num">
                                      <p:cBhvr>
                                        <p:cTn id="39" dur="2000" fill="hold"/>
                                        <p:tgtEl>
                                          <p:spTgt spid="139300"/>
                                        </p:tgtEl>
                                        <p:attrNameLst>
                                          <p:attrName>ppt_w</p:attrName>
                                        </p:attrNameLst>
                                      </p:cBhvr>
                                      <p:tavLst>
                                        <p:tav tm="0">
                                          <p:val>
                                            <p:fltVal val="0"/>
                                          </p:val>
                                        </p:tav>
                                        <p:tav tm="100000">
                                          <p:val>
                                            <p:strVal val="#ppt_w"/>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39309"/>
                                        </p:tgtEl>
                                        <p:attrNameLst>
                                          <p:attrName>style.visibility</p:attrName>
                                        </p:attrNameLst>
                                      </p:cBhvr>
                                      <p:to>
                                        <p:strVal val="visible"/>
                                      </p:to>
                                    </p:set>
                                    <p:anim calcmode="lin" valueType="num">
                                      <p:cBhvr additive="base">
                                        <p:cTn id="44" dur="500" fill="hold"/>
                                        <p:tgtEl>
                                          <p:spTgt spid="139309"/>
                                        </p:tgtEl>
                                        <p:attrNameLst>
                                          <p:attrName>ppt_x</p:attrName>
                                        </p:attrNameLst>
                                      </p:cBhvr>
                                      <p:tavLst>
                                        <p:tav tm="0">
                                          <p:val>
                                            <p:strVal val="1+#ppt_w/2"/>
                                          </p:val>
                                        </p:tav>
                                        <p:tav tm="100000">
                                          <p:val>
                                            <p:strVal val="#ppt_x"/>
                                          </p:val>
                                        </p:tav>
                                      </p:tavLst>
                                    </p:anim>
                                    <p:anim calcmode="lin" valueType="num">
                                      <p:cBhvr additive="base">
                                        <p:cTn id="45" dur="500" fill="hold"/>
                                        <p:tgtEl>
                                          <p:spTgt spid="1393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139301"/>
                                        </p:tgtEl>
                                        <p:attrNameLst>
                                          <p:attrName>style.visibility</p:attrName>
                                        </p:attrNameLst>
                                      </p:cBhvr>
                                      <p:to>
                                        <p:strVal val="visible"/>
                                      </p:to>
                                    </p:set>
                                    <p:animEffect transition="in" filter="fade">
                                      <p:cBhvr>
                                        <p:cTn id="50" dur="800" decel="100000"/>
                                        <p:tgtEl>
                                          <p:spTgt spid="139301"/>
                                        </p:tgtEl>
                                      </p:cBhvr>
                                    </p:animEffect>
                                    <p:anim calcmode="lin" valueType="num">
                                      <p:cBhvr>
                                        <p:cTn id="51" dur="800" decel="100000" fill="hold"/>
                                        <p:tgtEl>
                                          <p:spTgt spid="139301"/>
                                        </p:tgtEl>
                                        <p:attrNameLst>
                                          <p:attrName>style.rotation</p:attrName>
                                        </p:attrNameLst>
                                      </p:cBhvr>
                                      <p:tavLst>
                                        <p:tav tm="0">
                                          <p:val>
                                            <p:fltVal val="-90"/>
                                          </p:val>
                                        </p:tav>
                                        <p:tav tm="100000">
                                          <p:val>
                                            <p:fltVal val="0"/>
                                          </p:val>
                                        </p:tav>
                                      </p:tavLst>
                                    </p:anim>
                                    <p:anim calcmode="lin" valueType="num">
                                      <p:cBhvr>
                                        <p:cTn id="52" dur="800" decel="100000" fill="hold"/>
                                        <p:tgtEl>
                                          <p:spTgt spid="139301"/>
                                        </p:tgtEl>
                                        <p:attrNameLst>
                                          <p:attrName>ppt_x</p:attrName>
                                        </p:attrNameLst>
                                      </p:cBhvr>
                                      <p:tavLst>
                                        <p:tav tm="0">
                                          <p:val>
                                            <p:strVal val="#ppt_x+0.4"/>
                                          </p:val>
                                        </p:tav>
                                        <p:tav tm="100000">
                                          <p:val>
                                            <p:strVal val="#ppt_x-0.05"/>
                                          </p:val>
                                        </p:tav>
                                      </p:tavLst>
                                    </p:anim>
                                    <p:anim calcmode="lin" valueType="num">
                                      <p:cBhvr>
                                        <p:cTn id="53" dur="800" decel="100000" fill="hold"/>
                                        <p:tgtEl>
                                          <p:spTgt spid="139301"/>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39301"/>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393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8" grpId="0" animBg="1"/>
      <p:bldP spid="139300" grpId="0" animBg="1"/>
      <p:bldP spid="139301" grpId="0" animBg="1"/>
      <p:bldP spid="139302" grpId="0" animBg="1"/>
      <p:bldP spid="139312" grpId="0" animBg="1"/>
      <p:bldP spid="1393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019002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sunset"/>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57347" name="Text Box 12"/>
          <p:cNvSpPr txBox="1">
            <a:spLocks noChangeArrowheads="1"/>
          </p:cNvSpPr>
          <p:nvPr/>
        </p:nvSpPr>
        <p:spPr bwMode="auto">
          <a:xfrm>
            <a:off x="0" y="3317875"/>
            <a:ext cx="9320213"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于 是 日 头 停 留 ，月 亮 止 住 ，直 等 国 民 向 </a:t>
            </a:r>
            <a:endParaRPr kumimoji="0" lang="en-US" altLang="zh-CN" sz="2800" b="1" i="0" u="none" strike="noStrike" kern="1200" cap="none" spc="0" normalizeH="0" baseline="0" noProof="0">
              <a:ln>
                <a:noFill/>
              </a:ln>
              <a:solidFill>
                <a:srgbClr val="D9FFF8"/>
              </a:solidFill>
              <a:effectLst/>
              <a:uLnTx/>
              <a:uFillTx/>
              <a:latin typeface="Comic Sans MS"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敌 人 报 仇 。 这 事 岂 不 是 写 在 雅 煞 珥 书上 </a:t>
            </a:r>
            <a:endParaRPr kumimoji="0" lang="en-US" altLang="zh-CN" sz="2800" b="1" i="0" u="none" strike="noStrike" kern="1200" cap="none" spc="0" normalizeH="0" baseline="0" noProof="0">
              <a:ln>
                <a:noFill/>
              </a:ln>
              <a:solidFill>
                <a:srgbClr val="D9FFF8"/>
              </a:solidFill>
              <a:effectLst/>
              <a:uLnTx/>
              <a:uFillTx/>
              <a:latin typeface="Comic Sans MS"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吗 ？ 日 头 在 天 当 中 停 住 ， 不 急 速 下 落 ， </a:t>
            </a:r>
            <a:endParaRPr kumimoji="0" lang="en-US" altLang="zh-CN" sz="2800" b="1" i="0" u="none" strike="noStrike" kern="1200" cap="none" spc="0" normalizeH="0" baseline="0" noProof="0">
              <a:ln>
                <a:noFill/>
              </a:ln>
              <a:solidFill>
                <a:srgbClr val="D9FFF8"/>
              </a:solidFill>
              <a:effectLst/>
              <a:uLnTx/>
              <a:uFillTx/>
              <a:latin typeface="Comic Sans MS"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约 有 一 日之 久 。 在 这 日 以 前 ， 这 日 以 后 ，</a:t>
            </a:r>
            <a:endParaRPr kumimoji="0" lang="en-US" altLang="zh-CN" sz="2800" b="1" i="0" u="none" strike="noStrike" kern="1200" cap="none" spc="0" normalizeH="0" baseline="0" noProof="0">
              <a:ln>
                <a:noFill/>
              </a:ln>
              <a:solidFill>
                <a:srgbClr val="D9FFF8"/>
              </a:solidFill>
              <a:effectLst/>
              <a:uLnTx/>
              <a:uFillTx/>
              <a:latin typeface="Comic Sans MS"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耶 和 华听 人 的 祷 告 ， 没 有 像 这 日 的 ， 是 </a:t>
            </a:r>
            <a:endParaRPr kumimoji="0" lang="en-US" altLang="zh-CN" sz="2800" b="1" i="0" u="none" strike="noStrike" kern="1200" cap="none" spc="0" normalizeH="0" baseline="0" noProof="0">
              <a:ln>
                <a:noFill/>
              </a:ln>
              <a:solidFill>
                <a:srgbClr val="D9FFF8"/>
              </a:solidFill>
              <a:effectLst/>
              <a:uLnTx/>
              <a:uFillTx/>
              <a:latin typeface="Comic Sans MS"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D9FFF8"/>
                </a:solidFill>
                <a:effectLst/>
                <a:uLnTx/>
                <a:uFillTx/>
                <a:latin typeface="Comic Sans MS" charset="0"/>
                <a:ea typeface="SimSun" charset="0"/>
                <a:cs typeface="SimSun" charset="0"/>
              </a:rPr>
              <a:t>因 耶 和 华为 以 色 列 争 战 。</a:t>
            </a:r>
            <a:endParaRPr kumimoji="0" lang="en-US" sz="2800" b="1" i="0" u="none" strike="noStrike" kern="1200" cap="none" spc="0" normalizeH="0" baseline="0" noProof="0">
              <a:ln>
                <a:noFill/>
              </a:ln>
              <a:solidFill>
                <a:srgbClr val="D9FFF8"/>
              </a:solidFill>
              <a:effectLst/>
              <a:uLnTx/>
              <a:uFillTx/>
              <a:latin typeface="Century Gothic"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charset="0"/>
                <a:ea typeface="ＭＳ Ｐゴシック" charset="0"/>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charset="0"/>
                <a:ea typeface="ＭＳ Ｐゴシック" charset="0"/>
                <a:cs typeface="+mn-cs"/>
              </a:rPr>
              <a:t>				</a:t>
            </a:r>
            <a:r>
              <a:rPr kumimoji="0" lang="zh-CN" altLang="en-US" sz="2800" b="1" i="0" u="none" strike="noStrike" kern="1200" cap="none" spc="0" normalizeH="0" baseline="0" noProof="0">
                <a:ln>
                  <a:noFill/>
                </a:ln>
                <a:solidFill>
                  <a:srgbClr val="FFFFFF"/>
                </a:solidFill>
                <a:effectLst/>
                <a:uLnTx/>
                <a:uFillTx/>
                <a:latin typeface="Century Gothic" charset="0"/>
                <a:ea typeface="SimSun" charset="0"/>
                <a:cs typeface="SimSun" charset="0"/>
              </a:rPr>
              <a:t>书</a:t>
            </a:r>
            <a:r>
              <a:rPr kumimoji="0" lang="en-US" sz="2800" b="1" i="0" u="none" strike="noStrike" kern="1200" cap="none" spc="0" normalizeH="0" baseline="0" noProof="0">
                <a:ln>
                  <a:noFill/>
                </a:ln>
                <a:solidFill>
                  <a:srgbClr val="FFFFFF"/>
                </a:solidFill>
                <a:effectLst/>
                <a:uLnTx/>
                <a:uFillTx/>
                <a:latin typeface="Century Gothic" charset="0"/>
                <a:ea typeface="ＭＳ Ｐゴシック" charset="0"/>
                <a:cs typeface="+mn-cs"/>
              </a:rPr>
              <a:t> 10 :13-14 </a:t>
            </a:r>
          </a:p>
        </p:txBody>
      </p:sp>
      <p:sp>
        <p:nvSpPr>
          <p:cNvPr id="57348" name="AutoShape 13">
            <a:hlinkClick r:id="" action="ppaction://hlinkshowjump?jump=previousslide" highlightClick="1"/>
          </p:cNvPr>
          <p:cNvSpPr>
            <a:spLocks noChangeArrowheads="1"/>
          </p:cNvSpPr>
          <p:nvPr/>
        </p:nvSpPr>
        <p:spPr bwMode="auto">
          <a:xfrm>
            <a:off x="0" y="6096000"/>
            <a:ext cx="838200" cy="762000"/>
          </a:xfrm>
          <a:prstGeom prst="actionButtonBackPrevious">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1426449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Joshua Campaig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5791200"/>
            <a:ext cx="9082088"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0" y="-533400"/>
            <a:ext cx="9448800" cy="2209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0458C"/>
              </a:solidFill>
              <a:effectLst/>
              <a:uLnTx/>
              <a:uFillTx/>
              <a:latin typeface="Comic Sans MS" charset="0"/>
              <a:ea typeface="ＭＳ Ｐゴシック" charset="0"/>
              <a:cs typeface="+mn-cs"/>
            </a:endParaRPr>
          </a:p>
        </p:txBody>
      </p:sp>
      <p:sp>
        <p:nvSpPr>
          <p:cNvPr id="60420" name="Text Box 4"/>
          <p:cNvSpPr txBox="1">
            <a:spLocks noChangeArrowheads="1"/>
          </p:cNvSpPr>
          <p:nvPr/>
        </p:nvSpPr>
        <p:spPr bwMode="auto">
          <a:xfrm>
            <a:off x="236538" y="228600"/>
            <a:ext cx="18325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40458C"/>
                </a:solidFill>
                <a:effectLst/>
                <a:uLnTx/>
                <a:uFillTx/>
                <a:latin typeface="Tahoma" charset="0"/>
                <a:ea typeface="SimSun" charset="0"/>
                <a:cs typeface="SimSun" charset="0"/>
              </a:rPr>
              <a:t>南部战役</a:t>
            </a:r>
            <a:endParaRPr kumimoji="0" lang="en-AU" sz="3200" b="1" i="0" u="none" strike="noStrike" kern="1200" cap="none" spc="0" normalizeH="0" baseline="0" noProof="0" dirty="0">
              <a:ln>
                <a:noFill/>
              </a:ln>
              <a:solidFill>
                <a:srgbClr val="40458C"/>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4002254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866816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descr="Joshua Campaig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13" y="0"/>
            <a:ext cx="9082087"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0" y="-533400"/>
            <a:ext cx="94488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0458C"/>
              </a:solidFill>
              <a:effectLst/>
              <a:uLnTx/>
              <a:uFillTx/>
              <a:latin typeface="Comic Sans MS" charset="0"/>
              <a:ea typeface="ＭＳ Ｐゴシック" charset="0"/>
              <a:cs typeface="+mn-cs"/>
            </a:endParaRPr>
          </a:p>
        </p:txBody>
      </p:sp>
      <p:sp>
        <p:nvSpPr>
          <p:cNvPr id="62468" name="Text Box 4"/>
          <p:cNvSpPr txBox="1">
            <a:spLocks noChangeArrowheads="1"/>
          </p:cNvSpPr>
          <p:nvPr/>
        </p:nvSpPr>
        <p:spPr bwMode="auto">
          <a:xfrm>
            <a:off x="236538" y="228600"/>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40458C"/>
                </a:solidFill>
                <a:effectLst/>
                <a:uLnTx/>
                <a:uFillTx/>
                <a:latin typeface="Tahoma" charset="0"/>
                <a:ea typeface="SimSun" charset="0"/>
                <a:cs typeface="SimSun" charset="0"/>
              </a:rPr>
              <a:t>北部战役</a:t>
            </a:r>
            <a:endParaRPr kumimoji="0" lang="en-AU" sz="3200" b="1" i="0" u="none" strike="noStrike" kern="1200" cap="none" spc="0" normalizeH="0" baseline="0" noProof="0">
              <a:ln>
                <a:noFill/>
              </a:ln>
              <a:solidFill>
                <a:srgbClr val="40458C"/>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3623863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48200" y="0"/>
            <a:ext cx="4495800" cy="6858000"/>
            <a:chOff x="2928" y="-838"/>
            <a:chExt cx="2832" cy="4032"/>
          </a:xfrm>
        </p:grpSpPr>
        <p:sp>
          <p:nvSpPr>
            <p:cNvPr id="63495" name="AutoShape 3"/>
            <p:cNvSpPr>
              <a:spLocks noChangeArrowheads="1"/>
            </p:cNvSpPr>
            <p:nvPr/>
          </p:nvSpPr>
          <p:spPr bwMode="auto">
            <a:xfrm>
              <a:off x="2928" y="-838"/>
              <a:ext cx="2832" cy="4032"/>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63496" name="Picture 4" descr="joshua-walls.bmp (256734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528"/>
              <a:ext cx="2084" cy="3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491" name="AutoShape 5"/>
          <p:cNvSpPr>
            <a:spLocks noChangeArrowheads="1"/>
          </p:cNvSpPr>
          <p:nvPr/>
        </p:nvSpPr>
        <p:spPr bwMode="auto">
          <a:xfrm>
            <a:off x="0" y="0"/>
            <a:ext cx="4648200" cy="6858000"/>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63492" name="Picture 8" descr="jerich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685800"/>
            <a:ext cx="353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3" name="WordArt 9"/>
          <p:cNvSpPr>
            <a:spLocks noChangeArrowheads="1" noChangeShapeType="1" noTextEdit="1"/>
          </p:cNvSpPr>
          <p:nvPr/>
        </p:nvSpPr>
        <p:spPr bwMode="auto">
          <a:xfrm>
            <a:off x="2133600" y="0"/>
            <a:ext cx="46482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rPr>
              <a:t>关键功课</a:t>
            </a:r>
            <a:endParaRPr kumimoji="0" 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uLnTx/>
              <a:uFillTx/>
              <a:latin typeface="Comic Sans MS" charset="0"/>
              <a:ea typeface="ＭＳ Ｐゴシック" charset="0"/>
              <a:cs typeface="+mn-cs"/>
            </a:endParaRPr>
          </a:p>
        </p:txBody>
      </p:sp>
      <p:sp>
        <p:nvSpPr>
          <p:cNvPr id="9" name="AutoShape 6" descr="Walnut"/>
          <p:cNvSpPr>
            <a:spLocks noChangeArrowheads="1"/>
          </p:cNvSpPr>
          <p:nvPr/>
        </p:nvSpPr>
        <p:spPr bwMode="auto">
          <a:xfrm rot="-1521290">
            <a:off x="-49213" y="2667000"/>
            <a:ext cx="9144001" cy="1905000"/>
          </a:xfrm>
          <a:prstGeom prst="chevron">
            <a:avLst>
              <a:gd name="adj" fmla="val 35400"/>
            </a:avLst>
          </a:prstGeom>
          <a:blipFill dpi="0" rotWithShape="1">
            <a:blip r:embed="rId4"/>
            <a:srcRect/>
            <a:tile tx="0" ty="0" sx="100000" sy="100000" flip="none" algn="tl"/>
          </a:blipFill>
          <a:ln w="12700" cap="sq">
            <a:solidFill>
              <a:srgbClr val="000000"/>
            </a:solidFill>
            <a:miter lim="800000"/>
            <a:headEnd type="none" w="sm" len="sm"/>
            <a:tailEnd type="none" w="sm" len="sm"/>
          </a:ln>
        </p:spPr>
        <p:txBody>
          <a:bodyPr wrap="none" lIns="91430" tIns="45715" rIns="91430"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Comic Sans MS" charset="0"/>
              <a:ea typeface="ＭＳ Ｐゴシック"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FFFFFF"/>
                </a:solidFill>
                <a:effectLst/>
                <a:uLnTx/>
                <a:uFillTx/>
                <a:latin typeface="Comic Sans MS" charset="0"/>
                <a:ea typeface="ＭＳ Ｐゴシック" charset="0"/>
                <a:cs typeface="+mn-cs"/>
              </a:rPr>
              <a:t>成功建基于对神的信心和顺从</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3631945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1" name="Rectangle 6"/>
          <p:cNvSpPr>
            <a:spLocks noGrp="1" noChangeArrowheads="1"/>
          </p:cNvSpPr>
          <p:nvPr>
            <p:ph type="title" idx="4294967295"/>
          </p:nvPr>
        </p:nvSpPr>
        <p:spPr>
          <a:xfrm>
            <a:off x="533400" y="228600"/>
            <a:ext cx="8229600" cy="1143000"/>
          </a:xfrm>
        </p:spPr>
        <p:txBody>
          <a:bodyPr/>
          <a:lstStyle/>
          <a:p>
            <a:r>
              <a:rPr lang="en-US" sz="3600">
                <a:solidFill>
                  <a:schemeClr val="folHlink"/>
                </a:solidFill>
                <a:latin typeface="Arial" charset="0"/>
                <a:ea typeface="ＭＳ Ｐゴシック" charset="0"/>
                <a:cs typeface="ＭＳ Ｐゴシック" charset="0"/>
              </a:rPr>
              <a:t>Bank Balance</a:t>
            </a:r>
            <a:endParaRPr lang="en-US" sz="3600">
              <a:latin typeface="Arial" charset="0"/>
              <a:ea typeface="ＭＳ Ｐゴシック" charset="0"/>
              <a:cs typeface="ＭＳ Ｐゴシック" charset="0"/>
            </a:endParaRPr>
          </a:p>
        </p:txBody>
      </p:sp>
      <p:graphicFrame>
        <p:nvGraphicFramePr>
          <p:cNvPr id="343042" name="Object 2"/>
          <p:cNvGraphicFramePr>
            <a:graphicFrameLocks noChangeAspect="1"/>
          </p:cNvGraphicFramePr>
          <p:nvPr/>
        </p:nvGraphicFramePr>
        <p:xfrm>
          <a:off x="-76200" y="622300"/>
          <a:ext cx="10210800" cy="6269038"/>
        </p:xfrm>
        <a:graphic>
          <a:graphicData uri="http://schemas.openxmlformats.org/presentationml/2006/ole">
            <mc:AlternateContent xmlns:mc="http://schemas.openxmlformats.org/markup-compatibility/2006">
              <mc:Choice xmlns:v="urn:schemas-microsoft-com:vml" Requires="v">
                <p:oleObj spid="_x0000_s3204" name="Worksheet" r:id="rId4" imgW="38785800" imgH="23812500" progId="Excel.Sheet.8">
                  <p:embed/>
                </p:oleObj>
              </mc:Choice>
              <mc:Fallback>
                <p:oleObj name="Worksheet" r:id="rId4" imgW="38785800" imgH="238125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22300"/>
                        <a:ext cx="10210800" cy="6269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3908" name="Text Box 4"/>
          <p:cNvSpPr txBox="1">
            <a:spLocks noChangeArrowheads="1"/>
          </p:cNvSpPr>
          <p:nvPr/>
        </p:nvSpPr>
        <p:spPr bwMode="auto">
          <a:xfrm>
            <a:off x="2438400" y="2057400"/>
            <a:ext cx="62611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Decreased Offerings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$1001/week decrease in offerings</a:t>
            </a:r>
          </a:p>
          <a:p>
            <a:pPr defTabSz="914400" eaLnBrk="0" fontAlgn="base" hangingPunct="0">
              <a:spcBef>
                <a:spcPct val="0"/>
              </a:spcBef>
              <a:spcAft>
                <a:spcPct val="0"/>
              </a:spcAft>
            </a:pPr>
            <a:r>
              <a:rPr lang="en-US" sz="3200">
                <a:solidFill>
                  <a:srgbClr val="000000"/>
                </a:solidFill>
              </a:rPr>
              <a:t>• Oct 07-Sept 08 = $1620/week</a:t>
            </a:r>
          </a:p>
          <a:p>
            <a:pPr defTabSz="914400" eaLnBrk="0" fontAlgn="base" hangingPunct="0">
              <a:spcBef>
                <a:spcPct val="0"/>
              </a:spcBef>
              <a:spcAft>
                <a:spcPct val="0"/>
              </a:spcAft>
            </a:pPr>
            <a:r>
              <a:rPr lang="en-US" sz="3200">
                <a:solidFill>
                  <a:srgbClr val="000000"/>
                </a:solidFill>
              </a:rPr>
              <a:t>• Oct 08-Nov 08 =  $  619/week</a:t>
            </a:r>
          </a:p>
        </p:txBody>
      </p:sp>
      <p:sp>
        <p:nvSpPr>
          <p:cNvPr id="123909" name="Text Box 5"/>
          <p:cNvSpPr txBox="1">
            <a:spLocks noChangeArrowheads="1"/>
          </p:cNvSpPr>
          <p:nvPr/>
        </p:nvSpPr>
        <p:spPr bwMode="auto">
          <a:xfrm>
            <a:off x="838200" y="4343400"/>
            <a:ext cx="38100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Unpaid Bills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$16,700 unpaid rent</a:t>
            </a:r>
          </a:p>
          <a:p>
            <a:pPr defTabSz="914400" eaLnBrk="0" fontAlgn="base" hangingPunct="0">
              <a:spcBef>
                <a:spcPct val="0"/>
              </a:spcBef>
              <a:spcAft>
                <a:spcPct val="0"/>
              </a:spcAft>
            </a:pPr>
            <a:r>
              <a:rPr lang="en-US" sz="3200">
                <a:solidFill>
                  <a:srgbClr val="000000"/>
                </a:solidFill>
              </a:rPr>
              <a:t>  $2,573 legal fees</a:t>
            </a:r>
          </a:p>
        </p:txBody>
      </p:sp>
      <p:sp>
        <p:nvSpPr>
          <p:cNvPr id="123911" name="Text Box 7"/>
          <p:cNvSpPr txBox="1">
            <a:spLocks noChangeArrowheads="1"/>
          </p:cNvSpPr>
          <p:nvPr/>
        </p:nvSpPr>
        <p:spPr bwMode="auto">
          <a:xfrm>
            <a:off x="4724400" y="4343400"/>
            <a:ext cx="406876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u="sng">
                <a:solidFill>
                  <a:srgbClr val="000000"/>
                </a:solidFill>
              </a:rPr>
              <a:t>Higher Monthly Costs</a:t>
            </a:r>
            <a:endParaRPr lang="en-US" sz="3200">
              <a:solidFill>
                <a:srgbClr val="000000"/>
              </a:solidFill>
            </a:endParaRPr>
          </a:p>
          <a:p>
            <a:pPr defTabSz="914400" eaLnBrk="0" fontAlgn="base" hangingPunct="0">
              <a:spcBef>
                <a:spcPct val="0"/>
              </a:spcBef>
              <a:spcAft>
                <a:spcPct val="0"/>
              </a:spcAft>
            </a:pPr>
            <a:r>
              <a:rPr lang="en-US" sz="3200">
                <a:solidFill>
                  <a:srgbClr val="000000"/>
                </a:solidFill>
              </a:rPr>
              <a:t>$2600 Honorariums</a:t>
            </a:r>
          </a:p>
          <a:p>
            <a:pPr defTabSz="914400" eaLnBrk="0" fontAlgn="base" hangingPunct="0">
              <a:spcBef>
                <a:spcPct val="0"/>
              </a:spcBef>
              <a:spcAft>
                <a:spcPct val="0"/>
              </a:spcAft>
            </a:pPr>
            <a:r>
              <a:rPr lang="en-US" sz="3200">
                <a:solidFill>
                  <a:srgbClr val="000000"/>
                </a:solidFill>
              </a:rPr>
              <a:t>$1452 Rent Increase</a:t>
            </a:r>
          </a:p>
          <a:p>
            <a:pPr defTabSz="914400" eaLnBrk="0" fontAlgn="base" hangingPunct="0">
              <a:spcBef>
                <a:spcPct val="0"/>
              </a:spcBef>
              <a:spcAft>
                <a:spcPct val="0"/>
              </a:spcAft>
            </a:pPr>
            <a:r>
              <a:rPr lang="en-US" sz="3200">
                <a:solidFill>
                  <a:srgbClr val="000000"/>
                </a:solidFill>
              </a:rPr>
              <a:t>  $300 Church Dinner</a:t>
            </a:r>
          </a:p>
        </p:txBody>
      </p:sp>
      <p:pic>
        <p:nvPicPr>
          <p:cNvPr id="123912" name="Picture 8" descr="Julie_Andrews_sound_of_music_worried_about_childr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0"/>
            <a:ext cx="19018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WordArt 3"/>
          <p:cNvSpPr>
            <a:spLocks noChangeArrowheads="1" noChangeShapeType="1" noTextEdit="1"/>
          </p:cNvSpPr>
          <p:nvPr/>
        </p:nvSpPr>
        <p:spPr bwMode="auto">
          <a:xfrm>
            <a:off x="914400" y="1447800"/>
            <a:ext cx="10541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Why?</a:t>
            </a:r>
          </a:p>
        </p:txBody>
      </p:sp>
    </p:spTree>
    <p:extLst>
      <p:ext uri="{BB962C8B-B14F-4D97-AF65-F5344CB8AC3E}">
        <p14:creationId xmlns:p14="http://schemas.microsoft.com/office/powerpoint/2010/main" val="6748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9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1" grpId="0"/>
      <p:bldP spid="1239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23218054"/>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4305" name="Picture 2" descr="Josh 11 Conquered Kings.jpg"/>
          <p:cNvPicPr>
            <a:picLocks noChangeAspect="1"/>
          </p:cNvPicPr>
          <p:nvPr/>
        </p:nvPicPr>
        <p:blipFill>
          <a:blip r:embed="rId2">
            <a:extLst>
              <a:ext uri="{28A0092B-C50C-407E-A947-70E740481C1C}">
                <a14:useLocalDpi xmlns:a14="http://schemas.microsoft.com/office/drawing/2010/main" val="0"/>
              </a:ext>
            </a:extLst>
          </a:blip>
          <a:srcRect l="7124" r="151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6" name="Title 1"/>
          <p:cNvSpPr>
            <a:spLocks noGrp="1"/>
          </p:cNvSpPr>
          <p:nvPr>
            <p:ph type="title" idx="4294967295"/>
          </p:nvPr>
        </p:nvSpPr>
        <p:spPr>
          <a:xfrm>
            <a:off x="304800" y="609600"/>
            <a:ext cx="2667000" cy="1752600"/>
          </a:xfrm>
        </p:spPr>
        <p:txBody>
          <a:bodyPr/>
          <a:lstStyle/>
          <a:p>
            <a:r>
              <a:rPr lang="en-US" sz="3200">
                <a:solidFill>
                  <a:srgbClr val="FFFFFF"/>
                </a:solidFill>
                <a:latin typeface="Arial" charset="0"/>
                <a:ea typeface="ＭＳ Ｐゴシック" charset="0"/>
                <a:cs typeface="Arial" charset="0"/>
              </a:rPr>
              <a:t>Conquered Cities (Joshua 12)</a:t>
            </a:r>
          </a:p>
        </p:txBody>
      </p:sp>
    </p:spTree>
    <p:extLst>
      <p:ext uri="{BB962C8B-B14F-4D97-AF65-F5344CB8AC3E}">
        <p14:creationId xmlns:p14="http://schemas.microsoft.com/office/powerpoint/2010/main" val="6916078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3313376"/>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are courageous </a:t>
            </a:r>
            <a:br>
              <a:rPr lang="en-US" sz="48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when we act </a:t>
            </a:r>
            <a:br>
              <a:rPr lang="en-US" sz="7200" b="1" dirty="0">
                <a:solidFill>
                  <a:srgbClr val="FFFF00"/>
                </a:solidFill>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as if God will fulfill his promises to us. </a:t>
            </a:r>
          </a:p>
        </p:txBody>
      </p:sp>
      <p:pic>
        <p:nvPicPr>
          <p:cNvPr id="3" name="Picture 2"/>
          <p:cNvPicPr>
            <a:picLocks noChangeAspect="1"/>
          </p:cNvPicPr>
          <p:nvPr/>
        </p:nvPicPr>
        <p:blipFill rotWithShape="1">
          <a:blip r:embed="rId3"/>
          <a:srcRect t="28322"/>
          <a:stretch/>
        </p:blipFill>
        <p:spPr>
          <a:xfrm>
            <a:off x="0" y="3433408"/>
            <a:ext cx="9144000" cy="3424591"/>
          </a:xfrm>
          <a:prstGeom prst="rect">
            <a:avLst/>
          </a:prstGeom>
        </p:spPr>
      </p:pic>
    </p:spTree>
    <p:extLst>
      <p:ext uri="{BB962C8B-B14F-4D97-AF65-F5344CB8AC3E}">
        <p14:creationId xmlns:p14="http://schemas.microsoft.com/office/powerpoint/2010/main" val="556129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74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Starting a School in 1992</a:t>
            </a: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88" y="121427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300945" y="0"/>
            <a:ext cx="5050128"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a:solidFill>
                  <a:srgbClr val="000000"/>
                </a:solidFill>
              </a:rPr>
              <a:t>no money</a:t>
            </a:r>
            <a:br>
              <a:rPr lang="en-US" b="1">
                <a:solidFill>
                  <a:srgbClr val="000000"/>
                </a:solidFill>
              </a:rPr>
            </a:br>
            <a:r>
              <a:rPr lang="en-US" b="1">
                <a:solidFill>
                  <a:srgbClr val="000000"/>
                </a:solidFill>
              </a:rPr>
              <a:t>no backers</a:t>
            </a:r>
            <a:br>
              <a:rPr lang="en-US" b="1">
                <a:solidFill>
                  <a:srgbClr val="000000"/>
                </a:solidFill>
              </a:rPr>
            </a:br>
            <a:r>
              <a:rPr lang="en-US" b="1">
                <a:solidFill>
                  <a:srgbClr val="000000"/>
                </a:solidFill>
              </a:rPr>
              <a:t>no parents</a:t>
            </a:r>
            <a:br>
              <a:rPr lang="en-US" b="1">
                <a:solidFill>
                  <a:srgbClr val="000000"/>
                </a:solidFill>
              </a:rPr>
            </a:br>
            <a:r>
              <a:rPr lang="en-US" b="1">
                <a:solidFill>
                  <a:srgbClr val="000000"/>
                </a:solidFill>
              </a:rPr>
              <a:t>no teachers</a:t>
            </a:r>
            <a:br>
              <a:rPr lang="en-US" b="1">
                <a:solidFill>
                  <a:srgbClr val="000000"/>
                </a:solidFill>
              </a:rPr>
            </a:br>
            <a:r>
              <a:rPr lang="en-US" b="1">
                <a:solidFill>
                  <a:srgbClr val="000000"/>
                </a:solidFill>
              </a:rPr>
              <a:t>no principal</a:t>
            </a:r>
            <a:br>
              <a:rPr lang="en-US" b="1">
                <a:solidFill>
                  <a:srgbClr val="000000"/>
                </a:solidFill>
              </a:rPr>
            </a:br>
            <a:r>
              <a:rPr lang="en-US" b="1">
                <a:solidFill>
                  <a:srgbClr val="000000"/>
                </a:solidFill>
              </a:rPr>
              <a:t>no campus</a:t>
            </a:r>
            <a:r>
              <a:rPr lang="en-SG" b="1">
                <a:solidFill>
                  <a:srgbClr val="000000"/>
                </a:solidFill>
              </a:rPr>
              <a:t> </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5254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Take action.</a:t>
            </a:r>
          </a:p>
        </p:txBody>
      </p:sp>
      <p:pic>
        <p:nvPicPr>
          <p:cNvPr id="3" name="Picture 2"/>
          <p:cNvPicPr>
            <a:picLocks noChangeAspect="1"/>
          </p:cNvPicPr>
          <p:nvPr/>
        </p:nvPicPr>
        <p:blipFill>
          <a:blip r:embed="rId3"/>
          <a:stretch>
            <a:fillRect/>
          </a:stretch>
        </p:blipFill>
        <p:spPr>
          <a:xfrm>
            <a:off x="2197100" y="0"/>
            <a:ext cx="4734757" cy="6858000"/>
          </a:xfrm>
          <a:prstGeom prst="rect">
            <a:avLst/>
          </a:prstGeom>
        </p:spPr>
      </p:pic>
    </p:spTree>
    <p:extLst>
      <p:ext uri="{BB962C8B-B14F-4D97-AF65-F5344CB8AC3E}">
        <p14:creationId xmlns:p14="http://schemas.microsoft.com/office/powerpoint/2010/main" val="2849965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Take action.</a:t>
            </a:r>
          </a:p>
        </p:txBody>
      </p:sp>
      <p:pic>
        <p:nvPicPr>
          <p:cNvPr id="3" name="Picture 2"/>
          <p:cNvPicPr>
            <a:picLocks noChangeAspect="1"/>
          </p:cNvPicPr>
          <p:nvPr/>
        </p:nvPicPr>
        <p:blipFill>
          <a:blip r:embed="rId3"/>
          <a:stretch>
            <a:fillRect/>
          </a:stretch>
        </p:blipFill>
        <p:spPr>
          <a:xfrm>
            <a:off x="0" y="1199898"/>
            <a:ext cx="9210864" cy="5658102"/>
          </a:xfrm>
          <a:prstGeom prst="rect">
            <a:avLst/>
          </a:prstGeom>
        </p:spPr>
      </p:pic>
    </p:spTree>
    <p:extLst>
      <p:ext uri="{BB962C8B-B14F-4D97-AF65-F5344CB8AC3E}">
        <p14:creationId xmlns:p14="http://schemas.microsoft.com/office/powerpoint/2010/main" val="2832081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a:extLst/>
        </p:spPr>
        <p:txBody>
          <a:bodyPr anchor="ctr"/>
          <a:lstStyle/>
          <a:p>
            <a:pPr algn="ctr" defTabSz="914400" eaLnBrk="0" fontAlgn="base" hangingPunct="0">
              <a:spcBef>
                <a:spcPct val="0"/>
              </a:spcBef>
              <a:spcAft>
                <a:spcPct val="0"/>
              </a:spcAft>
            </a:pPr>
            <a:r>
              <a:rPr lang="en-US" sz="4000">
                <a:solidFill>
                  <a:srgbClr val="000000"/>
                </a:solidFill>
                <a:latin typeface="Arial" charset="0"/>
                <a:ea typeface="ＭＳ Ｐゴシック" charset="0"/>
                <a:cs typeface="ＭＳ Ｐゴシック" charset="0"/>
              </a:rPr>
              <a:t>At the present rate of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$600 weekly offerings and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$2000 weekly expenses, our $7300 bank balance will be gone in 5.2 weeks.</a:t>
            </a: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b="1">
                <a:latin typeface="Arial" charset="0"/>
                <a:ea typeface="ＭＳ Ｐゴシック" charset="0"/>
                <a:cs typeface="ＭＳ Ｐゴシック" charset="0"/>
              </a:rPr>
              <a:t>The Bottom Line</a:t>
            </a:r>
          </a:p>
        </p:txBody>
      </p:sp>
    </p:spTree>
    <p:extLst>
      <p:ext uri="{BB962C8B-B14F-4D97-AF65-F5344CB8AC3E}">
        <p14:creationId xmlns:p14="http://schemas.microsoft.com/office/powerpoint/2010/main" val="3386482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sung Peng Noa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24245" y="4877100"/>
            <a:ext cx="9268245" cy="1473539"/>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Seminary Guys</a:t>
            </a:r>
          </a:p>
        </p:txBody>
      </p:sp>
    </p:spTree>
    <p:extLst>
      <p:ext uri="{BB962C8B-B14F-4D97-AF65-F5344CB8AC3E}">
        <p14:creationId xmlns:p14="http://schemas.microsoft.com/office/powerpoint/2010/main" val="3904568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defeat </a:t>
            </a:r>
            <a:r>
              <a:rPr lang="en-US" sz="4800" b="1" dirty="0">
                <a:solidFill>
                  <a:srgbClr val="FFFF00"/>
                </a:solidFill>
                <a:effectLst>
                  <a:glow rad="127000">
                    <a:schemeClr val="tx1"/>
                  </a:glow>
                </a:effectLst>
                <a:latin typeface="Arial" charset="0"/>
                <a:ea typeface="ＭＳ Ｐゴシック" charset="0"/>
                <a:cs typeface="ＭＳ Ｐゴシック" charset="0"/>
              </a:rPr>
              <a:t>discouragement</a:t>
            </a:r>
            <a:r>
              <a:rPr lang="en-US" sz="4800" b="1" dirty="0">
                <a:effectLst>
                  <a:glow rad="127000">
                    <a:schemeClr val="tx1"/>
                  </a:glow>
                </a:effectLst>
                <a:latin typeface="Arial" charset="0"/>
                <a:ea typeface="ＭＳ Ｐゴシック" charset="0"/>
                <a:cs typeface="ＭＳ Ｐゴシック" charset="0"/>
              </a:rPr>
              <a:t> that prevents you from doing God’s will? </a:t>
            </a:r>
          </a:p>
        </p:txBody>
      </p:sp>
    </p:spTree>
    <p:extLst>
      <p:ext uri="{BB962C8B-B14F-4D97-AF65-F5344CB8AC3E}">
        <p14:creationId xmlns:p14="http://schemas.microsoft.com/office/powerpoint/2010/main" val="1062777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8104"/>
          <a:stretch/>
        </p:blipFill>
        <p:spPr>
          <a:xfrm>
            <a:off x="-1" y="1"/>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Act</a:t>
            </a:r>
            <a:r>
              <a:rPr lang="en-US" sz="4800" b="1" dirty="0">
                <a:effectLst>
                  <a:glow rad="127000">
                    <a:schemeClr val="tx1"/>
                  </a:glow>
                </a:effectLst>
                <a:latin typeface="Arial" charset="0"/>
                <a:ea typeface="ＭＳ Ｐゴシック" charset="0"/>
                <a:cs typeface="ＭＳ Ｐゴシック" charset="0"/>
              </a:rPr>
              <a:t> like God will keep his Word (Joshua 1–12).</a:t>
            </a:r>
          </a:p>
        </p:txBody>
      </p:sp>
    </p:spTree>
    <p:extLst>
      <p:ext uri="{BB962C8B-B14F-4D97-AF65-F5344CB8AC3E}">
        <p14:creationId xmlns:p14="http://schemas.microsoft.com/office/powerpoint/2010/main" val="10218093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a:extLst/>
        </p:spPr>
        <p:txBody>
          <a:bodyPr anchor="ctr"/>
          <a:lstStyle/>
          <a:p>
            <a:pPr algn="ctr" defTabSz="914400" eaLnBrk="0" fontAlgn="base" hangingPunct="0">
              <a:spcBef>
                <a:spcPct val="0"/>
              </a:spcBef>
              <a:spcAft>
                <a:spcPct val="0"/>
              </a:spcAft>
            </a:pPr>
            <a:r>
              <a:rPr lang="en-US" sz="4000">
                <a:solidFill>
                  <a:srgbClr val="000000"/>
                </a:solidFill>
                <a:latin typeface="Arial" charset="0"/>
                <a:ea typeface="ＭＳ Ｐゴシック" charset="0"/>
                <a:cs typeface="ＭＳ Ｐゴシック" charset="0"/>
              </a:rPr>
              <a:t>At the present rate of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$600 weekly offerings and </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$2000 weekly expenses, our $7300 bank balance will be gone in 5.2 weeks.</a:t>
            </a: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b="1">
                <a:latin typeface="Arial" charset="0"/>
                <a:ea typeface="ＭＳ Ｐゴシック" charset="0"/>
                <a:cs typeface="ＭＳ Ｐゴシック" charset="0"/>
              </a:rPr>
              <a:t>The Bottom Line</a:t>
            </a:r>
          </a:p>
        </p:txBody>
      </p:sp>
    </p:spTree>
    <p:extLst>
      <p:ext uri="{BB962C8B-B14F-4D97-AF65-F5344CB8AC3E}">
        <p14:creationId xmlns:p14="http://schemas.microsoft.com/office/powerpoint/2010/main" val="3736924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2311"/>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1058583"/>
            <a:ext cx="6184580" cy="752649"/>
          </a:xfrm>
          <a:effectLst/>
          <a:ex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What results?</a:t>
            </a:r>
          </a:p>
        </p:txBody>
      </p:sp>
    </p:spTree>
    <p:extLst>
      <p:ext uri="{BB962C8B-B14F-4D97-AF65-F5344CB8AC3E}">
        <p14:creationId xmlns:p14="http://schemas.microsoft.com/office/powerpoint/2010/main" val="1540177125"/>
      </p:ext>
    </p:extLst>
  </p:cSld>
  <p:clrMapOvr>
    <a:overrideClrMapping bg1="lt1" tx1="dk1" bg2="lt2" tx2="dk2" accent1="accent1" accent2="accent2" accent3="accent3" accent4="accent4" accent5="accent5" accent6="accent6" hlink="hlink" folHlink="folHlink"/>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6667"/>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573854"/>
          </a:xfrm>
          <a:noFill/>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Courageous faith brings </a:t>
            </a:r>
            <a:r>
              <a:rPr lang="en-US" sz="4800" b="1" dirty="0">
                <a:solidFill>
                  <a:srgbClr val="FFFF00"/>
                </a:solidFill>
                <a:effectLst>
                  <a:glow rad="127000">
                    <a:schemeClr val="tx1"/>
                  </a:glow>
                </a:effectLst>
                <a:latin typeface="Arial" charset="0"/>
                <a:ea typeface="ＭＳ Ｐゴシック" charset="0"/>
                <a:cs typeface="ＭＳ Ｐゴシック" charset="0"/>
              </a:rPr>
              <a:t>victory</a:t>
            </a:r>
            <a:r>
              <a:rPr lang="en-US" sz="4800" b="1" dirty="0">
                <a:effectLst>
                  <a:glow rad="127000">
                    <a:schemeClr val="tx1"/>
                  </a:glow>
                </a:effectLst>
                <a:latin typeface="Arial" charset="0"/>
                <a:ea typeface="ＭＳ Ｐゴシック" charset="0"/>
                <a:cs typeface="ＭＳ Ｐゴシック" charset="0"/>
              </a:rPr>
              <a:t> (Joshua 13–24). </a:t>
            </a:r>
          </a:p>
        </p:txBody>
      </p:sp>
    </p:spTree>
    <p:extLst>
      <p:ext uri="{BB962C8B-B14F-4D97-AF65-F5344CB8AC3E}">
        <p14:creationId xmlns:p14="http://schemas.microsoft.com/office/powerpoint/2010/main" val="37561380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96904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1"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Transjordan Tribes</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5840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5613" eaLnBrk="0" hangingPunct="0">
              <a:defRPr sz="2800">
                <a:solidFill>
                  <a:schemeClr val="tx1"/>
                </a:solidFill>
                <a:latin typeface="Comic Sans MS" charset="0"/>
                <a:ea typeface="ＭＳ Ｐゴシック" charset="0"/>
                <a:cs typeface="ＭＳ Ｐゴシック" charset="0"/>
              </a:defRPr>
            </a:lvl1pPr>
            <a:lvl2pPr marL="742950" indent="-285750" defTabSz="455613" eaLnBrk="0" hangingPunct="0">
              <a:defRPr sz="2800">
                <a:solidFill>
                  <a:schemeClr val="tx1"/>
                </a:solidFill>
                <a:latin typeface="Comic Sans MS" charset="0"/>
                <a:ea typeface="ＭＳ Ｐゴシック" charset="0"/>
              </a:defRPr>
            </a:lvl2pPr>
            <a:lvl3pPr marL="1143000" indent="-228600" defTabSz="455613" eaLnBrk="0" hangingPunct="0">
              <a:defRPr sz="2800">
                <a:solidFill>
                  <a:schemeClr val="tx1"/>
                </a:solidFill>
                <a:latin typeface="Comic Sans MS" charset="0"/>
                <a:ea typeface="ＭＳ Ｐゴシック" charset="0"/>
              </a:defRPr>
            </a:lvl3pPr>
            <a:lvl4pPr marL="1600200" indent="-228600" defTabSz="455613" eaLnBrk="0" hangingPunct="0">
              <a:defRPr sz="2800">
                <a:solidFill>
                  <a:schemeClr val="tx1"/>
                </a:solidFill>
                <a:latin typeface="Comic Sans MS" charset="0"/>
                <a:ea typeface="ＭＳ Ｐゴシック" charset="0"/>
              </a:defRPr>
            </a:lvl4pPr>
            <a:lvl5pPr marL="2057400" indent="-228600" defTabSz="455613" eaLnBrk="0" hangingPunct="0">
              <a:defRPr sz="2800">
                <a:solidFill>
                  <a:schemeClr val="tx1"/>
                </a:solidFill>
                <a:latin typeface="Comic Sans MS" charset="0"/>
                <a:ea typeface="ＭＳ Ｐゴシック" charset="0"/>
              </a:defRPr>
            </a:lvl5pPr>
            <a:lvl6pPr marL="2514600" indent="-228600" defTabSz="455613"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defTabSz="455613"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defTabSz="455613"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defTabSz="455613" eaLnBrk="0" fontAlgn="base" hangingPunct="0">
              <a:spcBef>
                <a:spcPct val="0"/>
              </a:spcBef>
              <a:spcAft>
                <a:spcPct val="0"/>
              </a:spcAft>
              <a:defRPr sz="2800">
                <a:solidFill>
                  <a:schemeClr val="tx1"/>
                </a:solidFill>
                <a:latin typeface="Comic Sans MS" charset="0"/>
                <a:ea typeface="ＭＳ Ｐゴシック" charset="0"/>
              </a:defRPr>
            </a:lvl9pPr>
          </a:lstStyle>
          <a:p>
            <a:pPr algn="ctr" fontAlgn="base">
              <a:spcBef>
                <a:spcPct val="0"/>
              </a:spcBef>
              <a:spcAft>
                <a:spcPct val="0"/>
              </a:spcAft>
            </a:pPr>
            <a:r>
              <a:rPr lang="en-US" sz="2400" b="1">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377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081029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0449" name="Picture 3" descr="Israel Map Tribes West.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a:ex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以色列的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部落边界</a:t>
            </a:r>
            <a:endParaRPr lang="en-US" b="1" dirty="0">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流本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Firstborn double portion &amp; kingly tribe</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东部的部落</a:t>
            </a:r>
            <a:endPar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360459"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13–17</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00381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554056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073"/>
          <p:cNvPicPr>
            <a:picLocks noGrp="1" noChangeAspect="1" noChangeArrowheads="1"/>
          </p:cNvPicPr>
          <p:nvPr>
            <p:ph/>
          </p:nvPr>
        </p:nvPicPr>
        <p:blipFill>
          <a:blip r:embed="rId2" cstate="email">
            <a:extLst>
              <a:ext uri="{28A0092B-C50C-407E-A947-70E740481C1C}">
                <a14:useLocalDpi xmlns:a14="http://schemas.microsoft.com/office/drawing/2010/main" val="0"/>
              </a:ext>
            </a:extLst>
          </a:blip>
          <a:srcRect/>
          <a:stretch>
            <a:fillRect/>
          </a:stretch>
        </p:blipFill>
        <p:spPr>
          <a:xfrm>
            <a:off x="0" y="0"/>
            <a:ext cx="7848600" cy="6858000"/>
          </a:xfrm>
          <a:noFill/>
        </p:spPr>
      </p:pic>
      <p:sp>
        <p:nvSpPr>
          <p:cNvPr id="70659" name="Text Box 7"/>
          <p:cNvSpPr txBox="1">
            <a:spLocks noChangeArrowheads="1"/>
          </p:cNvSpPr>
          <p:nvPr/>
        </p:nvSpPr>
        <p:spPr bwMode="auto">
          <a:xfrm rot="-1382853">
            <a:off x="7037388" y="3384550"/>
            <a:ext cx="1233487" cy="522288"/>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3333CC"/>
                </a:solidFill>
                <a:effectLst/>
                <a:uLnTx/>
                <a:uFillTx/>
                <a:latin typeface="Comic Sans MS" charset="0"/>
                <a:ea typeface="SimSun" charset="0"/>
                <a:cs typeface="SimSun" charset="0"/>
              </a:rPr>
              <a:t>撵阄</a:t>
            </a:r>
            <a:endParaRPr kumimoji="0" lang="en-US" sz="2800" b="1" i="0" u="none" strike="noStrike" kern="1200" cap="none" spc="0" normalizeH="0" baseline="0" noProof="0">
              <a:ln>
                <a:noFill/>
              </a:ln>
              <a:solidFill>
                <a:srgbClr val="3333CC"/>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3730337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7769641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a:ex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以色列的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部落边界</a:t>
            </a:r>
            <a:endParaRPr lang="en-US"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流本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亚们</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以顿</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987372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mpass">
  <a:themeElements>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4341</TotalTime>
  <Words>4169</Words>
  <Application>Microsoft Office PowerPoint</Application>
  <PresentationFormat>On-screen Show (4:3)</PresentationFormat>
  <Paragraphs>716</Paragraphs>
  <Slides>129</Slides>
  <Notes>72</Notes>
  <HiddenSlides>75</HiddenSlides>
  <MMClips>1</MMClips>
  <ScaleCrop>false</ScaleCrop>
  <HeadingPairs>
    <vt:vector size="8" baseType="variant">
      <vt:variant>
        <vt:lpstr>Fonts Used</vt:lpstr>
      </vt:variant>
      <vt:variant>
        <vt:i4>29</vt:i4>
      </vt:variant>
      <vt:variant>
        <vt:lpstr>Theme</vt:lpstr>
      </vt:variant>
      <vt:variant>
        <vt:i4>32</vt:i4>
      </vt:variant>
      <vt:variant>
        <vt:lpstr>Embedded OLE Servers</vt:lpstr>
      </vt:variant>
      <vt:variant>
        <vt:i4>1</vt:i4>
      </vt:variant>
      <vt:variant>
        <vt:lpstr>Slide Titles</vt:lpstr>
      </vt:variant>
      <vt:variant>
        <vt:i4>129</vt:i4>
      </vt:variant>
    </vt:vector>
  </HeadingPairs>
  <TitlesOfParts>
    <vt:vector size="191" baseType="lpstr">
      <vt:lpstr>26</vt:lpstr>
      <vt:lpstr>Apple Chancery</vt:lpstr>
      <vt:lpstr>Chicago</vt:lpstr>
      <vt:lpstr>方正舒体</vt:lpstr>
      <vt:lpstr>Geneva</vt:lpstr>
      <vt:lpstr>Monotype Sorts</vt:lpstr>
      <vt:lpstr>MS PGothic</vt:lpstr>
      <vt:lpstr>MS PGothic</vt:lpstr>
      <vt:lpstr>Osaka</vt:lpstr>
      <vt:lpstr>SimSun</vt:lpstr>
      <vt:lpstr>SimSun</vt:lpstr>
      <vt:lpstr>Stop</vt:lpstr>
      <vt:lpstr>Arial</vt:lpstr>
      <vt:lpstr>Arial Black</vt:lpstr>
      <vt:lpstr>Arial Narrow</vt:lpstr>
      <vt:lpstr>Arial Rounded MT Bold</vt:lpstr>
      <vt:lpstr>Book Antiqua</vt:lpstr>
      <vt:lpstr>Broadway BT</vt:lpstr>
      <vt:lpstr>Calibri</vt:lpstr>
      <vt:lpstr>Century Gothic</vt:lpstr>
      <vt:lpstr>Comic Sans MS</vt:lpstr>
      <vt:lpstr>Garamond</vt:lpstr>
      <vt:lpstr>Helvetica</vt:lpstr>
      <vt:lpstr>Impact</vt:lpstr>
      <vt:lpstr>Mangal</vt:lpstr>
      <vt:lpstr>Tahoma</vt:lpstr>
      <vt:lpstr>Times</vt:lpstr>
      <vt:lpstr>Times New Roman</vt:lpstr>
      <vt:lpstr>Wingdings</vt:lpstr>
      <vt:lpstr>49_Blank Presentation</vt:lpstr>
      <vt:lpstr>3_Stream</vt:lpstr>
      <vt:lpstr>Default Design</vt:lpstr>
      <vt:lpstr>1_Blank Presentation</vt:lpstr>
      <vt:lpstr>Office Theme</vt:lpstr>
      <vt:lpstr>Blank Presentation</vt:lpstr>
      <vt:lpstr>Blueprint</vt:lpstr>
      <vt:lpstr>1_Perspective</vt:lpstr>
      <vt:lpstr>4_Default Design</vt:lpstr>
      <vt:lpstr>2_Office Theme</vt:lpstr>
      <vt:lpstr>50_Blank Presentation</vt:lpstr>
      <vt:lpstr>SERENE</vt:lpstr>
      <vt:lpstr>2_Blank Presentation</vt:lpstr>
      <vt:lpstr>5_Default Design</vt:lpstr>
      <vt:lpstr>6_Default Design</vt:lpstr>
      <vt:lpstr>5_Blank Presentation</vt:lpstr>
      <vt:lpstr>Beam</vt:lpstr>
      <vt:lpstr>8_Default Design</vt:lpstr>
      <vt:lpstr>3_Blank Presentation</vt:lpstr>
      <vt:lpstr>1_Default Design</vt:lpstr>
      <vt:lpstr>2_Default Design</vt:lpstr>
      <vt:lpstr>4_Blank Presentation</vt:lpstr>
      <vt:lpstr>1_Balance</vt:lpstr>
      <vt:lpstr>1_untitled 3</vt:lpstr>
      <vt:lpstr>3_Default Design</vt:lpstr>
      <vt:lpstr>52_Blank Presentation</vt:lpstr>
      <vt:lpstr>1_Blueprint</vt:lpstr>
      <vt:lpstr>2_Blueprint</vt:lpstr>
      <vt:lpstr>1_Compass</vt:lpstr>
      <vt:lpstr>51_Blank Presentation</vt:lpstr>
      <vt:lpstr>55_Blank Presentation</vt:lpstr>
      <vt:lpstr>26_Default Design</vt:lpstr>
      <vt:lpstr>Worksheet</vt:lpstr>
      <vt:lpstr>作个勇敢的人</vt:lpstr>
      <vt:lpstr>Starting a School in 1992</vt:lpstr>
      <vt:lpstr>Discouragement</vt:lpstr>
      <vt:lpstr>Discouragement</vt:lpstr>
      <vt:lpstr>Discouragement</vt:lpstr>
      <vt:lpstr>Discouragement</vt:lpstr>
      <vt:lpstr>First Worship Service 19 November 2006</vt:lpstr>
      <vt:lpstr>Bank Balance</vt:lpstr>
      <vt:lpstr>The Bottom Line</vt:lpstr>
      <vt:lpstr>Are you discouraged?</vt:lpstr>
      <vt:lpstr>The "Good Ole Days"</vt:lpstr>
      <vt:lpstr>Discouragement</vt:lpstr>
      <vt:lpstr>Discouragement</vt:lpstr>
      <vt:lpstr>Discouragement</vt:lpstr>
      <vt:lpstr>Discouragement.</vt:lpstr>
      <vt:lpstr>Courageous (The Movie)</vt:lpstr>
      <vt:lpstr>Courageous (The Movie)</vt:lpstr>
      <vt:lpstr>Do you need courage today?</vt:lpstr>
      <vt:lpstr>How can you defeat discouragement that prevents you from doing God’s will? </vt:lpstr>
      <vt:lpstr>How can you gain courage that enables you to do God’s will? </vt:lpstr>
      <vt:lpstr>JOSHUA</vt:lpstr>
      <vt:lpstr>PowerPoint Presentation</vt:lpstr>
      <vt:lpstr>PowerPoint Presentation</vt:lpstr>
      <vt:lpstr>民族的诞生</vt:lpstr>
      <vt:lpstr>KEY WORD</vt:lpstr>
      <vt:lpstr>Conquest Promise</vt:lpstr>
      <vt:lpstr>"Be strong and courageous, for you are the one who will lead these people to possess all the land I swore to their ancestors I would give them.  7Be strong and very courageous. Be careful to obey all the instructions Moses gave you. Do not deviate from them, turning either to the right or to the left. Then you will be successful in everything you do.  8Study this Book of Instruction continually. Meditate on it day and night so you will be sure to obey everything written in it. Only then will you prosper and succeed in all you do.  9This is my command—be strong and courageous! Do not be afraid or discouraged. For the Lord your God is with you wherever you go”"  (Joshua 1:6-9 NLT).</vt:lpstr>
      <vt:lpstr>How can you defeat discouragement that prevents you from doing God’s will? </vt:lpstr>
      <vt:lpstr>I. Act like God will keep his Word (Joshua 1–12).</vt:lpstr>
      <vt:lpstr>Slides on  约书亚 1</vt:lpstr>
      <vt:lpstr>The Agreement with the Eastern Tribes</vt:lpstr>
      <vt:lpstr>The Goal &amp; the Means</vt:lpstr>
      <vt:lpstr>PowerPoint Presentation</vt:lpstr>
      <vt:lpstr>Slides on  约书亚 2</vt:lpstr>
      <vt:lpstr>JERICHO</vt:lpstr>
      <vt:lpstr>耶利哥的位置</vt:lpstr>
      <vt:lpstr>PowerPoint Presentation</vt:lpstr>
      <vt:lpstr>Slides on  约书亚 3</vt:lpstr>
      <vt:lpstr>Two Crossings</vt:lpstr>
      <vt:lpstr>Kayaks on the Jordan</vt:lpstr>
      <vt:lpstr>The Raging Jordan!</vt:lpstr>
      <vt:lpstr>PowerPoint Presentation</vt:lpstr>
      <vt:lpstr>Slides on  约书亚 4</vt:lpstr>
      <vt:lpstr>One Man From Each Tribe Set Up Memorial Stones to Recall the Crossing</vt:lpstr>
      <vt:lpstr>Stones of Remembrance</vt:lpstr>
      <vt:lpstr>We have so much to be thankful for. One day a year hardly seems adequate…</vt:lpstr>
      <vt:lpstr>Communal Christian Year</vt:lpstr>
      <vt:lpstr>Slides on  约书亚 5</vt:lpstr>
      <vt:lpstr>Israelites Enter Gilgal in Canaan</vt:lpstr>
      <vt:lpstr>Taking Care of Priorities (Josh 3:2; 5:2-3)</vt:lpstr>
      <vt:lpstr>PowerPoint Presentation</vt:lpstr>
      <vt:lpstr>Heroes:  Amazing Stories of Faith</vt:lpstr>
      <vt:lpstr>Slides on  约书亚 6</vt:lpstr>
      <vt:lpstr>关键的功课</vt:lpstr>
      <vt:lpstr>关键的功课</vt:lpstr>
      <vt:lpstr>PowerPoint Presentation</vt:lpstr>
      <vt:lpstr>Jericho Ruins Today</vt:lpstr>
      <vt:lpstr>Jericho City Then</vt:lpstr>
      <vt:lpstr>PowerPoint Presentation</vt:lpstr>
      <vt:lpstr>Jericho City</vt:lpstr>
      <vt:lpstr>PowerPoint Presentation</vt:lpstr>
      <vt:lpstr>Slides on  约书亚 7</vt:lpstr>
      <vt:lpstr>亚干犯罪 (约书亚 7)</vt:lpstr>
      <vt:lpstr>PowerPoint Presentation</vt:lpstr>
      <vt:lpstr>Slides on  约书亚 8</vt:lpstr>
      <vt:lpstr>PowerPoint Presentation</vt:lpstr>
      <vt:lpstr>PowerPoint Presentation</vt:lpstr>
      <vt:lpstr>约书亚 8</vt:lpstr>
      <vt:lpstr>Slides on  约书亚 9</vt:lpstr>
      <vt:lpstr>PowerPoint Presentation</vt:lpstr>
      <vt:lpstr>PowerPoint Presentation</vt:lpstr>
      <vt:lpstr>PowerPoint Presentation</vt:lpstr>
      <vt:lpstr>PowerPoint Presentation</vt:lpstr>
      <vt:lpstr>Slides on  约书亚 10</vt:lpstr>
      <vt:lpstr>PowerPoint Presentation</vt:lpstr>
      <vt:lpstr>PowerPoint Presentation</vt:lpstr>
      <vt:lpstr>Slides on  约书亚 11</vt:lpstr>
      <vt:lpstr>PowerPoint Presentation</vt:lpstr>
      <vt:lpstr>PowerPoint Presentation</vt:lpstr>
      <vt:lpstr>Slides on  约书亚 12</vt:lpstr>
      <vt:lpstr>Conquered Cities (Joshua 12)</vt:lpstr>
      <vt:lpstr>We are courageous  when we act  as if God will fulfill his promises to us. </vt:lpstr>
      <vt:lpstr>Starting a School in 1992</vt:lpstr>
      <vt:lpstr>Take action.</vt:lpstr>
      <vt:lpstr>Take action.</vt:lpstr>
      <vt:lpstr>The Bottom Line</vt:lpstr>
      <vt:lpstr>The Seminary Guys</vt:lpstr>
      <vt:lpstr>How can you defeat discouragement that prevents you from doing God’s will? </vt:lpstr>
      <vt:lpstr>I. Act like God will keep his Word (Joshua 1–12).</vt:lpstr>
      <vt:lpstr>What results?</vt:lpstr>
      <vt:lpstr>II. Courageous faith brings victory (Joshua 13–24). </vt:lpstr>
      <vt:lpstr>Slides on  约书亚 13</vt:lpstr>
      <vt:lpstr>Transjordan Tribes</vt:lpstr>
      <vt:lpstr>Slides on  约书亚 14</vt:lpstr>
      <vt:lpstr>以色列的 部落边界</vt:lpstr>
      <vt:lpstr>Slides on  约书亚 18</vt:lpstr>
      <vt:lpstr>PowerPoint Presentation</vt:lpstr>
      <vt:lpstr>Slides on  约书亚 19</vt:lpstr>
      <vt:lpstr>以色列的 部落边界</vt:lpstr>
      <vt:lpstr>Slides on  约书亚 20</vt:lpstr>
      <vt:lpstr>Populations by Tribe</vt:lpstr>
      <vt:lpstr>Cities of Refuge</vt:lpstr>
      <vt:lpstr>Slides on  约书亚 21</vt:lpstr>
      <vt:lpstr>48 利未人的城邑</vt:lpstr>
      <vt:lpstr>Slides on  约书亚 22</vt:lpstr>
      <vt:lpstr>God Unites, Sin Divides</vt:lpstr>
      <vt:lpstr>Slides on  约书亚 23</vt:lpstr>
      <vt:lpstr>Singapore Civilian War Memorial</vt:lpstr>
      <vt:lpstr>Slides on  约书亚 24</vt:lpstr>
      <vt:lpstr>Mount Gerizim Looking East (Deut. 27:9-13) </vt:lpstr>
      <vt:lpstr>The Goal &amp; the Means</vt:lpstr>
      <vt:lpstr>PowerPoint Presentation</vt:lpstr>
      <vt:lpstr>"But for me and my household,  we will serve the LORD"</vt:lpstr>
      <vt:lpstr>God will also reward your courage when you  stick your neck out  for him</vt:lpstr>
      <vt:lpstr>International Community School (est. 1993)</vt:lpstr>
      <vt:lpstr>ICS now has 480 students!</vt:lpstr>
      <vt:lpstr>Crossroads People Oct 2017</vt:lpstr>
      <vt:lpstr>Luther = Reformation</vt:lpstr>
      <vt:lpstr>How can you defeat discouragement that prevents you from doing God’s will? </vt:lpstr>
      <vt:lpstr>PowerPoint Presentation</vt:lpstr>
      <vt:lpstr>Main Idea of Joshua</vt:lpstr>
      <vt:lpstr>I. Act like God will keep his Word (Joshua 1–12).</vt:lpstr>
      <vt:lpstr>What results?</vt:lpstr>
      <vt:lpstr>II. Courageous faith brings victory (Joshua 13–24). </vt:lpstr>
      <vt:lpstr>How specifically can we defeat discouragement?</vt:lpstr>
      <vt:lpstr>关键功课</vt:lpstr>
      <vt:lpstr>关键功课</vt:lpstr>
      <vt:lpstr>Black</vt:lpstr>
      <vt:lpstr>旧约全书讲道链接地址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Sarah</cp:lastModifiedBy>
  <cp:revision>240</cp:revision>
  <dcterms:created xsi:type="dcterms:W3CDTF">2014-08-02T06:39:19Z</dcterms:created>
  <dcterms:modified xsi:type="dcterms:W3CDTF">2018-04-07T11:29:15Z</dcterms:modified>
</cp:coreProperties>
</file>