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7.xml" ContentType="application/vnd.openxmlformats-officedocument.theme+xml"/>
  <Override PartName="/ppt/slideLayouts/slideLayout134.xml" ContentType="application/vnd.openxmlformats-officedocument.presentationml.slideLayout+xml"/>
  <Override PartName="/ppt/theme/theme18.xml" ContentType="application/vnd.openxmlformats-officedocument.theme+xml"/>
  <Override PartName="/ppt/slideLayouts/slideLayout135.xml" ContentType="application/vnd.openxmlformats-officedocument.presentationml.slideLayout+xml"/>
  <Override PartName="/ppt/theme/theme1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50" r:id="rId4"/>
    <p:sldMasterId id="2147483649" r:id="rId5"/>
    <p:sldMasterId id="2147483956" r:id="rId6"/>
    <p:sldMasterId id="2147484006" r:id="rId7"/>
    <p:sldMasterId id="2147484023" r:id="rId8"/>
    <p:sldMasterId id="2147484035" r:id="rId9"/>
    <p:sldMasterId id="2147484060" r:id="rId10"/>
    <p:sldMasterId id="2147484075" r:id="rId11"/>
    <p:sldMasterId id="2147484099" r:id="rId12"/>
    <p:sldMasterId id="2147484111" r:id="rId13"/>
    <p:sldMasterId id="2147484115" r:id="rId14"/>
    <p:sldMasterId id="2147484117" r:id="rId15"/>
    <p:sldMasterId id="2147484129" r:id="rId16"/>
    <p:sldMasterId id="2147484131" r:id="rId17"/>
    <p:sldMasterId id="2147484135" r:id="rId18"/>
    <p:sldMasterId id="2147484137" r:id="rId19"/>
    <p:sldMasterId id="2147484139" r:id="rId20"/>
    <p:sldMasterId id="2147484151" r:id="rId21"/>
    <p:sldMasterId id="2147484167" r:id="rId22"/>
    <p:sldMasterId id="2147484179" r:id="rId23"/>
    <p:sldMasterId id="2147484215" r:id="rId24"/>
    <p:sldMasterId id="2147484228" r:id="rId25"/>
    <p:sldMasterId id="2147484241" r:id="rId26"/>
    <p:sldMasterId id="2147484244" r:id="rId27"/>
    <p:sldMasterId id="2147484256" r:id="rId28"/>
  </p:sldMasterIdLst>
  <p:notesMasterIdLst>
    <p:notesMasterId r:id="rId116"/>
  </p:notesMasterIdLst>
  <p:sldIdLst>
    <p:sldId id="364" r:id="rId29"/>
    <p:sldId id="349" r:id="rId30"/>
    <p:sldId id="258" r:id="rId31"/>
    <p:sldId id="322" r:id="rId32"/>
    <p:sldId id="260" r:id="rId33"/>
    <p:sldId id="261" r:id="rId34"/>
    <p:sldId id="262" r:id="rId35"/>
    <p:sldId id="329"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321" r:id="rId49"/>
    <p:sldId id="276" r:id="rId50"/>
    <p:sldId id="277" r:id="rId51"/>
    <p:sldId id="278" r:id="rId52"/>
    <p:sldId id="279" r:id="rId53"/>
    <p:sldId id="323" r:id="rId54"/>
    <p:sldId id="325" r:id="rId55"/>
    <p:sldId id="353" r:id="rId56"/>
    <p:sldId id="354" r:id="rId57"/>
    <p:sldId id="355" r:id="rId58"/>
    <p:sldId id="356" r:id="rId59"/>
    <p:sldId id="357" r:id="rId60"/>
    <p:sldId id="358" r:id="rId61"/>
    <p:sldId id="359" r:id="rId62"/>
    <p:sldId id="714" r:id="rId63"/>
    <p:sldId id="362" r:id="rId64"/>
    <p:sldId id="360" r:id="rId65"/>
    <p:sldId id="361" r:id="rId66"/>
    <p:sldId id="341" r:id="rId67"/>
    <p:sldId id="282" r:id="rId68"/>
    <p:sldId id="283" r:id="rId69"/>
    <p:sldId id="342" r:id="rId70"/>
    <p:sldId id="403" r:id="rId71"/>
    <p:sldId id="284" r:id="rId72"/>
    <p:sldId id="285" r:id="rId73"/>
    <p:sldId id="286" r:id="rId74"/>
    <p:sldId id="287" r:id="rId75"/>
    <p:sldId id="288" r:id="rId76"/>
    <p:sldId id="289" r:id="rId77"/>
    <p:sldId id="290" r:id="rId78"/>
    <p:sldId id="291" r:id="rId79"/>
    <p:sldId id="292" r:id="rId80"/>
    <p:sldId id="293" r:id="rId81"/>
    <p:sldId id="294" r:id="rId82"/>
    <p:sldId id="295" r:id="rId83"/>
    <p:sldId id="296" r:id="rId84"/>
    <p:sldId id="297" r:id="rId85"/>
    <p:sldId id="298" r:id="rId86"/>
    <p:sldId id="299" r:id="rId87"/>
    <p:sldId id="343" r:id="rId88"/>
    <p:sldId id="352" r:id="rId89"/>
    <p:sldId id="345" r:id="rId90"/>
    <p:sldId id="300" r:id="rId91"/>
    <p:sldId id="301" r:id="rId92"/>
    <p:sldId id="319" r:id="rId93"/>
    <p:sldId id="302" r:id="rId94"/>
    <p:sldId id="303" r:id="rId95"/>
    <p:sldId id="320" r:id="rId96"/>
    <p:sldId id="304" r:id="rId97"/>
    <p:sldId id="467" r:id="rId98"/>
    <p:sldId id="468" r:id="rId99"/>
    <p:sldId id="471" r:id="rId100"/>
    <p:sldId id="305" r:id="rId101"/>
    <p:sldId id="306" r:id="rId102"/>
    <p:sldId id="307" r:id="rId103"/>
    <p:sldId id="308" r:id="rId104"/>
    <p:sldId id="309" r:id="rId105"/>
    <p:sldId id="310" r:id="rId106"/>
    <p:sldId id="311" r:id="rId107"/>
    <p:sldId id="312" r:id="rId108"/>
    <p:sldId id="313" r:id="rId109"/>
    <p:sldId id="324" r:id="rId110"/>
    <p:sldId id="350" r:id="rId111"/>
    <p:sldId id="315" r:id="rId112"/>
    <p:sldId id="351" r:id="rId113"/>
    <p:sldId id="316" r:id="rId114"/>
    <p:sldId id="347" r:id="rId11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410041"/>
    <a:srgbClr val="FF0000"/>
    <a:srgbClr val="80008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428"/>
    <p:restoredTop sz="84681"/>
  </p:normalViewPr>
  <p:slideViewPr>
    <p:cSldViewPr>
      <p:cViewPr>
        <p:scale>
          <a:sx n="115" d="100"/>
          <a:sy n="115" d="100"/>
        </p:scale>
        <p:origin x="-8" y="512"/>
      </p:cViewPr>
      <p:guideLst>
        <p:guide orient="horz" pos="2160"/>
        <p:guide pos="2880"/>
      </p:guideLst>
    </p:cSldViewPr>
  </p:slideViewPr>
  <p:outlineViewPr>
    <p:cViewPr>
      <p:scale>
        <a:sx n="33" d="100"/>
        <a:sy n="33" d="100"/>
      </p:scale>
      <p:origin x="0" y="3456"/>
    </p:cViewPr>
  </p:outlineViewPr>
  <p:notesTextViewPr>
    <p:cViewPr>
      <p:scale>
        <a:sx n="100" d="100"/>
        <a:sy n="100" d="100"/>
      </p:scale>
      <p:origin x="0" y="0"/>
    </p:cViewPr>
  </p:notesTextViewPr>
  <p:sorterViewPr>
    <p:cViewPr varScale="1">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presProps" Target="presProps.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viewProps" Target="viewProps.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E4389CB3-F206-4344-BD61-7765FAA05C36}" type="slidenum">
              <a:rPr lang="en-US" altLang="en-US"/>
              <a:pPr/>
              <a:t>‹#›</a:t>
            </a:fld>
            <a:endParaRPr lang="en-US" altLang="en-US"/>
          </a:p>
        </p:txBody>
      </p:sp>
    </p:spTree>
    <p:extLst>
      <p:ext uri="{BB962C8B-B14F-4D97-AF65-F5344CB8AC3E}">
        <p14:creationId xmlns:p14="http://schemas.microsoft.com/office/powerpoint/2010/main" val="3702840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BCBBE4-CD34-3543-B4E9-C9569113D2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19881A0-0A09-487B-98AE-88AA486A2CE7}" type="slidenum">
              <a:rPr lang="en-US" altLang="en-US" sz="1200"/>
              <a:pPr/>
              <a:t>10</a:t>
            </a:fld>
            <a:endParaRPr lang="en-US" altLang="en-US" sz="1200"/>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 R. Morris, The Long War Against God (New York: Master Books, 2000);</a:t>
            </a:r>
            <a:r>
              <a:rPr lang="en-US" altLang="en-US" i="1">
                <a:latin typeface="Arial" pitchFamily="34" charset="0"/>
                <a:ea typeface="ＭＳ Ｐゴシック" pitchFamily="34" charset="-128"/>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C27282-955C-4B73-AC1B-E5BED2D98B0E}" type="slidenum">
              <a:rPr lang="en-US" altLang="en-US" sz="1200"/>
              <a:pPr/>
              <a:t>11</a:t>
            </a:fld>
            <a:endParaRPr lang="en-US" altLang="en-US" sz="1200"/>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1A1319F-C115-4958-9349-C7C12C81A597}" type="slidenum">
              <a:rPr lang="en-US" altLang="en-US" sz="1200"/>
              <a:pPr/>
              <a:t>12</a:t>
            </a:fld>
            <a:endParaRPr lang="en-US" altLang="en-US" sz="1200"/>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961777D-965B-4DC8-AD27-80F8984F00D7}" type="slidenum">
              <a:rPr lang="en-US" altLang="en-US" sz="1200"/>
              <a:pPr/>
              <a:t>13</a:t>
            </a:fld>
            <a:endParaRPr lang="en-US" altLang="en-US" sz="1200"/>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67D2433-CB9A-4C4E-A2E1-027207FFF820}" type="slidenum">
              <a:rPr lang="en-US" altLang="en-US" sz="1200"/>
              <a:pPr/>
              <a:t>14</a:t>
            </a:fld>
            <a:endParaRPr lang="en-US" altLang="en-US" sz="1200"/>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5D5A33-B17C-4E65-B926-AFFF5D7DB018}" type="slidenum">
              <a:rPr lang="en-US" altLang="en-US" sz="1200"/>
              <a:pPr/>
              <a:t>15</a:t>
            </a:fld>
            <a:endParaRPr lang="en-US" altLang="en-US" sz="1200"/>
          </a:p>
        </p:txBody>
      </p:sp>
      <p:sp>
        <p:nvSpPr>
          <p:cNvPr id="89090" name="Rectangle 2"/>
          <p:cNvSpPr>
            <a:spLocks noGrp="1" noRot="1" noChangeAspect="1" noChangeArrowheads="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3F5F295-B916-4E4B-AC1C-34DB25C97372}" type="slidenum">
              <a:rPr lang="en-US" altLang="en-US" sz="1200"/>
              <a:pPr/>
              <a:t>16</a:t>
            </a:fld>
            <a:endParaRPr lang="en-US" altLang="en-US" sz="1200"/>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E3CE4E0-D3A8-41B1-B370-F0A86F891AD5}" type="slidenum">
              <a:rPr lang="en-US" altLang="en-US" sz="1200"/>
              <a:pPr/>
              <a:t>17</a:t>
            </a:fld>
            <a:endParaRPr lang="en-US" altLang="en-US" sz="1200"/>
          </a:p>
        </p:txBody>
      </p:sp>
      <p:sp>
        <p:nvSpPr>
          <p:cNvPr id="93186" name="Rectangle 2"/>
          <p:cNvSpPr>
            <a:spLocks noGrp="1" noRot="1" noChangeAspect="1" noChangeArrowheads="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06ABF75-6683-4A05-8CC9-A6DAC6CA356B}" type="slidenum">
              <a:rPr lang="en-US" altLang="en-US" sz="1200"/>
              <a:pPr/>
              <a:t>18</a:t>
            </a:fld>
            <a:endParaRPr lang="en-US" altLang="en-US" sz="1200"/>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821D344-5E03-473D-A570-ADDAD9B873DD}" type="slidenum">
              <a:rPr lang="en-US" altLang="en-US" sz="1200"/>
              <a:pPr/>
              <a:t>19</a:t>
            </a:fld>
            <a:endParaRPr lang="en-US" altLang="en-US" sz="1200"/>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4EB948C-0C43-4FFA-B508-0075DD9D4B48}" type="slidenum">
              <a:rPr lang="en-US" altLang="zh-CN" sz="1200">
                <a:solidFill>
                  <a:prstClr val="black"/>
                </a:solidFill>
              </a:rPr>
              <a:pPr/>
              <a:t>2</a:t>
            </a:fld>
            <a:endParaRPr lang="en-US" altLang="zh-CN" sz="1200">
              <a:solidFill>
                <a:prstClr val="black"/>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D147AA2-AD06-4AB2-B848-A1C3F508E986}" type="slidenum">
              <a:rPr lang="en-US" altLang="en-US" sz="1200"/>
              <a:pPr/>
              <a:t>20</a:t>
            </a:fld>
            <a:endParaRPr lang="en-US" altLang="en-US" sz="1200"/>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6C42CA6-E9E5-42D3-AA40-07F412317D03}" type="slidenum">
              <a:rPr lang="en-US" altLang="en-US" sz="1200"/>
              <a:pPr/>
              <a:t>21</a:t>
            </a:fld>
            <a:endParaRPr lang="en-US" altLang="en-US" sz="1200"/>
          </a:p>
        </p:txBody>
      </p:sp>
      <p:sp>
        <p:nvSpPr>
          <p:cNvPr id="101378" name="Rectangle 2"/>
          <p:cNvSpPr>
            <a:spLocks noGrp="1" noRot="1" noChangeAspect="1" noChangeArrowheads="1" noTextEdit="1"/>
          </p:cNvSpPr>
          <p:nvPr>
            <p:ph type="sldImg"/>
          </p:nvPr>
        </p:nvSpPr>
        <p:spPr>
          <a:xfrm>
            <a:off x="1130300" y="674688"/>
            <a:ext cx="4597400" cy="3448050"/>
          </a:xfrm>
          <a:ln/>
        </p:spPr>
      </p:sp>
      <p:sp>
        <p:nvSpPr>
          <p:cNvPr id="101379"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3AA007C-0225-42D7-9847-AD873AFAF037}" type="slidenum">
              <a:rPr lang="en-US" altLang="en-US" sz="1200"/>
              <a:pPr/>
              <a:t>22</a:t>
            </a:fld>
            <a:endParaRPr lang="en-US" altLang="en-US" sz="1200"/>
          </a:p>
        </p:txBody>
      </p:sp>
      <p:sp>
        <p:nvSpPr>
          <p:cNvPr id="103426"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812A25A-202B-49B8-BC70-CEF8F5EE2BB6}" type="slidenum">
              <a:rPr lang="en-US" altLang="en-US" sz="1200"/>
              <a:pPr/>
              <a:t>23</a:t>
            </a:fld>
            <a:endParaRPr lang="en-US" altLang="en-US" sz="1200"/>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BE19F6E-8080-4DAA-A59B-BCB53D647C18}" type="slidenum">
              <a:rPr lang="en-US" altLang="en-US" sz="1200"/>
              <a:pPr/>
              <a:t>24</a:t>
            </a:fld>
            <a:endParaRPr lang="en-US" altLang="en-US" sz="1200"/>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2105F05-B037-4BDB-97B2-C2C9F449D367}" type="slidenum">
              <a:rPr lang="en-US" altLang="en-US" sz="1200"/>
              <a:pPr/>
              <a:t>25</a:t>
            </a:fld>
            <a:endParaRPr lang="en-US" altLang="en-US" sz="1200"/>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BD9EE05-C4BF-4F34-B6B1-2158D0B9DBBE}" type="slidenum">
              <a:rPr lang="en-US" altLang="en-US" sz="1200"/>
              <a:pPr/>
              <a:t>26</a:t>
            </a:fld>
            <a:endParaRPr lang="en-US" altLang="en-US" sz="1200"/>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B0C7F9F-5E75-44F0-BD7B-5D22FAE53BE4}" type="slidenum">
              <a:rPr lang="zh-CN" altLang="en-US" sz="1200">
                <a:solidFill>
                  <a:srgbClr val="000000"/>
                </a:solidFill>
              </a:rPr>
              <a:pPr eaLnBrk="1" hangingPunct="1"/>
              <a:t>27</a:t>
            </a:fld>
            <a:endParaRPr lang="en-US" altLang="zh-CN" sz="1200">
              <a:solidFill>
                <a:srgbClr val="000000"/>
              </a:solidFill>
            </a:endParaRPr>
          </a:p>
        </p:txBody>
      </p:sp>
      <p:sp>
        <p:nvSpPr>
          <p:cNvPr id="113666" name="Rectangle 2"/>
          <p:cNvSpPr>
            <a:spLocks noGrp="1" noRot="1" noChangeAspect="1" noChangeArrowheads="1"/>
          </p:cNvSpPr>
          <p:nvPr>
            <p:ph type="sldImg"/>
          </p:nvPr>
        </p:nvSpPr>
        <p:spPr>
          <a:xfrm>
            <a:off x="1130300" y="674688"/>
            <a:ext cx="4597400" cy="3448050"/>
          </a:xfrm>
          <a:solidFill>
            <a:srgbClr val="FFFFFF"/>
          </a:solidFill>
          <a:ln/>
        </p:spPr>
      </p:sp>
      <p:sp>
        <p:nvSpPr>
          <p:cNvPr id="11366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FCC1644-9F6B-7540-9C77-9076A59F7882}" type="slidenum">
              <a:rPr lang="zh-CN" altLang="en-US" sz="1200">
                <a:solidFill>
                  <a:srgbClr val="000000"/>
                </a:solidFill>
              </a:rPr>
              <a:pPr eaLnBrk="1" hangingPunct="1"/>
              <a:t>28</a:t>
            </a:fld>
            <a:endParaRPr lang="en-US" altLang="zh-CN" sz="1200">
              <a:solidFill>
                <a:srgbClr val="000000"/>
              </a:solidFill>
            </a:endParaRPr>
          </a:p>
        </p:txBody>
      </p:sp>
      <p:sp>
        <p:nvSpPr>
          <p:cNvPr id="394242" name="Rectangle 2"/>
          <p:cNvSpPr>
            <a:spLocks noGrp="1" noRot="1" noChangeAspect="1" noChangeArrowheads="1"/>
          </p:cNvSpPr>
          <p:nvPr>
            <p:ph type="sldImg"/>
          </p:nvPr>
        </p:nvSpPr>
        <p:spPr>
          <a:xfrm>
            <a:off x="1130300" y="674688"/>
            <a:ext cx="4597400" cy="3448050"/>
          </a:xfrm>
          <a:solidFill>
            <a:srgbClr val="FFFFFF"/>
          </a:solidFill>
          <a:ln/>
        </p:spPr>
      </p:sp>
      <p:sp>
        <p:nvSpPr>
          <p:cNvPr id="394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zh-CN" altLang="en-US">
              <a:latin typeface="Arial" charset="0"/>
              <a:cs typeface="Genev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0899B48-8C84-FC48-8FCD-0F7E3880474D}" type="slidenum">
              <a:rPr lang="zh-CN" altLang="en-US" sz="1200">
                <a:solidFill>
                  <a:srgbClr val="000000"/>
                </a:solidFill>
              </a:rPr>
              <a:pPr eaLnBrk="1" hangingPunct="1"/>
              <a:t>29</a:t>
            </a:fld>
            <a:endParaRPr lang="en-US" altLang="zh-CN" sz="1200">
              <a:solidFill>
                <a:srgbClr val="000000"/>
              </a:solidFill>
            </a:endParaRPr>
          </a:p>
        </p:txBody>
      </p:sp>
      <p:sp>
        <p:nvSpPr>
          <p:cNvPr id="396290" name="Rectangle 2"/>
          <p:cNvSpPr>
            <a:spLocks noGrp="1" noRot="1" noChangeAspect="1" noChangeArrowheads="1"/>
          </p:cNvSpPr>
          <p:nvPr>
            <p:ph type="sldImg"/>
          </p:nvPr>
        </p:nvSpPr>
        <p:spPr>
          <a:xfrm>
            <a:off x="1130300" y="674688"/>
            <a:ext cx="4597400" cy="3448050"/>
          </a:xfrm>
          <a:solidFill>
            <a:srgbClr val="FFFFFF"/>
          </a:solidFill>
          <a:ln/>
        </p:spPr>
      </p:sp>
      <p:sp>
        <p:nvSpPr>
          <p:cNvPr id="396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zh-CN" altLang="en-US">
              <a:latin typeface="Arial" charset="0"/>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D240660-463F-4AAF-8722-C58D6BB14198}" type="slidenum">
              <a:rPr lang="en-US" altLang="en-US" sz="1200"/>
              <a:pPr/>
              <a:t>3</a:t>
            </a:fld>
            <a:endParaRPr lang="en-US" altLang="en-US" sz="1200"/>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8BE9968-9C7A-AF4B-8C61-7BE7435FBAC3}" type="slidenum">
              <a:rPr lang="zh-CN" altLang="en-US" sz="1200">
                <a:solidFill>
                  <a:srgbClr val="000000"/>
                </a:solidFill>
              </a:rPr>
              <a:pPr eaLnBrk="1" hangingPunct="1"/>
              <a:t>30</a:t>
            </a:fld>
            <a:endParaRPr lang="en-US" altLang="zh-CN" sz="1200">
              <a:solidFill>
                <a:srgbClr val="000000"/>
              </a:solidFill>
            </a:endParaRPr>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BDEDB83-83D9-8E44-9EC0-0397251CF486}" type="slidenum">
              <a:rPr lang="zh-CN" altLang="en-US" sz="1200">
                <a:solidFill>
                  <a:srgbClr val="000000"/>
                </a:solidFill>
              </a:rPr>
              <a:pPr eaLnBrk="1" hangingPunct="1"/>
              <a:t>31</a:t>
            </a:fld>
            <a:endParaRPr lang="en-US" altLang="zh-CN" sz="1200">
              <a:solidFill>
                <a:srgbClr val="000000"/>
              </a:solidFill>
            </a:endParaRPr>
          </a:p>
        </p:txBody>
      </p:sp>
      <p:sp>
        <p:nvSpPr>
          <p:cNvPr id="400386" name="Rectangle 2"/>
          <p:cNvSpPr>
            <a:spLocks noGrp="1" noRot="1" noChangeAspect="1" noChangeArrowheads="1"/>
          </p:cNvSpPr>
          <p:nvPr>
            <p:ph type="sldImg"/>
          </p:nvPr>
        </p:nvSpPr>
        <p:spPr>
          <a:xfrm>
            <a:off x="1130300" y="674688"/>
            <a:ext cx="4597400" cy="3448050"/>
          </a:xfrm>
          <a:solidFill>
            <a:srgbClr val="FFFFFF"/>
          </a:solidFill>
          <a:ln/>
        </p:spPr>
      </p:sp>
      <p:sp>
        <p:nvSpPr>
          <p:cNvPr id="400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zh-CN" altLang="en-US">
              <a:latin typeface="Arial" charset="0"/>
              <a:cs typeface="Genev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E8BC510-66D8-EF49-8010-756F7E5BC069}" type="slidenum">
              <a:rPr lang="zh-CN" altLang="en-US" sz="1200">
                <a:solidFill>
                  <a:srgbClr val="000000"/>
                </a:solidFill>
              </a:rPr>
              <a:pPr eaLnBrk="1" hangingPunct="1"/>
              <a:t>32</a:t>
            </a:fld>
            <a:endParaRPr lang="en-US" altLang="zh-CN" sz="1200">
              <a:solidFill>
                <a:srgbClr val="000000"/>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B4C0A58-5785-9343-A306-697B54E6F45A}" type="slidenum">
              <a:rPr lang="zh-CN" altLang="en-US" sz="1200">
                <a:solidFill>
                  <a:srgbClr val="000000"/>
                </a:solidFill>
              </a:rPr>
              <a:pPr eaLnBrk="1" hangingPunct="1"/>
              <a:t>33</a:t>
            </a:fld>
            <a:endParaRPr lang="en-US" altLang="zh-CN" sz="1200">
              <a:solidFill>
                <a:srgbClr val="000000"/>
              </a:solidFill>
            </a:endParaRPr>
          </a:p>
        </p:txBody>
      </p:sp>
      <p:sp>
        <p:nvSpPr>
          <p:cNvPr id="404482" name="Rectangle 2"/>
          <p:cNvSpPr>
            <a:spLocks noGrp="1" noRot="1" noChangeAspect="1" noChangeArrowheads="1"/>
          </p:cNvSpPr>
          <p:nvPr>
            <p:ph type="sldImg"/>
          </p:nvPr>
        </p:nvSpPr>
        <p:spPr>
          <a:xfrm>
            <a:off x="1130300" y="674688"/>
            <a:ext cx="4597400" cy="3448050"/>
          </a:xfrm>
          <a:solidFill>
            <a:srgbClr val="FFFFFF"/>
          </a:solidFill>
          <a:ln/>
        </p:spPr>
      </p:sp>
      <p:sp>
        <p:nvSpPr>
          <p:cNvPr id="4044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zh-CN" altLang="en-US">
              <a:latin typeface="Arial" charset="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a:fld id="{9FD615A2-3E65-EE4C-843A-787C2E67DB9A}" type="slidenum">
              <a:rPr lang="zh-CN" altLang="en-US" sz="1200">
                <a:solidFill>
                  <a:srgbClr val="000000"/>
                </a:solidFill>
              </a:rPr>
              <a:pPr algn="r"/>
              <a:t>34</a:t>
            </a:fld>
            <a:endParaRPr lang="en-US" altLang="zh-CN" sz="1200">
              <a:solidFill>
                <a:srgbClr val="000000"/>
              </a:solidFill>
            </a:endParaRPr>
          </a:p>
        </p:txBody>
      </p:sp>
      <p:sp>
        <p:nvSpPr>
          <p:cNvPr id="406530" name="Rectangle 2"/>
          <p:cNvSpPr>
            <a:spLocks noGrp="1" noRot="1" noChangeAspect="1" noChangeArrowheads="1" noTextEdit="1"/>
          </p:cNvSpPr>
          <p:nvPr>
            <p:ph type="sldImg"/>
          </p:nvPr>
        </p:nvSpPr>
        <p:spPr>
          <a:solidFill>
            <a:srgbClr val="FFFFFF"/>
          </a:solidFill>
          <a:ln/>
        </p:spPr>
      </p:sp>
      <p:sp>
        <p:nvSpPr>
          <p:cNvPr id="406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cs typeface="Genev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The 24 Hour rendering numbers each hour consecutively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AM/PM divides the 24 hour day in half into ante (before) the middle (noon) and post (after) the middle (noon), abbreviated AM and PM, respectively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Romans began the day at midnight, dividing the night into 4 watches of 3 hours each that went from 7 PM to 7 AM</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Jews began the day at 7 PM, dividing the night into 3 watches of 4 hours each that went from 7 PM to 7 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OB-29-Theistic Evolution-35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OB-41-Theistic Evolution-35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OS-01-Gen 1-3-137</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8038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A783B1B-B3B4-4BE3-849E-3EA380327CD8}" type="slidenum">
              <a:rPr lang="en-US" altLang="en-US" sz="1200">
                <a:solidFill>
                  <a:prstClr val="black"/>
                </a:solidFill>
              </a:rPr>
              <a:pPr/>
              <a:t>36</a:t>
            </a:fld>
            <a:endParaRPr lang="en-US" alt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EC185AE-14F0-0D4B-91A5-C4309728C3C5}" type="slidenum">
              <a:rPr lang="zh-CN" altLang="en-US" sz="1200">
                <a:solidFill>
                  <a:srgbClr val="000000"/>
                </a:solidFill>
              </a:rPr>
              <a:pPr eaLnBrk="1" hangingPunct="1"/>
              <a:t>37</a:t>
            </a:fld>
            <a:endParaRPr lang="en-US" altLang="zh-CN" sz="1200">
              <a:solidFill>
                <a:srgbClr val="000000"/>
              </a:solidFill>
            </a:endParaRPr>
          </a:p>
        </p:txBody>
      </p:sp>
      <p:sp>
        <p:nvSpPr>
          <p:cNvPr id="412674" name="Rectangle 2"/>
          <p:cNvSpPr>
            <a:spLocks noGrp="1" noRot="1" noChangeAspect="1" noChangeArrowheads="1"/>
          </p:cNvSpPr>
          <p:nvPr>
            <p:ph type="sldImg"/>
          </p:nvPr>
        </p:nvSpPr>
        <p:spPr>
          <a:xfrm>
            <a:off x="1130300" y="674688"/>
            <a:ext cx="4597400" cy="3448050"/>
          </a:xfrm>
          <a:solidFill>
            <a:srgbClr val="FFFFFF"/>
          </a:solidFill>
          <a:ln/>
        </p:spPr>
      </p:sp>
      <p:sp>
        <p:nvSpPr>
          <p:cNvPr id="4126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zh-CN" altLang="en-US">
              <a:latin typeface="Arial" charset="0"/>
              <a:cs typeface="Genev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903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D1B434-2F65-4CF4-B42A-DB3FB17E3563}" type="slidenum">
              <a:rPr lang="en-US" altLang="en-US" sz="1200"/>
              <a:pPr/>
              <a:t>40</a:t>
            </a:fld>
            <a:endParaRPr lang="en-US" altLang="en-US" sz="1200"/>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FC23D74-36D4-41A8-A75F-54BD1CEA6B45}" type="slidenum">
              <a:rPr lang="en-US" altLang="en-US" sz="1200"/>
              <a:pPr/>
              <a:t>4</a:t>
            </a:fld>
            <a:endParaRPr lang="en-US" altLang="en-US" sz="1200"/>
          </a:p>
        </p:txBody>
      </p:sp>
      <p:sp>
        <p:nvSpPr>
          <p:cNvPr id="68610" name="Rectangle 2"/>
          <p:cNvSpPr>
            <a:spLocks noGrp="1" noRot="1" noChangeAspect="1" noChangeArrowheads="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1679D1B-F457-4FD8-820A-18333FC7F166}" type="slidenum">
              <a:rPr lang="en-US" altLang="en-US" sz="1200"/>
              <a:pPr/>
              <a:t>41</a:t>
            </a:fld>
            <a:endParaRPr lang="en-US" alt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42</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4"/>
        <p:cNvGrpSpPr/>
        <p:nvPr/>
      </p:nvGrpSpPr>
      <p:grpSpPr>
        <a:xfrm>
          <a:off x="0" y="0"/>
          <a:ext cx="0" cy="0"/>
          <a:chOff x="0" y="0"/>
          <a:chExt cx="0" cy="0"/>
        </a:xfrm>
      </p:grpSpPr>
      <p:sp>
        <p:nvSpPr>
          <p:cNvPr id="6155" name="Google Shape;6155;p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56" name="Google Shape;6156;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162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9C4C71A-2CE2-4E2F-9F79-4F1BF304931B}" type="slidenum">
              <a:rPr lang="en-US" altLang="en-US" sz="1200"/>
              <a:pPr/>
              <a:t>44</a:t>
            </a:fld>
            <a:endParaRPr lang="en-US" altLang="en-US" sz="1200"/>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i="1">
                <a:solidFill>
                  <a:schemeClr val="bg1"/>
                </a:solidFill>
                <a:latin typeface="Arial" pitchFamily="34" charset="0"/>
                <a:ea typeface="ＭＳ Ｐゴシック" pitchFamily="34" charset="-128"/>
              </a:rPr>
              <a:t>by </a:t>
            </a:r>
            <a:r>
              <a:rPr lang="en-US" altLang="en-US" sz="2400">
                <a:solidFill>
                  <a:schemeClr val="bg1"/>
                </a:solidFill>
                <a:latin typeface="Arial" pitchFamily="34" charset="0"/>
                <a:ea typeface="ＭＳ Ｐゴシック" pitchFamily="34" charset="-128"/>
              </a:rPr>
              <a:t> </a:t>
            </a:r>
            <a:r>
              <a:rPr lang="en-US" altLang="en-US" sz="2400">
                <a:solidFill>
                  <a:schemeClr val="bg1"/>
                </a:solidFill>
                <a:latin typeface="Arial" pitchFamily="34" charset="0"/>
                <a:ea typeface="ＭＳ Ｐゴシック" pitchFamily="34" charset="-128"/>
                <a:hlinkClick r:id="rId3"/>
              </a:rPr>
              <a:t>Dr. Donald B. DeYoung</a:t>
            </a:r>
            <a:r>
              <a:rPr lang="en-US" altLang="en-US" sz="2400">
                <a:solidFill>
                  <a:schemeClr val="bg1"/>
                </a:solidFill>
                <a:latin typeface="Arial" pitchFamily="34" charset="0"/>
                <a:ea typeface="ＭＳ Ｐゴシック" pitchFamily="34" charset="-128"/>
              </a:rPr>
              <a:t> - adapted from </a:t>
            </a:r>
            <a:r>
              <a:rPr lang="en-US" altLang="en-US" sz="2400">
                <a:solidFill>
                  <a:schemeClr val="bg1"/>
                </a:solidFill>
                <a:latin typeface="Arial" pitchFamily="34" charset="0"/>
                <a:ea typeface="ＭＳ Ｐゴシック" pitchFamily="34" charset="-128"/>
                <a:hlinkClick r:id="rId4"/>
              </a:rPr>
              <a:t>Astronomy and the Bible: Questions and Answers</a:t>
            </a:r>
            <a:r>
              <a:rPr lang="en-US" altLang="en-US" sz="2400">
                <a:solidFill>
                  <a:schemeClr val="bg1"/>
                </a:solidFill>
                <a:latin typeface="Arial" pitchFamily="34" charset="0"/>
                <a:ea typeface="ＭＳ Ｐゴシック" pitchFamily="34" charset="-128"/>
              </a:rPr>
              <a:t>, 2nd Edition (Grand Rapids: Baker, 2000), 176 pp</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C4CDC7F-EE87-4979-82AF-6D43AA789ECF}" type="slidenum">
              <a:rPr lang="en-US" altLang="en-US" sz="1200"/>
              <a:pPr/>
              <a:t>45</a:t>
            </a:fld>
            <a:endParaRPr lang="en-US" alt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i="1">
                <a:solidFill>
                  <a:schemeClr val="bg1"/>
                </a:solidFill>
                <a:latin typeface="Arial" pitchFamily="34" charset="0"/>
                <a:ea typeface="ＭＳ Ｐゴシック" pitchFamily="34" charset="-128"/>
              </a:rPr>
              <a:t>by </a:t>
            </a:r>
            <a:r>
              <a:rPr lang="en-US" altLang="en-US" sz="2400">
                <a:solidFill>
                  <a:schemeClr val="bg1"/>
                </a:solidFill>
                <a:latin typeface="Arial" pitchFamily="34" charset="0"/>
                <a:ea typeface="ＭＳ Ｐゴシック" pitchFamily="34" charset="-128"/>
              </a:rPr>
              <a:t> </a:t>
            </a:r>
            <a:r>
              <a:rPr lang="en-US" altLang="en-US" sz="2400">
                <a:solidFill>
                  <a:schemeClr val="bg1"/>
                </a:solidFill>
                <a:latin typeface="Arial" pitchFamily="34" charset="0"/>
                <a:ea typeface="ＭＳ Ｐゴシック" pitchFamily="34" charset="-128"/>
                <a:hlinkClick r:id="rId3"/>
              </a:rPr>
              <a:t>Dr. Donald B. DeYoung</a:t>
            </a:r>
            <a:r>
              <a:rPr lang="en-US" altLang="en-US" sz="2400">
                <a:solidFill>
                  <a:schemeClr val="bg1"/>
                </a:solidFill>
                <a:latin typeface="Arial" pitchFamily="34" charset="0"/>
                <a:ea typeface="ＭＳ Ｐゴシック" pitchFamily="34" charset="-128"/>
              </a:rPr>
              <a:t> - adapted from </a:t>
            </a:r>
            <a:r>
              <a:rPr lang="en-US" altLang="en-US" sz="2400">
                <a:solidFill>
                  <a:schemeClr val="bg1"/>
                </a:solidFill>
                <a:latin typeface="Arial" pitchFamily="34" charset="0"/>
                <a:ea typeface="ＭＳ Ｐゴシック" pitchFamily="34" charset="-128"/>
                <a:hlinkClick r:id="rId4"/>
              </a:rPr>
              <a:t>Astronomy and the Bible: Questions and Answers</a:t>
            </a:r>
            <a:r>
              <a:rPr lang="en-US" altLang="en-US" sz="2400">
                <a:solidFill>
                  <a:schemeClr val="bg1"/>
                </a:solidFill>
                <a:latin typeface="Arial" pitchFamily="34" charset="0"/>
                <a:ea typeface="ＭＳ Ｐゴシック" pitchFamily="34" charset="-128"/>
              </a:rPr>
              <a:t>, 2nd Edition (Grand Rapids: Baker, 2000), 176 pp</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CD7615A-6E0A-4EE1-8C53-9100FA78D9B1}" type="slidenum">
              <a:rPr lang="en-US" altLang="en-US" sz="1200"/>
              <a:pPr/>
              <a:t>46</a:t>
            </a:fld>
            <a:endParaRPr lang="en-US" altLang="en-US" sz="1200"/>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i="1">
                <a:solidFill>
                  <a:schemeClr val="bg1"/>
                </a:solidFill>
                <a:latin typeface="Arial" pitchFamily="34" charset="0"/>
                <a:ea typeface="ＭＳ Ｐゴシック" pitchFamily="34" charset="-128"/>
              </a:rPr>
              <a:t>by </a:t>
            </a:r>
            <a:r>
              <a:rPr lang="en-US" altLang="en-US" sz="2400">
                <a:solidFill>
                  <a:schemeClr val="bg1"/>
                </a:solidFill>
                <a:latin typeface="Arial" pitchFamily="34" charset="0"/>
                <a:ea typeface="ＭＳ Ｐゴシック" pitchFamily="34" charset="-128"/>
              </a:rPr>
              <a:t> </a:t>
            </a:r>
            <a:r>
              <a:rPr lang="en-US" altLang="en-US" sz="2400">
                <a:solidFill>
                  <a:schemeClr val="bg1"/>
                </a:solidFill>
                <a:latin typeface="Arial" pitchFamily="34" charset="0"/>
                <a:ea typeface="ＭＳ Ｐゴシック" pitchFamily="34" charset="-128"/>
                <a:hlinkClick r:id="rId3"/>
              </a:rPr>
              <a:t>Dr. Donald B. DeYoung</a:t>
            </a:r>
            <a:r>
              <a:rPr lang="en-US" altLang="en-US" sz="2400">
                <a:solidFill>
                  <a:schemeClr val="bg1"/>
                </a:solidFill>
                <a:latin typeface="Arial" pitchFamily="34" charset="0"/>
                <a:ea typeface="ＭＳ Ｐゴシック" pitchFamily="34" charset="-128"/>
              </a:rPr>
              <a:t> - adapted from </a:t>
            </a:r>
            <a:r>
              <a:rPr lang="en-US" altLang="en-US" sz="2400">
                <a:solidFill>
                  <a:schemeClr val="bg1"/>
                </a:solidFill>
                <a:latin typeface="Arial" pitchFamily="34" charset="0"/>
                <a:ea typeface="ＭＳ Ｐゴシック" pitchFamily="34" charset="-128"/>
                <a:hlinkClick r:id="rId4"/>
              </a:rPr>
              <a:t>Astronomy and the Bible: Questions and Answers</a:t>
            </a:r>
            <a:r>
              <a:rPr lang="en-US" altLang="en-US" sz="2400">
                <a:solidFill>
                  <a:schemeClr val="bg1"/>
                </a:solidFill>
                <a:latin typeface="Arial" pitchFamily="34" charset="0"/>
                <a:ea typeface="ＭＳ Ｐゴシック" pitchFamily="34" charset="-128"/>
              </a:rPr>
              <a:t>, 2nd Edition (Grand Rapids: Baker, 2000), 176 pp</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5D71F59-1B5B-4531-B620-2ADFDC25EF7F}" type="slidenum">
              <a:rPr lang="en-US" altLang="en-US" sz="1200"/>
              <a:pPr/>
              <a:t>47</a:t>
            </a:fld>
            <a:endParaRPr lang="en-US" altLang="en-US" sz="1200"/>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4947B2"/>
                </a:solidFill>
                <a:latin typeface="Arial" pitchFamily="34" charset="0"/>
                <a:ea typeface="ＭＳ Ｐゴシック" pitchFamily="34" charset="-128"/>
              </a:rPr>
              <a:t>Werner Gitt</a:t>
            </a:r>
            <a:r>
              <a:rPr lang="en-US" altLang="en-US" b="1">
                <a:solidFill>
                  <a:srgbClr val="2A1D66"/>
                </a:solidFill>
                <a:latin typeface="Arial" pitchFamily="34" charset="0"/>
                <a:ea typeface="ＭＳ Ｐゴシック" pitchFamily="34" charset="-128"/>
              </a:rPr>
              <a:t> , </a:t>
            </a:r>
            <a:r>
              <a:rPr lang="ja-JP" altLang="en-US" b="1">
                <a:solidFill>
                  <a:srgbClr val="2A1D66"/>
                </a:solidFill>
                <a:latin typeface="Arial" pitchFamily="34" charset="0"/>
                <a:ea typeface="ＭＳ Ｐゴシック" pitchFamily="34" charset="-128"/>
              </a:rPr>
              <a:t>“</a:t>
            </a:r>
            <a:r>
              <a:rPr lang="en-US" altLang="ja-JP" b="1">
                <a:solidFill>
                  <a:srgbClr val="2A1D66"/>
                </a:solidFill>
                <a:latin typeface="Arial" pitchFamily="34" charset="0"/>
                <a:ea typeface="ＭＳ Ｐゴシック" pitchFamily="34" charset="-128"/>
              </a:rPr>
              <a:t>What about the big bang?</a:t>
            </a:r>
            <a:r>
              <a:rPr lang="en-US" altLang="ja-JP" i="1">
                <a:solidFill>
                  <a:srgbClr val="2A1D66"/>
                </a:solidFill>
                <a:latin typeface="Arial" pitchFamily="34" charset="0"/>
                <a:ea typeface="ＭＳ Ｐゴシック" pitchFamily="34" charset="-128"/>
              </a:rPr>
              <a:t>Even the idea that the universe is expanding is under attack by some astronomers</a:t>
            </a:r>
            <a:r>
              <a:rPr lang="ja-JP" altLang="en-US" i="1">
                <a:solidFill>
                  <a:srgbClr val="2A1D66"/>
                </a:solidFill>
                <a:latin typeface="Arial" pitchFamily="34" charset="0"/>
                <a:ea typeface="ＭＳ Ｐゴシック" pitchFamily="34" charset="-128"/>
              </a:rPr>
              <a:t>”</a:t>
            </a:r>
            <a:r>
              <a:rPr lang="en-US" altLang="ja-JP" i="1">
                <a:solidFill>
                  <a:srgbClr val="2A1D66"/>
                </a:solidFill>
                <a:latin typeface="Arial" pitchFamily="34" charset="0"/>
                <a:ea typeface="ＭＳ Ｐゴシック" pitchFamily="34" charset="-128"/>
              </a:rPr>
              <a:t> at </a:t>
            </a:r>
            <a:r>
              <a:rPr lang="en-US" altLang="ja-JP">
                <a:latin typeface="Arial" pitchFamily="34" charset="0"/>
                <a:ea typeface="ＭＳ Ｐゴシック" pitchFamily="34" charset="-128"/>
              </a:rPr>
              <a:t>http://www.answersingenesis.org/creation/v20/i3/big_bang.asp (accessed 28 August 2006) cites several astronomers who doubt the theory.</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1F4052-324B-4FAE-B75D-6FA30783201E}" type="slidenum">
              <a:rPr lang="en-US" altLang="en-US" sz="1200"/>
              <a:pPr/>
              <a:t>48</a:t>
            </a:fld>
            <a:endParaRPr lang="en-US" altLang="en-US" sz="1200"/>
          </a:p>
        </p:txBody>
      </p:sp>
      <p:sp>
        <p:nvSpPr>
          <p:cNvPr id="132098" name="Rectangle 2"/>
          <p:cNvSpPr>
            <a:spLocks noGrp="1" noRot="1" noChangeAspect="1" noChangeArrowheads="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4947B2"/>
                </a:solidFill>
                <a:latin typeface="Arial" pitchFamily="34" charset="0"/>
                <a:ea typeface="ＭＳ Ｐゴシック" pitchFamily="34" charset="-128"/>
              </a:rPr>
              <a:t>Werner Gitt</a:t>
            </a:r>
            <a:r>
              <a:rPr lang="en-US" altLang="en-US" b="1">
                <a:solidFill>
                  <a:srgbClr val="2A1D66"/>
                </a:solidFill>
                <a:latin typeface="Arial" pitchFamily="34" charset="0"/>
                <a:ea typeface="ＭＳ Ｐゴシック" pitchFamily="34" charset="-128"/>
              </a:rPr>
              <a:t> , </a:t>
            </a:r>
            <a:r>
              <a:rPr lang="ja-JP" altLang="en-US" b="1">
                <a:solidFill>
                  <a:srgbClr val="2A1D66"/>
                </a:solidFill>
                <a:latin typeface="Arial" pitchFamily="34" charset="0"/>
                <a:ea typeface="ＭＳ Ｐゴシック" pitchFamily="34" charset="-128"/>
              </a:rPr>
              <a:t>“</a:t>
            </a:r>
            <a:r>
              <a:rPr lang="en-US" altLang="ja-JP" b="1">
                <a:solidFill>
                  <a:srgbClr val="2A1D66"/>
                </a:solidFill>
                <a:latin typeface="Arial" pitchFamily="34" charset="0"/>
                <a:ea typeface="ＭＳ Ｐゴシック" pitchFamily="34" charset="-128"/>
              </a:rPr>
              <a:t>What about the big bang?</a:t>
            </a:r>
            <a:r>
              <a:rPr lang="en-US" altLang="ja-JP" i="1">
                <a:solidFill>
                  <a:srgbClr val="2A1D66"/>
                </a:solidFill>
                <a:latin typeface="Arial" pitchFamily="34" charset="0"/>
                <a:ea typeface="ＭＳ Ｐゴシック" pitchFamily="34" charset="-128"/>
              </a:rPr>
              <a:t>Even the idea that the universe is expanding is under attack by some astronomers</a:t>
            </a:r>
            <a:r>
              <a:rPr lang="ja-JP" altLang="en-US" i="1">
                <a:solidFill>
                  <a:srgbClr val="2A1D66"/>
                </a:solidFill>
                <a:latin typeface="Arial" pitchFamily="34" charset="0"/>
                <a:ea typeface="ＭＳ Ｐゴシック" pitchFamily="34" charset="-128"/>
              </a:rPr>
              <a:t>”</a:t>
            </a:r>
            <a:r>
              <a:rPr lang="en-US" altLang="ja-JP" i="1">
                <a:solidFill>
                  <a:srgbClr val="2A1D66"/>
                </a:solidFill>
                <a:latin typeface="Arial" pitchFamily="34" charset="0"/>
                <a:ea typeface="ＭＳ Ｐゴシック" pitchFamily="34" charset="-128"/>
              </a:rPr>
              <a:t> at </a:t>
            </a:r>
            <a:r>
              <a:rPr lang="en-US" altLang="ja-JP">
                <a:latin typeface="Arial" pitchFamily="34" charset="0"/>
                <a:ea typeface="ＭＳ Ｐゴシック" pitchFamily="34" charset="-128"/>
              </a:rPr>
              <a:t>http://www.answersingenesis.org/creation/v20/i3/big_bang.asp (accessed 28 August 2006) cites several astronomers who doubt the theory.</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DD4559-F0CD-4856-A00B-27155ACEE0CE}" type="slidenum">
              <a:rPr lang="en-US" altLang="en-US" sz="1200"/>
              <a:pPr/>
              <a:t>49</a:t>
            </a:fld>
            <a:endParaRPr lang="en-US" altLang="en-US" sz="1200"/>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4947B2"/>
                </a:solidFill>
                <a:latin typeface="Arial" pitchFamily="34" charset="0"/>
                <a:ea typeface="ＭＳ Ｐゴシック" pitchFamily="34" charset="-128"/>
              </a:rPr>
              <a:t>Werner Gitt</a:t>
            </a:r>
            <a:r>
              <a:rPr lang="en-US" altLang="en-US" b="1">
                <a:solidFill>
                  <a:srgbClr val="2A1D66"/>
                </a:solidFill>
                <a:latin typeface="Arial" pitchFamily="34" charset="0"/>
                <a:ea typeface="ＭＳ Ｐゴシック" pitchFamily="34" charset="-128"/>
              </a:rPr>
              <a:t> , </a:t>
            </a:r>
            <a:r>
              <a:rPr lang="ja-JP" altLang="en-US" b="1">
                <a:solidFill>
                  <a:srgbClr val="2A1D66"/>
                </a:solidFill>
                <a:latin typeface="Arial" pitchFamily="34" charset="0"/>
                <a:ea typeface="ＭＳ Ｐゴシック" pitchFamily="34" charset="-128"/>
              </a:rPr>
              <a:t>“</a:t>
            </a:r>
            <a:r>
              <a:rPr lang="en-US" altLang="ja-JP" b="1">
                <a:solidFill>
                  <a:srgbClr val="2A1D66"/>
                </a:solidFill>
                <a:latin typeface="Arial" pitchFamily="34" charset="0"/>
                <a:ea typeface="ＭＳ Ｐゴシック" pitchFamily="34" charset="-128"/>
              </a:rPr>
              <a:t>What about the big bang?</a:t>
            </a:r>
            <a:r>
              <a:rPr lang="en-US" altLang="ja-JP" i="1">
                <a:solidFill>
                  <a:srgbClr val="2A1D66"/>
                </a:solidFill>
                <a:latin typeface="Arial" pitchFamily="34" charset="0"/>
                <a:ea typeface="ＭＳ Ｐゴシック" pitchFamily="34" charset="-128"/>
              </a:rPr>
              <a:t>Even the idea that the universe is expanding is under attack by some astronomers</a:t>
            </a:r>
            <a:r>
              <a:rPr lang="ja-JP" altLang="en-US" i="1">
                <a:solidFill>
                  <a:srgbClr val="2A1D66"/>
                </a:solidFill>
                <a:latin typeface="Arial" pitchFamily="34" charset="0"/>
                <a:ea typeface="ＭＳ Ｐゴシック" pitchFamily="34" charset="-128"/>
              </a:rPr>
              <a:t>”</a:t>
            </a:r>
            <a:r>
              <a:rPr lang="en-US" altLang="ja-JP" i="1">
                <a:solidFill>
                  <a:srgbClr val="2A1D66"/>
                </a:solidFill>
                <a:latin typeface="Arial" pitchFamily="34" charset="0"/>
                <a:ea typeface="ＭＳ Ｐゴシック" pitchFamily="34" charset="-128"/>
              </a:rPr>
              <a:t> at </a:t>
            </a:r>
            <a:r>
              <a:rPr lang="en-US" altLang="ja-JP">
                <a:latin typeface="Arial" pitchFamily="34" charset="0"/>
                <a:ea typeface="ＭＳ Ｐゴシック" pitchFamily="34" charset="-128"/>
              </a:rPr>
              <a:t>http://www.answersingenesis.org/creation/v20/i3/big_bang.asp (accessed 28 August 2006) cites several astronomers who doubt the theory.</a:t>
            </a:r>
            <a:endParaRPr lang="en-US" altLang="en-US">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26D6C50-36EC-4515-87A5-03D1D4C7CC96}" type="slidenum">
              <a:rPr lang="en-US" altLang="en-US" sz="1200"/>
              <a:pPr/>
              <a:t>50</a:t>
            </a:fld>
            <a:endParaRPr lang="en-US" altLang="en-US" sz="1200"/>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Georgia" pitchFamily="18" charset="0"/>
                <a:ea typeface="ＭＳ Ｐゴシック" pitchFamily="34" charset="-128"/>
              </a:rPr>
              <a:t>Duane Gish, Ph.D. earned a B.S. degree in chemistry from UCLA and a Ph.D. in biochemistry from UC-Berkeley. He spent 18 years in biochemical research, including three years at Cornell University Medical College, four years at the </a:t>
            </a:r>
            <a:r>
              <a:rPr lang="en-US" altLang="en-US">
                <a:solidFill>
                  <a:srgbClr val="996600"/>
                </a:solidFill>
                <a:latin typeface="Verdana" pitchFamily="34" charset="0"/>
                <a:ea typeface="ＭＳ Ｐゴシック" pitchFamily="34" charset="-128"/>
                <a:hlinkClick r:id="rId3"/>
              </a:rPr>
              <a:t>Virus</a:t>
            </a:r>
            <a:r>
              <a:rPr lang="en-US" altLang="en-US">
                <a:latin typeface="Georgia" pitchFamily="18" charset="0"/>
                <a:ea typeface="ＭＳ Ｐゴシック" pitchFamily="34" charset="-128"/>
              </a:rPr>
              <a:t> Laboratory, UC-Berkeley, and eleven years with the Upjohn Company. Since 1971 he has served with the </a:t>
            </a:r>
            <a:r>
              <a:rPr lang="en-US" altLang="en-US">
                <a:solidFill>
                  <a:srgbClr val="996600"/>
                </a:solidFill>
                <a:latin typeface="Verdana" pitchFamily="34" charset="0"/>
                <a:ea typeface="ＭＳ Ｐゴシック" pitchFamily="34" charset="-128"/>
                <a:hlinkClick r:id="rId4"/>
              </a:rPr>
              <a:t>Institute for Creation Research</a:t>
            </a:r>
            <a:r>
              <a:rPr lang="en-US" altLang="en-US">
                <a:latin typeface="Georgia" pitchFamily="18" charset="0"/>
                <a:ea typeface="ＭＳ Ｐゴシック" pitchFamily="34" charset="-128"/>
              </a:rPr>
              <a:t>, Santee California, and is presently the Senior Vice President. He is a member of the American Chemical Society and a Fellow of the American Institute of Chemists. At present he has five books in print including </a:t>
            </a:r>
            <a:r>
              <a:rPr lang="en-US" altLang="en-US" i="1">
                <a:latin typeface="Arial" pitchFamily="34" charset="0"/>
                <a:ea typeface="ＭＳ Ｐゴシック" pitchFamily="34" charset="-128"/>
              </a:rPr>
              <a:t>Evolution:</a:t>
            </a:r>
            <a:r>
              <a:rPr lang="en-US" altLang="en-US">
                <a:latin typeface="Georgia" pitchFamily="18" charset="0"/>
                <a:ea typeface="ＭＳ Ｐゴシック" pitchFamily="34" charset="-128"/>
              </a:rPr>
              <a:t> </a:t>
            </a:r>
            <a:r>
              <a:rPr lang="en-US" altLang="en-US" i="1">
                <a:latin typeface="Arial" pitchFamily="34" charset="0"/>
                <a:ea typeface="ＭＳ Ｐゴシック" pitchFamily="34" charset="-128"/>
              </a:rPr>
              <a:t>The Fossils STILL Say No</a:t>
            </a:r>
            <a:r>
              <a:rPr lang="en-US" altLang="en-US">
                <a:latin typeface="Georgia" pitchFamily="18" charset="0"/>
                <a:ea typeface="ＭＳ Ｐゴシック" pitchFamily="34" charset="-128"/>
              </a:rPr>
              <a:t>!, </a:t>
            </a:r>
            <a:r>
              <a:rPr lang="en-US" altLang="en-US" i="1">
                <a:latin typeface="Arial" pitchFamily="34" charset="0"/>
                <a:ea typeface="ＭＳ Ｐゴシック" pitchFamily="34" charset="-128"/>
              </a:rPr>
              <a:t>Creation Scientists Answer Their Critics</a:t>
            </a:r>
            <a:r>
              <a:rPr lang="en-US" altLang="en-US">
                <a:latin typeface="Georgia" pitchFamily="18" charset="0"/>
                <a:ea typeface="ＭＳ Ｐゴシック" pitchFamily="34" charset="-128"/>
              </a:rPr>
              <a:t>, and </a:t>
            </a:r>
            <a:r>
              <a:rPr lang="en-US" altLang="en-US" i="1">
                <a:latin typeface="Arial" pitchFamily="34" charset="0"/>
                <a:ea typeface="ＭＳ Ｐゴシック" pitchFamily="34" charset="-128"/>
              </a:rPr>
              <a:t>Teaching Creation Science in Public Schools</a:t>
            </a:r>
            <a:r>
              <a:rPr lang="en-US" altLang="en-US">
                <a:latin typeface="Georgia" pitchFamily="18" charset="0"/>
                <a:ea typeface="ＭＳ Ｐゴシック" pitchFamily="34" charset="-128"/>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4DC3BE5-0A24-46EA-B49C-92C3774C3872}" type="slidenum">
              <a:rPr lang="en-US" altLang="en-US" sz="1200"/>
              <a:pPr/>
              <a:t>5</a:t>
            </a:fld>
            <a:endParaRPr lang="en-US" altLang="en-US" sz="1200"/>
          </a:p>
        </p:txBody>
      </p:sp>
      <p:sp>
        <p:nvSpPr>
          <p:cNvPr id="70658"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5F64E27-4338-480B-8F8F-94E03780F286}" type="slidenum">
              <a:rPr lang="en-US" altLang="en-US" sz="1200"/>
              <a:pPr/>
              <a:t>51</a:t>
            </a:fld>
            <a:endParaRPr lang="en-US" altLang="en-US" sz="1200"/>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5FCF76D-4C96-4DE9-9F40-E8B235EC0942}" type="slidenum">
              <a:rPr lang="en-US" altLang="en-US" sz="1200"/>
              <a:pPr/>
              <a:t>52</a:t>
            </a:fld>
            <a:endParaRPr lang="en-US" altLang="en-US" sz="1200"/>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0103732-08E8-443F-96E5-0898C8A4604B}" type="slidenum">
              <a:rPr lang="en-US" altLang="en-US" sz="1200"/>
              <a:pPr/>
              <a:t>53</a:t>
            </a:fld>
            <a:endParaRPr lang="en-US" altLang="en-US" sz="1200"/>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35D80-93F2-41B2-AA46-BD04B8E27D5E}" type="slidenum">
              <a:rPr lang="en-US" altLang="en-US" sz="1200"/>
              <a:pPr/>
              <a:t>54</a:t>
            </a:fld>
            <a:endParaRPr lang="en-US" altLang="en-US" sz="1200"/>
          </a:p>
        </p:txBody>
      </p:sp>
      <p:sp>
        <p:nvSpPr>
          <p:cNvPr id="144386"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BADDE0-D9D6-4CAE-ADE6-1E3203950F4A}" type="slidenum">
              <a:rPr lang="en-US" altLang="en-US" sz="1200"/>
              <a:pPr/>
              <a:t>55</a:t>
            </a:fld>
            <a:endParaRPr lang="en-US" altLang="en-US" sz="1200"/>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2ED8C53-3E87-40B5-B6FA-82FF2C9F5483}" type="slidenum">
              <a:rPr lang="en-US" altLang="en-US" sz="1200"/>
              <a:pPr/>
              <a:t>56</a:t>
            </a:fld>
            <a:endParaRPr lang="en-US" altLang="en-US" sz="1200"/>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199AEE4-D02B-429C-9878-91A8808DD422}" type="slidenum">
              <a:rPr lang="en-US" altLang="en-US" sz="1200"/>
              <a:pPr/>
              <a:t>57</a:t>
            </a:fld>
            <a:endParaRPr lang="en-US" altLang="en-US" sz="1200"/>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F881EE0-3CEE-4571-8FAC-1D2BA378219C}" type="slidenum">
              <a:rPr lang="en-US" altLang="en-US" sz="1200"/>
              <a:pPr/>
              <a:t>58</a:t>
            </a:fld>
            <a:endParaRPr lang="en-US" altLang="en-US" sz="1200"/>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A5E2B90-9A8C-4C96-9D9B-449978A04860}" type="slidenum">
              <a:rPr lang="en-US" altLang="en-US" sz="1200"/>
              <a:pPr/>
              <a:t>59</a:t>
            </a:fld>
            <a:endParaRPr lang="en-US" altLang="en-US" sz="1200"/>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solidFill>
                  <a:prstClr val="black"/>
                </a:solidFill>
              </a:rPr>
              <a:pPr/>
              <a:t>60</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Ramapithecus</a:t>
            </a:r>
            <a:r>
              <a:rPr lang="en-US">
                <a:latin typeface="Arial" charset="0"/>
                <a:ea typeface="ＭＳ Ｐゴシック" charset="0"/>
                <a:cs typeface="ＭＳ Ｐゴシック" charset="0"/>
              </a:rPr>
              <a:t> was an orangutan and </a:t>
            </a:r>
            <a:r>
              <a:rPr lang="en-US" i="1">
                <a:latin typeface="Arial" charset="0"/>
                <a:ea typeface="ＭＳ Ｐゴシック" charset="0"/>
                <a:cs typeface="ＭＳ Ｐゴシック" charset="0"/>
              </a:rPr>
              <a:t>Orce Man</a:t>
            </a:r>
            <a:r>
              <a:rPr lang="en-US">
                <a:latin typeface="Arial" charset="0"/>
                <a:ea typeface="ＭＳ Ｐゴシック" charset="0"/>
                <a:cs typeface="ＭＳ Ｐゴシック" charset="0"/>
              </a:rPr>
              <a:t> was actually a six-month-old donkey.  </a:t>
            </a:r>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ape…Also, Java Man</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770E72C-EF3C-4997-A7B9-0EB2480CD7B9}" type="slidenum">
              <a:rPr lang="en-US" altLang="en-US" sz="1200"/>
              <a:pPr/>
              <a:t>6</a:t>
            </a:fld>
            <a:endParaRPr lang="en-US" altLang="en-US" sz="1200"/>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197629-B0BF-3242-AED5-D5FAF8EF4325}" type="slidenum">
              <a:rPr lang="en-US" sz="1200">
                <a:solidFill>
                  <a:prstClr val="black"/>
                </a:solidFill>
              </a:rPr>
              <a:pPr eaLnBrk="1" hangingPunct="1"/>
              <a:t>61</a:t>
            </a:fld>
            <a:endParaRPr lang="en-US" sz="1200">
              <a:solidFill>
                <a:prstClr val="black"/>
              </a:solidFill>
            </a:endParaRPr>
          </a:p>
        </p:txBody>
      </p:sp>
      <p:sp>
        <p:nvSpPr>
          <p:cNvPr id="135170" name="Rectangle 2"/>
          <p:cNvSpPr>
            <a:spLocks noGrp="1" noRot="1" noChangeAspect="1" noChangeArrowheads="1"/>
          </p:cNvSpPr>
          <p:nvPr>
            <p:ph type="sldImg"/>
          </p:nvPr>
        </p:nvSpPr>
        <p:spPr>
          <a:xfrm>
            <a:off x="1130300" y="674688"/>
            <a:ext cx="4597400" cy="3448050"/>
          </a:xfrm>
          <a:solidFill>
            <a:srgbClr val="FFFFFF"/>
          </a:solidFill>
          <a:ln/>
        </p:spPr>
      </p:sp>
      <p:sp>
        <p:nvSpPr>
          <p:cNvPr id="1351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11BA81E-3054-4E76-BD82-96C31DAB4B29}" type="slidenum">
              <a:rPr lang="en-US" altLang="en-US" sz="1200"/>
              <a:pPr/>
              <a:t>63</a:t>
            </a:fld>
            <a:endParaRPr lang="en-US" alt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C1E54E-8777-425C-B3AF-7C8A4E7434EB}" type="slidenum">
              <a:rPr lang="en-US" altLang="en-US" sz="1200"/>
              <a:pPr/>
              <a:t>64</a:t>
            </a:fld>
            <a:endParaRPr lang="en-US" altLang="en-US" sz="1200"/>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A783B1B-B3B4-4BE3-849E-3EA380327CD8}" type="slidenum">
              <a:rPr lang="en-US" altLang="en-US" sz="1200"/>
              <a:pPr/>
              <a:t>65</a:t>
            </a:fld>
            <a:endParaRPr lang="en-US" alt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605D51-5FDB-489C-84FF-F827EEDDAD71}" type="slidenum">
              <a:rPr lang="en-US" altLang="en-US" sz="1200"/>
              <a:pPr/>
              <a:t>66</a:t>
            </a:fld>
            <a:endParaRPr lang="en-US" altLang="en-US" sz="1200"/>
          </a:p>
        </p:txBody>
      </p:sp>
      <p:sp>
        <p:nvSpPr>
          <p:cNvPr id="162818" name="Rectangle 2"/>
          <p:cNvSpPr>
            <a:spLocks noGrp="1" noRot="1" noChangeAspect="1" noChangeArrowheads="1"/>
          </p:cNvSpPr>
          <p:nvPr>
            <p:ph type="sldImg"/>
          </p:nvPr>
        </p:nvSpPr>
        <p:spPr>
          <a:xfrm>
            <a:off x="1130300" y="674688"/>
            <a:ext cx="4597400" cy="3448050"/>
          </a:xfrm>
          <a:solidFill>
            <a:srgbClr val="FFFFFF"/>
          </a:solidFill>
          <a:ln/>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36D005-3B53-4CBD-9B0B-12FDD3CB90DE}" type="slidenum">
              <a:rPr lang="en-US" altLang="en-US" sz="1200"/>
              <a:pPr/>
              <a:t>67</a:t>
            </a:fld>
            <a:endParaRPr lang="en-US" altLang="en-US" sz="1200"/>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Francis Collins, </a:t>
            </a:r>
            <a:r>
              <a:rPr lang="en-US" altLang="en-US" i="1">
                <a:latin typeface="Arial" pitchFamily="34" charset="0"/>
                <a:ea typeface="ＭＳ Ｐゴシック" pitchFamily="34" charset="-128"/>
              </a:rPr>
              <a:t>The Language of God, 207</a:t>
            </a:r>
            <a:endParaRPr lang="en-US" altLang="en-US">
              <a:latin typeface="Arial" pitchFamily="34" charset="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9D8A84-CA17-4589-A6A4-AAED73416B8F}" type="slidenum">
              <a:rPr lang="en-US" altLang="en-US" sz="1200"/>
              <a:pPr/>
              <a:t>68</a:t>
            </a:fld>
            <a:endParaRPr lang="en-US" alt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79B8B2B-A74D-4FA5-BBD7-84A8B14A602D}" type="slidenum">
              <a:rPr lang="en-US" altLang="en-US" sz="1200"/>
              <a:pPr/>
              <a:t>69</a:t>
            </a:fld>
            <a:endParaRPr lang="en-US" altLang="en-US" sz="1200"/>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5"/>
        <p:cNvGrpSpPr/>
        <p:nvPr/>
      </p:nvGrpSpPr>
      <p:grpSpPr>
        <a:xfrm>
          <a:off x="0" y="0"/>
          <a:ext cx="0" cy="0"/>
          <a:chOff x="0" y="0"/>
          <a:chExt cx="0" cy="0"/>
        </a:xfrm>
      </p:grpSpPr>
      <p:sp>
        <p:nvSpPr>
          <p:cNvPr id="6786" name="Google Shape;6786;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87" name="Google Shape;6787;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8" name="Google Shape;6788;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So did death exist before sin?  What do you think?  God said that his creation up to this time was "very good."  What does it mean that creation was "very good" if death existed then?</a:t>
            </a: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8017524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7"/>
        <p:cNvGrpSpPr/>
        <p:nvPr/>
      </p:nvGrpSpPr>
      <p:grpSpPr>
        <a:xfrm>
          <a:off x="0" y="0"/>
          <a:ext cx="0" cy="0"/>
          <a:chOff x="0" y="0"/>
          <a:chExt cx="0" cy="0"/>
        </a:xfrm>
      </p:grpSpPr>
      <p:sp>
        <p:nvSpPr>
          <p:cNvPr id="6798" name="Google Shape;6798;p2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99" name="Google Shape;6799;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0" name="Google Shape;680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328093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3CB23B4-DE72-4E06-B5AE-BB3D3461284D}" type="slidenum">
              <a:rPr lang="en-US" altLang="en-US" sz="1200"/>
              <a:pPr/>
              <a:t>7</a:t>
            </a:fld>
            <a:endParaRPr lang="en-US" altLang="en-US" sz="1200"/>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4"/>
        <p:cNvGrpSpPr/>
        <p:nvPr/>
      </p:nvGrpSpPr>
      <p:grpSpPr>
        <a:xfrm>
          <a:off x="0" y="0"/>
          <a:ext cx="0" cy="0"/>
          <a:chOff x="0" y="0"/>
          <a:chExt cx="0" cy="0"/>
        </a:xfrm>
      </p:grpSpPr>
      <p:sp>
        <p:nvSpPr>
          <p:cNvPr id="6855" name="Google Shape;6855;p2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56" name="Google Shape;6856;p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7" name="Google Shape;6857;p2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1925060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93FFCAC-96C7-4F51-951E-4EE2B6AA6DA8}" type="slidenum">
              <a:rPr lang="en-US" altLang="en-US" sz="1200"/>
              <a:pPr/>
              <a:t>73</a:t>
            </a:fld>
            <a:endParaRPr lang="en-US" altLang="en-US" sz="1200"/>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latin typeface="Arial" pitchFamily="34" charset="0"/>
                <a:ea typeface="ＭＳ Ｐゴシック" pitchFamily="34" charset="-128"/>
              </a:rPr>
              <a:t> Baldung Grien, Hans: </a:t>
            </a:r>
            <a:r>
              <a:rPr lang="en-US" altLang="en-US" i="1">
                <a:latin typeface="Arial" pitchFamily="34" charset="0"/>
                <a:ea typeface="ＭＳ Ｐゴシック" pitchFamily="34" charset="-128"/>
              </a:rPr>
              <a:t>Adam</a:t>
            </a:r>
            <a:r>
              <a:rPr lang="en-US" altLang="en-US">
                <a:latin typeface="Verdana" pitchFamily="34" charset="0"/>
                <a:ea typeface="ＭＳ Ｐゴシック" pitchFamily="34" charset="-128"/>
              </a:rPr>
              <a:t>  1520-23; Wood, 208 x 83.5 cm; Museum of Fine Arts, Buda</a:t>
            </a:r>
          </a:p>
          <a:p>
            <a:pPr eaLnBrk="1" hangingPunct="1"/>
            <a:r>
              <a:rPr lang="en-US" altLang="en-US" b="1">
                <a:solidFill>
                  <a:srgbClr val="0000CC"/>
                </a:solidFill>
                <a:latin typeface="Arial" pitchFamily="34" charset="0"/>
                <a:ea typeface="ＭＳ Ｐゴシック" pitchFamily="34" charset="-128"/>
              </a:rPr>
              <a:t>www.ibiblio.org/wm/ paint/auth/baldung/adam-eve/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FDCA800-AB86-4B76-A746-9BA8906911DB}" type="slidenum">
              <a:rPr lang="en-US" altLang="en-US" sz="1200"/>
              <a:pPr/>
              <a:t>74</a:t>
            </a:fld>
            <a:endParaRPr lang="en-US" alt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D846E25-2C2D-498D-AAD6-F959EC4FAFB8}" type="slidenum">
              <a:rPr lang="en-US" altLang="en-US" sz="1200"/>
              <a:pPr/>
              <a:t>75</a:t>
            </a:fld>
            <a:endParaRPr lang="en-US" alt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616C27D-541F-4D97-86BF-256761FF6950}" type="slidenum">
              <a:rPr lang="en-US" altLang="en-US" sz="1200"/>
              <a:pPr/>
              <a:t>76</a:t>
            </a:fld>
            <a:endParaRPr lang="en-US" altLang="en-US" sz="1200"/>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CC2F352-6696-4A65-9918-04DEE90F5AFF}" type="slidenum">
              <a:rPr lang="en-US" altLang="en-US" sz="1200"/>
              <a:pPr/>
              <a:t>77</a:t>
            </a:fld>
            <a:endParaRPr lang="en-US" altLang="en-US" sz="1200"/>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FFDFECD-FE6D-4364-8B4D-A4A529C2F14B}" type="slidenum">
              <a:rPr lang="en-US" altLang="en-US" sz="1200"/>
              <a:pPr/>
              <a:t>78</a:t>
            </a:fld>
            <a:endParaRPr lang="en-US" altLang="en-US" sz="1200"/>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EBED3-1435-43AD-A4B0-A6987B06D74D}" type="slidenum">
              <a:rPr lang="en-US" altLang="en-US" sz="1200"/>
              <a:pPr/>
              <a:t>79</a:t>
            </a:fld>
            <a:endParaRPr lang="en-US" altLang="en-US" sz="1200"/>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2EB67E7-606E-4A57-B2D8-F2DCADBD32CE}" type="slidenum">
              <a:rPr lang="en-US" altLang="en-US" sz="1200"/>
              <a:pPr/>
              <a:t>80</a:t>
            </a:fld>
            <a:endParaRPr lang="en-US" altLang="en-US" sz="1200"/>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8347D-4710-4A4C-A3AA-BD85FA8492D4}" type="slidenum">
              <a:rPr lang="en-US" altLang="en-US" sz="1200"/>
              <a:pPr/>
              <a:t>81</a:t>
            </a:fld>
            <a:endParaRPr lang="en-US" altLang="en-US" sz="1200"/>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solidFill>
                  <a:prstClr val="black"/>
                </a:solidFill>
              </a:rPr>
              <a:pPr/>
              <a:t>8</a:t>
            </a:fld>
            <a:endParaRPr lang="en-US" sz="1200">
              <a:solidFill>
                <a:prstClr val="black"/>
              </a:solidFill>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25003CC-8E0B-4B13-AB75-3168FF3A3559}" type="slidenum">
              <a:rPr lang="en-US" altLang="en-US" sz="1200"/>
              <a:pPr/>
              <a:t>82</a:t>
            </a:fld>
            <a:endParaRPr lang="en-US" altLang="en-US" sz="1200"/>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Times New Roman" charset="0"/>
                <a:cs typeface="Geneva" charset="0"/>
              </a:rPr>
              <a:t>George Wald, </a:t>
            </a:r>
            <a:r>
              <a:rPr lang="ja-JP" altLang="en-US">
                <a:latin typeface="Times New Roman" charset="0"/>
                <a:cs typeface="Geneva" charset="0"/>
              </a:rPr>
              <a:t>“</a:t>
            </a:r>
            <a:r>
              <a:rPr lang="en-US" altLang="ja-JP">
                <a:latin typeface="Times New Roman" charset="0"/>
                <a:cs typeface="Geneva" charset="0"/>
              </a:rPr>
              <a:t>Origin, Lie and Evolution,</a:t>
            </a:r>
            <a:r>
              <a:rPr lang="ja-JP" altLang="en-US">
                <a:latin typeface="Times New Roman" charset="0"/>
                <a:cs typeface="Geneva" charset="0"/>
              </a:rPr>
              <a:t>”</a:t>
            </a:r>
            <a:r>
              <a:rPr lang="en-US" altLang="ja-JP">
                <a:latin typeface="Times New Roman" charset="0"/>
                <a:cs typeface="Geneva" charset="0"/>
              </a:rPr>
              <a:t> </a:t>
            </a:r>
            <a:r>
              <a:rPr lang="en-US" altLang="ja-JP" i="1">
                <a:latin typeface="Times New Roman" charset="0"/>
                <a:cs typeface="Geneva" charset="0"/>
              </a:rPr>
              <a:t>Scientific American 1978); </a:t>
            </a:r>
            <a:r>
              <a:rPr lang="en-US" altLang="ja-JP">
                <a:latin typeface="Times New Roman" charset="0"/>
                <a:cs typeface="Geneva" charset="0"/>
              </a:rPr>
              <a:t>cited by Joe White and Nicholas Comninellis, </a:t>
            </a:r>
            <a:r>
              <a:rPr lang="en-US" altLang="ja-JP" i="1">
                <a:latin typeface="Times New Roman" charset="0"/>
                <a:cs typeface="Geneva" charset="0"/>
              </a:rPr>
              <a:t>Darwin</a:t>
            </a:r>
            <a:r>
              <a:rPr lang="ja-JP" altLang="en-US" i="1">
                <a:latin typeface="Times New Roman" charset="0"/>
                <a:cs typeface="Geneva" charset="0"/>
              </a:rPr>
              <a:t>’</a:t>
            </a:r>
            <a:r>
              <a:rPr lang="en-US" altLang="ja-JP" i="1">
                <a:latin typeface="Times New Roman" charset="0"/>
                <a:cs typeface="Geneva" charset="0"/>
              </a:rPr>
              <a:t>s Demise</a:t>
            </a:r>
            <a:r>
              <a:rPr lang="en-US" altLang="ja-JP">
                <a:latin typeface="Times New Roman" charset="0"/>
                <a:cs typeface="Geneva" charset="0"/>
              </a:rPr>
              <a:t> (Green Forest, AR: Master Books, 2001), 46.</a:t>
            </a:r>
            <a:endParaRPr lang="en-US" altLang="zh-CN">
              <a:latin typeface="Times New Roman" charset="0"/>
              <a:cs typeface="Geneva"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0C445FC-7AFC-0340-BED8-2E479ADB1388}" type="slidenum">
              <a:rPr lang="zh-CN" altLang="en-US" sz="1200">
                <a:solidFill>
                  <a:srgbClr val="000000"/>
                </a:solidFill>
              </a:rPr>
              <a:pPr eaLnBrk="1" hangingPunct="1"/>
              <a:t>83</a:t>
            </a:fld>
            <a:endParaRPr lang="en-US" altLang="zh-CN" sz="1200">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A1F0134-CB4E-4F50-BAC4-EE4524EF6BE4}" type="slidenum">
              <a:rPr lang="en-US" altLang="en-US" sz="1200"/>
              <a:pPr/>
              <a:t>84</a:t>
            </a:fld>
            <a:endParaRPr lang="en-US" altLang="en-US" sz="1200"/>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136F4E3-A97C-C945-B138-3C1535B68C73}" type="slidenum">
              <a:rPr lang="zh-CN" altLang="en-US" sz="1200">
                <a:solidFill>
                  <a:srgbClr val="000000"/>
                </a:solidFill>
              </a:rPr>
              <a:pPr eaLnBrk="1" hangingPunct="1"/>
              <a:t>85</a:t>
            </a:fld>
            <a:endParaRPr lang="en-US" altLang="zh-CN" sz="1200">
              <a:solidFill>
                <a:srgbClr val="000000"/>
              </a:solidFill>
            </a:endParaRPr>
          </a:p>
        </p:txBody>
      </p:sp>
      <p:sp>
        <p:nvSpPr>
          <p:cNvPr id="433154" name="Rectangle 2"/>
          <p:cNvSpPr>
            <a:spLocks noGrp="1" noRot="1" noChangeAspect="1" noChangeArrowheads="1" noTextEdit="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sz="2400">
              <a:latin typeface="Arial" charset="0"/>
              <a:cs typeface="Geneva"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8E0CD6E-F3FA-45D6-805F-B0CC0CEF6917}" type="slidenum">
              <a:rPr lang="en-US" altLang="en-US" sz="1200"/>
              <a:pPr/>
              <a:t>86</a:t>
            </a:fld>
            <a:endParaRPr lang="en-US" altLang="en-US" sz="120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87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7E701F3-7D73-431F-8394-E8EAF077DB20}" type="slidenum">
              <a:rPr lang="en-US" altLang="en-US" sz="1200"/>
              <a:pPr/>
              <a:t>9</a:t>
            </a:fld>
            <a:endParaRPr lang="en-US" altLang="en-US" sz="1200"/>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R. Dawkins, </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Is Science a Religion?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t>
            </a:r>
            <a:r>
              <a:rPr lang="en-US" altLang="ja-JP" i="1">
                <a:latin typeface="Arial" pitchFamily="34" charset="0"/>
                <a:ea typeface="ＭＳ Ｐゴシック" pitchFamily="34" charset="-128"/>
              </a:rPr>
              <a:t>The Humanist 57 (1997): 26-29; cited in Collins, The Language of God, 4.</a:t>
            </a:r>
            <a:endParaRPr lang="en-US" altLang="en-US">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71AC5BF-FF62-430A-BE68-F8DB5D202AEA}" type="slidenum">
              <a:rPr lang="en-US" altLang="en-US"/>
              <a:pPr/>
              <a:t>‹#›</a:t>
            </a:fld>
            <a:endParaRPr lang="en-US" altLang="en-US"/>
          </a:p>
        </p:txBody>
      </p:sp>
    </p:spTree>
    <p:extLst>
      <p:ext uri="{BB962C8B-B14F-4D97-AF65-F5344CB8AC3E}">
        <p14:creationId xmlns:p14="http://schemas.microsoft.com/office/powerpoint/2010/main" val="58569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D3D687-E67C-418D-8073-8BDC97082281}" type="slidenum">
              <a:rPr lang="en-US" altLang="en-US"/>
              <a:pPr/>
              <a:t>‹#›</a:t>
            </a:fld>
            <a:endParaRPr lang="en-US" altLang="en-US"/>
          </a:p>
        </p:txBody>
      </p:sp>
    </p:spTree>
    <p:extLst>
      <p:ext uri="{BB962C8B-B14F-4D97-AF65-F5344CB8AC3E}">
        <p14:creationId xmlns:p14="http://schemas.microsoft.com/office/powerpoint/2010/main" val="27684480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151606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911354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800669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288262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ltLang="zh-CN"/>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34"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24D30ED8-7560-4E73-92B9-DAE414E2B8B8}"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9137849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698179C7-BE6E-40B7-BF80-11A6215DA3EE}"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552493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9D7F643A-87F5-444C-83BB-000E29F104B3}"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4328987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7" name="Rectangle 6"/>
          <p:cNvSpPr>
            <a:spLocks noGrp="1" noChangeArrowheads="1"/>
          </p:cNvSpPr>
          <p:nvPr>
            <p:ph type="sldNum" sz="quarter" idx="12"/>
          </p:nvPr>
        </p:nvSpPr>
        <p:spPr>
          <a:ln/>
        </p:spPr>
        <p:txBody>
          <a:bodyPr/>
          <a:lstStyle>
            <a:lvl1pPr>
              <a:defRPr/>
            </a:lvl1pPr>
          </a:lstStyle>
          <a:p>
            <a:fld id="{5A72D1A7-2EEF-45EB-B8B2-8E0BC01B690F}"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297231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9" name="Rectangle 6"/>
          <p:cNvSpPr>
            <a:spLocks noGrp="1" noChangeArrowheads="1"/>
          </p:cNvSpPr>
          <p:nvPr>
            <p:ph type="sldNum" sz="quarter" idx="12"/>
          </p:nvPr>
        </p:nvSpPr>
        <p:spPr>
          <a:ln/>
        </p:spPr>
        <p:txBody>
          <a:bodyPr/>
          <a:lstStyle>
            <a:lvl1pPr>
              <a:defRPr/>
            </a:lvl1pPr>
          </a:lstStyle>
          <a:p>
            <a:fld id="{EEF721B6-C10D-4F88-A695-5DCDD71B822F}"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10341831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5" name="Rectangle 6"/>
          <p:cNvSpPr>
            <a:spLocks noGrp="1" noChangeArrowheads="1"/>
          </p:cNvSpPr>
          <p:nvPr>
            <p:ph type="sldNum" sz="quarter" idx="12"/>
          </p:nvPr>
        </p:nvSpPr>
        <p:spPr>
          <a:ln/>
        </p:spPr>
        <p:txBody>
          <a:bodyPr/>
          <a:lstStyle>
            <a:lvl1pPr>
              <a:defRPr/>
            </a:lvl1pPr>
          </a:lstStyle>
          <a:p>
            <a:fld id="{5C2816D0-3E91-4450-BB96-50939A1E6704}"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76285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F591D5B-91C9-4878-AA11-BC247E991B76}" type="slidenum">
              <a:rPr lang="en-US" altLang="en-US"/>
              <a:pPr/>
              <a:t>‹#›</a:t>
            </a:fld>
            <a:endParaRPr lang="en-US" altLang="en-US"/>
          </a:p>
        </p:txBody>
      </p:sp>
    </p:spTree>
    <p:extLst>
      <p:ext uri="{BB962C8B-B14F-4D97-AF65-F5344CB8AC3E}">
        <p14:creationId xmlns:p14="http://schemas.microsoft.com/office/powerpoint/2010/main" val="37689847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4" name="Rectangle 6"/>
          <p:cNvSpPr>
            <a:spLocks noGrp="1" noChangeArrowheads="1"/>
          </p:cNvSpPr>
          <p:nvPr>
            <p:ph type="sldNum" sz="quarter" idx="12"/>
          </p:nvPr>
        </p:nvSpPr>
        <p:spPr>
          <a:ln/>
        </p:spPr>
        <p:txBody>
          <a:bodyPr/>
          <a:lstStyle>
            <a:lvl1pPr>
              <a:defRPr/>
            </a:lvl1pPr>
          </a:lstStyle>
          <a:p>
            <a:fld id="{BACE9E85-9F64-4427-8C12-AA5DD97E2A66}"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39974085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7" name="Rectangle 6"/>
          <p:cNvSpPr>
            <a:spLocks noGrp="1" noChangeArrowheads="1"/>
          </p:cNvSpPr>
          <p:nvPr>
            <p:ph type="sldNum" sz="quarter" idx="12"/>
          </p:nvPr>
        </p:nvSpPr>
        <p:spPr>
          <a:ln/>
        </p:spPr>
        <p:txBody>
          <a:bodyPr/>
          <a:lstStyle>
            <a:lvl1pPr>
              <a:defRPr/>
            </a:lvl1pPr>
          </a:lstStyle>
          <a:p>
            <a:fld id="{109C4DB4-13B6-4C4C-91EE-249CE885F75C}"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9307153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7" name="Rectangle 6"/>
          <p:cNvSpPr>
            <a:spLocks noGrp="1" noChangeArrowheads="1"/>
          </p:cNvSpPr>
          <p:nvPr>
            <p:ph type="sldNum" sz="quarter" idx="12"/>
          </p:nvPr>
        </p:nvSpPr>
        <p:spPr>
          <a:ln/>
        </p:spPr>
        <p:txBody>
          <a:bodyPr/>
          <a:lstStyle>
            <a:lvl1pPr>
              <a:defRPr/>
            </a:lvl1pPr>
          </a:lstStyle>
          <a:p>
            <a:fld id="{377C63C6-A1CC-4AA3-83B4-3F544CA926F4}"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11586753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85EE971E-5EBE-4ABC-9BF8-C4C6C3B4ABF7}"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32744007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D7D7C04D-7F96-474A-A4A9-544B97BD4DF4}"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511685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144947486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78478587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288496084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101384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791412-CB82-7145-AE70-ABD44A4F68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384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D399264-28E9-479C-9A59-A465C84AFE0A}" type="slidenum">
              <a:rPr lang="en-US" altLang="en-US"/>
              <a:pPr/>
              <a:t>‹#›</a:t>
            </a:fld>
            <a:endParaRPr lang="en-US" altLang="en-US"/>
          </a:p>
        </p:txBody>
      </p:sp>
    </p:spTree>
    <p:extLst>
      <p:ext uri="{BB962C8B-B14F-4D97-AF65-F5344CB8AC3E}">
        <p14:creationId xmlns:p14="http://schemas.microsoft.com/office/powerpoint/2010/main" val="1745999228"/>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773E6B-B04D-A842-B249-8B9A708A7E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3791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8C297-0D21-7C45-810C-2151D9671F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7034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40C86F-42E9-4544-92D4-5782FAF336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765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BB32E9-C6F1-944E-BB0E-8393012D8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4077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39937B-EEDF-7E45-9530-414D1F615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2746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59EDB8-7619-BC4F-9B4C-163C72D315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53746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B4756B-C768-EF4A-B17A-19692074F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428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301567-8294-474C-B2E1-42225F56F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88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093FB4-7A39-3240-BE68-4CB5CD25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3740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D754E-09E7-5545-97C7-C5D9B4CE8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06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BA7713-5C47-4246-BC9E-BAE9400F6DBF}" type="slidenum">
              <a:rPr lang="en-US" altLang="en-US"/>
              <a:pPr/>
              <a:t>‹#›</a:t>
            </a:fld>
            <a:endParaRPr lang="en-US" altLang="en-US"/>
          </a:p>
        </p:txBody>
      </p:sp>
    </p:spTree>
    <p:extLst>
      <p:ext uri="{BB962C8B-B14F-4D97-AF65-F5344CB8AC3E}">
        <p14:creationId xmlns:p14="http://schemas.microsoft.com/office/powerpoint/2010/main" val="3234688634"/>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grpSp>
      <p:sp>
        <p:nvSpPr>
          <p:cNvPr id="270346"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7034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D52DEEDB-7425-F94C-AED0-7B8FF3717007}" type="slidenum">
              <a:rPr lang="zh-CN" altLang="en-US"/>
              <a:pPr>
                <a:defRPr/>
              </a:pPr>
              <a:t>‹#›</a:t>
            </a:fld>
            <a:endParaRPr lang="en-US" altLang="zh-CN"/>
          </a:p>
        </p:txBody>
      </p:sp>
    </p:spTree>
    <p:extLst>
      <p:ext uri="{BB962C8B-B14F-4D97-AF65-F5344CB8AC3E}">
        <p14:creationId xmlns:p14="http://schemas.microsoft.com/office/powerpoint/2010/main" val="8161943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937699019"/>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3073744222"/>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3740985685"/>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A811330C-F726-3248-86DD-1EF43B9BD0CF}" type="slidenum">
              <a:rPr lang="zh-CN" altLang="en-US"/>
              <a:pPr>
                <a:defRPr/>
              </a:pPr>
              <a:t>‹#›</a:t>
            </a:fld>
            <a:endParaRPr lang="en-US" altLang="zh-CN"/>
          </a:p>
        </p:txBody>
      </p:sp>
    </p:spTree>
    <p:extLst>
      <p:ext uri="{BB962C8B-B14F-4D97-AF65-F5344CB8AC3E}">
        <p14:creationId xmlns:p14="http://schemas.microsoft.com/office/powerpoint/2010/main" val="18899894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90C35D7A-576F-6043-B669-27A438D0E42D}" type="slidenum">
              <a:rPr lang="zh-CN" altLang="en-US"/>
              <a:pPr>
                <a:defRPr/>
              </a:pPr>
              <a:t>‹#›</a:t>
            </a:fld>
            <a:endParaRPr lang="en-US" altLang="zh-CN"/>
          </a:p>
        </p:txBody>
      </p:sp>
    </p:spTree>
    <p:extLst>
      <p:ext uri="{BB962C8B-B14F-4D97-AF65-F5344CB8AC3E}">
        <p14:creationId xmlns:p14="http://schemas.microsoft.com/office/powerpoint/2010/main" val="3762710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378561-EFB8-BC4D-8BAA-4472ADEE232A}" type="slidenum">
              <a:rPr lang="en-US"/>
              <a:pPr>
                <a:defRPr/>
              </a:pPr>
              <a:t>‹#›</a:t>
            </a:fld>
            <a:endParaRPr lang="en-US"/>
          </a:p>
        </p:txBody>
      </p:sp>
    </p:spTree>
    <p:extLst>
      <p:ext uri="{BB962C8B-B14F-4D97-AF65-F5344CB8AC3E}">
        <p14:creationId xmlns:p14="http://schemas.microsoft.com/office/powerpoint/2010/main" val="330903759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4037CD-53C6-C94D-AAD9-3007561971DF}" type="slidenum">
              <a:rPr lang="en-US"/>
              <a:pPr>
                <a:defRPr/>
              </a:pPr>
              <a:t>‹#›</a:t>
            </a:fld>
            <a:endParaRPr lang="en-US"/>
          </a:p>
        </p:txBody>
      </p:sp>
    </p:spTree>
    <p:extLst>
      <p:ext uri="{BB962C8B-B14F-4D97-AF65-F5344CB8AC3E}">
        <p14:creationId xmlns:p14="http://schemas.microsoft.com/office/powerpoint/2010/main" val="90860837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9706A-CEA2-4141-B95A-A8CF449F0FE1}" type="slidenum">
              <a:rPr lang="en-US"/>
              <a:pPr>
                <a:defRPr/>
              </a:pPr>
              <a:t>‹#›</a:t>
            </a:fld>
            <a:endParaRPr lang="en-US"/>
          </a:p>
        </p:txBody>
      </p:sp>
    </p:spTree>
    <p:extLst>
      <p:ext uri="{BB962C8B-B14F-4D97-AF65-F5344CB8AC3E}">
        <p14:creationId xmlns:p14="http://schemas.microsoft.com/office/powerpoint/2010/main" val="3455855134"/>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D2E3BD-ABF8-5E40-802F-86B0CF3826FF}" type="slidenum">
              <a:rPr lang="en-US"/>
              <a:pPr>
                <a:defRPr/>
              </a:pPr>
              <a:t>‹#›</a:t>
            </a:fld>
            <a:endParaRPr lang="en-US"/>
          </a:p>
        </p:txBody>
      </p:sp>
    </p:spTree>
    <p:extLst>
      <p:ext uri="{BB962C8B-B14F-4D97-AF65-F5344CB8AC3E}">
        <p14:creationId xmlns:p14="http://schemas.microsoft.com/office/powerpoint/2010/main" val="239722435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3151AA7-BD11-4F67-9306-AA7AAC892DBA}" type="slidenum">
              <a:rPr lang="en-US" altLang="en-US"/>
              <a:pPr/>
              <a:t>‹#›</a:t>
            </a:fld>
            <a:endParaRPr lang="en-US" altLang="en-US"/>
          </a:p>
        </p:txBody>
      </p:sp>
    </p:spTree>
    <p:extLst>
      <p:ext uri="{BB962C8B-B14F-4D97-AF65-F5344CB8AC3E}">
        <p14:creationId xmlns:p14="http://schemas.microsoft.com/office/powerpoint/2010/main" val="1438343800"/>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038FA0-3040-AE4F-A739-688C35F45B6E}" type="slidenum">
              <a:rPr lang="en-US"/>
              <a:pPr>
                <a:defRPr/>
              </a:pPr>
              <a:t>‹#›</a:t>
            </a:fld>
            <a:endParaRPr lang="en-US"/>
          </a:p>
        </p:txBody>
      </p:sp>
    </p:spTree>
    <p:extLst>
      <p:ext uri="{BB962C8B-B14F-4D97-AF65-F5344CB8AC3E}">
        <p14:creationId xmlns:p14="http://schemas.microsoft.com/office/powerpoint/2010/main" val="128075235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A31536-245D-B74E-9925-324290363855}" type="slidenum">
              <a:rPr lang="en-US"/>
              <a:pPr>
                <a:defRPr/>
              </a:pPr>
              <a:t>‹#›</a:t>
            </a:fld>
            <a:endParaRPr lang="en-US"/>
          </a:p>
        </p:txBody>
      </p:sp>
    </p:spTree>
    <p:extLst>
      <p:ext uri="{BB962C8B-B14F-4D97-AF65-F5344CB8AC3E}">
        <p14:creationId xmlns:p14="http://schemas.microsoft.com/office/powerpoint/2010/main" val="189329243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0488C-66E4-2D4E-8E39-4AF2C698A5AA}" type="slidenum">
              <a:rPr lang="en-US"/>
              <a:pPr>
                <a:defRPr/>
              </a:pPr>
              <a:t>‹#›</a:t>
            </a:fld>
            <a:endParaRPr lang="en-US"/>
          </a:p>
        </p:txBody>
      </p:sp>
    </p:spTree>
    <p:extLst>
      <p:ext uri="{BB962C8B-B14F-4D97-AF65-F5344CB8AC3E}">
        <p14:creationId xmlns:p14="http://schemas.microsoft.com/office/powerpoint/2010/main" val="1658727130"/>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257BB4-5771-4648-A63A-105E60C41A81}" type="slidenum">
              <a:rPr lang="en-US"/>
              <a:pPr>
                <a:defRPr/>
              </a:pPr>
              <a:t>‹#›</a:t>
            </a:fld>
            <a:endParaRPr lang="en-US"/>
          </a:p>
        </p:txBody>
      </p:sp>
    </p:spTree>
    <p:extLst>
      <p:ext uri="{BB962C8B-B14F-4D97-AF65-F5344CB8AC3E}">
        <p14:creationId xmlns:p14="http://schemas.microsoft.com/office/powerpoint/2010/main" val="104851311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95F302-CAF9-464B-B6CC-6C0DBD9D3E8C}" type="slidenum">
              <a:rPr lang="en-US"/>
              <a:pPr>
                <a:defRPr/>
              </a:pPr>
              <a:t>‹#›</a:t>
            </a:fld>
            <a:endParaRPr lang="en-US"/>
          </a:p>
        </p:txBody>
      </p:sp>
    </p:spTree>
    <p:extLst>
      <p:ext uri="{BB962C8B-B14F-4D97-AF65-F5344CB8AC3E}">
        <p14:creationId xmlns:p14="http://schemas.microsoft.com/office/powerpoint/2010/main" val="171766690"/>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3C1DB-3A04-CD4F-9018-E5C64AF18DA6}" type="slidenum">
              <a:rPr lang="en-US"/>
              <a:pPr>
                <a:defRPr/>
              </a:pPr>
              <a:t>‹#›</a:t>
            </a:fld>
            <a:endParaRPr lang="en-US"/>
          </a:p>
        </p:txBody>
      </p:sp>
    </p:spTree>
    <p:extLst>
      <p:ext uri="{BB962C8B-B14F-4D97-AF65-F5344CB8AC3E}">
        <p14:creationId xmlns:p14="http://schemas.microsoft.com/office/powerpoint/2010/main" val="166517262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0FC51-FF89-6A42-B144-994250EB8904}" type="slidenum">
              <a:rPr lang="en-US"/>
              <a:pPr>
                <a:defRPr/>
              </a:pPr>
              <a:t>‹#›</a:t>
            </a:fld>
            <a:endParaRPr lang="en-US"/>
          </a:p>
        </p:txBody>
      </p:sp>
    </p:spTree>
    <p:extLst>
      <p:ext uri="{BB962C8B-B14F-4D97-AF65-F5344CB8AC3E}">
        <p14:creationId xmlns:p14="http://schemas.microsoft.com/office/powerpoint/2010/main" val="422592095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hangingPunct="1"/>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906460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8008138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31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CF450A3-FFF1-4DF7-B627-707529892542}" type="slidenum">
              <a:rPr lang="en-US" altLang="en-US"/>
              <a:pPr/>
              <a:t>‹#›</a:t>
            </a:fld>
            <a:endParaRPr lang="en-US" altLang="en-US"/>
          </a:p>
        </p:txBody>
      </p:sp>
    </p:spTree>
    <p:extLst>
      <p:ext uri="{BB962C8B-B14F-4D97-AF65-F5344CB8AC3E}">
        <p14:creationId xmlns:p14="http://schemas.microsoft.com/office/powerpoint/2010/main" val="358603101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088451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0655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42876909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761696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385263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94875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432014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09600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EFAC9"/>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EFAC9"/>
                </a:solidFill>
              </a:rPr>
              <a:pPr>
                <a:defRPr/>
              </a:pPr>
              <a:t>‹#›</a:t>
            </a:fld>
            <a:endParaRPr lang="en-US">
              <a:solidFill>
                <a:srgbClr val="FEFAC9"/>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99356478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11/15/19</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62504374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7D2F332-8572-4840-AB59-C3261976DC7A}" type="slidenum">
              <a:rPr lang="en-US" altLang="en-US"/>
              <a:pPr/>
              <a:t>‹#›</a:t>
            </a:fld>
            <a:endParaRPr lang="en-US" altLang="en-US"/>
          </a:p>
        </p:txBody>
      </p:sp>
    </p:spTree>
    <p:extLst>
      <p:ext uri="{BB962C8B-B14F-4D97-AF65-F5344CB8AC3E}">
        <p14:creationId xmlns:p14="http://schemas.microsoft.com/office/powerpoint/2010/main" val="1400238381"/>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11/15/19</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08248551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11/15/19</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49427930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358241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26879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2179945"/>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68038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7881388"/>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354492"/>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56094"/>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46109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90CBF4B-9F77-4ED5-899A-DE36BE97113E}" type="slidenum">
              <a:rPr lang="en-US" altLang="en-US"/>
              <a:pPr/>
              <a:t>‹#›</a:t>
            </a:fld>
            <a:endParaRPr lang="en-US" altLang="en-US"/>
          </a:p>
        </p:txBody>
      </p:sp>
    </p:spTree>
    <p:extLst>
      <p:ext uri="{BB962C8B-B14F-4D97-AF65-F5344CB8AC3E}">
        <p14:creationId xmlns:p14="http://schemas.microsoft.com/office/powerpoint/2010/main" val="32998806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6989528"/>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249655"/>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97688"/>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113703582"/>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4026321171"/>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176042138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62994833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3810550681"/>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47781083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86708813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33015DA-554E-4A99-AB13-3AC1D72832D9}" type="slidenum">
              <a:rPr lang="en-US" altLang="en-US"/>
              <a:pPr/>
              <a:t>‹#›</a:t>
            </a:fld>
            <a:endParaRPr lang="en-US" altLang="en-US"/>
          </a:p>
        </p:txBody>
      </p:sp>
    </p:spTree>
    <p:extLst>
      <p:ext uri="{BB962C8B-B14F-4D97-AF65-F5344CB8AC3E}">
        <p14:creationId xmlns:p14="http://schemas.microsoft.com/office/powerpoint/2010/main" val="57827015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3370288405"/>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1189749853"/>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1629616637"/>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538643616"/>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39744828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41301926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12652946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11/15/19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31954961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11/15/19</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40675140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11/15/19</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3156696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E88EEC8-3AA9-498E-97BA-77B41F10CF0B}" type="slidenum">
              <a:rPr lang="en-US" altLang="en-US"/>
              <a:pPr/>
              <a:t>‹#›</a:t>
            </a:fld>
            <a:endParaRPr lang="en-US" altLang="en-US"/>
          </a:p>
        </p:txBody>
      </p:sp>
    </p:spTree>
    <p:extLst>
      <p:ext uri="{BB962C8B-B14F-4D97-AF65-F5344CB8AC3E}">
        <p14:creationId xmlns:p14="http://schemas.microsoft.com/office/powerpoint/2010/main" val="274503016"/>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11/15/19</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28818132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11/15/19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36048498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11/15/19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22275040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9682216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7946433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3507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71"/>
        <p:cNvGrpSpPr/>
        <p:nvPr/>
      </p:nvGrpSpPr>
      <p:grpSpPr>
        <a:xfrm>
          <a:off x="0" y="0"/>
          <a:ext cx="0" cy="0"/>
          <a:chOff x="0" y="0"/>
          <a:chExt cx="0" cy="0"/>
        </a:xfrm>
      </p:grpSpPr>
      <p:sp>
        <p:nvSpPr>
          <p:cNvPr id="2772" name="Google Shape;2772;p3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3" name="Google Shape;2773;p3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74" name="Google Shape;2774;p3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5" name="Google Shape;2775;p3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6" name="Google Shape;2776;p3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7503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777"/>
        <p:cNvGrpSpPr/>
        <p:nvPr/>
      </p:nvGrpSpPr>
      <p:grpSpPr>
        <a:xfrm>
          <a:off x="0" y="0"/>
          <a:ext cx="0" cy="0"/>
          <a:chOff x="0" y="0"/>
          <a:chExt cx="0" cy="0"/>
        </a:xfrm>
      </p:grpSpPr>
      <p:sp>
        <p:nvSpPr>
          <p:cNvPr id="2778" name="Google Shape;2778;p36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9" name="Google Shape;2779;p3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80" name="Google Shape;2780;p3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1" name="Google Shape;2781;p3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2" name="Google Shape;2782;p3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74083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83"/>
        <p:cNvGrpSpPr/>
        <p:nvPr/>
      </p:nvGrpSpPr>
      <p:grpSpPr>
        <a:xfrm>
          <a:off x="0" y="0"/>
          <a:ext cx="0" cy="0"/>
          <a:chOff x="0" y="0"/>
          <a:chExt cx="0" cy="0"/>
        </a:xfrm>
      </p:grpSpPr>
      <p:sp>
        <p:nvSpPr>
          <p:cNvPr id="2784" name="Google Shape;2784;p3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5" name="Google Shape;2785;p3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786" name="Google Shape;2786;p3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7" name="Google Shape;2787;p3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8" name="Google Shape;2788;p3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79916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89"/>
        <p:cNvGrpSpPr/>
        <p:nvPr/>
      </p:nvGrpSpPr>
      <p:grpSpPr>
        <a:xfrm>
          <a:off x="0" y="0"/>
          <a:ext cx="0" cy="0"/>
          <a:chOff x="0" y="0"/>
          <a:chExt cx="0" cy="0"/>
        </a:xfrm>
      </p:grpSpPr>
      <p:sp>
        <p:nvSpPr>
          <p:cNvPr id="2790" name="Google Shape;2790;p3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1" name="Google Shape;2791;p37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2" name="Google Shape;2792;p37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3" name="Google Shape;2793;p3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4" name="Google Shape;2794;p3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5" name="Google Shape;2795;p3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263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F072B33-C11F-4BAA-B2F3-493CE4D37232}" type="slidenum">
              <a:rPr lang="en-US" altLang="en-US"/>
              <a:pPr/>
              <a:t>‹#›</a:t>
            </a:fld>
            <a:endParaRPr lang="en-US" altLang="en-US"/>
          </a:p>
        </p:txBody>
      </p:sp>
    </p:spTree>
    <p:extLst>
      <p:ext uri="{BB962C8B-B14F-4D97-AF65-F5344CB8AC3E}">
        <p14:creationId xmlns:p14="http://schemas.microsoft.com/office/powerpoint/2010/main" val="2703961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413AF8-9A77-4738-A85D-289E97BE8C03}" type="slidenum">
              <a:rPr lang="en-US" altLang="en-US"/>
              <a:pPr/>
              <a:t>‹#›</a:t>
            </a:fld>
            <a:endParaRPr lang="en-US" altLang="en-US"/>
          </a:p>
        </p:txBody>
      </p:sp>
    </p:spTree>
    <p:extLst>
      <p:ext uri="{BB962C8B-B14F-4D97-AF65-F5344CB8AC3E}">
        <p14:creationId xmlns:p14="http://schemas.microsoft.com/office/powerpoint/2010/main" val="224825974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96"/>
        <p:cNvGrpSpPr/>
        <p:nvPr/>
      </p:nvGrpSpPr>
      <p:grpSpPr>
        <a:xfrm>
          <a:off x="0" y="0"/>
          <a:ext cx="0" cy="0"/>
          <a:chOff x="0" y="0"/>
          <a:chExt cx="0" cy="0"/>
        </a:xfrm>
      </p:grpSpPr>
      <p:sp>
        <p:nvSpPr>
          <p:cNvPr id="2797" name="Google Shape;2797;p3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8" name="Google Shape;2798;p3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99" name="Google Shape;2799;p3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0" name="Google Shape;2800;p3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01" name="Google Shape;2801;p3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2" name="Google Shape;2802;p3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3" name="Google Shape;2803;p3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4" name="Google Shape;2804;p3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98928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5"/>
        <p:cNvGrpSpPr/>
        <p:nvPr/>
      </p:nvGrpSpPr>
      <p:grpSpPr>
        <a:xfrm>
          <a:off x="0" y="0"/>
          <a:ext cx="0" cy="0"/>
          <a:chOff x="0" y="0"/>
          <a:chExt cx="0" cy="0"/>
        </a:xfrm>
      </p:grpSpPr>
      <p:sp>
        <p:nvSpPr>
          <p:cNvPr id="2806" name="Google Shape;2806;p3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7" name="Google Shape;2807;p3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8" name="Google Shape;2808;p3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9" name="Google Shape;2809;p3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6951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0"/>
        <p:cNvGrpSpPr/>
        <p:nvPr/>
      </p:nvGrpSpPr>
      <p:grpSpPr>
        <a:xfrm>
          <a:off x="0" y="0"/>
          <a:ext cx="0" cy="0"/>
          <a:chOff x="0" y="0"/>
          <a:chExt cx="0" cy="0"/>
        </a:xfrm>
      </p:grpSpPr>
      <p:sp>
        <p:nvSpPr>
          <p:cNvPr id="2811" name="Google Shape;2811;p3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2" name="Google Shape;2812;p3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3" name="Google Shape;2813;p3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282579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14"/>
        <p:cNvGrpSpPr/>
        <p:nvPr/>
      </p:nvGrpSpPr>
      <p:grpSpPr>
        <a:xfrm>
          <a:off x="0" y="0"/>
          <a:ext cx="0" cy="0"/>
          <a:chOff x="0" y="0"/>
          <a:chExt cx="0" cy="0"/>
        </a:xfrm>
      </p:grpSpPr>
      <p:sp>
        <p:nvSpPr>
          <p:cNvPr id="2815" name="Google Shape;2815;p3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6" name="Google Shape;2816;p3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17" name="Google Shape;2817;p3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18" name="Google Shape;2818;p3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9" name="Google Shape;2819;p3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0" name="Google Shape;2820;p3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2890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821"/>
        <p:cNvGrpSpPr/>
        <p:nvPr/>
      </p:nvGrpSpPr>
      <p:grpSpPr>
        <a:xfrm>
          <a:off x="0" y="0"/>
          <a:ext cx="0" cy="0"/>
          <a:chOff x="0" y="0"/>
          <a:chExt cx="0" cy="0"/>
        </a:xfrm>
      </p:grpSpPr>
      <p:sp>
        <p:nvSpPr>
          <p:cNvPr id="2822" name="Google Shape;2822;p3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3" name="Google Shape;2823;p37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24" name="Google Shape;2824;p3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25" name="Google Shape;2825;p3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6" name="Google Shape;2826;p3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7" name="Google Shape;2827;p3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48022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828"/>
        <p:cNvGrpSpPr/>
        <p:nvPr/>
      </p:nvGrpSpPr>
      <p:grpSpPr>
        <a:xfrm>
          <a:off x="0" y="0"/>
          <a:ext cx="0" cy="0"/>
          <a:chOff x="0" y="0"/>
          <a:chExt cx="0" cy="0"/>
        </a:xfrm>
      </p:grpSpPr>
      <p:sp>
        <p:nvSpPr>
          <p:cNvPr id="2829" name="Google Shape;2829;p3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0" name="Google Shape;2830;p37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1" name="Google Shape;2831;p3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2" name="Google Shape;2832;p3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3" name="Google Shape;2833;p3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06459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834"/>
        <p:cNvGrpSpPr/>
        <p:nvPr/>
      </p:nvGrpSpPr>
      <p:grpSpPr>
        <a:xfrm>
          <a:off x="0" y="0"/>
          <a:ext cx="0" cy="0"/>
          <a:chOff x="0" y="0"/>
          <a:chExt cx="0" cy="0"/>
        </a:xfrm>
      </p:grpSpPr>
      <p:sp>
        <p:nvSpPr>
          <p:cNvPr id="2835" name="Google Shape;2835;p37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6" name="Google Shape;2836;p37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7" name="Google Shape;2837;p3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8" name="Google Shape;2838;p3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9" name="Google Shape;2839;p3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95627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2840"/>
        <p:cNvGrpSpPr/>
        <p:nvPr/>
      </p:nvGrpSpPr>
      <p:grpSpPr>
        <a:xfrm>
          <a:off x="0" y="0"/>
          <a:ext cx="0" cy="0"/>
          <a:chOff x="0" y="0"/>
          <a:chExt cx="0" cy="0"/>
        </a:xfrm>
      </p:grpSpPr>
      <p:sp>
        <p:nvSpPr>
          <p:cNvPr id="2841" name="Google Shape;2841;p37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2" name="Google Shape;2842;p37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43" name="Google Shape;2843;p37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38381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28"/>
        <p:cNvGrpSpPr/>
        <p:nvPr/>
      </p:nvGrpSpPr>
      <p:grpSpPr>
        <a:xfrm>
          <a:off x="0" y="0"/>
          <a:ext cx="0" cy="0"/>
          <a:chOff x="0" y="0"/>
          <a:chExt cx="0" cy="0"/>
        </a:xfrm>
      </p:grpSpPr>
      <p:sp>
        <p:nvSpPr>
          <p:cNvPr id="3629" name="Google Shape;3629;p4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0" name="Google Shape;3630;p4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1" name="Google Shape;3631;p4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8483162"/>
      </p:ext>
    </p:extLst>
  </p:cSld>
  <p:clrMapOvr>
    <a:masterClrMapping/>
  </p:clrMapOvr>
  <p:transition spd="med">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32"/>
        <p:cNvGrpSpPr/>
        <p:nvPr/>
      </p:nvGrpSpPr>
      <p:grpSpPr>
        <a:xfrm>
          <a:off x="0" y="0"/>
          <a:ext cx="0" cy="0"/>
          <a:chOff x="0" y="0"/>
          <a:chExt cx="0" cy="0"/>
        </a:xfrm>
      </p:grpSpPr>
      <p:sp>
        <p:nvSpPr>
          <p:cNvPr id="3633" name="Google Shape;3633;p49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34" name="Google Shape;3634;p49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35" name="Google Shape;3635;p4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6" name="Google Shape;3636;p4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7" name="Google Shape;3637;p4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615191"/>
      </p:ext>
    </p:extLst>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380344C-ACCF-4A54-BB12-98B58331F818}" type="slidenum">
              <a:rPr lang="en-US" altLang="en-US"/>
              <a:pPr/>
              <a:t>‹#›</a:t>
            </a:fld>
            <a:endParaRPr lang="en-US" altLang="en-US"/>
          </a:p>
        </p:txBody>
      </p:sp>
    </p:spTree>
    <p:extLst>
      <p:ext uri="{BB962C8B-B14F-4D97-AF65-F5344CB8AC3E}">
        <p14:creationId xmlns:p14="http://schemas.microsoft.com/office/powerpoint/2010/main" val="2094592073"/>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44"/>
        <p:cNvGrpSpPr/>
        <p:nvPr/>
      </p:nvGrpSpPr>
      <p:grpSpPr>
        <a:xfrm>
          <a:off x="0" y="0"/>
          <a:ext cx="0" cy="0"/>
          <a:chOff x="0" y="0"/>
          <a:chExt cx="0" cy="0"/>
        </a:xfrm>
      </p:grpSpPr>
      <p:sp>
        <p:nvSpPr>
          <p:cNvPr id="3645" name="Google Shape;3645;p5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6" name="Google Shape;3646;p5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7" name="Google Shape;3647;p5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564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8"/>
        <p:cNvGrpSpPr/>
        <p:nvPr/>
      </p:nvGrpSpPr>
      <p:grpSpPr>
        <a:xfrm>
          <a:off x="0" y="0"/>
          <a:ext cx="0" cy="0"/>
          <a:chOff x="0" y="0"/>
          <a:chExt cx="0" cy="0"/>
        </a:xfrm>
      </p:grpSpPr>
      <p:sp>
        <p:nvSpPr>
          <p:cNvPr id="3649" name="Google Shape;3649;p5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50" name="Google Shape;3650;p5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651" name="Google Shape;3651;p5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2" name="Google Shape;3652;p5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3" name="Google Shape;3653;p5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534987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54"/>
        <p:cNvGrpSpPr/>
        <p:nvPr/>
      </p:nvGrpSpPr>
      <p:grpSpPr>
        <a:xfrm>
          <a:off x="0" y="0"/>
          <a:ext cx="0" cy="0"/>
          <a:chOff x="0" y="0"/>
          <a:chExt cx="0" cy="0"/>
        </a:xfrm>
      </p:grpSpPr>
      <p:sp>
        <p:nvSpPr>
          <p:cNvPr id="3655" name="Google Shape;3655;p5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56" name="Google Shape;3656;p5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57" name="Google Shape;3657;p5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8" name="Google Shape;3658;p5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9" name="Google Shape;3659;p5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648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60"/>
        <p:cNvGrpSpPr/>
        <p:nvPr/>
      </p:nvGrpSpPr>
      <p:grpSpPr>
        <a:xfrm>
          <a:off x="0" y="0"/>
          <a:ext cx="0" cy="0"/>
          <a:chOff x="0" y="0"/>
          <a:chExt cx="0" cy="0"/>
        </a:xfrm>
      </p:grpSpPr>
      <p:sp>
        <p:nvSpPr>
          <p:cNvPr id="3661" name="Google Shape;3661;p50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2" name="Google Shape;3662;p5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663" name="Google Shape;3663;p5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4" name="Google Shape;3664;p5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5" name="Google Shape;3665;p5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53818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66"/>
        <p:cNvGrpSpPr/>
        <p:nvPr/>
      </p:nvGrpSpPr>
      <p:grpSpPr>
        <a:xfrm>
          <a:off x="0" y="0"/>
          <a:ext cx="0" cy="0"/>
          <a:chOff x="0" y="0"/>
          <a:chExt cx="0" cy="0"/>
        </a:xfrm>
      </p:grpSpPr>
      <p:sp>
        <p:nvSpPr>
          <p:cNvPr id="3667" name="Google Shape;3667;p5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8" name="Google Shape;3668;p50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69" name="Google Shape;3669;p50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70" name="Google Shape;3670;p5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1" name="Google Shape;3671;p5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2" name="Google Shape;3672;p5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23482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73"/>
        <p:cNvGrpSpPr/>
        <p:nvPr/>
      </p:nvGrpSpPr>
      <p:grpSpPr>
        <a:xfrm>
          <a:off x="0" y="0"/>
          <a:ext cx="0" cy="0"/>
          <a:chOff x="0" y="0"/>
          <a:chExt cx="0" cy="0"/>
        </a:xfrm>
      </p:grpSpPr>
      <p:sp>
        <p:nvSpPr>
          <p:cNvPr id="3674" name="Google Shape;3674;p5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75" name="Google Shape;3675;p50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76" name="Google Shape;3676;p50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677" name="Google Shape;3677;p50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78" name="Google Shape;3678;p50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679" name="Google Shape;3679;p5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0" name="Google Shape;3680;p5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1" name="Google Shape;3681;p5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7975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82"/>
        <p:cNvGrpSpPr/>
        <p:nvPr/>
      </p:nvGrpSpPr>
      <p:grpSpPr>
        <a:xfrm>
          <a:off x="0" y="0"/>
          <a:ext cx="0" cy="0"/>
          <a:chOff x="0" y="0"/>
          <a:chExt cx="0" cy="0"/>
        </a:xfrm>
      </p:grpSpPr>
      <p:sp>
        <p:nvSpPr>
          <p:cNvPr id="3683" name="Google Shape;3683;p5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4" name="Google Shape;3684;p5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5" name="Google Shape;3685;p5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6" name="Google Shape;3686;p5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7431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87"/>
        <p:cNvGrpSpPr/>
        <p:nvPr/>
      </p:nvGrpSpPr>
      <p:grpSpPr>
        <a:xfrm>
          <a:off x="0" y="0"/>
          <a:ext cx="0" cy="0"/>
          <a:chOff x="0" y="0"/>
          <a:chExt cx="0" cy="0"/>
        </a:xfrm>
      </p:grpSpPr>
      <p:sp>
        <p:nvSpPr>
          <p:cNvPr id="3688" name="Google Shape;3688;p50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9" name="Google Shape;3689;p50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690" name="Google Shape;3690;p50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91" name="Google Shape;3691;p5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2" name="Google Shape;3692;p5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3" name="Google Shape;3693;p5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01435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94"/>
        <p:cNvGrpSpPr/>
        <p:nvPr/>
      </p:nvGrpSpPr>
      <p:grpSpPr>
        <a:xfrm>
          <a:off x="0" y="0"/>
          <a:ext cx="0" cy="0"/>
          <a:chOff x="0" y="0"/>
          <a:chExt cx="0" cy="0"/>
        </a:xfrm>
      </p:grpSpPr>
      <p:sp>
        <p:nvSpPr>
          <p:cNvPr id="3695" name="Google Shape;3695;p50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96" name="Google Shape;3696;p50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97" name="Google Shape;3697;p50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98" name="Google Shape;3698;p5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9" name="Google Shape;3699;p5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0" name="Google Shape;3700;p5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22086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01"/>
        <p:cNvGrpSpPr/>
        <p:nvPr/>
      </p:nvGrpSpPr>
      <p:grpSpPr>
        <a:xfrm>
          <a:off x="0" y="0"/>
          <a:ext cx="0" cy="0"/>
          <a:chOff x="0" y="0"/>
          <a:chExt cx="0" cy="0"/>
        </a:xfrm>
      </p:grpSpPr>
      <p:sp>
        <p:nvSpPr>
          <p:cNvPr id="3702" name="Google Shape;3702;p5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03" name="Google Shape;3703;p50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4" name="Google Shape;3704;p5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5" name="Google Shape;3705;p5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6" name="Google Shape;3706;p5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939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E5B566F-754D-4DA3-AEB4-5DDB45B544E3}" type="slidenum">
              <a:rPr lang="en-US" altLang="en-US"/>
              <a:pPr/>
              <a:t>‹#›</a:t>
            </a:fld>
            <a:endParaRPr lang="en-US" altLang="en-US"/>
          </a:p>
        </p:txBody>
      </p:sp>
    </p:spTree>
    <p:extLst>
      <p:ext uri="{BB962C8B-B14F-4D97-AF65-F5344CB8AC3E}">
        <p14:creationId xmlns:p14="http://schemas.microsoft.com/office/powerpoint/2010/main" val="2111825344"/>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707"/>
        <p:cNvGrpSpPr/>
        <p:nvPr/>
      </p:nvGrpSpPr>
      <p:grpSpPr>
        <a:xfrm>
          <a:off x="0" y="0"/>
          <a:ext cx="0" cy="0"/>
          <a:chOff x="0" y="0"/>
          <a:chExt cx="0" cy="0"/>
        </a:xfrm>
      </p:grpSpPr>
      <p:sp>
        <p:nvSpPr>
          <p:cNvPr id="3708" name="Google Shape;3708;p51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09" name="Google Shape;3709;p51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0" name="Google Shape;3710;p5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1" name="Google Shape;3711;p5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2" name="Google Shape;3712;p5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96182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82"/>
        <p:cNvGrpSpPr/>
        <p:nvPr/>
      </p:nvGrpSpPr>
      <p:grpSpPr>
        <a:xfrm>
          <a:off x="0" y="0"/>
          <a:ext cx="0" cy="0"/>
          <a:chOff x="0" y="0"/>
          <a:chExt cx="0" cy="0"/>
        </a:xfrm>
      </p:grpSpPr>
      <p:sp>
        <p:nvSpPr>
          <p:cNvPr id="3083" name="Google Shape;3083;p4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4" name="Google Shape;3084;p4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5" name="Google Shape;3085;p4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52666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86"/>
        <p:cNvGrpSpPr/>
        <p:nvPr/>
      </p:nvGrpSpPr>
      <p:grpSpPr>
        <a:xfrm>
          <a:off x="0" y="0"/>
          <a:ext cx="0" cy="0"/>
          <a:chOff x="0" y="0"/>
          <a:chExt cx="0" cy="0"/>
        </a:xfrm>
      </p:grpSpPr>
      <p:sp>
        <p:nvSpPr>
          <p:cNvPr id="3087" name="Google Shape;3087;p4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88" name="Google Shape;3088;p4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089" name="Google Shape;3089;p4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0" name="Google Shape;3090;p4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1" name="Google Shape;3091;p4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55508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92"/>
        <p:cNvGrpSpPr/>
        <p:nvPr/>
      </p:nvGrpSpPr>
      <p:grpSpPr>
        <a:xfrm>
          <a:off x="0" y="0"/>
          <a:ext cx="0" cy="0"/>
          <a:chOff x="0" y="0"/>
          <a:chExt cx="0" cy="0"/>
        </a:xfrm>
      </p:grpSpPr>
      <p:sp>
        <p:nvSpPr>
          <p:cNvPr id="3093" name="Google Shape;3093;p4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94" name="Google Shape;3094;p4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95" name="Google Shape;3095;p4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6" name="Google Shape;3096;p4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7" name="Google Shape;3097;p4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85647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98"/>
        <p:cNvGrpSpPr/>
        <p:nvPr/>
      </p:nvGrpSpPr>
      <p:grpSpPr>
        <a:xfrm>
          <a:off x="0" y="0"/>
          <a:ext cx="0" cy="0"/>
          <a:chOff x="0" y="0"/>
          <a:chExt cx="0" cy="0"/>
        </a:xfrm>
      </p:grpSpPr>
      <p:sp>
        <p:nvSpPr>
          <p:cNvPr id="3099" name="Google Shape;3099;p4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00" name="Google Shape;3100;p4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101" name="Google Shape;3101;p4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2" name="Google Shape;3102;p4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3" name="Google Shape;3103;p4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79831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04"/>
        <p:cNvGrpSpPr/>
        <p:nvPr/>
      </p:nvGrpSpPr>
      <p:grpSpPr>
        <a:xfrm>
          <a:off x="0" y="0"/>
          <a:ext cx="0" cy="0"/>
          <a:chOff x="0" y="0"/>
          <a:chExt cx="0" cy="0"/>
        </a:xfrm>
      </p:grpSpPr>
      <p:sp>
        <p:nvSpPr>
          <p:cNvPr id="3105" name="Google Shape;3105;p4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06" name="Google Shape;3106;p4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07" name="Google Shape;3107;p4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08" name="Google Shape;3108;p4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9" name="Google Shape;3109;p4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0" name="Google Shape;3110;p4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32174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11"/>
        <p:cNvGrpSpPr/>
        <p:nvPr/>
      </p:nvGrpSpPr>
      <p:grpSpPr>
        <a:xfrm>
          <a:off x="0" y="0"/>
          <a:ext cx="0" cy="0"/>
          <a:chOff x="0" y="0"/>
          <a:chExt cx="0" cy="0"/>
        </a:xfrm>
      </p:grpSpPr>
      <p:sp>
        <p:nvSpPr>
          <p:cNvPr id="3112" name="Google Shape;3112;p4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13" name="Google Shape;3113;p4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14" name="Google Shape;3114;p4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15" name="Google Shape;3115;p4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16" name="Google Shape;3116;p4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17" name="Google Shape;3117;p4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8" name="Google Shape;3118;p4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9" name="Google Shape;3119;p4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18020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20"/>
        <p:cNvGrpSpPr/>
        <p:nvPr/>
      </p:nvGrpSpPr>
      <p:grpSpPr>
        <a:xfrm>
          <a:off x="0" y="0"/>
          <a:ext cx="0" cy="0"/>
          <a:chOff x="0" y="0"/>
          <a:chExt cx="0" cy="0"/>
        </a:xfrm>
      </p:grpSpPr>
      <p:sp>
        <p:nvSpPr>
          <p:cNvPr id="3121" name="Google Shape;3121;p4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2" name="Google Shape;3122;p4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3" name="Google Shape;3123;p4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4" name="Google Shape;3124;p4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62721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125"/>
        <p:cNvGrpSpPr/>
        <p:nvPr/>
      </p:nvGrpSpPr>
      <p:grpSpPr>
        <a:xfrm>
          <a:off x="0" y="0"/>
          <a:ext cx="0" cy="0"/>
          <a:chOff x="0" y="0"/>
          <a:chExt cx="0" cy="0"/>
        </a:xfrm>
      </p:grpSpPr>
      <p:sp>
        <p:nvSpPr>
          <p:cNvPr id="3126" name="Google Shape;3126;p4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7" name="Google Shape;3127;p4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128" name="Google Shape;3128;p4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129" name="Google Shape;3129;p4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0" name="Google Shape;3130;p4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1" name="Google Shape;3131;p4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43740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32"/>
        <p:cNvGrpSpPr/>
        <p:nvPr/>
      </p:nvGrpSpPr>
      <p:grpSpPr>
        <a:xfrm>
          <a:off x="0" y="0"/>
          <a:ext cx="0" cy="0"/>
          <a:chOff x="0" y="0"/>
          <a:chExt cx="0" cy="0"/>
        </a:xfrm>
      </p:grpSpPr>
      <p:sp>
        <p:nvSpPr>
          <p:cNvPr id="3133" name="Google Shape;3133;p4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34" name="Google Shape;3134;p4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135" name="Google Shape;3135;p4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136" name="Google Shape;3136;p4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7" name="Google Shape;3137;p4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8" name="Google Shape;3138;p4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2955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63610755-ECB8-4619-9C6B-5079CAF21DE7}" type="slidenum">
              <a:rPr lang="en-US" altLang="en-US"/>
              <a:pPr/>
              <a:t>‹#›</a:t>
            </a:fld>
            <a:endParaRPr lang="en-US" altLang="en-US"/>
          </a:p>
        </p:txBody>
      </p:sp>
    </p:spTree>
    <p:extLst>
      <p:ext uri="{BB962C8B-B14F-4D97-AF65-F5344CB8AC3E}">
        <p14:creationId xmlns:p14="http://schemas.microsoft.com/office/powerpoint/2010/main" val="32747101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139"/>
        <p:cNvGrpSpPr/>
        <p:nvPr/>
      </p:nvGrpSpPr>
      <p:grpSpPr>
        <a:xfrm>
          <a:off x="0" y="0"/>
          <a:ext cx="0" cy="0"/>
          <a:chOff x="0" y="0"/>
          <a:chExt cx="0" cy="0"/>
        </a:xfrm>
      </p:grpSpPr>
      <p:sp>
        <p:nvSpPr>
          <p:cNvPr id="3140" name="Google Shape;3140;p4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41" name="Google Shape;3141;p4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2" name="Google Shape;3142;p4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3" name="Google Shape;3143;p4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4" name="Google Shape;3144;p4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41153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145"/>
        <p:cNvGrpSpPr/>
        <p:nvPr/>
      </p:nvGrpSpPr>
      <p:grpSpPr>
        <a:xfrm>
          <a:off x="0" y="0"/>
          <a:ext cx="0" cy="0"/>
          <a:chOff x="0" y="0"/>
          <a:chExt cx="0" cy="0"/>
        </a:xfrm>
      </p:grpSpPr>
      <p:sp>
        <p:nvSpPr>
          <p:cNvPr id="3146" name="Google Shape;3146;p4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47" name="Google Shape;3147;p4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8" name="Google Shape;3148;p4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9" name="Google Shape;3149;p4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0" name="Google Shape;3150;p4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0918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1A0BB5C8-0C24-4558-9BD5-428CDC3022E2}" type="slidenum">
              <a:rPr lang="en-US" altLang="en-US"/>
              <a:pPr/>
              <a:t>‹#›</a:t>
            </a:fld>
            <a:endParaRPr lang="en-US" altLang="en-US"/>
          </a:p>
        </p:txBody>
      </p:sp>
    </p:spTree>
    <p:extLst>
      <p:ext uri="{BB962C8B-B14F-4D97-AF65-F5344CB8AC3E}">
        <p14:creationId xmlns:p14="http://schemas.microsoft.com/office/powerpoint/2010/main" val="1811104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3F64C021-2CBD-4FBE-ADE4-50E1B3DA03A1}" type="slidenum">
              <a:rPr lang="en-US" altLang="en-US"/>
              <a:pPr/>
              <a:t>‹#›</a:t>
            </a:fld>
            <a:endParaRPr lang="en-US" altLang="en-US"/>
          </a:p>
        </p:txBody>
      </p:sp>
    </p:spTree>
    <p:extLst>
      <p:ext uri="{BB962C8B-B14F-4D97-AF65-F5344CB8AC3E}">
        <p14:creationId xmlns:p14="http://schemas.microsoft.com/office/powerpoint/2010/main" val="208289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0CB7928-1EA7-4BA4-8A87-58FCFAC0E4D7}" type="slidenum">
              <a:rPr lang="en-US" altLang="en-US"/>
              <a:pPr/>
              <a:t>‹#›</a:t>
            </a:fld>
            <a:endParaRPr lang="en-US" altLang="en-US"/>
          </a:p>
        </p:txBody>
      </p:sp>
    </p:spTree>
    <p:extLst>
      <p:ext uri="{BB962C8B-B14F-4D97-AF65-F5344CB8AC3E}">
        <p14:creationId xmlns:p14="http://schemas.microsoft.com/office/powerpoint/2010/main" val="4188540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10A8794B-882D-41DB-802D-91892AF5C105}" type="slidenum">
              <a:rPr lang="en-US" altLang="en-US"/>
              <a:pPr/>
              <a:t>‹#›</a:t>
            </a:fld>
            <a:endParaRPr lang="en-US" altLang="en-US"/>
          </a:p>
        </p:txBody>
      </p:sp>
    </p:spTree>
    <p:extLst>
      <p:ext uri="{BB962C8B-B14F-4D97-AF65-F5344CB8AC3E}">
        <p14:creationId xmlns:p14="http://schemas.microsoft.com/office/powerpoint/2010/main" val="3769861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A991CBFB-E91B-4FD0-8512-3758C23EE93A}" type="slidenum">
              <a:rPr lang="en-US" altLang="en-US"/>
              <a:pPr/>
              <a:t>‹#›</a:t>
            </a:fld>
            <a:endParaRPr lang="en-US" altLang="en-US"/>
          </a:p>
        </p:txBody>
      </p:sp>
    </p:spTree>
    <p:extLst>
      <p:ext uri="{BB962C8B-B14F-4D97-AF65-F5344CB8AC3E}">
        <p14:creationId xmlns:p14="http://schemas.microsoft.com/office/powerpoint/2010/main" val="3798199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D25F652A-EEB9-4F3C-91A0-E1B3B99EF411}" type="slidenum">
              <a:rPr lang="en-US" altLang="en-US"/>
              <a:pPr/>
              <a:t>‹#›</a:t>
            </a:fld>
            <a:endParaRPr lang="en-US" altLang="en-US"/>
          </a:p>
        </p:txBody>
      </p:sp>
    </p:spTree>
    <p:extLst>
      <p:ext uri="{BB962C8B-B14F-4D97-AF65-F5344CB8AC3E}">
        <p14:creationId xmlns:p14="http://schemas.microsoft.com/office/powerpoint/2010/main" val="429113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1ED70CD-F189-47D3-ABE4-AA09A61610E1}" type="slidenum">
              <a:rPr lang="en-US" altLang="en-US"/>
              <a:pPr/>
              <a:t>‹#›</a:t>
            </a:fld>
            <a:endParaRPr lang="en-US" altLang="en-US"/>
          </a:p>
        </p:txBody>
      </p:sp>
    </p:spTree>
    <p:extLst>
      <p:ext uri="{BB962C8B-B14F-4D97-AF65-F5344CB8AC3E}">
        <p14:creationId xmlns:p14="http://schemas.microsoft.com/office/powerpoint/2010/main" val="1453794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C11D14D-1958-43ED-A3B9-84FAB2CA612C}" type="slidenum">
              <a:rPr lang="en-US" altLang="en-US"/>
              <a:pPr/>
              <a:t>‹#›</a:t>
            </a:fld>
            <a:endParaRPr lang="en-US" altLang="en-US"/>
          </a:p>
        </p:txBody>
      </p:sp>
    </p:spTree>
    <p:extLst>
      <p:ext uri="{BB962C8B-B14F-4D97-AF65-F5344CB8AC3E}">
        <p14:creationId xmlns:p14="http://schemas.microsoft.com/office/powerpoint/2010/main" val="3018097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ABEBE90-3A29-44B6-B985-01B85B7E6A19}" type="slidenum">
              <a:rPr lang="en-US" altLang="en-US"/>
              <a:pPr/>
              <a:t>‹#›</a:t>
            </a:fld>
            <a:endParaRPr lang="en-US" altLang="en-US"/>
          </a:p>
        </p:txBody>
      </p:sp>
    </p:spTree>
    <p:extLst>
      <p:ext uri="{BB962C8B-B14F-4D97-AF65-F5344CB8AC3E}">
        <p14:creationId xmlns:p14="http://schemas.microsoft.com/office/powerpoint/2010/main" val="1977752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BB4C238-AEBC-439E-AE9E-137D288632A8}" type="slidenum">
              <a:rPr lang="en-US" altLang="en-US"/>
              <a:pPr/>
              <a:t>‹#›</a:t>
            </a:fld>
            <a:endParaRPr lang="en-US" altLang="en-US"/>
          </a:p>
        </p:txBody>
      </p:sp>
    </p:spTree>
    <p:extLst>
      <p:ext uri="{BB962C8B-B14F-4D97-AF65-F5344CB8AC3E}">
        <p14:creationId xmlns:p14="http://schemas.microsoft.com/office/powerpoint/2010/main" val="233202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4D28FD73-FF8D-40A1-A566-8D15930C1CD7}" type="slidenum">
              <a:rPr lang="en-US" altLang="en-US"/>
              <a:pPr/>
              <a:t>‹#›</a:t>
            </a:fld>
            <a:endParaRPr lang="en-US" altLang="en-US"/>
          </a:p>
        </p:txBody>
      </p:sp>
    </p:spTree>
    <p:extLst>
      <p:ext uri="{BB962C8B-B14F-4D97-AF65-F5344CB8AC3E}">
        <p14:creationId xmlns:p14="http://schemas.microsoft.com/office/powerpoint/2010/main" val="3514672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059"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020144E-ADED-4F05-A18E-0F60EC46BA6D}" type="slidenum">
              <a:rPr lang="en-US" altLang="en-US"/>
              <a:pPr/>
              <a:t>‹#›</a:t>
            </a:fld>
            <a:endParaRPr lang="en-US" altLang="en-US"/>
          </a:p>
        </p:txBody>
      </p:sp>
    </p:spTree>
    <p:extLst>
      <p:ext uri="{BB962C8B-B14F-4D97-AF65-F5344CB8AC3E}">
        <p14:creationId xmlns:p14="http://schemas.microsoft.com/office/powerpoint/2010/main" val="229965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BCB5B31-0486-45FA-848F-3DB3CAFB0E3E}" type="slidenum">
              <a:rPr lang="en-US" altLang="en-US"/>
              <a:pPr/>
              <a:t>‹#›</a:t>
            </a:fld>
            <a:endParaRPr lang="en-US" altLang="en-US"/>
          </a:p>
        </p:txBody>
      </p:sp>
    </p:spTree>
    <p:extLst>
      <p:ext uri="{BB962C8B-B14F-4D97-AF65-F5344CB8AC3E}">
        <p14:creationId xmlns:p14="http://schemas.microsoft.com/office/powerpoint/2010/main" val="1995374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CC62353-6D53-4563-AC53-99F2C7CD727F}" type="slidenum">
              <a:rPr lang="en-US" altLang="en-US"/>
              <a:pPr/>
              <a:t>‹#›</a:t>
            </a:fld>
            <a:endParaRPr lang="en-US" altLang="en-US"/>
          </a:p>
        </p:txBody>
      </p:sp>
    </p:spTree>
    <p:extLst>
      <p:ext uri="{BB962C8B-B14F-4D97-AF65-F5344CB8AC3E}">
        <p14:creationId xmlns:p14="http://schemas.microsoft.com/office/powerpoint/2010/main" val="2657610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2AE65A2-1F95-4F44-A845-D21140A5436D}" type="slidenum">
              <a:rPr lang="en-US" altLang="en-US"/>
              <a:pPr/>
              <a:t>‹#›</a:t>
            </a:fld>
            <a:endParaRPr lang="en-US" altLang="en-US"/>
          </a:p>
        </p:txBody>
      </p:sp>
    </p:spTree>
    <p:extLst>
      <p:ext uri="{BB962C8B-B14F-4D97-AF65-F5344CB8AC3E}">
        <p14:creationId xmlns:p14="http://schemas.microsoft.com/office/powerpoint/2010/main" val="3723720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FC0C712-6639-49EE-8CCC-3D48EE696364}" type="slidenum">
              <a:rPr lang="en-US" altLang="en-US"/>
              <a:pPr/>
              <a:t>‹#›</a:t>
            </a:fld>
            <a:endParaRPr lang="en-US" altLang="en-US"/>
          </a:p>
        </p:txBody>
      </p:sp>
    </p:spTree>
    <p:extLst>
      <p:ext uri="{BB962C8B-B14F-4D97-AF65-F5344CB8AC3E}">
        <p14:creationId xmlns:p14="http://schemas.microsoft.com/office/powerpoint/2010/main" val="145869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5E212533-190A-4840-827C-715E79E2A226}" type="slidenum">
              <a:rPr lang="en-US" altLang="en-US"/>
              <a:pPr/>
              <a:t>‹#›</a:t>
            </a:fld>
            <a:endParaRPr lang="en-US" altLang="en-US"/>
          </a:p>
        </p:txBody>
      </p:sp>
    </p:spTree>
    <p:extLst>
      <p:ext uri="{BB962C8B-B14F-4D97-AF65-F5344CB8AC3E}">
        <p14:creationId xmlns:p14="http://schemas.microsoft.com/office/powerpoint/2010/main" val="52960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254C422-EF00-47F7-B425-6BAF43A01C16}" type="slidenum">
              <a:rPr lang="en-US" altLang="en-US"/>
              <a:pPr/>
              <a:t>‹#›</a:t>
            </a:fld>
            <a:endParaRPr lang="en-US" altLang="en-US"/>
          </a:p>
        </p:txBody>
      </p:sp>
    </p:spTree>
    <p:extLst>
      <p:ext uri="{BB962C8B-B14F-4D97-AF65-F5344CB8AC3E}">
        <p14:creationId xmlns:p14="http://schemas.microsoft.com/office/powerpoint/2010/main" val="1276585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54296FE-FF44-4B3A-B8BF-C3459BADD574}" type="slidenum">
              <a:rPr lang="en-US" altLang="en-US"/>
              <a:pPr/>
              <a:t>‹#›</a:t>
            </a:fld>
            <a:endParaRPr lang="en-US" altLang="en-US"/>
          </a:p>
        </p:txBody>
      </p:sp>
    </p:spTree>
    <p:extLst>
      <p:ext uri="{BB962C8B-B14F-4D97-AF65-F5344CB8AC3E}">
        <p14:creationId xmlns:p14="http://schemas.microsoft.com/office/powerpoint/2010/main" val="1521664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C56C488-5F50-4BBF-A781-FAB16BBA7C85}" type="slidenum">
              <a:rPr lang="en-US" altLang="en-US"/>
              <a:pPr/>
              <a:t>‹#›</a:t>
            </a:fld>
            <a:endParaRPr lang="en-US" altLang="en-US"/>
          </a:p>
        </p:txBody>
      </p:sp>
    </p:spTree>
    <p:extLst>
      <p:ext uri="{BB962C8B-B14F-4D97-AF65-F5344CB8AC3E}">
        <p14:creationId xmlns:p14="http://schemas.microsoft.com/office/powerpoint/2010/main" val="4182305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E399210-833D-489F-BF3A-A15C868C836B}" type="slidenum">
              <a:rPr lang="en-US" altLang="en-US"/>
              <a:pPr/>
              <a:t>‹#›</a:t>
            </a:fld>
            <a:endParaRPr lang="en-US" altLang="en-US"/>
          </a:p>
        </p:txBody>
      </p:sp>
    </p:spTree>
    <p:extLst>
      <p:ext uri="{BB962C8B-B14F-4D97-AF65-F5344CB8AC3E}">
        <p14:creationId xmlns:p14="http://schemas.microsoft.com/office/powerpoint/2010/main" val="3202352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9ACC21-567A-44C4-931E-C3758A54EEB2}" type="slidenum">
              <a:rPr lang="en-US" altLang="en-US"/>
              <a:pPr/>
              <a:t>‹#›</a:t>
            </a:fld>
            <a:endParaRPr lang="en-US" altLang="en-US"/>
          </a:p>
        </p:txBody>
      </p:sp>
    </p:spTree>
    <p:extLst>
      <p:ext uri="{BB962C8B-B14F-4D97-AF65-F5344CB8AC3E}">
        <p14:creationId xmlns:p14="http://schemas.microsoft.com/office/powerpoint/2010/main" val="419918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A3F8312-EB0A-4ACA-895B-52C1A7930E9E}" type="slidenum">
              <a:rPr lang="en-US" altLang="en-US"/>
              <a:pPr/>
              <a:t>‹#›</a:t>
            </a:fld>
            <a:endParaRPr lang="en-US" altLang="en-US"/>
          </a:p>
        </p:txBody>
      </p:sp>
    </p:spTree>
    <p:extLst>
      <p:ext uri="{BB962C8B-B14F-4D97-AF65-F5344CB8AC3E}">
        <p14:creationId xmlns:p14="http://schemas.microsoft.com/office/powerpoint/2010/main" val="3472433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pPr/>
              <a:t>‹#›</a:t>
            </a:fld>
            <a:endParaRPr lang="en-US" altLang="en-US"/>
          </a:p>
        </p:txBody>
      </p:sp>
    </p:spTree>
    <p:extLst>
      <p:ext uri="{BB962C8B-B14F-4D97-AF65-F5344CB8AC3E}">
        <p14:creationId xmlns:p14="http://schemas.microsoft.com/office/powerpoint/2010/main" val="170833775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pPr/>
              <a:t>‹#›</a:t>
            </a:fld>
            <a:endParaRPr lang="en-US" altLang="en-US"/>
          </a:p>
        </p:txBody>
      </p:sp>
    </p:spTree>
    <p:extLst>
      <p:ext uri="{BB962C8B-B14F-4D97-AF65-F5344CB8AC3E}">
        <p14:creationId xmlns:p14="http://schemas.microsoft.com/office/powerpoint/2010/main" val="578064566"/>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pPr/>
              <a:t>‹#›</a:t>
            </a:fld>
            <a:endParaRPr lang="en-US" altLang="en-US"/>
          </a:p>
        </p:txBody>
      </p:sp>
    </p:spTree>
    <p:extLst>
      <p:ext uri="{BB962C8B-B14F-4D97-AF65-F5344CB8AC3E}">
        <p14:creationId xmlns:p14="http://schemas.microsoft.com/office/powerpoint/2010/main" val="2608090317"/>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pPr/>
              <a:t>‹#›</a:t>
            </a:fld>
            <a:endParaRPr lang="en-US" altLang="en-US"/>
          </a:p>
        </p:txBody>
      </p:sp>
    </p:spTree>
    <p:extLst>
      <p:ext uri="{BB962C8B-B14F-4D97-AF65-F5344CB8AC3E}">
        <p14:creationId xmlns:p14="http://schemas.microsoft.com/office/powerpoint/2010/main" val="403966345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pPr/>
              <a:t>‹#›</a:t>
            </a:fld>
            <a:endParaRPr lang="en-US" altLang="en-US"/>
          </a:p>
        </p:txBody>
      </p:sp>
    </p:spTree>
    <p:extLst>
      <p:ext uri="{BB962C8B-B14F-4D97-AF65-F5344CB8AC3E}">
        <p14:creationId xmlns:p14="http://schemas.microsoft.com/office/powerpoint/2010/main" val="984197587"/>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BCB3C29-9FA1-4FA6-B5C7-38796F11759D}" type="slidenum">
              <a:rPr lang="en-US" altLang="en-US"/>
              <a:pPr/>
              <a:t>‹#›</a:t>
            </a:fld>
            <a:endParaRPr lang="en-US" altLang="en-US"/>
          </a:p>
        </p:txBody>
      </p:sp>
    </p:spTree>
    <p:extLst>
      <p:ext uri="{BB962C8B-B14F-4D97-AF65-F5344CB8AC3E}">
        <p14:creationId xmlns:p14="http://schemas.microsoft.com/office/powerpoint/2010/main" val="4221293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pPr/>
              <a:t>‹#›</a:t>
            </a:fld>
            <a:endParaRPr lang="en-US" altLang="en-US"/>
          </a:p>
        </p:txBody>
      </p:sp>
    </p:spTree>
    <p:extLst>
      <p:ext uri="{BB962C8B-B14F-4D97-AF65-F5344CB8AC3E}">
        <p14:creationId xmlns:p14="http://schemas.microsoft.com/office/powerpoint/2010/main" val="3978587935"/>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pPr/>
              <a:t>‹#›</a:t>
            </a:fld>
            <a:endParaRPr lang="en-US" altLang="en-US"/>
          </a:p>
        </p:txBody>
      </p:sp>
    </p:spTree>
    <p:extLst>
      <p:ext uri="{BB962C8B-B14F-4D97-AF65-F5344CB8AC3E}">
        <p14:creationId xmlns:p14="http://schemas.microsoft.com/office/powerpoint/2010/main" val="342454663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pPr/>
              <a:t>‹#›</a:t>
            </a:fld>
            <a:endParaRPr lang="en-US" altLang="en-US"/>
          </a:p>
        </p:txBody>
      </p:sp>
    </p:spTree>
    <p:extLst>
      <p:ext uri="{BB962C8B-B14F-4D97-AF65-F5344CB8AC3E}">
        <p14:creationId xmlns:p14="http://schemas.microsoft.com/office/powerpoint/2010/main" val="191071714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pPr/>
              <a:t>‹#›</a:t>
            </a:fld>
            <a:endParaRPr lang="en-US" altLang="en-US"/>
          </a:p>
        </p:txBody>
      </p:sp>
    </p:spTree>
    <p:extLst>
      <p:ext uri="{BB962C8B-B14F-4D97-AF65-F5344CB8AC3E}">
        <p14:creationId xmlns:p14="http://schemas.microsoft.com/office/powerpoint/2010/main" val="37476237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pPr/>
              <a:t>‹#›</a:t>
            </a:fld>
            <a:endParaRPr lang="en-US" altLang="en-US"/>
          </a:p>
        </p:txBody>
      </p:sp>
    </p:spTree>
    <p:extLst>
      <p:ext uri="{BB962C8B-B14F-4D97-AF65-F5344CB8AC3E}">
        <p14:creationId xmlns:p14="http://schemas.microsoft.com/office/powerpoint/2010/main" val="235295176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pPr/>
              <a:t>‹#›</a:t>
            </a:fld>
            <a:endParaRPr lang="en-US" altLang="en-US"/>
          </a:p>
        </p:txBody>
      </p:sp>
    </p:spTree>
    <p:extLst>
      <p:ext uri="{BB962C8B-B14F-4D97-AF65-F5344CB8AC3E}">
        <p14:creationId xmlns:p14="http://schemas.microsoft.com/office/powerpoint/2010/main" val="1192037978"/>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405801"/>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769935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621903"/>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575086"/>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681A8E0-B13A-4DB6-99DB-32DFED6001B0}" type="slidenum">
              <a:rPr lang="en-US" altLang="en-US"/>
              <a:pPr/>
              <a:t>‹#›</a:t>
            </a:fld>
            <a:endParaRPr lang="en-US" altLang="en-US"/>
          </a:p>
        </p:txBody>
      </p:sp>
    </p:spTree>
    <p:extLst>
      <p:ext uri="{BB962C8B-B14F-4D97-AF65-F5344CB8AC3E}">
        <p14:creationId xmlns:p14="http://schemas.microsoft.com/office/powerpoint/2010/main" val="3459413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80827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381185"/>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4969357"/>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07139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121886"/>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026283"/>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024108"/>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11/15/19</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23287628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11/15/19</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455309964"/>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4510137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4077377-84E1-4847-9E66-B1CE5F49DE47}" type="slidenum">
              <a:rPr lang="en-US" altLang="en-US"/>
              <a:pPr/>
              <a:t>‹#›</a:t>
            </a:fld>
            <a:endParaRPr lang="en-US" altLang="en-US"/>
          </a:p>
        </p:txBody>
      </p:sp>
    </p:spTree>
    <p:extLst>
      <p:ext uri="{BB962C8B-B14F-4D97-AF65-F5344CB8AC3E}">
        <p14:creationId xmlns:p14="http://schemas.microsoft.com/office/powerpoint/2010/main" val="22207973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20543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6419554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26231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73633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0586551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6774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036473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344999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09455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352315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C669801-D976-4824-9C07-9C5BC1AFECDF}" type="slidenum">
              <a:rPr lang="en-US" altLang="en-US"/>
              <a:pPr/>
              <a:t>‹#›</a:t>
            </a:fld>
            <a:endParaRPr lang="en-US" altLang="en-US"/>
          </a:p>
        </p:txBody>
      </p:sp>
    </p:spTree>
    <p:extLst>
      <p:ext uri="{BB962C8B-B14F-4D97-AF65-F5344CB8AC3E}">
        <p14:creationId xmlns:p14="http://schemas.microsoft.com/office/powerpoint/2010/main" val="31676783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680032"/>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559644"/>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779222"/>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9510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801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150586"/>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75361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98518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44099"/>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02599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38D4023-69E5-4100-906A-634EEBEAE050}" type="slidenum">
              <a:rPr lang="en-US" altLang="en-US"/>
              <a:pPr/>
              <a:t>‹#›</a:t>
            </a:fld>
            <a:endParaRPr lang="en-US" altLang="en-US"/>
          </a:p>
        </p:txBody>
      </p:sp>
    </p:spTree>
    <p:extLst>
      <p:ext uri="{BB962C8B-B14F-4D97-AF65-F5344CB8AC3E}">
        <p14:creationId xmlns:p14="http://schemas.microsoft.com/office/powerpoint/2010/main" val="9220376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10236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pPr>
              <a:defRPr/>
            </a:pPr>
            <a:fld id="{C172FDCB-8F39-274C-97DD-177C736D7E4E}" type="slidenum">
              <a:rPr lang="zh-CN" altLang="en-US"/>
              <a:pPr>
                <a:defRPr/>
              </a:pPr>
              <a:t>‹#›</a:t>
            </a:fld>
            <a:endParaRPr lang="en-US" altLang="zh-CN"/>
          </a:p>
        </p:txBody>
      </p:sp>
    </p:spTree>
    <p:extLst>
      <p:ext uri="{BB962C8B-B14F-4D97-AF65-F5344CB8AC3E}">
        <p14:creationId xmlns:p14="http://schemas.microsoft.com/office/powerpoint/2010/main" val="998457797"/>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ED40B6C-508A-014A-904C-3DFC3B3EA7C6}" type="slidenum">
              <a:rPr lang="zh-CN" altLang="en-US"/>
              <a:pPr>
                <a:defRPr/>
              </a:pPr>
              <a:t>‹#›</a:t>
            </a:fld>
            <a:endParaRPr lang="en-US" altLang="zh-CN"/>
          </a:p>
        </p:txBody>
      </p:sp>
    </p:spTree>
    <p:extLst>
      <p:ext uri="{BB962C8B-B14F-4D97-AF65-F5344CB8AC3E}">
        <p14:creationId xmlns:p14="http://schemas.microsoft.com/office/powerpoint/2010/main" val="7494492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4281700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708493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976853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017337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688074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5555213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82957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3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0.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theme" Target="../theme/theme2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24.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5.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09.xml"/><Relationship Id="rId1" Type="http://schemas.openxmlformats.org/officeDocument/2006/relationships/slideLayout" Target="../slideLayouts/slideLayout20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7.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8.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0DAAB698-1D05-4047-BEE2-2ECEA352BF8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6E15633-F1A9-9C4E-A538-27E286BE1B46}" type="slidenum">
              <a:rPr lang="zh-CN" altLang="en-US">
                <a:ea typeface="ＭＳ Ｐゴシック" charset="0"/>
              </a:rPr>
              <a:pPr>
                <a:defRPr/>
              </a:pPr>
              <a:t>‹#›</a:t>
            </a:fld>
            <a:endParaRPr lang="en-US" altLang="zh-CN">
              <a:ea typeface="ＭＳ Ｐゴシック" charset="0"/>
            </a:endParaRPr>
          </a:p>
        </p:txBody>
      </p:sp>
    </p:spTree>
    <p:extLst>
      <p:ext uri="{BB962C8B-B14F-4D97-AF65-F5344CB8AC3E}">
        <p14:creationId xmlns:p14="http://schemas.microsoft.com/office/powerpoint/2010/main" val="2455265517"/>
      </p:ext>
    </p:extLst>
  </p:cSld>
  <p:clrMap bg1="lt1" tx1="dk1" bg2="lt2" tx2="dk2" accent1="accent1" accent2="accent2" accent3="accent3" accent4="accent4" accent5="accent5" accent6="accent6" hlink="hlink" folHlink="folHlink"/>
  <p:sldLayoutIdLst>
    <p:sldLayoutId id="2147484061" r:id="rId1"/>
    <p:sldLayoutId id="2147484062"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4200409964"/>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491"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zh-CN">
              <a:solidFill>
                <a:srgbClr val="FDE2C4"/>
              </a:solidFill>
            </a:endParaRPr>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zh-CN">
              <a:solidFill>
                <a:srgbClr val="FDE2C4"/>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9F804AC5-82A8-48F2-9998-5B0D7B590A40}"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3359350317"/>
      </p:ext>
    </p:extLst>
  </p:cSld>
  <p:clrMap bg1="dk2" tx1="lt1" bg2="dk1" tx2="lt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r" rtl="0" eaLnBrk="0" fontAlgn="base" hangingPunct="0">
        <a:spcBef>
          <a:spcPct val="0"/>
        </a:spcBef>
        <a:spcAft>
          <a:spcPct val="0"/>
        </a:spcAft>
        <a:defRPr sz="4000" i="1">
          <a:solidFill>
            <a:schemeClr val="tx2"/>
          </a:solidFill>
          <a:latin typeface="+mj-lt"/>
          <a:ea typeface="+mj-ea"/>
          <a:cs typeface="ＭＳ Ｐゴシック" charset="0"/>
        </a:defRPr>
      </a:lvl1pPr>
      <a:lvl2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2pPr>
      <a:lvl3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3pPr>
      <a:lvl4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4pPr>
      <a:lvl5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5pPr>
      <a:lvl6pPr marL="457200" algn="r" rtl="0" fontAlgn="base">
        <a:spcBef>
          <a:spcPct val="0"/>
        </a:spcBef>
        <a:spcAft>
          <a:spcPct val="0"/>
        </a:spcAft>
        <a:defRPr sz="4000" i="1">
          <a:solidFill>
            <a:schemeClr val="tx2"/>
          </a:solidFill>
          <a:latin typeface="Tahoma" pitchFamily="34" charset="0"/>
          <a:ea typeface="ＭＳ Ｐゴシック" pitchFamily="34" charset="-128"/>
        </a:defRPr>
      </a:lvl6pPr>
      <a:lvl7pPr marL="914400" algn="r" rtl="0" fontAlgn="base">
        <a:spcBef>
          <a:spcPct val="0"/>
        </a:spcBef>
        <a:spcAft>
          <a:spcPct val="0"/>
        </a:spcAft>
        <a:defRPr sz="4000" i="1">
          <a:solidFill>
            <a:schemeClr val="tx2"/>
          </a:solidFill>
          <a:latin typeface="Tahoma" pitchFamily="34" charset="0"/>
          <a:ea typeface="ＭＳ Ｐゴシック" pitchFamily="34" charset="-128"/>
        </a:defRPr>
      </a:lvl7pPr>
      <a:lvl8pPr marL="1371600" algn="r" rtl="0" fontAlgn="base">
        <a:spcBef>
          <a:spcPct val="0"/>
        </a:spcBef>
        <a:spcAft>
          <a:spcPct val="0"/>
        </a:spcAft>
        <a:defRPr sz="4000" i="1">
          <a:solidFill>
            <a:schemeClr val="tx2"/>
          </a:solidFill>
          <a:latin typeface="Tahoma" pitchFamily="34" charset="0"/>
          <a:ea typeface="ＭＳ Ｐゴシック" pitchFamily="34" charset="-128"/>
        </a:defRPr>
      </a:lvl8pPr>
      <a:lvl9pPr marL="1828800" algn="r" rtl="0" fontAlgn="base">
        <a:spcBef>
          <a:spcPct val="0"/>
        </a:spcBef>
        <a:spcAft>
          <a:spcPct val="0"/>
        </a:spcAft>
        <a:defRPr sz="4000" i="1">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Tahoma" pitchFamily="34"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Tahoma" pitchFamily="34"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34" charset="0"/>
        <a:buChar char="•"/>
        <a:defRPr>
          <a:solidFill>
            <a:schemeClr val="tx1"/>
          </a:solidFill>
          <a:latin typeface="+mn-lt"/>
          <a:ea typeface="+mn-ea"/>
        </a:defRPr>
      </a:lvl6pPr>
      <a:lvl7pPr marL="2971800" indent="-228600" algn="l" rtl="0" fontAlgn="base">
        <a:spcBef>
          <a:spcPct val="20000"/>
        </a:spcBef>
        <a:spcAft>
          <a:spcPct val="0"/>
        </a:spcAft>
        <a:buFont typeface="Tahoma" pitchFamily="34" charset="0"/>
        <a:buChar char="•"/>
        <a:defRPr>
          <a:solidFill>
            <a:schemeClr val="tx1"/>
          </a:solidFill>
          <a:latin typeface="+mn-lt"/>
          <a:ea typeface="+mn-ea"/>
        </a:defRPr>
      </a:lvl7pPr>
      <a:lvl8pPr marL="3429000" indent="-228600" algn="l" rtl="0" fontAlgn="base">
        <a:spcBef>
          <a:spcPct val="20000"/>
        </a:spcBef>
        <a:spcAft>
          <a:spcPct val="0"/>
        </a:spcAft>
        <a:buFont typeface="Tahoma" pitchFamily="34" charset="0"/>
        <a:buChar char="•"/>
        <a:defRPr>
          <a:solidFill>
            <a:schemeClr val="tx1"/>
          </a:solidFill>
          <a:latin typeface="+mn-lt"/>
          <a:ea typeface="+mn-ea"/>
        </a:defRPr>
      </a:lvl8pPr>
      <a:lvl9pPr marL="3886200" indent="-228600" algn="l" rtl="0" fontAlgn="base">
        <a:spcBef>
          <a:spcPct val="20000"/>
        </a:spcBef>
        <a:spcAft>
          <a:spcPct val="0"/>
        </a:spcAft>
        <a:buFont typeface="Tahoma" pitchFamily="34"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312039177"/>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752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38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Lst>
              <a:defRPr sz="2000">
                <a:solidFill>
                  <a:schemeClr val="tx1"/>
                </a:solidFill>
                <a:latin typeface="Arial" charset="0"/>
                <a:ea typeface="ＭＳ Ｐゴシック" charset="0"/>
              </a:defRPr>
            </a:lvl2pPr>
            <a:lvl3pPr eaLnBrk="0" hangingPunct="0">
              <a:tabLst>
                <a:tab pos="0" algn="l"/>
                <a:tab pos="914400" algn="l"/>
                <a:tab pos="1828800" algn="l"/>
              </a:tabLst>
              <a:defRPr sz="2000">
                <a:solidFill>
                  <a:schemeClr val="tx1"/>
                </a:solidFill>
                <a:latin typeface="Arial" charset="0"/>
                <a:ea typeface="ＭＳ Ｐゴシック" charset="0"/>
              </a:defRPr>
            </a:lvl3pPr>
            <a:lvl4pPr eaLnBrk="0" hangingPunct="0">
              <a:tabLst>
                <a:tab pos="0" algn="l"/>
                <a:tab pos="914400" algn="l"/>
                <a:tab pos="1828800" algn="l"/>
              </a:tabLst>
              <a:defRPr sz="2000">
                <a:solidFill>
                  <a:schemeClr val="tx1"/>
                </a:solidFill>
                <a:latin typeface="Arial" charset="0"/>
                <a:ea typeface="ＭＳ Ｐゴシック" charset="0"/>
              </a:defRPr>
            </a:lvl4pPr>
            <a:lvl5pPr eaLnBrk="0" hangingPunct="0">
              <a:tabLst>
                <a:tab pos="0" algn="l"/>
                <a:tab pos="914400" algn="l"/>
                <a:tab pos="18288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rPr>
              <a:t> </a:t>
            </a:r>
          </a:p>
        </p:txBody>
      </p:sp>
      <p:sp>
        <p:nvSpPr>
          <p:cNvPr id="23838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Lst>
              <a:defRPr sz="2000">
                <a:solidFill>
                  <a:schemeClr val="tx1"/>
                </a:solidFill>
                <a:latin typeface="Arial" charset="0"/>
                <a:ea typeface="ＭＳ Ｐゴシック" charset="0"/>
              </a:defRPr>
            </a:lvl2pPr>
            <a:lvl3pPr eaLnBrk="0" hangingPunct="0">
              <a:tabLst>
                <a:tab pos="0" algn="l"/>
                <a:tab pos="914400" algn="l"/>
                <a:tab pos="1828800" algn="l"/>
                <a:tab pos="2743200" algn="l"/>
              </a:tabLst>
              <a:defRPr sz="2000">
                <a:solidFill>
                  <a:schemeClr val="tx1"/>
                </a:solidFill>
                <a:latin typeface="Arial" charset="0"/>
                <a:ea typeface="ＭＳ Ｐゴシック" charset="0"/>
              </a:defRPr>
            </a:lvl3pPr>
            <a:lvl4pPr eaLnBrk="0" hangingPunct="0">
              <a:tabLst>
                <a:tab pos="0" algn="l"/>
                <a:tab pos="914400" algn="l"/>
                <a:tab pos="1828800" algn="l"/>
                <a:tab pos="2743200" algn="l"/>
              </a:tabLst>
              <a:defRPr sz="2000">
                <a:solidFill>
                  <a:schemeClr val="tx1"/>
                </a:solidFill>
                <a:latin typeface="Arial" charset="0"/>
                <a:ea typeface="ＭＳ Ｐゴシック" charset="0"/>
              </a:defRPr>
            </a:lvl4pPr>
            <a:lvl5pPr eaLnBrk="0" hangingPunct="0">
              <a:tabLst>
                <a:tab pos="0" algn="l"/>
                <a:tab pos="914400" algn="l"/>
                <a:tab pos="1828800" algn="l"/>
                <a:tab pos="27432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rPr>
              <a:t> </a:t>
            </a:r>
          </a:p>
        </p:txBody>
      </p:sp>
    </p:spTree>
    <p:extLst>
      <p:ext uri="{BB962C8B-B14F-4D97-AF65-F5344CB8AC3E}">
        <p14:creationId xmlns:p14="http://schemas.microsoft.com/office/powerpoint/2010/main" val="525715609"/>
      </p:ext>
    </p:extLst>
  </p:cSld>
  <p:clrMap bg1="lt1" tx1="dk1" bg2="lt2" tx2="dk2" accent1="accent1" accent2="accent2" accent3="accent3" accent4="accent4" accent5="accent5" accent6="accent6" hlink="hlink" folHlink="folHlink"/>
  <p:sldLayoutIdLst>
    <p:sldLayoutId id="2147484116"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12" charset="0"/>
        </a:defRPr>
      </a:lvl6pPr>
      <a:lvl7pPr marL="939800" algn="ctr" rtl="0" fontAlgn="base">
        <a:lnSpc>
          <a:spcPts val="5300"/>
        </a:lnSpc>
        <a:spcBef>
          <a:spcPct val="0"/>
        </a:spcBef>
        <a:spcAft>
          <a:spcPct val="0"/>
        </a:spcAft>
        <a:defRPr sz="4400">
          <a:solidFill>
            <a:schemeClr val="tx1"/>
          </a:solidFill>
          <a:latin typeface="Arial" pitchFamily="-112" charset="0"/>
        </a:defRPr>
      </a:lvl7pPr>
      <a:lvl8pPr marL="1397000" algn="ctr" rtl="0" fontAlgn="base">
        <a:lnSpc>
          <a:spcPts val="5300"/>
        </a:lnSpc>
        <a:spcBef>
          <a:spcPct val="0"/>
        </a:spcBef>
        <a:spcAft>
          <a:spcPct val="0"/>
        </a:spcAft>
        <a:defRPr sz="4400">
          <a:solidFill>
            <a:schemeClr val="tx1"/>
          </a:solidFill>
          <a:latin typeface="Arial" pitchFamily="-112" charset="0"/>
        </a:defRPr>
      </a:lvl8pPr>
      <a:lvl9pPr marL="1854200" algn="ctr" rtl="0" fontAlgn="base">
        <a:lnSpc>
          <a:spcPts val="5300"/>
        </a:lnSpc>
        <a:spcBef>
          <a:spcPct val="0"/>
        </a:spcBef>
        <a:spcAft>
          <a:spcPct val="0"/>
        </a:spcAft>
        <a:defRPr sz="4400">
          <a:solidFill>
            <a:schemeClr val="tx1"/>
          </a:solidFill>
          <a:latin typeface="Arial" pitchFamily="-112"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MS PGothic" pitchFamily="34"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MS PGothic" pitchFamily="34"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MS PGothic" pitchFamily="34"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MS PGothic" pitchFamily="34" charset="-128"/>
        </a:defRPr>
      </a:lvl5pPr>
      <a:lvl6pPr marL="26289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6pPr>
      <a:lvl7pPr marL="30861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7pPr>
      <a:lvl8pPr marL="35433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8pPr>
      <a:lvl9pPr marL="40005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28"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Geneva" charset="0"/>
              </a:defRPr>
            </a:lvl1pPr>
          </a:lstStyle>
          <a:p>
            <a:pPr eaLnBrk="1" hangingPunct="1">
              <a:defRPr/>
            </a:pPr>
            <a:fld id="{6BFF2444-2226-D84A-B5CD-42D47A780071}" type="slidenum">
              <a:rPr lang="en-US">
                <a:solidFill>
                  <a:srgbClr val="000000"/>
                </a:solidFill>
                <a:latin typeface="Arial" charset="0"/>
                <a:ea typeface="ＭＳ Ｐゴシック" charset="0"/>
              </a:rPr>
              <a:pPr eaLnBrk="1" hangingPunct="1">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583263703"/>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3902075"/>
            <a:ext cx="3400425" cy="2949575"/>
            <a:chOff x="0" y="2458"/>
            <a:chExt cx="2142" cy="1858"/>
          </a:xfrm>
        </p:grpSpPr>
        <p:sp>
          <p:nvSpPr>
            <p:cNvPr id="2693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2693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2693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2693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891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891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891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grpSp>
      <p:sp>
        <p:nvSpPr>
          <p:cNvPr id="26932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69323"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2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mn-ea"/>
                <a:cs typeface="+mn-cs"/>
              </a:defRPr>
            </a:lvl1pPr>
          </a:lstStyle>
          <a:p>
            <a:pPr eaLnBrk="1" hangingPunct="1">
              <a:defRPr/>
            </a:pPr>
            <a:endParaRPr lang="en-US"/>
          </a:p>
        </p:txBody>
      </p:sp>
      <p:sp>
        <p:nvSpPr>
          <p:cNvPr id="26932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mn-ea"/>
                <a:cs typeface="+mn-cs"/>
              </a:defRPr>
            </a:lvl1pPr>
          </a:lstStyle>
          <a:p>
            <a:pPr eaLnBrk="1" hangingPunct="1">
              <a:defRPr/>
            </a:pPr>
            <a:endParaRPr lang="en-US"/>
          </a:p>
        </p:txBody>
      </p:sp>
      <p:sp>
        <p:nvSpPr>
          <p:cNvPr id="26932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22572AA1-E31D-2442-BFFB-A33C2D6F4486}"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1259292944"/>
      </p:ext>
    </p:extLst>
  </p:cSld>
  <p:clrMap bg1="dk2" tx1="lt1" bg2="dk1" tx2="lt2" accent1="accent1" accent2="accent2" accent3="accent3" accent4="accent4" accent5="accent5" accent6="accent6" hlink="hlink" folHlink="folHlink"/>
  <p:sldLayoutIdLst>
    <p:sldLayoutId id="214748413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284579458"/>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11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11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11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A36E06F4-A21D-7A48-9AA1-6693A455A137}"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3496265762"/>
      </p:ext>
    </p:extLst>
  </p:cSld>
  <p:clrMap bg1="dk2" tx1="lt1" bg2="dk1" tx2="lt2" accent1="accent1" accent2="accent2" accent3="accent3" accent4="accent4" accent5="accent5" accent6="accent6" hlink="hlink" folHlink="folHlink"/>
  <p:sldLayoutIdLst>
    <p:sldLayoutId id="214748413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31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31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31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29D02B73-9078-6746-B758-B4BCD21EFA55}"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499664124"/>
      </p:ext>
    </p:extLst>
  </p:cSld>
  <p:clrMap bg1="dk2" tx1="lt1" bg2="dk1" tx2="lt2" accent1="accent1" accent2="accent2" accent3="accent3" accent4="accent4" accent5="accent5" accent6="accent6" hlink="hlink" folHlink="folHlink"/>
  <p:sldLayoutIdLst>
    <p:sldLayoutId id="21474841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B9FEB8C6-5290-4C5B-976F-62BB8EB82F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3312EBC-2818-8C4B-89C5-E8FA39C497BF}"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704849773"/>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charset="0"/>
          <a:ea typeface="SimSun" charset="0"/>
          <a:cs typeface="SimSun" charset="0"/>
        </a:defRPr>
      </a:lvl2pPr>
      <a:lvl3pPr algn="ctr" rtl="0" eaLnBrk="0" fontAlgn="base" hangingPunct="0">
        <a:spcBef>
          <a:spcPct val="0"/>
        </a:spcBef>
        <a:spcAft>
          <a:spcPct val="0"/>
        </a:spcAft>
        <a:defRPr sz="4400">
          <a:solidFill>
            <a:srgbClr val="FFFFFF"/>
          </a:solidFill>
          <a:latin typeface="Arial" charset="0"/>
          <a:ea typeface="SimSun" charset="0"/>
          <a:cs typeface="SimSun" charset="0"/>
        </a:defRPr>
      </a:lvl3pPr>
      <a:lvl4pPr algn="ctr" rtl="0" eaLnBrk="0" fontAlgn="base" hangingPunct="0">
        <a:spcBef>
          <a:spcPct val="0"/>
        </a:spcBef>
        <a:spcAft>
          <a:spcPct val="0"/>
        </a:spcAft>
        <a:defRPr sz="4400">
          <a:solidFill>
            <a:srgbClr val="FFFFFF"/>
          </a:solidFill>
          <a:latin typeface="Arial" charset="0"/>
          <a:ea typeface="SimSun" charset="0"/>
          <a:cs typeface="SimSun" charset="0"/>
        </a:defRPr>
      </a:lvl4pPr>
      <a:lvl5pPr algn="ctr" rtl="0" eaLnBrk="0" fontAlgn="base" hangingPunct="0">
        <a:spcBef>
          <a:spcPct val="0"/>
        </a:spcBef>
        <a:spcAft>
          <a:spcPct val="0"/>
        </a:spcAft>
        <a:defRPr sz="4400">
          <a:solidFill>
            <a:srgbClr val="FFFFFF"/>
          </a:solidFill>
          <a:latin typeface="Arial" charset="0"/>
          <a:ea typeface="SimSun" charset="0"/>
          <a:cs typeface="SimSun" charset="0"/>
        </a:defRPr>
      </a:lvl5pPr>
      <a:lvl6pPr marL="457200" algn="ctr" rtl="0" fontAlgn="base">
        <a:spcBef>
          <a:spcPct val="0"/>
        </a:spcBef>
        <a:spcAft>
          <a:spcPct val="0"/>
        </a:spcAft>
        <a:defRPr sz="4400">
          <a:solidFill>
            <a:srgbClr val="FFFFFF"/>
          </a:solidFill>
          <a:latin typeface="Arial" charset="0"/>
          <a:ea typeface="SimSun" charset="0"/>
          <a:cs typeface="SimSun" charset="0"/>
        </a:defRPr>
      </a:lvl6pPr>
      <a:lvl7pPr marL="914400" algn="ctr" rtl="0" fontAlgn="base">
        <a:spcBef>
          <a:spcPct val="0"/>
        </a:spcBef>
        <a:spcAft>
          <a:spcPct val="0"/>
        </a:spcAft>
        <a:defRPr sz="4400">
          <a:solidFill>
            <a:srgbClr val="FFFFFF"/>
          </a:solidFill>
          <a:latin typeface="Arial" charset="0"/>
          <a:ea typeface="SimSun" charset="0"/>
          <a:cs typeface="SimSun" charset="0"/>
        </a:defRPr>
      </a:lvl7pPr>
      <a:lvl8pPr marL="1371600" algn="ctr" rtl="0" fontAlgn="base">
        <a:spcBef>
          <a:spcPct val="0"/>
        </a:spcBef>
        <a:spcAft>
          <a:spcPct val="0"/>
        </a:spcAft>
        <a:defRPr sz="4400">
          <a:solidFill>
            <a:srgbClr val="FFFFFF"/>
          </a:solidFill>
          <a:latin typeface="Arial" charset="0"/>
          <a:ea typeface="SimSun" charset="0"/>
          <a:cs typeface="SimSun" charset="0"/>
        </a:defRPr>
      </a:lvl8pPr>
      <a:lvl9pPr marL="1828800" algn="ctr" rtl="0" fontAlgn="base">
        <a:spcBef>
          <a:spcPct val="0"/>
        </a:spcBef>
        <a:spcAft>
          <a:spcPct val="0"/>
        </a:spcAft>
        <a:defRPr sz="4400">
          <a:solidFill>
            <a:srgbClr val="FFFFFF"/>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defRPr/>
            </a:pPr>
            <a:endParaRPr lang="en-US"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rPr>
              <a:pPr>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4279476533"/>
      </p:ext>
    </p:extLst>
  </p:cSld>
  <p:clrMap bg1="dk1" tx1="lt1" bg2="dk2" tx2="lt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3738BA6D-2BC4-4F46-8957-45DFC21C9A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215025"/>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extLst>
      <p:ext uri="{BB962C8B-B14F-4D97-AF65-F5344CB8AC3E}">
        <p14:creationId xmlns:p14="http://schemas.microsoft.com/office/powerpoint/2010/main" val="468579529"/>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11/15/19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1366240712"/>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5"/>
        <p:cNvGrpSpPr/>
        <p:nvPr/>
      </p:nvGrpSpPr>
      <p:grpSpPr>
        <a:xfrm>
          <a:off x="0" y="0"/>
          <a:ext cx="0" cy="0"/>
          <a:chOff x="0" y="0"/>
          <a:chExt cx="0" cy="0"/>
        </a:xfrm>
      </p:grpSpPr>
      <p:sp>
        <p:nvSpPr>
          <p:cNvPr id="2766" name="Google Shape;2766;p3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67" name="Google Shape;2767;p3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68" name="Google Shape;2768;p3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69" name="Google Shape;2769;p3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70" name="Google Shape;2770;p3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9198634"/>
      </p:ext>
    </p:extLst>
  </p:cSld>
  <p:clrMap bg1="lt1" tx1="dk1" bg2="dk2"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22"/>
        <p:cNvGrpSpPr/>
        <p:nvPr/>
      </p:nvGrpSpPr>
      <p:grpSpPr>
        <a:xfrm>
          <a:off x="0" y="0"/>
          <a:ext cx="0" cy="0"/>
          <a:chOff x="0" y="0"/>
          <a:chExt cx="0" cy="0"/>
        </a:xfrm>
      </p:grpSpPr>
      <p:sp>
        <p:nvSpPr>
          <p:cNvPr id="3623" name="Google Shape;3623;p49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624" name="Google Shape;3624;p49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625" name="Google Shape;3625;p4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6" name="Google Shape;3626;p4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7" name="Google Shape;3627;p4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5636179"/>
      </p:ext>
    </p:extLst>
  </p:cSld>
  <p:clrMap bg1="lt1" tx1="dk1" bg2="dk2" tx2="lt2" accent1="accent1" accent2="accent2" accent3="accent3" accent4="accent4" accent5="accent5" accent6="accent6" hlink="hlink" folHlink="folHlink"/>
  <p:sldLayoutIdLst>
    <p:sldLayoutId id="2147484242" r:id="rId1"/>
    <p:sldLayoutId id="2147484243"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38"/>
        <p:cNvGrpSpPr/>
        <p:nvPr/>
      </p:nvGrpSpPr>
      <p:grpSpPr>
        <a:xfrm>
          <a:off x="0" y="0"/>
          <a:ext cx="0" cy="0"/>
          <a:chOff x="0" y="0"/>
          <a:chExt cx="0" cy="0"/>
        </a:xfrm>
      </p:grpSpPr>
      <p:sp>
        <p:nvSpPr>
          <p:cNvPr id="3639" name="Google Shape;3639;p4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40" name="Google Shape;3640;p4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41" name="Google Shape;3641;p4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42" name="Google Shape;3642;p4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43" name="Google Shape;3643;p4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0319231"/>
      </p:ext>
    </p:extLst>
  </p:cSld>
  <p:clrMap bg1="lt1" tx1="dk1" bg2="dk2"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6"/>
        <p:cNvGrpSpPr/>
        <p:nvPr/>
      </p:nvGrpSpPr>
      <p:grpSpPr>
        <a:xfrm>
          <a:off x="0" y="0"/>
          <a:ext cx="0" cy="0"/>
          <a:chOff x="0" y="0"/>
          <a:chExt cx="0" cy="0"/>
        </a:xfrm>
      </p:grpSpPr>
      <p:sp>
        <p:nvSpPr>
          <p:cNvPr id="3077" name="Google Shape;3077;p4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78" name="Google Shape;3078;p4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79" name="Google Shape;3079;p4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80" name="Google Shape;3080;p4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81" name="Google Shape;3081;p4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1891371"/>
      </p:ext>
    </p:extLst>
  </p:cSld>
  <p:clrMap bg1="lt1" tx1="dk1" bg2="dk2"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C6B1E7D4-EF2C-44A5-A08D-4007796F196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31"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Geneva" pitchFamily="-108" charset="-128"/>
          <a:cs typeface="Geneva" charset="0"/>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en-US"/>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en-US"/>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D2A35D6B-6FE4-4CF1-9A0A-E384A2ED422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pitchFamily="2" charset="2"/>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FFCC66"/>
        </a:buClr>
        <a:buFont typeface="Wingdings" pitchFamily="2" charset="2"/>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FF66"/>
        </a:buClr>
        <a:buFont typeface="Wingdings" pitchFamily="2" charset="2"/>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CC66"/>
        </a:buClr>
        <a:buFont typeface="Wingdings" pitchFamily="2" charset="2"/>
        <a:buChar char="w"/>
        <a:defRPr sz="2000">
          <a:solidFill>
            <a:schemeClr val="tx1"/>
          </a:solidFill>
          <a:latin typeface="+mn-lt"/>
          <a:ea typeface="+mn-ea"/>
          <a:cs typeface="+mn-cs"/>
        </a:defRPr>
      </a:lvl5pPr>
      <a:lvl6pPr marL="25146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6pPr>
      <a:lvl7pPr marL="29718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7pPr>
      <a:lvl8pPr marL="34290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8pPr>
      <a:lvl9pPr marL="38862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3738BA6D-2BC4-4F46-8957-45DFC21C9A3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005380255"/>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11/15/19</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2806120279"/>
      </p:ext>
    </p:extLst>
  </p:cSld>
  <p:clrMap bg1="lt1" tx1="dk1" bg2="lt2" tx2="dk2" accent1="accent1" accent2="accent2" accent3="accent3" accent4="accent4" accent5="accent5" accent6="accent6" hlink="hlink" folHlink="folHlink"/>
  <p:sldLayoutIdLst>
    <p:sldLayoutId id="2147484007" r:id="rId1"/>
    <p:sldLayoutId id="2147484009"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798913962"/>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48343654"/>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hyperlink" Target="file:///OTB%2520PPT/Chronology.ppt#-1,10,The Mystery of the Genesis  5 " TargetMode="External"/><Relationship Id="rId2" Type="http://schemas.openxmlformats.org/officeDocument/2006/relationships/notesSlide" Target="../notesSlides/notesSlide28.xml"/><Relationship Id="rId1" Type="http://schemas.openxmlformats.org/officeDocument/2006/relationships/slideLayout" Target="../slideLayouts/slideLayout130.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hyperlink" Target="file:///OTB%2520PPT/Chronology.ppt#-1,10,The Mystery of the Genesis  5 " TargetMode="External"/><Relationship Id="rId2" Type="http://schemas.openxmlformats.org/officeDocument/2006/relationships/notesSlide" Target="../notesSlides/notesSlide29.xml"/><Relationship Id="rId1" Type="http://schemas.openxmlformats.org/officeDocument/2006/relationships/slideLayout" Target="../slideLayouts/slideLayout130.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2" Type="http://schemas.openxmlformats.org/officeDocument/2006/relationships/notesSlide" Target="../notesSlides/notesSlide31.xml"/><Relationship Id="rId1" Type="http://schemas.openxmlformats.org/officeDocument/2006/relationships/slideLayout" Target="../slideLayouts/slideLayout134.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32.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135.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8.xml"/><Relationship Id="rId1" Type="http://schemas.openxmlformats.org/officeDocument/2006/relationships/themeOverride" Target="../theme/themeOverride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63.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135.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35.jpeg"/><Relationship Id="rId2" Type="http://schemas.openxmlformats.org/officeDocument/2006/relationships/slideLayout" Target="../slideLayouts/slideLayout190.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http://johnhartnett.org/" TargetMode="External"/><Relationship Id="rId2" Type="http://schemas.openxmlformats.org/officeDocument/2006/relationships/notesSlide" Target="../notesSlides/notesSlide42.xml"/><Relationship Id="rId1" Type="http://schemas.openxmlformats.org/officeDocument/2006/relationships/slideLayout" Target="../slideLayouts/slideLayout19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5.xml"/><Relationship Id="rId1" Type="http://schemas.openxmlformats.org/officeDocument/2006/relationships/slideLayout" Target="../slideLayouts/slideLayout45.xml"/><Relationship Id="rId5" Type="http://schemas.openxmlformats.org/officeDocument/2006/relationships/image" Target="../media/image58.jpe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45.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80.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20.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45.xml"/><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45.xml"/><Relationship Id="rId5" Type="http://schemas.openxmlformats.org/officeDocument/2006/relationships/image" Target="../media/image38.jpeg"/><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46.xml"/><Relationship Id="rId5" Type="http://schemas.openxmlformats.org/officeDocument/2006/relationships/image" Target="../media/image38.jpeg"/><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08.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9.xml"/><Relationship Id="rId1" Type="http://schemas.openxmlformats.org/officeDocument/2006/relationships/slideLayout" Target="../slideLayouts/slideLayout210.xml"/><Relationship Id="rId4" Type="http://schemas.openxmlformats.org/officeDocument/2006/relationships/image" Target="../media/image79.jpg"/></Relationships>
</file>

<file path=ppt/slides/_rels/slide7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0.xml"/><Relationship Id="rId1" Type="http://schemas.openxmlformats.org/officeDocument/2006/relationships/slideLayout" Target="../slideLayouts/slideLayout221.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46.xml"/><Relationship Id="rId4" Type="http://schemas.openxmlformats.org/officeDocument/2006/relationships/image" Target="../media/image38.jpeg"/></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2.xml"/><Relationship Id="rId1" Type="http://schemas.openxmlformats.org/officeDocument/2006/relationships/slideLayout" Target="../slideLayouts/slideLayout45.xml"/><Relationship Id="rId4" Type="http://schemas.openxmlformats.org/officeDocument/2006/relationships/image" Target="../media/image82.jpeg"/></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46.xml"/><Relationship Id="rId4" Type="http://schemas.openxmlformats.org/officeDocument/2006/relationships/image" Target="../media/image38.jpeg"/></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46.xml"/><Relationship Id="rId4" Type="http://schemas.openxmlformats.org/officeDocument/2006/relationships/image" Target="../media/image38.jpe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46.xml"/><Relationship Id="rId4" Type="http://schemas.openxmlformats.org/officeDocument/2006/relationships/image" Target="../media/image38.jpeg"/></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45.xml"/><Relationship Id="rId4" Type="http://schemas.openxmlformats.org/officeDocument/2006/relationships/image" Target="../media/image38.jpeg"/></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45.xml"/><Relationship Id="rId5" Type="http://schemas.openxmlformats.org/officeDocument/2006/relationships/image" Target="../media/image88.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2.xml"/><Relationship Id="rId1" Type="http://schemas.openxmlformats.org/officeDocument/2006/relationships/slideLayout" Target="../slideLayouts/slideLayout45.xml"/><Relationship Id="rId5" Type="http://schemas.openxmlformats.org/officeDocument/2006/relationships/image" Target="../media/image92.jpeg"/><Relationship Id="rId4" Type="http://schemas.openxmlformats.org/officeDocument/2006/relationships/image" Target="../media/image91.jpe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1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93.xml"/><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eaLnBrk="1" hangingPunct="1"/>
            <a:r>
              <a:rPr lang="zh-CN" altLang="en-US" sz="3600" b="1" dirty="0">
                <a:solidFill>
                  <a:srgbClr val="FFFFFF"/>
                </a:solidFill>
                <a:latin typeface="Arial" charset="0"/>
              </a:rPr>
              <a:t>创造</a:t>
            </a:r>
            <a:endParaRPr lang="en-US" sz="3600" b="1" dirty="0">
              <a:solidFill>
                <a:srgbClr val="FFFFFF"/>
              </a:solidFill>
              <a:latin typeface="Arial" charset="0"/>
            </a:endParaRP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TextBox 1"/>
          <p:cNvSpPr txBox="1">
            <a:spLocks noChangeArrowheads="1"/>
          </p:cNvSpPr>
          <p:nvPr/>
        </p:nvSpPr>
        <p:spPr bwMode="auto">
          <a:xfrm>
            <a:off x="5847812" y="5084763"/>
            <a:ext cx="306600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Dr. Rick Griffith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Singapore Bible College</a:t>
            </a:r>
            <a:b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BibleStudyDownloads.org</a:t>
            </a:r>
          </a:p>
        </p:txBody>
      </p:sp>
      <p:sp>
        <p:nvSpPr>
          <p:cNvPr id="211974"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76200"/>
            <a:ext cx="267505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76200"/>
            <a:ext cx="256880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rPr>
              <a:t>有神进化论</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
        <p:nvSpPr>
          <p:cNvPr id="10" name="Rectangle 2"/>
          <p:cNvSpPr txBox="1">
            <a:spLocks noChangeArrowheads="1"/>
          </p:cNvSpPr>
          <p:nvPr/>
        </p:nvSpPr>
        <p:spPr bwMode="auto">
          <a:xfrm>
            <a:off x="2555776" y="6021288"/>
            <a:ext cx="4310608" cy="69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或进化？</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152400" y="5181600"/>
            <a:ext cx="3200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latin typeface="Times New Roman" pitchFamily="18" charset="0"/>
              </a:rPr>
              <a:t>无神</a:t>
            </a:r>
            <a:r>
              <a:rPr lang="ja-JP" altLang="en-US" sz="3200" b="1">
                <a:solidFill>
                  <a:schemeClr val="bg1"/>
                </a:solidFill>
                <a:latin typeface="Times New Roman" pitchFamily="18" charset="0"/>
                <a:ea typeface="华文细黑" pitchFamily="-84" charset="-122"/>
              </a:rPr>
              <a:t>论</a:t>
            </a:r>
            <a:endParaRPr lang="en-US" altLang="zh-CN" sz="3200" b="1">
              <a:solidFill>
                <a:schemeClr val="bg1"/>
              </a:solidFill>
              <a:latin typeface="Times New Roman" pitchFamily="18" charset="0"/>
              <a:ea typeface="SimSun" pitchFamily="2" charset="-122"/>
            </a:endParaRPr>
          </a:p>
          <a:p>
            <a:pPr algn="ctr" eaLnBrk="1" hangingPunct="1">
              <a:spcBef>
                <a:spcPct val="20000"/>
              </a:spcBef>
            </a:pPr>
            <a:r>
              <a:rPr lang="en-US" altLang="en-US" sz="3200" b="1">
                <a:solidFill>
                  <a:schemeClr val="bg1"/>
                </a:solidFill>
                <a:latin typeface="Times New Roman" pitchFamily="18" charset="0"/>
              </a:rPr>
              <a:t>(</a:t>
            </a:r>
            <a:r>
              <a:rPr lang="ja-JP" altLang="en-US" sz="2800" u="sng">
                <a:solidFill>
                  <a:schemeClr val="bg1"/>
                </a:solidFill>
                <a:latin typeface="Times New Roman" pitchFamily="18" charset="0"/>
              </a:rPr>
              <a:t>理</a:t>
            </a:r>
            <a:r>
              <a:rPr lang="ja-JP" altLang="en-US" sz="2800" u="sng">
                <a:solidFill>
                  <a:schemeClr val="bg1"/>
                </a:solidFill>
                <a:latin typeface="Times New Roman" pitchFamily="18" charset="0"/>
                <a:ea typeface="华文细黑" pitchFamily="-84" charset="-122"/>
              </a:rPr>
              <a:t>查</a:t>
            </a:r>
            <a:r>
              <a:rPr lang="ja-JP" altLang="en-US" sz="2800">
                <a:solidFill>
                  <a:schemeClr val="bg1"/>
                </a:solidFill>
                <a:latin typeface="Times New Roman" pitchFamily="18" charset="0"/>
              </a:rPr>
              <a:t>德</a:t>
            </a:r>
            <a:r>
              <a:rPr lang="en-US" altLang="ja-JP" sz="2800">
                <a:solidFill>
                  <a:schemeClr val="bg1"/>
                </a:solidFill>
                <a:latin typeface="Times New Roman" pitchFamily="18" charset="0"/>
              </a:rPr>
              <a:t>·</a:t>
            </a:r>
            <a:r>
              <a:rPr lang="ja-JP" altLang="en-US" sz="2800">
                <a:solidFill>
                  <a:schemeClr val="bg1"/>
                </a:solidFill>
                <a:latin typeface="Times New Roman" pitchFamily="18" charset="0"/>
              </a:rPr>
              <a:t>道金斯</a:t>
            </a:r>
            <a:r>
              <a:rPr lang="en-US" altLang="ja-JP" sz="3200">
                <a:solidFill>
                  <a:schemeClr val="bg1"/>
                </a:solidFill>
                <a:latin typeface="Times New Roman" pitchFamily="18" charset="0"/>
              </a:rPr>
              <a:t> </a:t>
            </a:r>
            <a:r>
              <a:rPr lang="en-US" altLang="ja-JP" sz="3200" b="1">
                <a:solidFill>
                  <a:schemeClr val="bg1"/>
                </a:solidFill>
                <a:latin typeface="Times New Roman" pitchFamily="18" charset="0"/>
              </a:rPr>
              <a:t>)</a:t>
            </a:r>
            <a:endParaRPr lang="en-US" altLang="en-US" sz="3200" b="1">
              <a:solidFill>
                <a:schemeClr val="bg1"/>
              </a:solidFill>
              <a:latin typeface="Times New Roman" pitchFamily="18" charset="0"/>
            </a:endParaRP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r>
              <a:rPr lang="zh-CN" altLang="en-US" b="1">
                <a:solidFill>
                  <a:schemeClr val="bg1"/>
                </a:solidFill>
                <a:effectLst>
                  <a:outerShdw blurRad="38100" dist="38100" dir="2700000" algn="tl">
                    <a:srgbClr val="000000"/>
                  </a:outerShdw>
                </a:effectLst>
                <a:ea typeface="SimSun" pitchFamily="2" charset="-122"/>
              </a:rPr>
              <a:t>其它</a:t>
            </a:r>
            <a:r>
              <a:rPr lang="zh-CN" altLang="en-US" b="1">
                <a:solidFill>
                  <a:schemeClr val="bg1"/>
                </a:solidFill>
                <a:effectLst>
                  <a:outerShdw blurRad="38100" dist="38100" dir="2700000" algn="tl">
                    <a:srgbClr val="000000"/>
                  </a:outerShdw>
                </a:effectLst>
                <a:ea typeface="ヒラギノ角ゴ ProN W3" pitchFamily="-84" charset="-128"/>
              </a:rPr>
              <a:t>看法</a:t>
            </a:r>
            <a:endParaRPr lang="en-US" altLang="en-US" b="1">
              <a:solidFill>
                <a:schemeClr val="bg1"/>
              </a:solidFill>
              <a:effectLst>
                <a:outerShdw blurRad="38100" dist="38100" dir="2700000" algn="tl">
                  <a:srgbClr val="000000"/>
                </a:outerShdw>
              </a:effectLst>
              <a:ea typeface="ＭＳ Ｐゴシック" pitchFamily="34" charset="-128"/>
            </a:endParaRPr>
          </a:p>
        </p:txBody>
      </p:sp>
      <p:sp>
        <p:nvSpPr>
          <p:cNvPr id="77827" name="Rectangle 4"/>
          <p:cNvSpPr>
            <a:spLocks noChangeArrowheads="1"/>
          </p:cNvSpPr>
          <p:nvPr/>
        </p:nvSpPr>
        <p:spPr bwMode="auto">
          <a:xfrm>
            <a:off x="5867400" y="5181600"/>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zh-CN" altLang="en-US" sz="3200" b="1">
                <a:solidFill>
                  <a:schemeClr val="bg1"/>
                </a:solidFill>
                <a:ea typeface="SimSun" pitchFamily="2" charset="-122"/>
              </a:rPr>
              <a:t>创造论</a:t>
            </a:r>
          </a:p>
          <a:p>
            <a:pPr algn="ctr" eaLnBrk="1" hangingPunct="1">
              <a:spcBef>
                <a:spcPct val="20000"/>
              </a:spcBef>
            </a:pPr>
            <a:r>
              <a:rPr lang="zh-CN" altLang="en-US" sz="2800">
                <a:solidFill>
                  <a:schemeClr val="bg1"/>
                </a:solidFill>
                <a:latin typeface="Times New Roman" pitchFamily="18" charset="0"/>
                <a:ea typeface="SimSun" pitchFamily="2" charset="-122"/>
              </a:rPr>
              <a:t>（亨利</a:t>
            </a:r>
            <a:r>
              <a:rPr lang="en-US" altLang="ja-JP" sz="2800">
                <a:solidFill>
                  <a:schemeClr val="bg1"/>
                </a:solidFill>
                <a:latin typeface="Times New Roman" pitchFamily="18" charset="0"/>
              </a:rPr>
              <a:t>.M.</a:t>
            </a:r>
            <a:r>
              <a:rPr lang="ja-JP" altLang="en-US" sz="2800">
                <a:solidFill>
                  <a:schemeClr val="bg1"/>
                </a:solidFill>
                <a:latin typeface="Times New Roman" pitchFamily="18" charset="0"/>
              </a:rPr>
              <a:t>莫理士</a:t>
            </a:r>
            <a:r>
              <a:rPr lang="zh-CN" altLang="en-US" sz="2800">
                <a:solidFill>
                  <a:schemeClr val="bg1"/>
                </a:solidFill>
                <a:latin typeface="Times New Roman" pitchFamily="18" charset="0"/>
                <a:ea typeface="SimSun" pitchFamily="2" charset="-122"/>
              </a:rPr>
              <a:t>）</a:t>
            </a:r>
            <a:r>
              <a:rPr lang="zh-CN" altLang="en-US" sz="3200">
                <a:latin typeface="Times New Roman" pitchFamily="18" charset="0"/>
                <a:ea typeface="SimSun" pitchFamily="2" charset="-122"/>
              </a:rPr>
              <a:t> </a:t>
            </a:r>
            <a:endParaRPr lang="en-US" altLang="en-US" sz="3200" b="1">
              <a:solidFill>
                <a:schemeClr val="bg1"/>
              </a:solidFill>
            </a:endParaRPr>
          </a:p>
        </p:txBody>
      </p:sp>
      <p:sp>
        <p:nvSpPr>
          <p:cNvPr id="77828"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77829"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2819400" y="1752600"/>
            <a:ext cx="3581400" cy="312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ja-JP" altLang="en-US" sz="3200" b="1">
                <a:solidFill>
                  <a:schemeClr val="bg1"/>
                </a:solidFill>
              </a:rPr>
              <a:t>“</a:t>
            </a:r>
            <a:r>
              <a:rPr lang="en-US" altLang="zh-CN" sz="3200" b="1">
                <a:solidFill>
                  <a:schemeClr val="bg1"/>
                </a:solidFill>
                <a:ea typeface="SimSun" pitchFamily="2" charset="-122"/>
              </a:rPr>
              <a:t>“</a:t>
            </a:r>
            <a:r>
              <a:rPr lang="zh-CN" altLang="en-US" sz="3200" b="1">
                <a:solidFill>
                  <a:schemeClr val="bg1"/>
                </a:solidFill>
                <a:ea typeface="SimSun" pitchFamily="2" charset="-122"/>
              </a:rPr>
              <a:t>演变的谎言在每个领域渗入并且控制现代想法</a:t>
            </a:r>
            <a:r>
              <a:rPr lang="en-US" altLang="zh-CN" sz="3200" b="1">
                <a:solidFill>
                  <a:schemeClr val="bg1"/>
                </a:solidFill>
                <a:ea typeface="SimSun" pitchFamily="2" charset="-122"/>
              </a:rPr>
              <a:t>… [</a:t>
            </a:r>
            <a:r>
              <a:rPr lang="zh-CN" altLang="en-US" sz="3200" b="1">
                <a:solidFill>
                  <a:schemeClr val="bg1"/>
                </a:solidFill>
                <a:ea typeface="SimSun" pitchFamily="2" charset="-122"/>
              </a:rPr>
              <a:t>它</a:t>
            </a:r>
            <a:r>
              <a:rPr lang="en-US" altLang="zh-CN" sz="3200" b="1">
                <a:solidFill>
                  <a:schemeClr val="bg1"/>
                </a:solidFill>
                <a:ea typeface="SimSun" pitchFamily="2" charset="-122"/>
              </a:rPr>
              <a:t>]</a:t>
            </a:r>
            <a:r>
              <a:rPr lang="zh-CN" altLang="en-US" sz="3200" b="1">
                <a:solidFill>
                  <a:schemeClr val="bg1"/>
                </a:solidFill>
                <a:ea typeface="SimSun" pitchFamily="2" charset="-122"/>
              </a:rPr>
              <a:t> 基本上导致</a:t>
            </a:r>
            <a:r>
              <a:rPr lang="en-US" altLang="zh-CN" sz="3200" b="1">
                <a:solidFill>
                  <a:schemeClr val="bg1"/>
                </a:solidFill>
                <a:ea typeface="SimSun" pitchFamily="2" charset="-122"/>
              </a:rPr>
              <a:t>…</a:t>
            </a:r>
            <a:r>
              <a:rPr lang="zh-CN" altLang="en-US" sz="3200" b="1">
                <a:solidFill>
                  <a:schemeClr val="bg1"/>
                </a:solidFill>
                <a:ea typeface="SimSun" pitchFamily="2" charset="-122"/>
              </a:rPr>
              <a:t>崩解到处加速</a:t>
            </a:r>
            <a:r>
              <a:rPr lang="en-US" altLang="zh-CN" sz="3200" b="1">
                <a:solidFill>
                  <a:schemeClr val="bg1"/>
                </a:solidFill>
                <a:ea typeface="SimSun" pitchFamily="2" charset="-122"/>
              </a:rPr>
              <a:t>…</a:t>
            </a:r>
            <a:r>
              <a:rPr lang="zh-CN" altLang="en-US" sz="3200" b="1">
                <a:solidFill>
                  <a:schemeClr val="bg1"/>
                </a:solidFill>
                <a:ea typeface="SimSun" pitchFamily="2" charset="-122"/>
              </a:rPr>
              <a:t>当科学和圣经不同时，科学明显地误译它的数据”。</a:t>
            </a:r>
            <a:r>
              <a:rPr lang="en-US" altLang="ja-JP" sz="3200" b="1">
                <a:solidFill>
                  <a:schemeClr val="bg1"/>
                </a:solidFill>
              </a:rPr>
              <a:t>”</a:t>
            </a:r>
            <a:endParaRPr lang="en-US" altLang="en-US" sz="3200"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r>
              <a:rPr lang="zh-CN" altLang="en-US" b="1">
                <a:effectLst>
                  <a:outerShdw blurRad="38100" dist="38100" dir="2700000" algn="tl">
                    <a:srgbClr val="FFFFFF"/>
                  </a:outerShdw>
                </a:effectLst>
                <a:ea typeface="SimSun" pitchFamily="2" charset="-122"/>
              </a:rPr>
              <a:t>其它</a:t>
            </a:r>
            <a:r>
              <a:rPr lang="zh-CN" altLang="en-US" b="1">
                <a:effectLst>
                  <a:outerShdw blurRad="38100" dist="38100" dir="2700000" algn="tl">
                    <a:srgbClr val="FFFFFF"/>
                  </a:outerShdw>
                </a:effectLst>
                <a:ea typeface="ヒラギノ角ゴ ProN W3" pitchFamily="-84" charset="-128"/>
              </a:rPr>
              <a:t>看法</a:t>
            </a:r>
            <a:endParaRPr lang="en-US" altLang="en-US" b="1">
              <a:effectLst>
                <a:outerShdw blurRad="38100" dist="38100" dir="2700000" algn="tl">
                  <a:srgbClr val="FFFFFF"/>
                </a:outerShdw>
              </a:effectLst>
              <a:ea typeface="ＭＳ Ｐゴシック" pitchFamily="34" charset="-128"/>
            </a:endParaRPr>
          </a:p>
        </p:txBody>
      </p:sp>
      <p:sp>
        <p:nvSpPr>
          <p:cNvPr id="79874" name="Rectangle 3"/>
          <p:cNvSpPr>
            <a:spLocks noChangeArrowheads="1"/>
          </p:cNvSpPr>
          <p:nvPr/>
        </p:nvSpPr>
        <p:spPr bwMode="auto">
          <a:xfrm>
            <a:off x="152400" y="5181600"/>
            <a:ext cx="3048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latin typeface="Times New Roman" pitchFamily="18" charset="0"/>
              </a:rPr>
              <a:t>无神</a:t>
            </a:r>
            <a:r>
              <a:rPr lang="ja-JP" altLang="en-US" sz="3200" b="1">
                <a:solidFill>
                  <a:schemeClr val="bg1"/>
                </a:solidFill>
                <a:latin typeface="Times New Roman" pitchFamily="18" charset="0"/>
                <a:ea typeface="华文细黑" pitchFamily="-84" charset="-122"/>
              </a:rPr>
              <a:t>论</a:t>
            </a:r>
            <a:endParaRPr lang="en-US" altLang="zh-CN" sz="3200" b="1">
              <a:solidFill>
                <a:schemeClr val="bg1"/>
              </a:solidFill>
              <a:latin typeface="Times New Roman" pitchFamily="18" charset="0"/>
              <a:ea typeface="SimSun" pitchFamily="2" charset="-122"/>
            </a:endParaRPr>
          </a:p>
          <a:p>
            <a:pPr algn="ctr" eaLnBrk="1" hangingPunct="1">
              <a:spcBef>
                <a:spcPct val="20000"/>
              </a:spcBef>
            </a:pPr>
            <a:r>
              <a:rPr lang="en-US" altLang="en-US" sz="3200" b="1">
                <a:solidFill>
                  <a:schemeClr val="bg1"/>
                </a:solidFill>
                <a:latin typeface="Times New Roman" pitchFamily="18" charset="0"/>
              </a:rPr>
              <a:t>(</a:t>
            </a:r>
            <a:r>
              <a:rPr lang="ja-JP" altLang="en-US" sz="2800" u="sng">
                <a:solidFill>
                  <a:schemeClr val="bg1"/>
                </a:solidFill>
                <a:latin typeface="Times New Roman" pitchFamily="18" charset="0"/>
              </a:rPr>
              <a:t>理</a:t>
            </a:r>
            <a:r>
              <a:rPr lang="ja-JP" altLang="en-US" sz="2800" u="sng">
                <a:solidFill>
                  <a:schemeClr val="bg1"/>
                </a:solidFill>
                <a:latin typeface="Times New Roman" pitchFamily="18" charset="0"/>
                <a:ea typeface="华文细黑" pitchFamily="-84" charset="-122"/>
              </a:rPr>
              <a:t>查</a:t>
            </a:r>
            <a:r>
              <a:rPr lang="ja-JP" altLang="en-US" sz="2800">
                <a:solidFill>
                  <a:schemeClr val="bg1"/>
                </a:solidFill>
                <a:latin typeface="Times New Roman" pitchFamily="18" charset="0"/>
              </a:rPr>
              <a:t>德</a:t>
            </a:r>
            <a:r>
              <a:rPr lang="en-US" altLang="ja-JP" sz="2800">
                <a:solidFill>
                  <a:schemeClr val="bg1"/>
                </a:solidFill>
                <a:latin typeface="Times New Roman" pitchFamily="18" charset="0"/>
              </a:rPr>
              <a:t>·</a:t>
            </a:r>
            <a:r>
              <a:rPr lang="ja-JP" altLang="en-US" sz="2800">
                <a:solidFill>
                  <a:schemeClr val="bg1"/>
                </a:solidFill>
                <a:latin typeface="Times New Roman" pitchFamily="18" charset="0"/>
              </a:rPr>
              <a:t>道金斯</a:t>
            </a:r>
            <a:r>
              <a:rPr lang="en-US" altLang="ja-JP" sz="3200">
                <a:solidFill>
                  <a:schemeClr val="bg1"/>
                </a:solidFill>
                <a:latin typeface="Times New Roman" pitchFamily="18" charset="0"/>
              </a:rPr>
              <a:t> </a:t>
            </a:r>
            <a:r>
              <a:rPr lang="en-US" altLang="ja-JP" sz="3200" b="1">
                <a:solidFill>
                  <a:schemeClr val="bg1"/>
                </a:solidFill>
                <a:latin typeface="Times New Roman" pitchFamily="18" charset="0"/>
              </a:rPr>
              <a:t>)</a:t>
            </a:r>
          </a:p>
          <a:p>
            <a:pPr algn="ctr" eaLnBrk="1" hangingPunct="1">
              <a:spcBef>
                <a:spcPct val="20000"/>
              </a:spcBef>
            </a:pPr>
            <a:endParaRPr lang="en-US" altLang="en-US" sz="3200" b="1">
              <a:solidFill>
                <a:schemeClr val="bg1"/>
              </a:solidFill>
            </a:endParaRPr>
          </a:p>
        </p:txBody>
      </p:sp>
      <p:sp>
        <p:nvSpPr>
          <p:cNvPr id="79875" name="Rectangle 4"/>
          <p:cNvSpPr>
            <a:spLocks noChangeArrowheads="1"/>
          </p:cNvSpPr>
          <p:nvPr/>
        </p:nvSpPr>
        <p:spPr bwMode="auto">
          <a:xfrm>
            <a:off x="5943600" y="5181600"/>
            <a:ext cx="3200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zh-CN" altLang="en-US" sz="3200" b="1">
                <a:solidFill>
                  <a:schemeClr val="bg1"/>
                </a:solidFill>
                <a:ea typeface="SimSun" pitchFamily="2" charset="-122"/>
              </a:rPr>
              <a:t>创造论</a:t>
            </a:r>
          </a:p>
          <a:p>
            <a:pPr algn="ctr" eaLnBrk="1" hangingPunct="1">
              <a:spcBef>
                <a:spcPct val="20000"/>
              </a:spcBef>
            </a:pPr>
            <a:r>
              <a:rPr lang="zh-CN" altLang="en-US" sz="2800">
                <a:solidFill>
                  <a:schemeClr val="bg1"/>
                </a:solidFill>
                <a:latin typeface="Times New Roman" pitchFamily="18" charset="0"/>
                <a:ea typeface="SimSun" pitchFamily="2" charset="-122"/>
              </a:rPr>
              <a:t>（亨利</a:t>
            </a:r>
            <a:r>
              <a:rPr lang="en-US" altLang="ja-JP" sz="2800">
                <a:solidFill>
                  <a:schemeClr val="bg1"/>
                </a:solidFill>
                <a:latin typeface="Times New Roman" pitchFamily="18" charset="0"/>
              </a:rPr>
              <a:t>.M.</a:t>
            </a:r>
            <a:r>
              <a:rPr lang="ja-JP" altLang="en-US" sz="2800">
                <a:solidFill>
                  <a:schemeClr val="bg1"/>
                </a:solidFill>
                <a:latin typeface="Times New Roman" pitchFamily="18" charset="0"/>
              </a:rPr>
              <a:t>莫理士</a:t>
            </a:r>
            <a:r>
              <a:rPr lang="zh-CN" altLang="en-US" sz="2800">
                <a:solidFill>
                  <a:schemeClr val="bg1"/>
                </a:solidFill>
                <a:latin typeface="Times New Roman" pitchFamily="18" charset="0"/>
                <a:ea typeface="SimSun" pitchFamily="2" charset="-122"/>
              </a:rPr>
              <a:t>）</a:t>
            </a:r>
            <a:endParaRPr lang="en-US" altLang="en-US" sz="2800">
              <a:solidFill>
                <a:schemeClr val="bg1"/>
              </a:solidFill>
              <a:latin typeface="Times New Roman" pitchFamily="18" charset="0"/>
              <a:ea typeface="SimSun" pitchFamily="2" charset="-122"/>
            </a:endParaRP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rPr>
              <a:t>生命</a:t>
            </a:r>
            <a:r>
              <a:rPr lang="ja-JP" altLang="en-US" sz="3200" b="1">
                <a:solidFill>
                  <a:schemeClr val="bg1"/>
                </a:solidFill>
                <a:ea typeface="华文细黑" pitchFamily="-84" charset="-122"/>
              </a:rPr>
              <a:t>罗</a:t>
            </a:r>
            <a:r>
              <a:rPr lang="ja-JP" altLang="en-US" sz="3200" b="1">
                <a:solidFill>
                  <a:schemeClr val="bg1"/>
                </a:solidFill>
              </a:rPr>
              <a:t>格斯</a:t>
            </a:r>
            <a:endParaRPr lang="en-US" altLang="zh-CN" sz="3200" b="1">
              <a:solidFill>
                <a:schemeClr val="bg1"/>
              </a:solidFill>
              <a:ea typeface="SimSun" pitchFamily="2" charset="-122"/>
            </a:endParaRPr>
          </a:p>
          <a:p>
            <a:pPr algn="ctr" eaLnBrk="1" hangingPunct="1">
              <a:spcBef>
                <a:spcPct val="20000"/>
              </a:spcBef>
            </a:pPr>
            <a:r>
              <a:rPr lang="en-US" altLang="en-US" sz="2800">
                <a:solidFill>
                  <a:schemeClr val="bg1"/>
                </a:solidFill>
                <a:latin typeface="Times New Roman" pitchFamily="18" charset="0"/>
              </a:rPr>
              <a:t>(</a:t>
            </a:r>
            <a:r>
              <a:rPr lang="ja-JP" altLang="en-US" sz="2800">
                <a:solidFill>
                  <a:schemeClr val="bg1"/>
                </a:solidFill>
                <a:latin typeface="Times New Roman" pitchFamily="18" charset="0"/>
              </a:rPr>
              <a:t>卡林斯</a:t>
            </a:r>
            <a:r>
              <a:rPr lang="en-US" altLang="ja-JP" sz="2800">
                <a:solidFill>
                  <a:schemeClr val="bg1"/>
                </a:solidFill>
                <a:latin typeface="Times New Roman" pitchFamily="18" charset="0"/>
              </a:rPr>
              <a:t>)</a:t>
            </a:r>
            <a:endParaRPr lang="en-US" altLang="en-US" sz="2800">
              <a:solidFill>
                <a:schemeClr val="bg1"/>
              </a:solidFill>
              <a:latin typeface="Times New Roman" pitchFamily="18" charset="0"/>
            </a:endParaRPr>
          </a:p>
        </p:txBody>
      </p:sp>
      <p:sp>
        <p:nvSpPr>
          <p:cNvPr id="79877"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79878" name="Picture 7"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8"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09">
                                            <p:txEl>
                                              <p:pRg st="1" end="1"/>
                                            </p:txEl>
                                          </p:spTgt>
                                        </p:tgtEl>
                                        <p:attrNameLst>
                                          <p:attrName>style.visibility</p:attrName>
                                        </p:attrNameLst>
                                      </p:cBhvr>
                                      <p:to>
                                        <p:strVal val="visible"/>
                                      </p:to>
                                    </p:set>
                                    <p:animEffect transition="in" filter="fade">
                                      <p:cBhvr>
                                        <p:cTn id="11" dur="500"/>
                                        <p:tgtEl>
                                          <p:spTgt spid="215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ctrTitle"/>
          </p:nvPr>
        </p:nvSpPr>
        <p:spPr>
          <a:xfrm>
            <a:off x="0" y="1600200"/>
            <a:ext cx="8991600" cy="1143000"/>
          </a:xfrm>
        </p:spPr>
        <p:txBody>
          <a:bodyPr/>
          <a:lstStyle/>
          <a:p>
            <a:pPr eaLnBrk="1" hangingPunct="1"/>
            <a:r>
              <a:rPr lang="ja-JP" altLang="en-US" b="1" u="sng">
                <a:ea typeface="ヒラギノ角ゴ ProN W3" pitchFamily="-84" charset="-128"/>
              </a:rPr>
              <a:t>主教制度的教会重申演</a:t>
            </a:r>
            <a:r>
              <a:rPr lang="ja-JP" altLang="en-US" b="1" u="sng">
                <a:ea typeface="华文细黑" pitchFamily="-84" charset="-122"/>
              </a:rPr>
              <a:t>变</a:t>
            </a:r>
            <a:r>
              <a:rPr lang="ja-JP" altLang="en-US" b="1" u="sng">
                <a:ea typeface="ヒラギノ角ゴ ProN W3" pitchFamily="-84" charset="-128"/>
              </a:rPr>
              <a:t>教育</a:t>
            </a:r>
            <a:r>
              <a:rPr lang="en-US" altLang="ja-JP">
                <a:ea typeface="ＭＳ Ｐゴシック" pitchFamily="34" charset="-128"/>
              </a:rPr>
              <a:t> </a:t>
            </a:r>
            <a:endParaRPr lang="en-US" altLang="en-US">
              <a:ea typeface="ＭＳ Ｐゴシック" pitchFamily="34" charset="-128"/>
            </a:endParaRPr>
          </a:p>
        </p:txBody>
      </p:sp>
      <p:sp>
        <p:nvSpPr>
          <p:cNvPr id="81922" name="Rectangle 3"/>
          <p:cNvSpPr>
            <a:spLocks noChangeArrowheads="1"/>
          </p:cNvSpPr>
          <p:nvPr/>
        </p:nvSpPr>
        <p:spPr bwMode="auto">
          <a:xfrm>
            <a:off x="609600" y="28194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3600">
                <a:solidFill>
                  <a:schemeClr val="bg1"/>
                </a:solidFill>
                <a:ea typeface="SimSun" pitchFamily="2" charset="-122"/>
              </a:rPr>
              <a:t>在于</a:t>
            </a:r>
            <a:r>
              <a:rPr lang="en-US" altLang="zh-CN" sz="3600">
                <a:solidFill>
                  <a:schemeClr val="bg1"/>
                </a:solidFill>
                <a:ea typeface="SimSun" pitchFamily="2" charset="-122"/>
              </a:rPr>
              <a:t>2006</a:t>
            </a:r>
            <a:r>
              <a:rPr lang="zh-CN" altLang="en-US" sz="3600">
                <a:solidFill>
                  <a:schemeClr val="bg1"/>
                </a:solidFill>
                <a:ea typeface="SimSun" pitchFamily="2" charset="-122"/>
              </a:rPr>
              <a:t>年</a:t>
            </a:r>
            <a:r>
              <a:rPr lang="en-US" altLang="zh-CN" sz="3600">
                <a:solidFill>
                  <a:schemeClr val="bg1"/>
                </a:solidFill>
                <a:ea typeface="SimSun" pitchFamily="2" charset="-122"/>
              </a:rPr>
              <a:t>6</a:t>
            </a:r>
            <a:r>
              <a:rPr lang="zh-CN" altLang="en-US" sz="3600">
                <a:solidFill>
                  <a:schemeClr val="bg1"/>
                </a:solidFill>
                <a:ea typeface="SimSun" pitchFamily="2" charset="-122"/>
              </a:rPr>
              <a:t>月的第</a:t>
            </a:r>
            <a:r>
              <a:rPr lang="en-US" altLang="zh-CN" sz="3600">
                <a:solidFill>
                  <a:schemeClr val="bg1"/>
                </a:solidFill>
                <a:ea typeface="SimSun" pitchFamily="2" charset="-122"/>
              </a:rPr>
              <a:t>75</a:t>
            </a:r>
            <a:r>
              <a:rPr lang="zh-CN" altLang="en-US" sz="3600">
                <a:solidFill>
                  <a:schemeClr val="bg1"/>
                </a:solidFill>
                <a:ea typeface="SimSun" pitchFamily="2" charset="-122"/>
              </a:rPr>
              <a:t>届大会，</a:t>
            </a:r>
          </a:p>
          <a:p>
            <a:pPr eaLnBrk="1" hangingPunct="1">
              <a:spcBef>
                <a:spcPct val="20000"/>
              </a:spcBef>
            </a:pPr>
            <a:r>
              <a:rPr lang="zh-CN" altLang="en-US" sz="3600">
                <a:solidFill>
                  <a:schemeClr val="bg1"/>
                </a:solidFill>
                <a:ea typeface="SimSun" pitchFamily="2" charset="-122"/>
              </a:rPr>
              <a:t>主教制度的教会在学校通过了支持进化论的教学决议。</a:t>
            </a:r>
          </a:p>
          <a:p>
            <a:pPr eaLnBrk="1" hangingPunct="1">
              <a:spcBef>
                <a:spcPct val="20000"/>
              </a:spcBef>
            </a:pPr>
            <a:r>
              <a:rPr lang="zh-CN" altLang="en-US" sz="3600">
                <a:solidFill>
                  <a:schemeClr val="bg1"/>
                </a:solidFill>
                <a:ea typeface="SimSun" pitchFamily="2" charset="-122"/>
              </a:rPr>
              <a:t>决议题为“肯定创造和进化论”，宣称“进化论与整个基督徒信仰的真实和实践性兼容”。</a:t>
            </a:r>
          </a:p>
        </p:txBody>
      </p:sp>
      <p:pic>
        <p:nvPicPr>
          <p:cNvPr id="81923"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ctrTitle"/>
          </p:nvPr>
        </p:nvSpPr>
        <p:spPr>
          <a:xfrm>
            <a:off x="0" y="1600200"/>
            <a:ext cx="8991600" cy="1143000"/>
          </a:xfrm>
        </p:spPr>
        <p:txBody>
          <a:bodyPr/>
          <a:lstStyle/>
          <a:p>
            <a:pPr eaLnBrk="1" hangingPunct="1"/>
            <a:r>
              <a:rPr lang="ja-JP" altLang="en-US" b="1" u="sng">
                <a:ea typeface="ヒラギノ角ゴ ProN W3" pitchFamily="-84" charset="-128"/>
              </a:rPr>
              <a:t>主教制度的教会重申演</a:t>
            </a:r>
            <a:r>
              <a:rPr lang="ja-JP" altLang="en-US" b="1" u="sng">
                <a:ea typeface="华文细黑" pitchFamily="-84" charset="-122"/>
              </a:rPr>
              <a:t>变</a:t>
            </a:r>
            <a:r>
              <a:rPr lang="ja-JP" altLang="en-US" b="1" u="sng">
                <a:ea typeface="ヒラギノ角ゴ ProN W3" pitchFamily="-84" charset="-128"/>
              </a:rPr>
              <a:t>教育</a:t>
            </a:r>
            <a:r>
              <a:rPr lang="en-US" altLang="ja-JP">
                <a:ea typeface="ＭＳ Ｐゴシック" pitchFamily="34" charset="-128"/>
              </a:rPr>
              <a:t> </a:t>
            </a:r>
            <a:endParaRPr lang="en-US" altLang="en-US">
              <a:ea typeface="ＭＳ Ｐゴシック" pitchFamily="34" charset="-128"/>
            </a:endParaRPr>
          </a:p>
        </p:txBody>
      </p:sp>
      <p:sp>
        <p:nvSpPr>
          <p:cNvPr id="83970"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4000" b="1">
                <a:solidFill>
                  <a:schemeClr val="bg1"/>
                </a:solidFill>
                <a:latin typeface="Times New Roman" pitchFamily="18" charset="0"/>
                <a:ea typeface="SimSun" pitchFamily="2" charset="-122"/>
              </a:rPr>
              <a:t>它也鼓励国家议会和教育委员会“由科学界的公众舆论所接受的最佳科学标准建立科学教育</a:t>
            </a:r>
            <a:r>
              <a:rPr lang="en-US" altLang="zh-CN" sz="4000" b="1">
                <a:solidFill>
                  <a:schemeClr val="bg1"/>
                </a:solidFill>
                <a:latin typeface="Times New Roman" pitchFamily="18" charset="0"/>
                <a:ea typeface="SimSun" pitchFamily="2" charset="-122"/>
              </a:rPr>
              <a:t>…”</a:t>
            </a:r>
            <a:endParaRPr lang="en-US" altLang="en-US" sz="4000" b="1">
              <a:solidFill>
                <a:schemeClr val="bg1"/>
              </a:solidFill>
            </a:endParaRPr>
          </a:p>
        </p:txBody>
      </p:sp>
      <p:pic>
        <p:nvPicPr>
          <p:cNvPr id="83971"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ctrTitle"/>
          </p:nvPr>
        </p:nvSpPr>
        <p:spPr>
          <a:xfrm>
            <a:off x="0" y="1600200"/>
            <a:ext cx="8991600" cy="1143000"/>
          </a:xfrm>
        </p:spPr>
        <p:txBody>
          <a:bodyPr/>
          <a:lstStyle/>
          <a:p>
            <a:pPr eaLnBrk="1" hangingPunct="1"/>
            <a:r>
              <a:rPr lang="ja-JP" altLang="en-US" b="1" u="sng">
                <a:solidFill>
                  <a:schemeClr val="bg1"/>
                </a:solidFill>
                <a:ea typeface="ヒラギノ角ゴ ProN W3" pitchFamily="-84" charset="-128"/>
              </a:rPr>
              <a:t>主教制度的教会重申</a:t>
            </a:r>
            <a:r>
              <a:rPr lang="ja-JP" altLang="en-US" b="1" u="sng">
                <a:solidFill>
                  <a:schemeClr val="bg1"/>
                </a:solidFill>
                <a:ea typeface="华文细黑" pitchFamily="-84" charset="-122"/>
              </a:rPr>
              <a:t>进</a:t>
            </a:r>
            <a:r>
              <a:rPr lang="ja-JP" altLang="en-US" b="1" u="sng">
                <a:solidFill>
                  <a:schemeClr val="bg1"/>
                </a:solidFill>
                <a:ea typeface="ヒラギノ角ゴ ProN W3" pitchFamily="-84" charset="-128"/>
              </a:rPr>
              <a:t>化</a:t>
            </a:r>
            <a:r>
              <a:rPr lang="ja-JP" altLang="en-US" b="1" u="sng">
                <a:solidFill>
                  <a:schemeClr val="bg1"/>
                </a:solidFill>
                <a:ea typeface="华文细黑" pitchFamily="-84" charset="-122"/>
              </a:rPr>
              <a:t>论</a:t>
            </a:r>
            <a:r>
              <a:rPr lang="ja-JP" altLang="en-US" b="1" u="sng">
                <a:solidFill>
                  <a:schemeClr val="bg1"/>
                </a:solidFill>
                <a:ea typeface="ヒラギノ角ゴ ProN W3" pitchFamily="-84" charset="-128"/>
              </a:rPr>
              <a:t>教育</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sp>
        <p:nvSpPr>
          <p:cNvPr id="86018" name="Rectangle 3"/>
          <p:cNvSpPr>
            <a:spLocks noChangeArrowheads="1"/>
          </p:cNvSpPr>
          <p:nvPr/>
        </p:nvSpPr>
        <p:spPr bwMode="auto">
          <a:xfrm>
            <a:off x="609600" y="2971800"/>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4000" b="1">
                <a:solidFill>
                  <a:schemeClr val="bg1"/>
                </a:solidFill>
                <a:ea typeface="SimSun" pitchFamily="2" charset="-122"/>
              </a:rPr>
              <a:t>同时在大会被推选为新的主教</a:t>
            </a:r>
            <a:r>
              <a:rPr lang="en-US" altLang="ja-JP" sz="4000" b="1">
                <a:solidFill>
                  <a:schemeClr val="bg1"/>
                </a:solidFill>
              </a:rPr>
              <a:t>Katharine </a:t>
            </a:r>
            <a:r>
              <a:rPr lang="ja-JP" altLang="en-US" sz="4000" b="1">
                <a:solidFill>
                  <a:schemeClr val="bg1"/>
                </a:solidFill>
              </a:rPr>
              <a:t>・</a:t>
            </a:r>
            <a:r>
              <a:rPr lang="en-US" altLang="ja-JP" sz="4000" b="1">
                <a:solidFill>
                  <a:schemeClr val="bg1"/>
                </a:solidFill>
              </a:rPr>
              <a:t> Jefferts Schori</a:t>
            </a:r>
            <a:r>
              <a:rPr lang="zh-CN" altLang="en-US" sz="4000" b="1">
                <a:solidFill>
                  <a:schemeClr val="bg1"/>
                </a:solidFill>
                <a:ea typeface="SimSun" pitchFamily="2" charset="-122"/>
              </a:rPr>
              <a:t>，是第一名被推选妇女，也是一位前海洋学者与强力的进化论支持者</a:t>
            </a:r>
            <a:endParaRPr lang="en-US" altLang="zh-CN" sz="4000" b="1">
              <a:solidFill>
                <a:schemeClr val="bg1"/>
              </a:solidFill>
              <a:ea typeface="SimSun" pitchFamily="2" charset="-122"/>
            </a:endParaRPr>
          </a:p>
        </p:txBody>
      </p:sp>
      <p:pic>
        <p:nvPicPr>
          <p:cNvPr id="86019"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ctrTitle"/>
          </p:nvPr>
        </p:nvSpPr>
        <p:spPr>
          <a:xfrm>
            <a:off x="0" y="1600200"/>
            <a:ext cx="8991600" cy="1143000"/>
          </a:xfrm>
        </p:spPr>
        <p:txBody>
          <a:bodyPr/>
          <a:lstStyle/>
          <a:p>
            <a:pPr eaLnBrk="1" hangingPunct="1"/>
            <a:r>
              <a:rPr lang="ja-JP" altLang="en-US" b="1" u="sng">
                <a:ea typeface="ヒラギノ角ゴ ProN W3" pitchFamily="-84" charset="-128"/>
              </a:rPr>
              <a:t>主教制度的教会重申演</a:t>
            </a:r>
            <a:r>
              <a:rPr lang="ja-JP" altLang="en-US" b="1" u="sng">
                <a:ea typeface="华文细黑" pitchFamily="-84" charset="-122"/>
              </a:rPr>
              <a:t>变</a:t>
            </a:r>
            <a:r>
              <a:rPr lang="ja-JP" altLang="en-US" b="1" u="sng">
                <a:ea typeface="ヒラギノ角ゴ ProN W3" pitchFamily="-84" charset="-128"/>
              </a:rPr>
              <a:t>教育</a:t>
            </a:r>
            <a:r>
              <a:rPr lang="en-US" altLang="ja-JP">
                <a:ea typeface="ＭＳ Ｐゴシック" pitchFamily="34" charset="-128"/>
              </a:rPr>
              <a:t> </a:t>
            </a:r>
            <a:endParaRPr lang="en-US" altLang="en-US">
              <a:ea typeface="ＭＳ Ｐゴシック" pitchFamily="34" charset="-128"/>
            </a:endParaRPr>
          </a:p>
        </p:txBody>
      </p:sp>
      <p:sp>
        <p:nvSpPr>
          <p:cNvPr id="88066"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en-US" altLang="zh-CN" sz="3200" b="1">
                <a:solidFill>
                  <a:schemeClr val="bg1"/>
                </a:solidFill>
                <a:latin typeface="Times New Roman" pitchFamily="18" charset="0"/>
                <a:ea typeface="SimSun" pitchFamily="2" charset="-122"/>
              </a:rPr>
              <a:t>Schori</a:t>
            </a:r>
            <a:r>
              <a:rPr lang="zh-CN" altLang="en-US" sz="3200" b="1">
                <a:solidFill>
                  <a:schemeClr val="bg1"/>
                </a:solidFill>
                <a:latin typeface="Times New Roman" pitchFamily="18" charset="0"/>
                <a:ea typeface="SimSun" pitchFamily="2" charset="-122"/>
              </a:rPr>
              <a:t>说</a:t>
            </a:r>
            <a:r>
              <a:rPr lang="en-US" altLang="zh-CN" sz="3200" b="1">
                <a:solidFill>
                  <a:schemeClr val="bg1"/>
                </a:solidFill>
                <a:latin typeface="Times New Roman" pitchFamily="18" charset="0"/>
                <a:ea typeface="SimSun" pitchFamily="2" charset="-122"/>
              </a:rPr>
              <a:t>… “</a:t>
            </a:r>
            <a:r>
              <a:rPr lang="zh-CN" altLang="en-US" sz="3200" b="1">
                <a:solidFill>
                  <a:schemeClr val="bg1"/>
                </a:solidFill>
                <a:latin typeface="Times New Roman" pitchFamily="18" charset="0"/>
                <a:ea typeface="SimSun" pitchFamily="2" charset="-122"/>
              </a:rPr>
              <a:t>在学校应肯定进化论。 它是一个很好被测试和符合数据的最佳的模型。 神造论不可能提出那要求。 我相信信条。 他们说上帝创造了世界，但他们并没有说明世界被造</a:t>
            </a:r>
            <a:endParaRPr lang="en-US" altLang="en-US" sz="3200" b="1">
              <a:solidFill>
                <a:schemeClr val="bg1"/>
              </a:solidFill>
            </a:endParaRPr>
          </a:p>
        </p:txBody>
      </p:sp>
      <p:pic>
        <p:nvPicPr>
          <p:cNvPr id="88067"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20000"/>
              </a:spcBef>
            </a:pPr>
            <a:r>
              <a:rPr lang="en-US" altLang="zh-CN" sz="2800" b="1">
                <a:solidFill>
                  <a:schemeClr val="bg1"/>
                </a:solidFill>
                <a:latin typeface="Times New Roman" pitchFamily="18" charset="0"/>
              </a:rPr>
              <a:t>6</a:t>
            </a:r>
            <a:r>
              <a:rPr lang="zh-CN" altLang="en-US" sz="2800" b="1">
                <a:solidFill>
                  <a:schemeClr val="bg1"/>
                </a:solidFill>
                <a:latin typeface="Times New Roman" pitchFamily="18" charset="0"/>
                <a:ea typeface="SimSun" pitchFamily="2" charset="-122"/>
              </a:rPr>
              <a:t>月</a:t>
            </a:r>
            <a:r>
              <a:rPr lang="en-US" altLang="zh-CN" sz="2800" b="1">
                <a:solidFill>
                  <a:schemeClr val="bg1"/>
                </a:solidFill>
                <a:latin typeface="Times New Roman" pitchFamily="18" charset="0"/>
              </a:rPr>
              <a:t>28</a:t>
            </a:r>
            <a:r>
              <a:rPr lang="zh-CN" altLang="en-US" sz="2800" b="1">
                <a:solidFill>
                  <a:schemeClr val="bg1"/>
                </a:solidFill>
                <a:latin typeface="Times New Roman" pitchFamily="18" charset="0"/>
                <a:ea typeface="SimSun" pitchFamily="2" charset="-122"/>
              </a:rPr>
              <a:t>日</a:t>
            </a:r>
            <a:r>
              <a:rPr lang="en-US" altLang="zh-CN" sz="2800" b="1">
                <a:solidFill>
                  <a:schemeClr val="bg1"/>
                </a:solidFill>
                <a:latin typeface="Times New Roman" pitchFamily="18" charset="0"/>
              </a:rPr>
              <a:t>2006</a:t>
            </a:r>
            <a:r>
              <a:rPr lang="zh-CN" altLang="en-US" sz="2800" b="1">
                <a:solidFill>
                  <a:schemeClr val="bg1"/>
                </a:solidFill>
                <a:latin typeface="Times New Roman" pitchFamily="18" charset="0"/>
                <a:ea typeface="SimSun" pitchFamily="2" charset="-122"/>
              </a:rPr>
              <a:t>年纽约时代周刊</a:t>
            </a: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1101000703_4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p:cNvSpPr>
            <a:spLocks noGrp="1" noChangeArrowheads="1"/>
          </p:cNvSpPr>
          <p:nvPr>
            <p:ph type="ctrTitle"/>
          </p:nvPr>
        </p:nvSpPr>
        <p:spPr>
          <a:xfrm>
            <a:off x="1905000" y="457200"/>
            <a:ext cx="7239000" cy="990600"/>
          </a:xfrm>
        </p:spPr>
        <p:txBody>
          <a:bodyPr/>
          <a:lstStyle/>
          <a:p>
            <a:pPr eaLnBrk="1" hangingPunct="1"/>
            <a:r>
              <a:rPr lang="en-US" altLang="en-US" b="1">
                <a:solidFill>
                  <a:schemeClr val="bg1"/>
                </a:solidFill>
                <a:ea typeface="ＭＳ Ｐゴシック" pitchFamily="34" charset="-128"/>
              </a:rPr>
              <a:t>Collins</a:t>
            </a:r>
            <a:r>
              <a:rPr lang="zh-CN" altLang="en-US" b="1">
                <a:solidFill>
                  <a:schemeClr val="bg1"/>
                </a:solidFill>
                <a:ea typeface="SimSun" pitchFamily="2" charset="-122"/>
              </a:rPr>
              <a:t>列出</a:t>
            </a:r>
            <a:r>
              <a:rPr lang="zh-CN" altLang="en-US" b="1">
                <a:solidFill>
                  <a:schemeClr val="bg1"/>
                </a:solidFill>
                <a:ea typeface="ＭＳ Ｐゴシック" pitchFamily="34" charset="-128"/>
              </a:rPr>
              <a:t> </a:t>
            </a:r>
            <a:br>
              <a:rPr lang="zh-CN" altLang="en-US" b="1">
                <a:solidFill>
                  <a:schemeClr val="bg1"/>
                </a:solidFill>
                <a:ea typeface="ＭＳ Ｐゴシック" pitchFamily="34" charset="-128"/>
              </a:rPr>
            </a:br>
            <a:r>
              <a:rPr lang="zh-CN" altLang="en-US" b="1">
                <a:solidFill>
                  <a:schemeClr val="bg1"/>
                </a:solidFill>
                <a:ea typeface="ヒラギノ角ゴ ProN W3" pitchFamily="-84" charset="-128"/>
              </a:rPr>
              <a:t>在科学</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zh-CN" altLang="en-US" b="1">
                <a:solidFill>
                  <a:schemeClr val="bg1"/>
                </a:solidFill>
                <a:ea typeface="ヒラギノ角ゴ ProN W3" pitchFamily="-84" charset="-128"/>
              </a:rPr>
              <a:t>上</a:t>
            </a:r>
            <a:r>
              <a:rPr lang="zh-CN" altLang="en-US" b="1">
                <a:solidFill>
                  <a:schemeClr val="bg1"/>
                </a:solidFill>
                <a:ea typeface="SimSun" pitchFamily="2" charset="-122"/>
              </a:rPr>
              <a:t>的</a:t>
            </a:r>
            <a:r>
              <a:rPr lang="ja-JP" altLang="en-US" b="1">
                <a:solidFill>
                  <a:schemeClr val="bg1"/>
                </a:solidFill>
                <a:ea typeface="华文细黑" pitchFamily="-84" charset="-122"/>
              </a:rPr>
              <a:t>选择</a:t>
            </a:r>
            <a:endParaRPr lang="en-US" altLang="zh-CN" b="1">
              <a:solidFill>
                <a:schemeClr val="bg1"/>
              </a:solidFill>
              <a:ea typeface="ＭＳ Ｐゴシック" pitchFamily="34" charset="-128"/>
            </a:endParaRPr>
          </a:p>
        </p:txBody>
      </p:sp>
      <p:sp>
        <p:nvSpPr>
          <p:cNvPr id="31748" name="Rectangle 4"/>
          <p:cNvSpPr>
            <a:spLocks noGrp="1" noChangeArrowheads="1"/>
          </p:cNvSpPr>
          <p:nvPr>
            <p:ph type="subTitle" idx="1"/>
          </p:nvPr>
        </p:nvSpPr>
        <p:spPr>
          <a:xfrm>
            <a:off x="1600200" y="2362200"/>
            <a:ext cx="7543800" cy="4495800"/>
          </a:xfrm>
          <a:gradFill rotWithShape="0">
            <a:gsLst>
              <a:gs pos="0">
                <a:srgbClr val="000031"/>
              </a:gs>
              <a:gs pos="100000">
                <a:srgbClr val="00006A"/>
              </a:gs>
            </a:gsLst>
            <a:lin ang="5400000" scaled="1"/>
          </a:gradFill>
          <a:effectLst>
            <a:outerShdw blurRad="63500" dist="107763" dir="13500000" sx="75000" sy="75000" algn="tl" rotWithShape="0">
              <a:srgbClr val="000000">
                <a:alpha val="74997"/>
              </a:srgbClr>
            </a:outerShdw>
          </a:effectLst>
        </p:spPr>
        <p:txBody>
          <a:bodyPr/>
          <a:lstStyle/>
          <a:p>
            <a:pPr marL="609600" indent="-609600" algn="l" eaLnBrk="1" hangingPunct="1">
              <a:lnSpc>
                <a:spcPct val="90000"/>
              </a:lnSpc>
              <a:buFontTx/>
              <a:buChar char="•"/>
            </a:pPr>
            <a:r>
              <a:rPr lang="ja-JP" altLang="en-US" b="1" u="sng">
                <a:solidFill>
                  <a:schemeClr val="bg1"/>
                </a:solidFill>
                <a:ea typeface="ヒラギノ角ゴ ProN W3" pitchFamily="-84" charset="-128"/>
              </a:rPr>
              <a:t>无神</a:t>
            </a:r>
            <a:r>
              <a:rPr lang="ja-JP" altLang="en-US" b="1" u="sng">
                <a:solidFill>
                  <a:schemeClr val="bg1"/>
                </a:solidFill>
                <a:ea typeface="华文细黑" pitchFamily="-84" charset="-122"/>
              </a:rPr>
              <a:t>论</a:t>
            </a:r>
            <a:r>
              <a:rPr lang="zh-CN" altLang="en-US" b="1">
                <a:solidFill>
                  <a:schemeClr val="bg1"/>
                </a:solidFill>
                <a:ea typeface="SimSun" pitchFamily="2" charset="-122"/>
              </a:rPr>
              <a:t>与</a:t>
            </a:r>
            <a:r>
              <a:rPr lang="ja-JP" altLang="en-US" b="1" u="sng">
                <a:solidFill>
                  <a:schemeClr val="bg1"/>
                </a:solidFill>
                <a:ea typeface="ヒラギノ角ゴ ProN W3" pitchFamily="-84" charset="-128"/>
              </a:rPr>
              <a:t>不可知</a:t>
            </a:r>
            <a:r>
              <a:rPr lang="ja-JP" altLang="en-US" b="1" u="sng">
                <a:solidFill>
                  <a:schemeClr val="bg1"/>
                </a:solidFill>
                <a:ea typeface="华文细黑" pitchFamily="-84" charset="-122"/>
              </a:rPr>
              <a:t>论</a:t>
            </a:r>
            <a:r>
              <a:rPr lang="en-US" altLang="ja-JP" b="1">
                <a:solidFill>
                  <a:schemeClr val="bg1"/>
                </a:solidFill>
                <a:ea typeface="ＭＳ Ｐゴシック" pitchFamily="34" charset="-128"/>
              </a:rPr>
              <a:t> </a:t>
            </a:r>
            <a:endParaRPr lang="en-US" altLang="zh-CN" b="1">
              <a:solidFill>
                <a:schemeClr val="bg1"/>
              </a:solidFill>
              <a:ea typeface="ＭＳ Ｐゴシック" pitchFamily="34" charset="-128"/>
            </a:endParaRPr>
          </a:p>
          <a:p>
            <a:pPr marL="609600" indent="-609600" algn="l" eaLnBrk="1" hangingPunct="1">
              <a:lnSpc>
                <a:spcPct val="90000"/>
              </a:lnSpc>
            </a:pPr>
            <a:r>
              <a:rPr lang="en-US" altLang="zh-CN" b="1">
                <a:solidFill>
                  <a:schemeClr val="bg1"/>
                </a:solidFill>
                <a:ea typeface="ＭＳ Ｐゴシック" pitchFamily="34" charset="-128"/>
              </a:rPr>
              <a:t>     </a:t>
            </a:r>
            <a:r>
              <a:rPr lang="en-US" altLang="en-US" b="1">
                <a:solidFill>
                  <a:schemeClr val="bg1"/>
                </a:solidFill>
                <a:ea typeface="ＭＳ Ｐゴシック" pitchFamily="34" charset="-128"/>
              </a:rPr>
              <a:t>(</a:t>
            </a:r>
            <a:r>
              <a:rPr lang="ja-JP" altLang="en-US" b="1">
                <a:solidFill>
                  <a:schemeClr val="bg1"/>
                </a:solidFill>
                <a:ea typeface="ヒラギノ角ゴ ProN W3" pitchFamily="-84" charset="-128"/>
              </a:rPr>
              <a:t>当科学取</a:t>
            </a:r>
            <a:r>
              <a:rPr lang="ja-JP" altLang="en-US" b="1">
                <a:solidFill>
                  <a:schemeClr val="bg1"/>
                </a:solidFill>
                <a:ea typeface="华文细黑" pitchFamily="-84" charset="-122"/>
              </a:rPr>
              <a:t>胜</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en-US" altLang="ja-JP" b="1">
                <a:solidFill>
                  <a:schemeClr val="bg1"/>
                </a:solidFill>
                <a:ea typeface="ＭＳ Ｐゴシック" pitchFamily="34" charset="-128"/>
              </a:rPr>
              <a:t>)</a:t>
            </a:r>
            <a:endParaRPr lang="en-US" altLang="zh-CN" b="1">
              <a:solidFill>
                <a:schemeClr val="bg1"/>
              </a:solidFill>
              <a:ea typeface="ＭＳ Ｐゴシック" pitchFamily="34" charset="-128"/>
            </a:endParaRPr>
          </a:p>
          <a:p>
            <a:pPr marL="609600" indent="-609600" algn="l" eaLnBrk="1" hangingPunct="1">
              <a:lnSpc>
                <a:spcPct val="90000"/>
              </a:lnSpc>
              <a:buFontTx/>
              <a:buChar char="•"/>
            </a:pPr>
            <a:r>
              <a:rPr lang="ja-JP" altLang="en-US" b="1" u="sng">
                <a:solidFill>
                  <a:schemeClr val="bg1"/>
                </a:solidFill>
                <a:ea typeface="ヒラギノ角ゴ ProN W3" pitchFamily="-84" charset="-128"/>
              </a:rPr>
              <a:t>神造</a:t>
            </a:r>
            <a:r>
              <a:rPr lang="ja-JP" altLang="en-US" b="1" u="sng">
                <a:solidFill>
                  <a:schemeClr val="bg1"/>
                </a:solidFill>
                <a:ea typeface="华文细黑" pitchFamily="-84" charset="-122"/>
              </a:rPr>
              <a:t>论</a:t>
            </a:r>
            <a:br>
              <a:rPr lang="en-US" altLang="ja-JP" b="1">
                <a:solidFill>
                  <a:schemeClr val="bg1"/>
                </a:solidFill>
                <a:ea typeface="ＭＳ Ｐゴシック" pitchFamily="34" charset="-128"/>
              </a:rPr>
            </a:br>
            <a:r>
              <a:rPr lang="en-US" altLang="ja-JP" b="1">
                <a:solidFill>
                  <a:schemeClr val="bg1"/>
                </a:solidFill>
                <a:ea typeface="ＭＳ Ｐゴシック" pitchFamily="34" charset="-128"/>
              </a:rPr>
              <a:t>(</a:t>
            </a:r>
            <a:r>
              <a:rPr lang="ja-JP" altLang="en-US" b="1">
                <a:solidFill>
                  <a:schemeClr val="bg1"/>
                </a:solidFill>
                <a:ea typeface="ヒラギノ角ゴ ProN W3" pitchFamily="-84" charset="-128"/>
              </a:rPr>
              <a:t>当</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ja-JP" altLang="en-US" b="1">
                <a:solidFill>
                  <a:schemeClr val="bg1"/>
                </a:solidFill>
                <a:ea typeface="ヒラギノ角ゴ ProN W3" pitchFamily="-84" charset="-128"/>
              </a:rPr>
              <a:t>取</a:t>
            </a:r>
            <a:r>
              <a:rPr lang="ja-JP" altLang="en-US" b="1">
                <a:solidFill>
                  <a:schemeClr val="bg1"/>
                </a:solidFill>
                <a:ea typeface="华文细黑" pitchFamily="-84" charset="-122"/>
              </a:rPr>
              <a:t>胜</a:t>
            </a:r>
            <a:r>
              <a:rPr lang="ja-JP" altLang="en-US" b="1">
                <a:solidFill>
                  <a:schemeClr val="bg1"/>
                </a:solidFill>
                <a:ea typeface="ヒラギノ角ゴ ProN W3" pitchFamily="-84" charset="-128"/>
              </a:rPr>
              <a:t>科学</a:t>
            </a:r>
            <a:r>
              <a:rPr lang="en-US" altLang="ja-JP" b="1">
                <a:solidFill>
                  <a:schemeClr val="bg1"/>
                </a:solidFill>
                <a:ea typeface="ＭＳ Ｐゴシック" pitchFamily="34" charset="-128"/>
              </a:rPr>
              <a:t>)</a:t>
            </a:r>
            <a:endParaRPr lang="en-US" altLang="zh-CN" b="1">
              <a:solidFill>
                <a:schemeClr val="bg1"/>
              </a:solidFill>
              <a:ea typeface="ＭＳ Ｐゴシック" pitchFamily="34" charset="-128"/>
            </a:endParaRPr>
          </a:p>
          <a:p>
            <a:pPr marL="609600" indent="-609600" algn="l" eaLnBrk="1" hangingPunct="1">
              <a:lnSpc>
                <a:spcPct val="90000"/>
              </a:lnSpc>
              <a:buFontTx/>
              <a:buChar char="•"/>
            </a:pPr>
            <a:r>
              <a:rPr lang="zh-CN" altLang="en-US" b="1">
                <a:solidFill>
                  <a:schemeClr val="bg1"/>
                </a:solidFill>
                <a:ea typeface="SimSun" pitchFamily="2" charset="-122"/>
              </a:rPr>
              <a:t>智慧设计</a:t>
            </a:r>
            <a:r>
              <a:rPr lang="zh-CN" altLang="en-US">
                <a:ea typeface="ＭＳ Ｐゴシック" pitchFamily="34" charset="-128"/>
              </a:rPr>
              <a:t> </a:t>
            </a:r>
          </a:p>
          <a:p>
            <a:pPr marL="990600" lvl="1" indent="-533400" algn="l" eaLnBrk="1" hangingPunct="1">
              <a:lnSpc>
                <a:spcPct val="90000"/>
              </a:lnSpc>
            </a:pPr>
            <a:r>
              <a:rPr lang="en-US" altLang="zh-CN" b="1">
                <a:solidFill>
                  <a:schemeClr val="bg1"/>
                </a:solidFill>
                <a:ea typeface="SimSun" pitchFamily="2" charset="-122"/>
              </a:rPr>
              <a:t> </a:t>
            </a:r>
            <a:r>
              <a:rPr lang="en-US" altLang="en-US" b="1">
                <a:solidFill>
                  <a:schemeClr val="bg1"/>
                </a:solidFill>
                <a:ea typeface="Geneva" pitchFamily="-84" charset="0"/>
                <a:cs typeface="Geneva" pitchFamily="-84" charset="0"/>
              </a:rPr>
              <a:t>(</a:t>
            </a:r>
            <a:r>
              <a:rPr lang="ja-JP" altLang="en-US" b="1">
                <a:solidFill>
                  <a:schemeClr val="bg1"/>
                </a:solidFill>
                <a:ea typeface="ヒラギノ角ゴ ProN W3" pitchFamily="-84" charset="-128"/>
              </a:rPr>
              <a:t>当科学需要</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ja-JP" altLang="en-US" b="1">
                <a:solidFill>
                  <a:schemeClr val="bg1"/>
                </a:solidFill>
                <a:ea typeface="ヒラギノ角ゴ ProN W3" pitchFamily="-84" charset="-128"/>
              </a:rPr>
              <a:t>的帮助</a:t>
            </a:r>
            <a:r>
              <a:rPr lang="en-US" altLang="ja-JP" b="1">
                <a:solidFill>
                  <a:schemeClr val="bg1"/>
                </a:solidFill>
                <a:ea typeface="ＭＳ Ｐゴシック" pitchFamily="34" charset="-128"/>
              </a:rPr>
              <a:t>)</a:t>
            </a:r>
            <a:endParaRPr lang="en-US" altLang="zh-CN" b="1">
              <a:solidFill>
                <a:schemeClr val="bg1"/>
              </a:solidFill>
              <a:ea typeface="SimSun" pitchFamily="2" charset="-122"/>
            </a:endParaRPr>
          </a:p>
          <a:p>
            <a:pPr marL="609600" indent="-609600" algn="l" eaLnBrk="1" hangingPunct="1">
              <a:lnSpc>
                <a:spcPct val="90000"/>
              </a:lnSpc>
              <a:buFontTx/>
              <a:buChar char="•"/>
            </a:pPr>
            <a:r>
              <a:rPr lang="ja-JP" altLang="en-US" b="1" u="sng">
                <a:solidFill>
                  <a:schemeClr val="bg1"/>
                </a:solidFill>
                <a:ea typeface="ヒラギノ角ゴ ProN W3" pitchFamily="-84" charset="-128"/>
              </a:rPr>
              <a:t>生命</a:t>
            </a:r>
            <a:r>
              <a:rPr lang="ja-JP" altLang="en-US" b="1" u="sng">
                <a:solidFill>
                  <a:schemeClr val="bg1"/>
                </a:solidFill>
                <a:ea typeface="华文细黑" pitchFamily="-84" charset="-122"/>
              </a:rPr>
              <a:t>罗</a:t>
            </a:r>
            <a:r>
              <a:rPr lang="ja-JP" altLang="en-US" b="1" u="sng">
                <a:solidFill>
                  <a:schemeClr val="bg1"/>
                </a:solidFill>
                <a:ea typeface="ヒラギノ角ゴ ProN W3" pitchFamily="-84" charset="-128"/>
              </a:rPr>
              <a:t>格斯</a:t>
            </a:r>
            <a:endParaRPr lang="en-US" altLang="ja-JP" b="1" u="sng">
              <a:solidFill>
                <a:schemeClr val="bg1"/>
              </a:solidFill>
              <a:ea typeface="ＭＳ Ｐゴシック" pitchFamily="34" charset="-128"/>
            </a:endParaRPr>
          </a:p>
          <a:p>
            <a:pPr marL="609600" indent="-609600" algn="l" eaLnBrk="1" hangingPunct="1">
              <a:lnSpc>
                <a:spcPct val="90000"/>
              </a:lnSpc>
            </a:pPr>
            <a:r>
              <a:rPr lang="en-US" altLang="zh-CN" b="1">
                <a:solidFill>
                  <a:schemeClr val="bg1"/>
                </a:solidFill>
                <a:ea typeface="ＭＳ Ｐゴシック" pitchFamily="34" charset="-128"/>
              </a:rPr>
              <a:t>     </a:t>
            </a:r>
            <a:r>
              <a:rPr lang="en-US" altLang="en-US" b="1">
                <a:solidFill>
                  <a:schemeClr val="bg1"/>
                </a:solidFill>
                <a:ea typeface="ＭＳ Ｐゴシック" pitchFamily="34" charset="-128"/>
              </a:rPr>
              <a:t>(</a:t>
            </a:r>
            <a:r>
              <a:rPr lang="ja-JP" altLang="en-US" b="1">
                <a:solidFill>
                  <a:schemeClr val="bg1"/>
                </a:solidFill>
                <a:ea typeface="ヒラギノ角ゴ ProN W3" pitchFamily="-84" charset="-128"/>
              </a:rPr>
              <a:t>科学</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仰的</a:t>
            </a:r>
            <a:r>
              <a:rPr lang="zh-CN" altLang="en-US" b="1">
                <a:solidFill>
                  <a:schemeClr val="bg1"/>
                </a:solidFill>
                <a:ea typeface="ヒラギノ角ゴ ProN W3" pitchFamily="-84" charset="-128"/>
              </a:rPr>
              <a:t>和</a:t>
            </a:r>
            <a:r>
              <a:rPr lang="zh-CN" altLang="en-US" b="1">
                <a:solidFill>
                  <a:schemeClr val="bg1"/>
                </a:solidFill>
                <a:ea typeface="华文细黑" pitchFamily="-84" charset="-122"/>
              </a:rPr>
              <a:t>谐</a:t>
            </a:r>
            <a:r>
              <a:rPr lang="zh-CN" altLang="en-US" b="1">
                <a:solidFill>
                  <a:schemeClr val="bg1"/>
                </a:solidFill>
                <a:ea typeface="SimSun" pitchFamily="2" charset="-122"/>
              </a:rPr>
              <a:t>）</a:t>
            </a:r>
            <a:endParaRPr lang="en-US" altLang="en-US"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748">
                                            <p:txEl>
                                              <p:pRg st="4" end="4"/>
                                            </p:txEl>
                                          </p:spTgt>
                                        </p:tgtEl>
                                        <p:attrNameLst>
                                          <p:attrName>style.visibility</p:attrName>
                                        </p:attrNameLst>
                                      </p:cBhvr>
                                      <p:to>
                                        <p:strVal val="visible"/>
                                      </p:to>
                                    </p:set>
                                    <p:animEffect transition="in" filter="fade">
                                      <p:cBhvr>
                                        <p:cTn id="25" dur="500"/>
                                        <p:tgtEl>
                                          <p:spTgt spid="31748">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748">
                                            <p:txEl>
                                              <p:pRg st="5" end="5"/>
                                            </p:txEl>
                                          </p:spTgt>
                                        </p:tgtEl>
                                        <p:attrNameLst>
                                          <p:attrName>style.visibility</p:attrName>
                                        </p:attrNameLst>
                                      </p:cBhvr>
                                      <p:to>
                                        <p:strVal val="visible"/>
                                      </p:to>
                                    </p:set>
                                    <p:animEffect transition="in" filter="fade">
                                      <p:cBhvr>
                                        <p:cTn id="30" dur="500"/>
                                        <p:tgtEl>
                                          <p:spTgt spid="31748">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748">
                                            <p:txEl>
                                              <p:pRg st="6" end="6"/>
                                            </p:txEl>
                                          </p:spTgt>
                                        </p:tgtEl>
                                        <p:attrNameLst>
                                          <p:attrName>style.visibility</p:attrName>
                                        </p:attrNameLst>
                                      </p:cBhvr>
                                      <p:to>
                                        <p:strVal val="visible"/>
                                      </p:to>
                                    </p:set>
                                    <p:animEffect transition="in" filter="fade">
                                      <p:cBhvr>
                                        <p:cTn id="35" dur="500"/>
                                        <p:tgtEl>
                                          <p:spTgt spid="317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ja-JP" altLang="en-US" b="1">
                <a:solidFill>
                  <a:schemeClr val="bg1"/>
                </a:solidFill>
                <a:ea typeface="ヒラギノ角ゴ ProN W3" pitchFamily="-84" charset="-128"/>
              </a:rPr>
              <a:t>我</a:t>
            </a:r>
            <a:r>
              <a:rPr lang="ja-JP" altLang="en-US" b="1">
                <a:solidFill>
                  <a:schemeClr val="bg1"/>
                </a:solidFill>
                <a:ea typeface="华文细黑" pitchFamily="-84" charset="-122"/>
              </a:rPr>
              <a:t>们</a:t>
            </a:r>
            <a:r>
              <a:rPr lang="ja-JP" altLang="en-US" b="1">
                <a:solidFill>
                  <a:schemeClr val="bg1"/>
                </a:solidFill>
                <a:ea typeface="ヒラギノ角ゴ ProN W3" pitchFamily="-84" charset="-128"/>
              </a:rPr>
              <a:t>必</a:t>
            </a:r>
            <a:r>
              <a:rPr lang="ja-JP" altLang="en-US" b="1">
                <a:solidFill>
                  <a:schemeClr val="bg1"/>
                </a:solidFill>
                <a:ea typeface="华文细黑" pitchFamily="-84" charset="-122"/>
              </a:rPr>
              <a:t>须</a:t>
            </a:r>
            <a:r>
              <a:rPr lang="ja-JP" altLang="en-US" b="1">
                <a:solidFill>
                  <a:schemeClr val="bg1"/>
                </a:solidFill>
                <a:ea typeface="ヒラギノ角ゴ ProN W3" pitchFamily="-84" charset="-128"/>
              </a:rPr>
              <a:t>接受演</a:t>
            </a:r>
            <a:r>
              <a:rPr lang="ja-JP" altLang="en-US" b="1">
                <a:solidFill>
                  <a:schemeClr val="bg1"/>
                </a:solidFill>
                <a:ea typeface="华文细黑" pitchFamily="-84" charset="-122"/>
              </a:rPr>
              <a:t>变</a:t>
            </a:r>
            <a:r>
              <a:rPr lang="ja-JP" altLang="en-US" b="1">
                <a:solidFill>
                  <a:schemeClr val="bg1"/>
                </a:solidFill>
                <a:ea typeface="ヒラギノ角ゴ ProN W3" pitchFamily="-84" charset="-128"/>
              </a:rPr>
              <a:t>？</a:t>
            </a:r>
            <a:r>
              <a:rPr lang="en-US" altLang="ja-JP">
                <a:ea typeface="ＭＳ Ｐゴシック" pitchFamily="34" charset="-128"/>
              </a:rPr>
              <a:t> </a:t>
            </a:r>
            <a:endParaRPr lang="en-US" altLang="en-US">
              <a:ea typeface="ＭＳ Ｐゴシック" pitchFamily="34" charset="-128"/>
            </a:endParaRPr>
          </a:p>
        </p:txBody>
      </p:sp>
      <p:sp>
        <p:nvSpPr>
          <p:cNvPr id="92162" name="Rectangle 3"/>
          <p:cNvSpPr>
            <a:spLocks noGrp="1" noChangeArrowheads="1"/>
          </p:cNvSpPr>
          <p:nvPr>
            <p:ph type="subTitle" idx="1"/>
          </p:nvPr>
        </p:nvSpPr>
        <p:spPr>
          <a:xfrm>
            <a:off x="3657600" y="1905000"/>
            <a:ext cx="4572000" cy="2590800"/>
          </a:xfrm>
        </p:spPr>
        <p:txBody>
          <a:bodyPr/>
          <a:lstStyle/>
          <a:p>
            <a:pPr marL="566738" indent="-566738" algn="l" eaLnBrk="1" hangingPunct="1">
              <a:buFontTx/>
              <a:buChar char="•"/>
            </a:pPr>
            <a:r>
              <a:rPr lang="ja-JP" altLang="en-US" b="1">
                <a:solidFill>
                  <a:schemeClr val="bg1"/>
                </a:solidFill>
                <a:ea typeface="ＭＳ Ｐゴシック" pitchFamily="34" charset="-128"/>
              </a:rPr>
              <a:t>“</a:t>
            </a:r>
            <a:r>
              <a:rPr lang="zh-CN" altLang="en-US" b="1">
                <a:solidFill>
                  <a:schemeClr val="bg1"/>
                </a:solidFill>
                <a:ea typeface="SimSun" pitchFamily="2" charset="-122"/>
              </a:rPr>
              <a:t>一般</a:t>
            </a:r>
            <a:r>
              <a:rPr lang="zh-CN" altLang="en-US" b="1">
                <a:solidFill>
                  <a:schemeClr val="bg1"/>
                </a:solidFill>
                <a:ea typeface="ヒラギノ角ゴ ProN W3" pitchFamily="-84" charset="-128"/>
              </a:rPr>
              <a:t>生物学家今天不</a:t>
            </a:r>
            <a:r>
              <a:rPr lang="zh-CN" altLang="en-US" b="1">
                <a:solidFill>
                  <a:schemeClr val="bg1"/>
                </a:solidFill>
                <a:ea typeface="华文细黑" pitchFamily="-84" charset="-122"/>
              </a:rPr>
              <a:t>怀</a:t>
            </a:r>
            <a:r>
              <a:rPr lang="zh-CN" altLang="en-US" b="1">
                <a:solidFill>
                  <a:schemeClr val="bg1"/>
                </a:solidFill>
                <a:ea typeface="ヒラギノ角ゴ ProN W3" pitchFamily="-84" charset="-128"/>
              </a:rPr>
              <a:t>疑</a:t>
            </a:r>
            <a:r>
              <a:rPr lang="zh-CN" altLang="en-US" b="1">
                <a:solidFill>
                  <a:schemeClr val="bg1"/>
                </a:solidFill>
                <a:ea typeface="华文细黑" pitchFamily="-84" charset="-122"/>
              </a:rPr>
              <a:t>进</a:t>
            </a:r>
            <a:r>
              <a:rPr lang="zh-CN" altLang="en-US" b="1">
                <a:solidFill>
                  <a:schemeClr val="bg1"/>
                </a:solidFill>
                <a:ea typeface="ヒラギノ角ゴ ProN W3" pitchFamily="-84" charset="-128"/>
              </a:rPr>
              <a:t>化</a:t>
            </a:r>
            <a:r>
              <a:rPr lang="zh-CN" altLang="en-US" b="1">
                <a:solidFill>
                  <a:schemeClr val="bg1"/>
                </a:solidFill>
                <a:ea typeface="华文细黑" pitchFamily="-84" charset="-122"/>
              </a:rPr>
              <a:t>论</a:t>
            </a:r>
            <a:r>
              <a:rPr lang="zh-CN" altLang="en-US" b="1">
                <a:solidFill>
                  <a:schemeClr val="bg1"/>
                </a:solidFill>
                <a:ea typeface="ヒラギノ角ゴ ProN W3" pitchFamily="-84" charset="-128"/>
              </a:rPr>
              <a:t>解</a:t>
            </a:r>
            <a:r>
              <a:rPr lang="zh-CN" altLang="en-US" b="1">
                <a:solidFill>
                  <a:schemeClr val="bg1"/>
                </a:solidFill>
                <a:ea typeface="华文细黑" pitchFamily="-84" charset="-122"/>
              </a:rPr>
              <a:t>释</a:t>
            </a:r>
            <a:r>
              <a:rPr lang="zh-CN" altLang="en-US" b="1">
                <a:solidFill>
                  <a:schemeClr val="bg1"/>
                </a:solidFill>
                <a:ea typeface="ヒラギノ角ゴ ProN W3" pitchFamily="-84" charset="-128"/>
              </a:rPr>
              <a:t>生活奇妙复</a:t>
            </a:r>
            <a:r>
              <a:rPr lang="zh-CN" altLang="en-US" b="1">
                <a:solidFill>
                  <a:schemeClr val="bg1"/>
                </a:solidFill>
                <a:ea typeface="华文细黑" pitchFamily="-84" charset="-122"/>
              </a:rPr>
              <a:t>杂</a:t>
            </a:r>
            <a:r>
              <a:rPr lang="zh-CN" altLang="en-US" b="1">
                <a:solidFill>
                  <a:schemeClr val="bg1"/>
                </a:solidFill>
                <a:ea typeface="ヒラギノ角ゴ ProN W3" pitchFamily="-84" charset="-128"/>
              </a:rPr>
              <a:t>和</a:t>
            </a:r>
            <a:r>
              <a:rPr lang="zh-CN" altLang="en-US" b="1">
                <a:solidFill>
                  <a:schemeClr val="bg1"/>
                </a:solidFill>
                <a:ea typeface="华文细黑" pitchFamily="-84" charset="-122"/>
              </a:rPr>
              <a:t>变</a:t>
            </a:r>
            <a:r>
              <a:rPr lang="zh-CN" altLang="en-US" b="1">
                <a:solidFill>
                  <a:schemeClr val="bg1"/>
                </a:solidFill>
                <a:ea typeface="ヒラギノ角ゴ ProN W3" pitchFamily="-84" charset="-128"/>
              </a:rPr>
              <a:t>化</a:t>
            </a:r>
            <a:r>
              <a:rPr lang="zh-CN" altLang="en-US" b="1">
                <a:solidFill>
                  <a:schemeClr val="bg1"/>
                </a:solidFill>
                <a:ea typeface="ＭＳ Ｐゴシック" pitchFamily="34" charset="-128"/>
              </a:rPr>
              <a:t>” </a:t>
            </a:r>
            <a:br>
              <a:rPr lang="zh-CN" altLang="en-US" b="1">
                <a:solidFill>
                  <a:schemeClr val="bg1"/>
                </a:solidFill>
                <a:ea typeface="ＭＳ Ｐゴシック" pitchFamily="34" charset="-128"/>
              </a:rPr>
            </a:br>
            <a:r>
              <a:rPr lang="en-US" altLang="ja-JP" b="1">
                <a:solidFill>
                  <a:schemeClr val="bg1"/>
                </a:solidFill>
                <a:ea typeface="ＭＳ Ｐゴシック" pitchFamily="34" charset="-128"/>
              </a:rPr>
              <a:t>(Collins</a:t>
            </a:r>
            <a:r>
              <a:rPr lang="ja-JP" altLang="en-US" b="1">
                <a:solidFill>
                  <a:schemeClr val="bg1"/>
                </a:solidFill>
                <a:ea typeface="ヒラギノ角ゴ ProN W3" pitchFamily="-84" charset="-128"/>
              </a:rPr>
              <a:t>，</a:t>
            </a:r>
            <a:r>
              <a:rPr lang="en-US" altLang="ja-JP" b="1">
                <a:solidFill>
                  <a:schemeClr val="bg1"/>
                </a:solidFill>
                <a:ea typeface="ＭＳ Ｐゴシック" pitchFamily="34" charset="-128"/>
              </a:rPr>
              <a:t> 99)</a:t>
            </a:r>
            <a:r>
              <a:rPr lang="en-US" altLang="ja-JP">
                <a:solidFill>
                  <a:schemeClr val="bg1"/>
                </a:solidFill>
                <a:ea typeface="ＭＳ Ｐゴシック" pitchFamily="34" charset="-128"/>
              </a:rPr>
              <a:t> </a:t>
            </a:r>
            <a:endParaRPr lang="en-US" altLang="en-US" b="1">
              <a:solidFill>
                <a:schemeClr val="bg1"/>
              </a:solidFill>
              <a:ea typeface="ＭＳ Ｐゴシック" pitchFamily="34" charset="-128"/>
            </a:endParaRPr>
          </a:p>
        </p:txBody>
      </p:sp>
      <p:pic>
        <p:nvPicPr>
          <p:cNvPr id="92163" name="Picture 4" descr="350-p83425-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有</a:t>
            </a:r>
            <a:r>
              <a:rPr lang="zh-CN" altLang="en-US" sz="4000" b="1" u="sng">
                <a:solidFill>
                  <a:schemeClr val="bg1"/>
                </a:solidFill>
              </a:rPr>
              <a:t>神</a:t>
            </a:r>
            <a:r>
              <a:rPr lang="zh-CN" altLang="en-US" sz="4000" b="1" u="sng">
                <a:solidFill>
                  <a:schemeClr val="bg1"/>
                </a:solidFill>
                <a:ea typeface="华文细黑" pitchFamily="-84" charset="-122"/>
              </a:rPr>
              <a:t>论</a:t>
            </a:r>
            <a:endParaRPr lang="zh-CN" altLang="en-US" sz="4000" b="1" u="sng">
              <a:solidFill>
                <a:schemeClr val="bg1"/>
              </a:solidFill>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神迹</a:t>
            </a:r>
            <a:endParaRPr lang="zh-CN" altLang="en-US" sz="2800" b="1" i="1">
              <a:solidFill>
                <a:schemeClr val="bg1"/>
              </a:solidFill>
              <a:latin typeface="Times New Roman" pitchFamily="18" charset="0"/>
              <a:ea typeface="SimSun" pitchFamily="2" charset="-122"/>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上帝的关怀</a:t>
            </a:r>
            <a:endParaRPr lang="en-US" altLang="en-US" sz="3600" b="1">
              <a:solidFill>
                <a:schemeClr val="bg1"/>
              </a:solidFill>
              <a:ea typeface="SimSun" pitchFamily="2" charset="-122"/>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创造</a:t>
            </a:r>
            <a:endParaRPr lang="zh-CN" altLang="en-US" sz="2800" b="1" i="1">
              <a:solidFill>
                <a:schemeClr val="bg1"/>
              </a:solidFill>
              <a:latin typeface="Times New Roman" pitchFamily="18" charset="0"/>
              <a:ea typeface="SimSun" pitchFamily="2" charset="-122"/>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伦理</a:t>
            </a:r>
          </a:p>
        </p:txBody>
      </p:sp>
      <p:sp>
        <p:nvSpPr>
          <p:cNvPr id="35848" name="Rectangle 8"/>
          <p:cNvSpPr>
            <a:spLocks noGrp="1" noChangeArrowheads="1"/>
          </p:cNvSpPr>
          <p:nvPr>
            <p:ph type="title" idx="4294967295"/>
          </p:nvPr>
        </p:nvSpPr>
        <p:spPr>
          <a:xfrm>
            <a:off x="-152400" y="152400"/>
            <a:ext cx="9296400" cy="990600"/>
          </a:xfrm>
          <a:effectLst>
            <a:outerShdw blurRad="63500" dist="35921" dir="2700000" algn="ctr" rotWithShape="0">
              <a:schemeClr val="tx2">
                <a:alpha val="74997"/>
              </a:schemeClr>
            </a:outerShdw>
          </a:effectLst>
        </p:spPr>
        <p:txBody>
          <a:bodyPr/>
          <a:lstStyle/>
          <a:p>
            <a:pPr eaLnBrk="1" hangingPunct="1"/>
            <a:r>
              <a:rPr lang="en-US" altLang="en-US" sz="4800" b="1">
                <a:solidFill>
                  <a:schemeClr val="bg1"/>
                </a:solidFill>
                <a:effectLst>
                  <a:outerShdw blurRad="38100" dist="38100" dir="2700000" algn="tl">
                    <a:srgbClr val="808080"/>
                  </a:outerShdw>
                </a:effectLst>
              </a:rPr>
              <a:t>Collins </a:t>
            </a:r>
            <a:r>
              <a:rPr lang="ja-JP" altLang="en-US" b="1">
                <a:solidFill>
                  <a:schemeClr val="bg1"/>
                </a:solidFill>
                <a:effectLst>
                  <a:outerShdw blurRad="38100" dist="38100" dir="2700000" algn="tl">
                    <a:srgbClr val="808080"/>
                  </a:outerShdw>
                </a:effectLst>
              </a:rPr>
              <a:t>怎么是</a:t>
            </a:r>
            <a:r>
              <a:rPr lang="ja-JP" altLang="en-US" sz="4800" b="1">
                <a:solidFill>
                  <a:schemeClr val="bg1"/>
                </a:solidFill>
                <a:effectLst>
                  <a:outerShdw blurRad="38100" dist="38100" dir="2700000" algn="tl">
                    <a:srgbClr val="808080"/>
                  </a:outerShdw>
                </a:effectLst>
              </a:rPr>
              <a:t>有神</a:t>
            </a:r>
            <a:r>
              <a:rPr lang="ja-JP" altLang="en-US" b="1">
                <a:solidFill>
                  <a:schemeClr val="bg1"/>
                </a:solidFill>
              </a:rPr>
              <a:t>演</a:t>
            </a:r>
            <a:r>
              <a:rPr lang="ja-JP" altLang="en-US" b="1">
                <a:solidFill>
                  <a:schemeClr val="bg1"/>
                </a:solidFill>
                <a:ea typeface="华文细黑" pitchFamily="-84" charset="-122"/>
              </a:rPr>
              <a:t>变</a:t>
            </a:r>
            <a:r>
              <a:rPr lang="ja-JP" altLang="en-US" sz="4800" b="1">
                <a:solidFill>
                  <a:schemeClr val="bg1"/>
                </a:solidFill>
                <a:effectLst>
                  <a:outerShdw blurRad="38100" dist="38100" dir="2700000" algn="tl">
                    <a:srgbClr val="808080"/>
                  </a:outerShdw>
                </a:effectLst>
                <a:ea typeface="华文细黑" pitchFamily="-84" charset="-122"/>
              </a:rPr>
              <a:t>论</a:t>
            </a:r>
            <a:r>
              <a:rPr lang="zh-CN" altLang="en-US" sz="4800" b="1">
                <a:solidFill>
                  <a:schemeClr val="bg1"/>
                </a:solidFill>
                <a:effectLst>
                  <a:outerShdw blurRad="38100" dist="38100" dir="2700000" algn="tl">
                    <a:srgbClr val="808080"/>
                  </a:outerShdw>
                </a:effectLst>
                <a:ea typeface="SimSun" pitchFamily="2" charset="-122"/>
              </a:rPr>
              <a:t>者</a:t>
            </a:r>
            <a:r>
              <a:rPr lang="zh-CN" altLang="en-US" sz="4800" b="1">
                <a:solidFill>
                  <a:schemeClr val="bg1"/>
                </a:solidFill>
                <a:effectLst>
                  <a:outerShdw blurRad="38100" dist="38100" dir="2700000" algn="tl">
                    <a:srgbClr val="808080"/>
                  </a:outerShdw>
                </a:effectLst>
              </a:rPr>
              <a:t>？</a:t>
            </a:r>
            <a:r>
              <a:rPr lang="zh-CN" altLang="en-US" sz="4800"/>
              <a:t> </a:t>
            </a: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进化论</a:t>
            </a:r>
            <a:endParaRPr lang="zh-CN" altLang="en-US" sz="3200" b="1" i="1" u="sng">
              <a:solidFill>
                <a:schemeClr val="bg1"/>
              </a:solidFill>
              <a:latin typeface="Times New Roman" pitchFamily="18" charset="0"/>
              <a:ea typeface="SimSun" pitchFamily="2" charset="-122"/>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大爆炸</a:t>
            </a:r>
            <a:endParaRPr lang="zh-CN" altLang="en-US" sz="2800" b="1" i="1">
              <a:solidFill>
                <a:schemeClr val="bg1"/>
              </a:solidFill>
              <a:latin typeface="Times New Roman" pitchFamily="18" charset="0"/>
              <a:ea typeface="SimSun" pitchFamily="2" charset="-122"/>
            </a:endParaRPr>
          </a:p>
        </p:txBody>
      </p:sp>
      <p:sp>
        <p:nvSpPr>
          <p:cNvPr id="35851" name="Text Box 11"/>
          <p:cNvSpPr txBox="1">
            <a:spLocks noChangeArrowheads="1"/>
          </p:cNvSpPr>
          <p:nvPr/>
        </p:nvSpPr>
        <p:spPr bwMode="auto">
          <a:xfrm>
            <a:off x="3657600" y="3702050"/>
            <a:ext cx="5181600" cy="1068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随之原子形成</a:t>
            </a:r>
          </a:p>
          <a:p>
            <a:pPr eaLnBrk="1" hangingPunct="1"/>
            <a:endParaRPr lang="zh-CN" altLang="en-US" sz="2800" b="1" i="1">
              <a:solidFill>
                <a:schemeClr val="bg1"/>
              </a:solidFill>
              <a:latin typeface="Times New Roman" pitchFamily="18" charset="0"/>
              <a:ea typeface="SimSun" pitchFamily="2" charset="-122"/>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ja-JP" altLang="en-US" sz="3600" b="1">
                <a:solidFill>
                  <a:schemeClr val="bg1"/>
                </a:solidFill>
              </a:rPr>
              <a:t>地球</a:t>
            </a:r>
            <a:r>
              <a:rPr lang="en-US" altLang="ja-JP" sz="3600" b="1">
                <a:solidFill>
                  <a:schemeClr val="bg1"/>
                </a:solidFill>
              </a:rPr>
              <a:t>4</a:t>
            </a:r>
            <a:r>
              <a:rPr lang="en-US" altLang="zh-CN" sz="3600" b="1">
                <a:solidFill>
                  <a:schemeClr val="bg1"/>
                </a:solidFill>
              </a:rPr>
              <a:t>5</a:t>
            </a:r>
            <a:r>
              <a:rPr lang="ja-JP" altLang="en-US" sz="3600" b="1">
                <a:solidFill>
                  <a:schemeClr val="bg1"/>
                </a:solidFill>
                <a:ea typeface="华文细黑" pitchFamily="-84" charset="-122"/>
              </a:rPr>
              <a:t>亿</a:t>
            </a:r>
            <a:r>
              <a:rPr lang="ja-JP" altLang="en-US" sz="3600" b="1">
                <a:solidFill>
                  <a:schemeClr val="bg1"/>
                </a:solidFill>
              </a:rPr>
              <a:t>年</a:t>
            </a:r>
            <a:r>
              <a:rPr lang="zh-CN" altLang="en-US" sz="3600" b="1">
                <a:solidFill>
                  <a:schemeClr val="bg1"/>
                </a:solidFill>
                <a:ea typeface="SimSun" pitchFamily="2" charset="-122"/>
              </a:rPr>
              <a:t>前形成</a:t>
            </a: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冷却成地球</a:t>
            </a:r>
            <a:endParaRPr lang="zh-CN" altLang="en-US" sz="2800" b="1" i="1">
              <a:solidFill>
                <a:schemeClr val="bg1"/>
              </a:solidFill>
              <a:latin typeface="Times New Roman" pitchFamily="18" charset="0"/>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ヒラギノ角ゴ ProN W3" pitchFamily="-84" charset="-128"/>
              </a:rPr>
              <a:t>他</a:t>
            </a:r>
            <a:r>
              <a:rPr lang="ja-JP" altLang="en-US" b="1">
                <a:solidFill>
                  <a:schemeClr val="bg1"/>
                </a:solidFill>
                <a:ea typeface="华文细黑" pitchFamily="-84" charset="-122"/>
              </a:rPr>
              <a:t>为</a:t>
            </a:r>
            <a:r>
              <a:rPr lang="ja-JP" altLang="en-US" b="1">
                <a:solidFill>
                  <a:schemeClr val="bg1"/>
                </a:solidFill>
                <a:ea typeface="ヒラギノ角ゴ ProN W3" pitchFamily="-84" charset="-128"/>
              </a:rPr>
              <a:t>大爆炸的推理</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sp>
        <p:nvSpPr>
          <p:cNvPr id="37892" name="Rectangle 4"/>
          <p:cNvSpPr>
            <a:spLocks noGrp="1" noChangeArrowheads="1"/>
          </p:cNvSpPr>
          <p:nvPr>
            <p:ph type="subTitle" idx="1"/>
          </p:nvPr>
        </p:nvSpPr>
        <p:spPr>
          <a:xfrm>
            <a:off x="685800" y="3352800"/>
            <a:ext cx="8115300" cy="3505200"/>
          </a:xfrm>
          <a:effectLst>
            <a:outerShdw blurRad="63500" dist="35921" dir="2700000" algn="ctr" rotWithShape="0">
              <a:schemeClr val="tx2">
                <a:alpha val="74997"/>
              </a:schemeClr>
            </a:outerShdw>
          </a:effectLst>
        </p:spPr>
        <p:txBody>
          <a:bodyPr/>
          <a:lstStyle/>
          <a:p>
            <a:pPr algn="r" eaLnBrk="1" hangingPunct="1"/>
            <a:r>
              <a:rPr lang="en-US" altLang="zh-CN" b="1">
                <a:solidFill>
                  <a:schemeClr val="bg1"/>
                </a:solidFill>
                <a:ea typeface="ＭＳ Ｐゴシック" pitchFamily="34" charset="-128"/>
              </a:rPr>
              <a:t>“</a:t>
            </a:r>
            <a:r>
              <a:rPr lang="zh-CN" altLang="en-US" b="1">
                <a:solidFill>
                  <a:schemeClr val="bg1"/>
                </a:solidFill>
                <a:ea typeface="ヒラギノ角ゴ ProN W3" pitchFamily="-84" charset="-128"/>
              </a:rPr>
              <a:t>如果一切在宇宙分开</a:t>
            </a:r>
            <a:r>
              <a:rPr lang="zh-CN" altLang="en-US" b="1">
                <a:solidFill>
                  <a:schemeClr val="bg1"/>
                </a:solidFill>
                <a:ea typeface="华文细黑" pitchFamily="-84" charset="-122"/>
              </a:rPr>
              <a:t>飞</a:t>
            </a:r>
            <a:r>
              <a:rPr lang="zh-CN" altLang="en-US" b="1">
                <a:solidFill>
                  <a:schemeClr val="bg1"/>
                </a:solidFill>
                <a:ea typeface="ヒラギノ角ゴ ProN W3" pitchFamily="-84" charset="-128"/>
              </a:rPr>
              <a:t>行，扭</a:t>
            </a:r>
            <a:r>
              <a:rPr lang="zh-CN" altLang="en-US" b="1">
                <a:solidFill>
                  <a:schemeClr val="bg1"/>
                </a:solidFill>
                <a:ea typeface="华文细黑" pitchFamily="-84" charset="-122"/>
              </a:rPr>
              <a:t>转时间</a:t>
            </a:r>
            <a:r>
              <a:rPr lang="zh-CN" altLang="en-US" b="1">
                <a:solidFill>
                  <a:schemeClr val="bg1"/>
                </a:solidFill>
                <a:ea typeface="ヒラギノ角ゴ ProN W3" pitchFamily="-84" charset="-128"/>
              </a:rPr>
              <a:t>箭</a:t>
            </a:r>
            <a:r>
              <a:rPr lang="zh-CN" altLang="en-US" b="1">
                <a:solidFill>
                  <a:schemeClr val="bg1"/>
                </a:solidFill>
                <a:ea typeface="华文细黑" pitchFamily="-84" charset="-122"/>
              </a:rPr>
              <a:t>头预</a:t>
            </a:r>
            <a:r>
              <a:rPr lang="zh-CN" altLang="en-US" b="1">
                <a:solidFill>
                  <a:schemeClr val="bg1"/>
                </a:solidFill>
                <a:ea typeface="ヒラギノ角ゴ ProN W3" pitchFamily="-84" charset="-128"/>
              </a:rPr>
              <a:t>言所有</a:t>
            </a:r>
            <a:r>
              <a:rPr lang="zh-CN" altLang="en-US" b="1">
                <a:solidFill>
                  <a:schemeClr val="bg1"/>
                </a:solidFill>
                <a:ea typeface="华文细黑" pitchFamily="-84" charset="-122"/>
              </a:rPr>
              <a:t>这</a:t>
            </a:r>
            <a:r>
              <a:rPr lang="zh-CN" altLang="en-US" b="1">
                <a:solidFill>
                  <a:schemeClr val="bg1"/>
                </a:solidFill>
                <a:ea typeface="ヒラギノ角ゴ ProN W3" pitchFamily="-84" charset="-128"/>
              </a:rPr>
              <a:t>些星系一起在一</a:t>
            </a:r>
            <a:r>
              <a:rPr lang="zh-CN" altLang="en-US" b="1">
                <a:solidFill>
                  <a:schemeClr val="bg1"/>
                </a:solidFill>
                <a:ea typeface="华文细黑" pitchFamily="-84" charset="-122"/>
              </a:rPr>
              <a:t>难</a:t>
            </a:r>
            <a:r>
              <a:rPr lang="zh-CN" altLang="en-US" b="1">
                <a:solidFill>
                  <a:schemeClr val="bg1"/>
                </a:solidFill>
                <a:ea typeface="ヒラギノ角ゴ ProN W3" pitchFamily="-84" charset="-128"/>
              </a:rPr>
              <a:t>以置信地巨型的个体</a:t>
            </a:r>
            <a:r>
              <a:rPr lang="en-US" altLang="zh-CN" b="1">
                <a:solidFill>
                  <a:schemeClr val="bg1"/>
                </a:solidFill>
                <a:ea typeface="ＭＳ Ｐゴシック" pitchFamily="34" charset="-128"/>
              </a:rPr>
              <a:t>…</a:t>
            </a:r>
            <a:r>
              <a:rPr lang="zh-CN" altLang="en-US" b="1">
                <a:solidFill>
                  <a:schemeClr val="bg1"/>
                </a:solidFill>
                <a:ea typeface="ヒラギノ角ゴ ProN W3" pitchFamily="-84" charset="-128"/>
              </a:rPr>
              <a:t>宇宙开始在片刻</a:t>
            </a:r>
            <a:r>
              <a:rPr lang="en-US" altLang="zh-CN" b="1">
                <a:solidFill>
                  <a:schemeClr val="bg1"/>
                </a:solidFill>
                <a:ea typeface="ＭＳ Ｐゴシック" pitchFamily="34" charset="-128"/>
              </a:rPr>
              <a:t>… </a:t>
            </a:r>
          </a:p>
          <a:p>
            <a:pPr algn="r" eaLnBrk="1" hangingPunct="1"/>
            <a:r>
              <a:rPr lang="en-US" altLang="zh-CN" b="1">
                <a:solidFill>
                  <a:schemeClr val="bg1"/>
                </a:solidFill>
                <a:ea typeface="ＭＳ Ｐゴシック" pitchFamily="34" charset="-128"/>
              </a:rPr>
              <a:t>14</a:t>
            </a:r>
            <a:r>
              <a:rPr lang="zh-CN" altLang="en-US" b="1">
                <a:solidFill>
                  <a:schemeClr val="bg1"/>
                </a:solidFill>
                <a:ea typeface="华文细黑" pitchFamily="-84" charset="-122"/>
              </a:rPr>
              <a:t>亿</a:t>
            </a:r>
            <a:r>
              <a:rPr lang="zh-CN" altLang="en-US" b="1">
                <a:solidFill>
                  <a:schemeClr val="bg1"/>
                </a:solidFill>
                <a:ea typeface="ヒラギノ角ゴ ProN W3" pitchFamily="-84" charset="-128"/>
              </a:rPr>
              <a:t>年前</a:t>
            </a:r>
            <a:r>
              <a:rPr lang="zh-CN" altLang="en-US" b="1">
                <a:solidFill>
                  <a:schemeClr val="bg1"/>
                </a:solidFill>
                <a:ea typeface="ＭＳ Ｐゴシック" pitchFamily="34" charset="-128"/>
              </a:rPr>
              <a:t>” </a:t>
            </a:r>
            <a:r>
              <a:rPr lang="en-US" altLang="zh-CN" b="1">
                <a:solidFill>
                  <a:schemeClr val="bg1"/>
                </a:solidFill>
                <a:ea typeface="ＭＳ Ｐゴシック" pitchFamily="34" charset="-128"/>
              </a:rPr>
              <a:t>(Collins</a:t>
            </a:r>
            <a:r>
              <a:rPr lang="zh-CN" altLang="en-US" b="1">
                <a:solidFill>
                  <a:schemeClr val="bg1"/>
                </a:solidFill>
                <a:ea typeface="ＭＳ Ｐゴシック" pitchFamily="34" charset="-128"/>
              </a:rPr>
              <a:t> </a:t>
            </a:r>
            <a:r>
              <a:rPr lang="zh-CN" altLang="en-US" b="1">
                <a:solidFill>
                  <a:schemeClr val="bg1"/>
                </a:solidFill>
                <a:ea typeface="SimSun" pitchFamily="2" charset="-122"/>
              </a:rPr>
              <a:t>，</a:t>
            </a:r>
            <a:r>
              <a:rPr lang="en-US" altLang="zh-CN" b="1">
                <a:solidFill>
                  <a:schemeClr val="bg1"/>
                </a:solidFill>
                <a:ea typeface="ＭＳ Ｐゴシック" pitchFamily="34" charset="-128"/>
              </a:rPr>
              <a:t>64)</a:t>
            </a:r>
            <a:endParaRPr lang="en-US" altLang="en-US" b="1">
              <a:solidFill>
                <a:schemeClr val="bg1"/>
              </a:solidFill>
              <a:ea typeface="ＭＳ Ｐゴシック" pitchFamily="34" charset="-128"/>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effectLst>
            <a:outerShdw blurRad="63500" dist="25399" dir="2700000" algn="ctr" rotWithShape="0">
              <a:srgbClr val="000000">
                <a:alpha val="75000"/>
              </a:srgbClr>
            </a:outerShdw>
          </a:effectLst>
        </p:spPr>
        <p:txBody>
          <a:bodyPr/>
          <a:lstStyle/>
          <a:p>
            <a:pPr eaLnBrk="1" hangingPunct="1">
              <a:defRPr/>
            </a:pPr>
            <a:r>
              <a:rPr lang="zh-CN" altLang="en-US">
                <a:ea typeface="SimSun" pitchFamily="2" charset="-122"/>
                <a:cs typeface="+mj-cs"/>
              </a:rPr>
              <a:t>人生的大问题</a:t>
            </a:r>
            <a:endParaRPr lang="en-US" altLang="zh-CN">
              <a:ea typeface="SimSun" pitchFamily="2" charset="-122"/>
              <a:cs typeface="+mj-cs"/>
            </a:endParaRPr>
          </a:p>
        </p:txBody>
      </p:sp>
      <p:sp>
        <p:nvSpPr>
          <p:cNvPr id="51203" name="Rectangle 3"/>
          <p:cNvSpPr>
            <a:spLocks noGrp="1" noChangeArrowheads="1"/>
          </p:cNvSpPr>
          <p:nvPr>
            <p:ph type="body" idx="1"/>
          </p:nvPr>
        </p:nvSpPr>
        <p:spPr>
          <a:effectLst>
            <a:outerShdw blurRad="63500" dist="25399" dir="2700000" algn="ctr" rotWithShape="0">
              <a:srgbClr val="000000">
                <a:alpha val="75000"/>
              </a:srgbClr>
            </a:outerShdw>
          </a:effectLst>
        </p:spPr>
        <p:txBody>
          <a:bodyPr/>
          <a:lstStyle/>
          <a:p>
            <a:pPr eaLnBrk="1" hangingPunct="1"/>
            <a:r>
              <a:rPr lang="zh-CN" altLang="en-US" b="1">
                <a:ea typeface="SimSun" pitchFamily="2" charset="-122"/>
              </a:rPr>
              <a:t>我到底是谁</a:t>
            </a:r>
            <a:r>
              <a:rPr lang="en-US" altLang="zh-CN" b="1"/>
              <a:t>?</a:t>
            </a:r>
          </a:p>
          <a:p>
            <a:pPr eaLnBrk="1" hangingPunct="1"/>
            <a:r>
              <a:rPr lang="zh-CN" altLang="en-US" b="1">
                <a:ea typeface="SimSun" pitchFamily="2" charset="-122"/>
              </a:rPr>
              <a:t>我从何来</a:t>
            </a:r>
            <a:r>
              <a:rPr lang="en-US" altLang="zh-CN" b="1"/>
              <a:t>?</a:t>
            </a:r>
          </a:p>
          <a:p>
            <a:pPr eaLnBrk="1" hangingPunct="1"/>
            <a:r>
              <a:rPr lang="zh-CN" altLang="en-US" b="1">
                <a:ea typeface="SimSun" pitchFamily="2" charset="-122"/>
              </a:rPr>
              <a:t>什么带给生命有意义</a:t>
            </a:r>
            <a:r>
              <a:rPr lang="en-US" altLang="zh-CN" b="1"/>
              <a:t>?</a:t>
            </a:r>
          </a:p>
        </p:txBody>
      </p:sp>
    </p:spTree>
    <p:extLst>
      <p:ext uri="{BB962C8B-B14F-4D97-AF65-F5344CB8AC3E}">
        <p14:creationId xmlns:p14="http://schemas.microsoft.com/office/powerpoint/2010/main" val="963976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7"/>
              </a:schemeClr>
            </a:outerShdw>
          </a:effectLst>
        </p:spPr>
        <p:txBody>
          <a:bodyPr/>
          <a:lstStyle/>
          <a:p>
            <a:pPr algn="r" eaLnBrk="1" hangingPunct="1">
              <a:defRPr/>
            </a:pPr>
            <a:r>
              <a:rPr lang="ja-JP" altLang="en-US" b="1">
                <a:solidFill>
                  <a:schemeClr val="bg1"/>
                </a:solidFill>
                <a:ea typeface="ヒラギノ角ゴ ProN W3" charset="0"/>
                <a:cs typeface="ヒラギノ角ゴ ProN W3" charset="0"/>
              </a:rPr>
              <a:t>他的推理</a:t>
            </a:r>
            <a:r>
              <a:rPr lang="ja-JP" altLang="en-US" b="1">
                <a:solidFill>
                  <a:schemeClr val="bg1"/>
                </a:solidFill>
                <a:ea typeface="华文细黑" charset="0"/>
                <a:cs typeface="华文细黑" charset="0"/>
              </a:rPr>
              <a:t>为</a:t>
            </a:r>
            <a:r>
              <a:rPr lang="ja-JP" altLang="en-US" b="1">
                <a:solidFill>
                  <a:schemeClr val="bg1"/>
                </a:solidFill>
                <a:ea typeface="ヒラギノ角ゴ ProN W3" charset="0"/>
                <a:cs typeface="ヒラギノ角ゴ ProN W3" charset="0"/>
              </a:rPr>
              <a:t>大爆炸的推理</a:t>
            </a:r>
            <a:endParaRPr lang="en-US">
              <a:solidFill>
                <a:schemeClr val="bg1"/>
              </a:solidFill>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7"/>
              </a:schemeClr>
            </a:outerShdw>
          </a:effectLst>
        </p:spPr>
        <p:txBody>
          <a:bodyPr/>
          <a:lstStyle/>
          <a:p>
            <a:pPr marL="457200" indent="-457200" eaLnBrk="1" hangingPunct="1">
              <a:buFontTx/>
              <a:buChar char="•"/>
            </a:pPr>
            <a:r>
              <a:rPr lang="ja-JP" altLang="en-US" b="1">
                <a:solidFill>
                  <a:schemeClr val="bg1"/>
                </a:solidFill>
                <a:ea typeface="ヒラギノ角ゴ ProN W3" pitchFamily="-84" charset="-128"/>
              </a:rPr>
              <a:t>微波信号在星系中</a:t>
            </a:r>
            <a:endParaRPr lang="en-US" altLang="ja-JP" b="1">
              <a:solidFill>
                <a:schemeClr val="bg1"/>
              </a:solidFill>
              <a:ea typeface="ＭＳ Ｐゴシック" pitchFamily="34" charset="-128"/>
            </a:endParaRPr>
          </a:p>
          <a:p>
            <a:pPr marL="457200" indent="-457200" eaLnBrk="1" hangingPunct="1"/>
            <a:r>
              <a:rPr lang="en-US" altLang="en-US" b="1">
                <a:solidFill>
                  <a:schemeClr val="bg1"/>
                </a:solidFill>
                <a:ea typeface="ＭＳ Ｐゴシック" pitchFamily="34" charset="-128"/>
              </a:rPr>
              <a:t>•</a:t>
            </a:r>
            <a:r>
              <a:rPr lang="ja-JP" altLang="en-US" b="1">
                <a:solidFill>
                  <a:schemeClr val="bg1"/>
                </a:solidFill>
                <a:ea typeface="华文细黑" pitchFamily="-84" charset="-122"/>
              </a:rPr>
              <a:t>氢</a:t>
            </a:r>
            <a:r>
              <a:rPr lang="ja-JP" altLang="en-US" b="1">
                <a:solidFill>
                  <a:schemeClr val="bg1"/>
                </a:solidFill>
                <a:ea typeface="ヒラギノ角ゴ ProN W3" pitchFamily="-84" charset="-128"/>
              </a:rPr>
              <a:t>、</a:t>
            </a:r>
            <a:r>
              <a:rPr lang="ja-JP" altLang="en-US" b="1">
                <a:solidFill>
                  <a:schemeClr val="bg1"/>
                </a:solidFill>
                <a:ea typeface="华文细黑" pitchFamily="-84" charset="-122"/>
              </a:rPr>
              <a:t>氘</a:t>
            </a:r>
            <a:r>
              <a:rPr lang="ja-JP" altLang="en-US" b="1">
                <a:solidFill>
                  <a:schemeClr val="bg1"/>
                </a:solidFill>
                <a:ea typeface="ヒラギノ角ゴ ProN W3" pitchFamily="-84" charset="-128"/>
              </a:rPr>
              <a:t>和</a:t>
            </a:r>
            <a:r>
              <a:rPr lang="ja-JP" altLang="en-US" b="1">
                <a:solidFill>
                  <a:schemeClr val="bg1"/>
                </a:solidFill>
                <a:ea typeface="华文细黑" pitchFamily="-84" charset="-122"/>
              </a:rPr>
              <a:t>氦</a:t>
            </a:r>
            <a:r>
              <a:rPr lang="ja-JP" altLang="en-US" b="1">
                <a:solidFill>
                  <a:schemeClr val="bg1"/>
                </a:solidFill>
                <a:ea typeface="ヒラギノ角ゴ ProN W3" pitchFamily="-84" charset="-128"/>
              </a:rPr>
              <a:t>气恒定在宇宙中的比率</a:t>
            </a:r>
            <a:endParaRPr lang="en-US" altLang="ja-JP" b="1">
              <a:solidFill>
                <a:schemeClr val="bg1"/>
              </a:solidFill>
              <a:ea typeface="ＭＳ Ｐゴシック" pitchFamily="34" charset="-128"/>
            </a:endParaRPr>
          </a:p>
          <a:p>
            <a:pPr marL="457200" indent="-457200" eaLnBrk="1" hangingPunct="1"/>
            <a:r>
              <a:rPr lang="en-US" altLang="en-US" b="1">
                <a:solidFill>
                  <a:schemeClr val="bg1"/>
                </a:solidFill>
                <a:ea typeface="ＭＳ Ｐゴシック" pitchFamily="34" charset="-128"/>
              </a:rPr>
              <a:t>(Collins</a:t>
            </a:r>
            <a:r>
              <a:rPr lang="ja-JP" altLang="en-US" b="1">
                <a:solidFill>
                  <a:schemeClr val="bg1"/>
                </a:solidFill>
                <a:ea typeface="ヒラギノ角ゴ ProN W3" pitchFamily="-84" charset="-128"/>
              </a:rPr>
              <a:t>，</a:t>
            </a:r>
            <a:r>
              <a:rPr lang="en-US" altLang="ja-JP" b="1">
                <a:solidFill>
                  <a:schemeClr val="bg1"/>
                </a:solidFill>
                <a:ea typeface="ＭＳ Ｐゴシック" pitchFamily="34" charset="-128"/>
              </a:rPr>
              <a:t> 64-65)</a:t>
            </a:r>
          </a:p>
          <a:p>
            <a:pPr marL="457200" indent="-457200" eaLnBrk="1" hangingPunct="1"/>
            <a:r>
              <a:rPr lang="zh-CN" altLang="en-US" b="1">
                <a:solidFill>
                  <a:schemeClr val="bg1"/>
                </a:solidFill>
                <a:ea typeface="SimSun" pitchFamily="2" charset="-122"/>
              </a:rPr>
              <a:t>神</a:t>
            </a:r>
            <a:r>
              <a:rPr lang="ja-JP" altLang="en-US" b="1">
                <a:solidFill>
                  <a:schemeClr val="bg1"/>
                </a:solidFill>
                <a:ea typeface="ヒラギノ角ゴ ProN W3" pitchFamily="-84" charset="-128"/>
              </a:rPr>
              <a:t>造</a:t>
            </a:r>
            <a:r>
              <a:rPr lang="zh-CN" altLang="en-US" b="1">
                <a:solidFill>
                  <a:schemeClr val="bg1"/>
                </a:solidFill>
                <a:ea typeface="华文细黑" pitchFamily="-84" charset="-122"/>
              </a:rPr>
              <a:t>论</a:t>
            </a:r>
            <a:endParaRPr lang="zh-CN" altLang="en-US" b="1">
              <a:solidFill>
                <a:schemeClr val="bg1"/>
              </a:solidFill>
              <a:ea typeface="ＭＳ Ｐゴシック" pitchFamily="34" charset="-128"/>
            </a:endParaRP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01930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3" name="Text Box 3"/>
          <p:cNvSpPr txBox="1">
            <a:spLocks noChangeArrowheads="1"/>
          </p:cNvSpPr>
          <p:nvPr/>
        </p:nvSpPr>
        <p:spPr bwMode="auto">
          <a:xfrm>
            <a:off x="30480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a:solidFill>
                  <a:schemeClr val="bg1"/>
                </a:solidFill>
                <a:latin typeface="Times New Roman" pitchFamily="18" charset="0"/>
                <a:ea typeface="SimSun" pitchFamily="2" charset="-122"/>
              </a:rPr>
              <a:t>创造前</a:t>
            </a:r>
          </a:p>
        </p:txBody>
      </p:sp>
      <p:sp>
        <p:nvSpPr>
          <p:cNvPr id="445444" name="Text Box 4"/>
          <p:cNvSpPr txBox="1">
            <a:spLocks noChangeArrowheads="1"/>
          </p:cNvSpPr>
          <p:nvPr/>
        </p:nvSpPr>
        <p:spPr bwMode="auto">
          <a:xfrm>
            <a:off x="30480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a:solidFill>
                  <a:schemeClr val="bg1"/>
                </a:solidFill>
                <a:latin typeface="Times New Roman" pitchFamily="18" charset="0"/>
                <a:ea typeface="SimSun" pitchFamily="2" charset="-122"/>
              </a:rPr>
              <a:t>两个阶段</a:t>
            </a:r>
          </a:p>
        </p:txBody>
      </p:sp>
      <p:sp>
        <p:nvSpPr>
          <p:cNvPr id="445445" name="Text Box 5"/>
          <p:cNvSpPr txBox="1">
            <a:spLocks noChangeArrowheads="1"/>
          </p:cNvSpPr>
          <p:nvPr/>
        </p:nvSpPr>
        <p:spPr bwMode="auto">
          <a:xfrm>
            <a:off x="30480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4000" b="1">
                <a:solidFill>
                  <a:schemeClr val="bg1"/>
                </a:solidFill>
                <a:latin typeface="Times New Roman" pitchFamily="18" charset="0"/>
                <a:ea typeface="SimSun" pitchFamily="2" charset="-122"/>
              </a:rPr>
              <a:t>天</a:t>
            </a:r>
            <a:r>
              <a:rPr lang="en-US" altLang="zh-CN" sz="4000" b="1">
                <a:solidFill>
                  <a:schemeClr val="bg1"/>
                </a:solidFill>
                <a:latin typeface="Times New Roman" pitchFamily="18" charset="0"/>
                <a:ea typeface="SimSun" pitchFamily="2" charset="-122"/>
              </a:rPr>
              <a:t>-</a:t>
            </a:r>
            <a:r>
              <a:rPr lang="zh-CN" altLang="en-US" sz="4000" b="1">
                <a:solidFill>
                  <a:schemeClr val="bg1"/>
                </a:solidFill>
                <a:latin typeface="Times New Roman" pitchFamily="18" charset="0"/>
                <a:ea typeface="SimSun" pitchFamily="2" charset="-122"/>
              </a:rPr>
              <a:t>岁</a:t>
            </a:r>
          </a:p>
        </p:txBody>
      </p:sp>
      <p:sp>
        <p:nvSpPr>
          <p:cNvPr id="445446" name="Text Box 6"/>
          <p:cNvSpPr txBox="1">
            <a:spLocks noChangeArrowheads="1"/>
          </p:cNvSpPr>
          <p:nvPr/>
        </p:nvSpPr>
        <p:spPr bwMode="auto">
          <a:xfrm>
            <a:off x="30480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a:solidFill>
                  <a:schemeClr val="bg1"/>
                </a:solidFill>
                <a:latin typeface="Times New Roman" pitchFamily="18" charset="0"/>
                <a:ea typeface="SimSun" pitchFamily="2" charset="-122"/>
              </a:rPr>
              <a:t>文学性</a:t>
            </a:r>
          </a:p>
        </p:txBody>
      </p:sp>
      <p:sp>
        <p:nvSpPr>
          <p:cNvPr id="445447" name="Text Box 7"/>
          <p:cNvSpPr txBox="1">
            <a:spLocks noChangeArrowheads="1"/>
          </p:cNvSpPr>
          <p:nvPr/>
        </p:nvSpPr>
        <p:spPr bwMode="auto">
          <a:xfrm>
            <a:off x="30480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3600" b="1">
                <a:solidFill>
                  <a:schemeClr val="bg1"/>
                </a:solidFill>
                <a:latin typeface="Times New Roman" pitchFamily="18" charset="0"/>
              </a:rPr>
              <a:t>24-</a:t>
            </a:r>
            <a:r>
              <a:rPr lang="zh-CN" altLang="en-US" sz="3600" b="1">
                <a:solidFill>
                  <a:schemeClr val="bg1"/>
                </a:solidFill>
                <a:latin typeface="Times New Roman" pitchFamily="18" charset="0"/>
                <a:ea typeface="SimSun" pitchFamily="2" charset="-122"/>
              </a:rPr>
              <a:t>小时 天</a:t>
            </a:r>
            <a:endParaRPr lang="en-US" altLang="en-US" sz="3600" b="1">
              <a:solidFill>
                <a:schemeClr val="bg1"/>
              </a:solidFill>
              <a:latin typeface="Times New Roman" pitchFamily="18" charset="0"/>
            </a:endParaRPr>
          </a:p>
        </p:txBody>
      </p:sp>
      <p:sp>
        <p:nvSpPr>
          <p:cNvPr id="445448" name="Text Box 8"/>
          <p:cNvSpPr txBox="1">
            <a:spLocks noChangeArrowheads="1"/>
          </p:cNvSpPr>
          <p:nvPr/>
        </p:nvSpPr>
        <p:spPr bwMode="auto">
          <a:xfrm>
            <a:off x="3124200" y="3962400"/>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90513" indent="-290513">
              <a:tabLst>
                <a:tab pos="3092450" algn="l"/>
              </a:tabLst>
              <a:defRPr sz="2400">
                <a:solidFill>
                  <a:schemeClr val="tx1"/>
                </a:solidFill>
                <a:latin typeface="Arial" pitchFamily="34" charset="0"/>
                <a:ea typeface="ＭＳ Ｐゴシック" pitchFamily="34" charset="-128"/>
              </a:defRPr>
            </a:lvl1pPr>
            <a:lvl2pPr marL="742950" indent="-285750">
              <a:tabLst>
                <a:tab pos="3092450" algn="l"/>
              </a:tabLst>
              <a:defRPr sz="2400">
                <a:solidFill>
                  <a:schemeClr val="tx1"/>
                </a:solidFill>
                <a:latin typeface="Arial" pitchFamily="34" charset="0"/>
                <a:ea typeface="ＭＳ Ｐゴシック" pitchFamily="34" charset="-128"/>
              </a:defRPr>
            </a:lvl2pPr>
            <a:lvl3pPr marL="1143000" indent="-228600">
              <a:tabLst>
                <a:tab pos="3092450" algn="l"/>
              </a:tabLst>
              <a:defRPr sz="2400">
                <a:solidFill>
                  <a:schemeClr val="tx1"/>
                </a:solidFill>
                <a:latin typeface="Arial" pitchFamily="34" charset="0"/>
                <a:ea typeface="ＭＳ Ｐゴシック" pitchFamily="34" charset="-128"/>
              </a:defRPr>
            </a:lvl3pPr>
            <a:lvl4pPr marL="1600200" indent="-228600">
              <a:tabLst>
                <a:tab pos="3092450" algn="l"/>
              </a:tabLst>
              <a:defRPr sz="2400">
                <a:solidFill>
                  <a:schemeClr val="tx1"/>
                </a:solidFill>
                <a:latin typeface="Arial" pitchFamily="34" charset="0"/>
                <a:ea typeface="ＭＳ Ｐゴシック" pitchFamily="34" charset="-128"/>
              </a:defRPr>
            </a:lvl4pPr>
            <a:lvl5pPr marL="2057400" indent="-228600">
              <a:tabLst>
                <a:tab pos="309245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3600" b="1">
                <a:solidFill>
                  <a:srgbClr val="00FFFF"/>
                </a:solidFill>
                <a:latin typeface="Times New Roman" pitchFamily="18" charset="0"/>
                <a:ea typeface="SimSun" pitchFamily="2" charset="-122"/>
              </a:rPr>
              <a:t>   </a:t>
            </a:r>
            <a:r>
              <a:rPr lang="ja-JP" altLang="en-US" sz="3600" b="1" u="sng">
                <a:solidFill>
                  <a:srgbClr val="00FFFF"/>
                </a:solidFill>
                <a:latin typeface="Times New Roman" pitchFamily="18" charset="0"/>
                <a:ea typeface="华文细黑" pitchFamily="-84" charset="-122"/>
              </a:rPr>
              <a:t>创</a:t>
            </a:r>
            <a:r>
              <a:rPr lang="ja-JP" altLang="en-US" sz="3600" b="1" u="sng">
                <a:solidFill>
                  <a:srgbClr val="00FFFF"/>
                </a:solidFill>
                <a:latin typeface="Times New Roman" pitchFamily="18" charset="0"/>
              </a:rPr>
              <a:t>造</a:t>
            </a:r>
            <a:r>
              <a:rPr lang="en-US" altLang="ja-JP" sz="3600" b="1" u="sng">
                <a:solidFill>
                  <a:srgbClr val="00FFFF"/>
                </a:solidFill>
                <a:latin typeface="Times New Roman" pitchFamily="18" charset="0"/>
              </a:rPr>
              <a:t> |</a:t>
            </a:r>
            <a:r>
              <a:rPr lang="en-US" altLang="ja-JP" sz="3600" b="1">
                <a:solidFill>
                  <a:srgbClr val="00FFFF"/>
                </a:solidFill>
                <a:latin typeface="Times New Roman" pitchFamily="18" charset="0"/>
              </a:rPr>
              <a:t> </a:t>
            </a:r>
            <a:r>
              <a:rPr lang="zh-CN" altLang="en-US" sz="3600" b="1">
                <a:solidFill>
                  <a:schemeClr val="bg1"/>
                </a:solidFill>
                <a:latin typeface="Times New Roman" pitchFamily="18" charset="0"/>
                <a:ea typeface="SimSun" pitchFamily="2" charset="-122"/>
              </a:rPr>
              <a:t>段落</a:t>
            </a:r>
            <a:r>
              <a:rPr lang="zh-CN" altLang="en-US" sz="3600" b="1">
                <a:solidFill>
                  <a:srgbClr val="00FFFF"/>
                </a:solidFill>
                <a:latin typeface="Times New Roman" pitchFamily="18" charset="0"/>
                <a:ea typeface="SimSun" pitchFamily="2" charset="-122"/>
              </a:rPr>
              <a:t> </a:t>
            </a:r>
            <a:r>
              <a:rPr lang="en-US" altLang="ja-JP" sz="3600" b="1" u="sng">
                <a:solidFill>
                  <a:srgbClr val="00FFFF"/>
                </a:solidFill>
                <a:latin typeface="Times New Roman" pitchFamily="18" charset="0"/>
              </a:rPr>
              <a:t>| </a:t>
            </a:r>
            <a:r>
              <a:rPr lang="zh-CN" altLang="en-US" sz="3600" b="1" u="sng">
                <a:solidFill>
                  <a:srgbClr val="00FFFF"/>
                </a:solidFill>
                <a:latin typeface="Times New Roman" pitchFamily="18" charset="0"/>
                <a:ea typeface="SimSun" pitchFamily="2" charset="-122"/>
              </a:rPr>
              <a:t>再造</a:t>
            </a:r>
            <a:br>
              <a:rPr lang="zh-CN" altLang="en-US" sz="3600" b="1" u="sng">
                <a:solidFill>
                  <a:srgbClr val="00FFFF"/>
                </a:solidFill>
                <a:latin typeface="Times New Roman" pitchFamily="18" charset="0"/>
                <a:ea typeface="SimSun" pitchFamily="2" charset="-122"/>
              </a:rPr>
            </a:br>
            <a:r>
              <a:rPr lang="zh-CN" altLang="en-US" sz="3600" b="1">
                <a:solidFill>
                  <a:srgbClr val="00FFFF"/>
                </a:solidFill>
                <a:latin typeface="Times New Roman" pitchFamily="18" charset="0"/>
                <a:ea typeface="SimSun" pitchFamily="2" charset="-122"/>
              </a:rPr>
              <a:t>  </a:t>
            </a:r>
            <a:r>
              <a:rPr lang="en-US" altLang="ja-JP" sz="3600" b="1">
                <a:solidFill>
                  <a:srgbClr val="00FFFF"/>
                </a:solidFill>
                <a:latin typeface="Times New Roman" pitchFamily="18" charset="0"/>
              </a:rPr>
              <a:t>1:1</a:t>
            </a:r>
            <a:r>
              <a:rPr lang="en-US" altLang="zh-CN" sz="3600" b="1">
                <a:solidFill>
                  <a:srgbClr val="00FFFF"/>
                </a:solidFill>
                <a:latin typeface="Times New Roman" pitchFamily="18" charset="0"/>
                <a:ea typeface="SimSun" pitchFamily="2" charset="-122"/>
              </a:rPr>
              <a:t>              </a:t>
            </a:r>
            <a:r>
              <a:rPr lang="en-US" altLang="ja-JP" sz="3600" b="1">
                <a:solidFill>
                  <a:srgbClr val="00FFFF"/>
                </a:solidFill>
                <a:latin typeface="Times New Roman" pitchFamily="18" charset="0"/>
              </a:rPr>
              <a:t>1:2-2:3</a:t>
            </a:r>
            <a:endParaRPr lang="en-US" altLang="en-US" sz="3600" b="1">
              <a:solidFill>
                <a:srgbClr val="00FFFF"/>
              </a:solidFill>
              <a:latin typeface="Times New Roman" pitchFamily="18" charset="0"/>
            </a:endParaRPr>
          </a:p>
        </p:txBody>
      </p:sp>
      <p:sp>
        <p:nvSpPr>
          <p:cNvPr id="445449" name="Text Box 9"/>
          <p:cNvSpPr txBox="1">
            <a:spLocks noChangeArrowheads="1"/>
          </p:cNvSpPr>
          <p:nvPr/>
        </p:nvSpPr>
        <p:spPr bwMode="auto">
          <a:xfrm>
            <a:off x="3352800" y="5213350"/>
            <a:ext cx="58547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3600" b="1">
                <a:solidFill>
                  <a:srgbClr val="00FFFF"/>
                </a:solidFill>
                <a:latin typeface="Times New Roman" pitchFamily="18" charset="0"/>
                <a:ea typeface="SimSun" pitchFamily="2" charset="-122"/>
              </a:rPr>
              <a:t>  </a:t>
            </a:r>
            <a:r>
              <a:rPr lang="ja-JP" altLang="en-US" sz="3600" b="1">
                <a:solidFill>
                  <a:srgbClr val="00FFFF"/>
                </a:solidFill>
                <a:latin typeface="Times New Roman" pitchFamily="18" charset="0"/>
                <a:ea typeface="华文细黑" pitchFamily="-84" charset="-122"/>
              </a:rPr>
              <a:t>创</a:t>
            </a:r>
            <a:r>
              <a:rPr lang="ja-JP" altLang="en-US" sz="3600" b="1">
                <a:solidFill>
                  <a:srgbClr val="00FFFF"/>
                </a:solidFill>
                <a:latin typeface="Times New Roman" pitchFamily="18" charset="0"/>
              </a:rPr>
              <a:t>造</a:t>
            </a:r>
            <a:r>
              <a:rPr lang="en-US" altLang="ja-JP" sz="3600" b="1">
                <a:solidFill>
                  <a:srgbClr val="00FFFF"/>
                </a:solidFill>
                <a:latin typeface="Times New Roman" pitchFamily="18" charset="0"/>
              </a:rPr>
              <a:t> | </a:t>
            </a:r>
            <a:r>
              <a:rPr lang="ja-JP" altLang="en-US" sz="3600" b="1">
                <a:solidFill>
                  <a:srgbClr val="00FFFF"/>
                </a:solidFill>
                <a:latin typeface="Times New Roman" pitchFamily="18" charset="0"/>
              </a:rPr>
              <a:t>段落</a:t>
            </a:r>
            <a:r>
              <a:rPr lang="en-US" altLang="ja-JP" sz="3600" b="1">
                <a:solidFill>
                  <a:srgbClr val="00FFFF"/>
                </a:solidFill>
                <a:latin typeface="Times New Roman" pitchFamily="18" charset="0"/>
              </a:rPr>
              <a:t> | </a:t>
            </a:r>
            <a:r>
              <a:rPr lang="ja-JP" altLang="en-US" sz="3600" b="1">
                <a:solidFill>
                  <a:srgbClr val="00FFFF"/>
                </a:solidFill>
                <a:latin typeface="Times New Roman" pitchFamily="18" charset="0"/>
                <a:ea typeface="华文细黑" pitchFamily="-84" charset="-122"/>
              </a:rPr>
              <a:t>创</a:t>
            </a:r>
            <a:r>
              <a:rPr lang="ja-JP" altLang="en-US" sz="3600" b="1">
                <a:solidFill>
                  <a:srgbClr val="00FFFF"/>
                </a:solidFill>
                <a:latin typeface="Times New Roman" pitchFamily="18" charset="0"/>
              </a:rPr>
              <a:t>造</a:t>
            </a:r>
            <a:r>
              <a:rPr lang="en-US" altLang="ja-JP"/>
              <a:t> </a:t>
            </a:r>
            <a:br>
              <a:rPr lang="en-US" altLang="ja-JP" sz="3600" b="1">
                <a:solidFill>
                  <a:srgbClr val="00FFFF"/>
                </a:solidFill>
                <a:latin typeface="Times New Roman" pitchFamily="18" charset="0"/>
              </a:rPr>
            </a:br>
            <a:r>
              <a:rPr lang="en-US" altLang="ja-JP" sz="3600" b="1">
                <a:solidFill>
                  <a:srgbClr val="00FFFF"/>
                </a:solidFill>
                <a:latin typeface="Times New Roman" pitchFamily="18" charset="0"/>
              </a:rPr>
              <a:t>	   </a:t>
            </a:r>
            <a:endParaRPr lang="en-US" altLang="en-US" sz="3600" b="1">
              <a:solidFill>
                <a:srgbClr val="00FFFF"/>
              </a:solidFill>
              <a:latin typeface="Times New Roman" pitchFamily="18" charset="0"/>
            </a:endParaRPr>
          </a:p>
        </p:txBody>
      </p:sp>
      <p:sp>
        <p:nvSpPr>
          <p:cNvPr id="445450" name="Text Box 10"/>
          <p:cNvSpPr txBox="1">
            <a:spLocks noChangeArrowheads="1"/>
          </p:cNvSpPr>
          <p:nvPr/>
        </p:nvSpPr>
        <p:spPr bwMode="auto">
          <a:xfrm>
            <a:off x="342900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3600" b="1">
                <a:solidFill>
                  <a:srgbClr val="00FFFF"/>
                </a:solidFill>
                <a:latin typeface="Times New Roman" pitchFamily="18" charset="0"/>
              </a:rPr>
              <a:t>1</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天</a:t>
            </a:r>
            <a:r>
              <a:rPr lang="en-US" altLang="ja-JP" sz="3600" b="1">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无时限</a:t>
            </a:r>
          </a:p>
        </p:txBody>
      </p:sp>
      <p:sp>
        <p:nvSpPr>
          <p:cNvPr id="445451" name="Text Box 11"/>
          <p:cNvSpPr txBox="1">
            <a:spLocks noChangeArrowheads="1"/>
          </p:cNvSpPr>
          <p:nvPr/>
        </p:nvSpPr>
        <p:spPr bwMode="auto">
          <a:xfrm>
            <a:off x="3429000" y="1295400"/>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3600" b="1">
                <a:solidFill>
                  <a:srgbClr val="00FFFF"/>
                </a:solidFill>
                <a:latin typeface="Times New Roman" pitchFamily="18" charset="0"/>
              </a:rPr>
              <a:t>1 </a:t>
            </a:r>
            <a:r>
              <a:rPr lang="zh-CN" altLang="en-US" sz="3600" b="1">
                <a:solidFill>
                  <a:srgbClr val="00FFFF"/>
                </a:solidFill>
                <a:latin typeface="Times New Roman" pitchFamily="18" charset="0"/>
                <a:ea typeface="SimSun" pitchFamily="2" charset="-122"/>
              </a:rPr>
              <a:t>天 </a:t>
            </a:r>
            <a:r>
              <a:rPr lang="en-US" altLang="en-US" sz="3600" b="1">
                <a:solidFill>
                  <a:srgbClr val="00FFFF"/>
                </a:solidFill>
                <a:latin typeface="Times New Roman" pitchFamily="18" charset="0"/>
              </a:rPr>
              <a:t>= 24</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rPr>
              <a:t>小</a:t>
            </a:r>
            <a:r>
              <a:rPr lang="zh-CN" altLang="en-US" sz="3600" b="1">
                <a:solidFill>
                  <a:srgbClr val="00FFFF"/>
                </a:solidFill>
                <a:latin typeface="Times New Roman" pitchFamily="18" charset="0"/>
                <a:ea typeface="华文细黑" pitchFamily="-84" charset="-122"/>
              </a:rPr>
              <a:t>时</a:t>
            </a:r>
            <a:r>
              <a:rPr lang="zh-CN" altLang="en-US" sz="3600" b="1">
                <a:solidFill>
                  <a:srgbClr val="00FFFF"/>
                </a:solidFill>
                <a:latin typeface="Times New Roman" pitchFamily="18" charset="0"/>
              </a:rPr>
              <a:t> 正</a:t>
            </a:r>
            <a:endParaRPr lang="en-US" altLang="en-US" sz="3600" b="1">
              <a:solidFill>
                <a:srgbClr val="00FFFF"/>
              </a:solidFill>
              <a:latin typeface="Times New Roman" pitchFamily="18" charset="0"/>
            </a:endParaRPr>
          </a:p>
        </p:txBody>
      </p:sp>
      <p:sp>
        <p:nvSpPr>
          <p:cNvPr id="445452" name="Text Box 12"/>
          <p:cNvSpPr txBox="1">
            <a:spLocks noChangeArrowheads="1"/>
          </p:cNvSpPr>
          <p:nvPr/>
        </p:nvSpPr>
        <p:spPr bwMode="auto">
          <a:xfrm>
            <a:off x="335280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3600" b="1">
                <a:solidFill>
                  <a:srgbClr val="00FFFF"/>
                </a:solidFill>
                <a:latin typeface="Times New Roman" pitchFamily="18" charset="0"/>
                <a:ea typeface="SimSun" pitchFamily="2" charset="-122"/>
              </a:rPr>
              <a:t> </a:t>
            </a:r>
            <a:r>
              <a:rPr lang="en-US" altLang="en-US" sz="3600" b="1">
                <a:solidFill>
                  <a:srgbClr val="00FFFF"/>
                </a:solidFill>
                <a:latin typeface="Times New Roman" pitchFamily="18" charset="0"/>
              </a:rPr>
              <a:t>7</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天</a:t>
            </a:r>
            <a:r>
              <a:rPr lang="en-US" altLang="ja-JP"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代表数字</a:t>
            </a:r>
          </a:p>
        </p:txBody>
      </p:sp>
      <p:sp>
        <p:nvSpPr>
          <p:cNvPr id="445453" name="Text Box 13"/>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zh-CN" altLang="en-US" sz="3200" b="1">
                <a:solidFill>
                  <a:schemeClr val="bg1"/>
                </a:solidFill>
                <a:latin typeface="Times New Roman" pitchFamily="18" charset="0"/>
                <a:ea typeface="SimSun" pitchFamily="2" charset="-122"/>
              </a:rPr>
              <a:t>创世纪 </a:t>
            </a:r>
            <a:r>
              <a:rPr lang="en-US" altLang="en-US" sz="3200" b="1">
                <a:solidFill>
                  <a:schemeClr val="bg1"/>
                </a:solidFill>
                <a:latin typeface="Times New Roman" pitchFamily="18" charset="0"/>
              </a:rPr>
              <a:t>1</a:t>
            </a:r>
          </a:p>
        </p:txBody>
      </p:sp>
      <p:sp>
        <p:nvSpPr>
          <p:cNvPr id="100365" name="Text Box 1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33</a:t>
            </a:r>
          </a:p>
        </p:txBody>
      </p:sp>
      <p:sp>
        <p:nvSpPr>
          <p:cNvPr id="100366" name="Rectangle 15"/>
          <p:cNvSpPr>
            <a:spLocks noGrp="1" noChangeArrowheads="1"/>
          </p:cNvSpPr>
          <p:nvPr>
            <p:ph type="title" idx="4294967295"/>
          </p:nvPr>
        </p:nvSpPr>
        <p:spPr>
          <a:xfrm>
            <a:off x="1295400" y="138113"/>
            <a:ext cx="6553200" cy="914400"/>
          </a:xfrm>
        </p:spPr>
        <p:txBody>
          <a:bodyPr/>
          <a:lstStyle/>
          <a:p>
            <a:pPr eaLnBrk="1" hangingPunct="1"/>
            <a:r>
              <a:rPr lang="zh-CN" altLang="en-US" sz="4000" b="1">
                <a:solidFill>
                  <a:schemeClr val="bg1"/>
                </a:solidFill>
                <a:ea typeface="SimSun" pitchFamily="2" charset="-122"/>
              </a:rPr>
              <a:t>对创</a:t>
            </a:r>
            <a:r>
              <a:rPr lang="ja-JP" altLang="en-US" sz="4000" b="1">
                <a:solidFill>
                  <a:schemeClr val="bg1"/>
                </a:solidFill>
                <a:ea typeface="ヒラギノ角ゴ ProN W3" pitchFamily="-84" charset="-128"/>
              </a:rPr>
              <a:t>造</a:t>
            </a:r>
            <a:r>
              <a:rPr lang="zh-CN" altLang="en-US" sz="4000" b="1">
                <a:solidFill>
                  <a:schemeClr val="bg1"/>
                </a:solidFill>
                <a:ea typeface="SimSun" pitchFamily="2" charset="-122"/>
              </a:rPr>
              <a:t>的理论</a:t>
            </a:r>
            <a:endParaRPr lang="en-US" altLang="en-US" sz="4000" b="1">
              <a:solidFill>
                <a:schemeClr val="bg1"/>
              </a:solidFill>
              <a:ea typeface="ＭＳ Ｐゴシック" pitchFamily="34" charset="-128"/>
            </a:endParaRPr>
          </a:p>
        </p:txBody>
      </p:sp>
      <p:sp>
        <p:nvSpPr>
          <p:cNvPr id="100367" name="Text Box 16"/>
          <p:cNvSpPr txBox="1">
            <a:spLocks noChangeArrowheads="1"/>
          </p:cNvSpPr>
          <p:nvPr/>
        </p:nvSpPr>
        <p:spPr bwMode="auto">
          <a:xfrm>
            <a:off x="3429000" y="5759450"/>
            <a:ext cx="391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3600" b="1">
                <a:solidFill>
                  <a:srgbClr val="00FFFF"/>
                </a:solidFill>
                <a:latin typeface="Times New Roman" pitchFamily="18" charset="0"/>
              </a:rPr>
              <a:t>	1:1-2:3	</a:t>
            </a:r>
            <a:r>
              <a:rPr lang="en-US" altLang="zh-CN" sz="3600" b="1">
                <a:solidFill>
                  <a:srgbClr val="00FFFF"/>
                </a:solidFill>
                <a:latin typeface="Times New Roman" pitchFamily="18" charset="0"/>
                <a:ea typeface="SimSun" pitchFamily="2" charset="-122"/>
              </a:rPr>
              <a:t>    </a:t>
            </a:r>
            <a:r>
              <a:rPr lang="en-US" altLang="en-US" sz="3600" b="1">
                <a:solidFill>
                  <a:srgbClr val="00FFFF"/>
                </a:solidFill>
                <a:latin typeface="Times New Roman" pitchFamily="18" charset="0"/>
              </a:rPr>
              <a:t>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5444"/>
                                        </p:tgtEl>
                                        <p:attrNameLst>
                                          <p:attrName>style.visibility</p:attrName>
                                        </p:attrNameLst>
                                      </p:cBhvr>
                                      <p:to>
                                        <p:strVal val="visible"/>
                                      </p:to>
                                    </p:set>
                                    <p:animEffect transition="in" filter="dissolve">
                                      <p:cBhvr>
                                        <p:cTn id="7" dur="500"/>
                                        <p:tgtEl>
                                          <p:spTgt spid="445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5449"/>
                                        </p:tgtEl>
                                        <p:attrNameLst>
                                          <p:attrName>style.visibility</p:attrName>
                                        </p:attrNameLst>
                                      </p:cBhvr>
                                      <p:to>
                                        <p:strVal val="visible"/>
                                      </p:to>
                                    </p:set>
                                    <p:animEffect transition="in" filter="dissolve">
                                      <p:cBhvr>
                                        <p:cTn id="12" dur="500"/>
                                        <p:tgtEl>
                                          <p:spTgt spid="4454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5443"/>
                                        </p:tgtEl>
                                        <p:attrNameLst>
                                          <p:attrName>style.visibility</p:attrName>
                                        </p:attrNameLst>
                                      </p:cBhvr>
                                      <p:to>
                                        <p:strVal val="visible"/>
                                      </p:to>
                                    </p:set>
                                    <p:animEffect transition="in" filter="dissolve">
                                      <p:cBhvr>
                                        <p:cTn id="17" dur="500"/>
                                        <p:tgtEl>
                                          <p:spTgt spid="445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5448"/>
                                        </p:tgtEl>
                                        <p:attrNameLst>
                                          <p:attrName>style.visibility</p:attrName>
                                        </p:attrNameLst>
                                      </p:cBhvr>
                                      <p:to>
                                        <p:strVal val="visible"/>
                                      </p:to>
                                    </p:set>
                                    <p:animEffect transition="in" filter="dissolve">
                                      <p:cBhvr>
                                        <p:cTn id="22" dur="500"/>
                                        <p:tgtEl>
                                          <p:spTgt spid="4454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5446"/>
                                        </p:tgtEl>
                                        <p:attrNameLst>
                                          <p:attrName>style.visibility</p:attrName>
                                        </p:attrNameLst>
                                      </p:cBhvr>
                                      <p:to>
                                        <p:strVal val="visible"/>
                                      </p:to>
                                    </p:set>
                                    <p:animEffect transition="in" filter="dissolve">
                                      <p:cBhvr>
                                        <p:cTn id="27" dur="500"/>
                                        <p:tgtEl>
                                          <p:spTgt spid="445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45452"/>
                                        </p:tgtEl>
                                        <p:attrNameLst>
                                          <p:attrName>style.visibility</p:attrName>
                                        </p:attrNameLst>
                                      </p:cBhvr>
                                      <p:to>
                                        <p:strVal val="visible"/>
                                      </p:to>
                                    </p:set>
                                    <p:animEffect transition="in" filter="dissolve">
                                      <p:cBhvr>
                                        <p:cTn id="32" dur="500"/>
                                        <p:tgtEl>
                                          <p:spTgt spid="4454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45445"/>
                                        </p:tgtEl>
                                        <p:attrNameLst>
                                          <p:attrName>style.visibility</p:attrName>
                                        </p:attrNameLst>
                                      </p:cBhvr>
                                      <p:to>
                                        <p:strVal val="visible"/>
                                      </p:to>
                                    </p:set>
                                    <p:animEffect transition="in" filter="dissolve">
                                      <p:cBhvr>
                                        <p:cTn id="37" dur="500"/>
                                        <p:tgtEl>
                                          <p:spTgt spid="4454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45450"/>
                                        </p:tgtEl>
                                        <p:attrNameLst>
                                          <p:attrName>style.visibility</p:attrName>
                                        </p:attrNameLst>
                                      </p:cBhvr>
                                      <p:to>
                                        <p:strVal val="visible"/>
                                      </p:to>
                                    </p:set>
                                    <p:animEffect transition="in" filter="dissolve">
                                      <p:cBhvr>
                                        <p:cTn id="42" dur="500"/>
                                        <p:tgtEl>
                                          <p:spTgt spid="44545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45447"/>
                                        </p:tgtEl>
                                        <p:attrNameLst>
                                          <p:attrName>style.visibility</p:attrName>
                                        </p:attrNameLst>
                                      </p:cBhvr>
                                      <p:to>
                                        <p:strVal val="visible"/>
                                      </p:to>
                                    </p:set>
                                    <p:animEffect transition="in" filter="dissolve">
                                      <p:cBhvr>
                                        <p:cTn id="47" dur="500"/>
                                        <p:tgtEl>
                                          <p:spTgt spid="4454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45451"/>
                                        </p:tgtEl>
                                        <p:attrNameLst>
                                          <p:attrName>style.visibility</p:attrName>
                                        </p:attrNameLst>
                                      </p:cBhvr>
                                      <p:to>
                                        <p:strVal val="visible"/>
                                      </p:to>
                                    </p:set>
                                    <p:animEffect transition="in" filter="dissolve">
                                      <p:cBhvr>
                                        <p:cTn id="52" dur="500"/>
                                        <p:tgtEl>
                                          <p:spTgt spid="445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autoUpdateAnimBg="0"/>
      <p:bldP spid="445444" grpId="0" autoUpdateAnimBg="0"/>
      <p:bldP spid="445445" grpId="0" autoUpdateAnimBg="0"/>
      <p:bldP spid="445446" grpId="0" autoUpdateAnimBg="0"/>
      <p:bldP spid="445447" grpId="0" autoUpdateAnimBg="0"/>
      <p:bldP spid="445448" grpId="0" autoUpdateAnimBg="0"/>
      <p:bldP spid="445449" grpId="0" autoUpdateAnimBg="0"/>
      <p:bldP spid="445450" grpId="0" autoUpdateAnimBg="0"/>
      <p:bldP spid="445451" grpId="0" autoUpdateAnimBg="0"/>
      <p:bldP spid="44545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46083" name="Rectangle 3"/>
          <p:cNvSpPr>
            <a:spLocks noGrp="1" noChangeArrowheads="1"/>
          </p:cNvSpPr>
          <p:nvPr>
            <p:ph type="ctrTitle"/>
          </p:nvPr>
        </p:nvSpPr>
        <p:spPr>
          <a:xfrm>
            <a:off x="1219200" y="4343400"/>
            <a:ext cx="7924800" cy="1752600"/>
          </a:xfrm>
        </p:spPr>
        <p:txBody>
          <a:bodyPr/>
          <a:lstStyle/>
          <a:p>
            <a:pPr eaLnBrk="1" hangingPunct="1"/>
            <a:r>
              <a:rPr lang="en-US" altLang="en-US"/>
              <a:t>“</a:t>
            </a:r>
            <a:r>
              <a:rPr lang="en-US" altLang="en-US" b="1"/>
              <a:t>“</a:t>
            </a:r>
            <a:r>
              <a:rPr lang="ja-JP" altLang="en-US" b="1"/>
              <a:t>地球是微不足道</a:t>
            </a:r>
            <a:r>
              <a:rPr lang="zh-CN" altLang="en-US" b="1">
                <a:ea typeface="SimSun" pitchFamily="2" charset="-122"/>
              </a:rPr>
              <a:t>的</a:t>
            </a:r>
            <a:r>
              <a:rPr lang="zh-CN" altLang="en-US" b="1"/>
              <a:t>，无底的空虚，墨似的黑度”。</a:t>
            </a:r>
            <a:r>
              <a:rPr lang="zh-CN" altLang="en-US"/>
              <a:t> </a:t>
            </a:r>
          </a:p>
        </p:txBody>
      </p:sp>
      <p:sp>
        <p:nvSpPr>
          <p:cNvPr id="46084" name="Rectangle 4"/>
          <p:cNvSpPr>
            <a:spLocks noGrp="1" noChangeArrowheads="1"/>
          </p:cNvSpPr>
          <p:nvPr>
            <p:ph type="subTitle" idx="1"/>
          </p:nvPr>
        </p:nvSpPr>
        <p:spPr>
          <a:xfrm>
            <a:off x="3276600" y="6248400"/>
            <a:ext cx="5562600" cy="609600"/>
          </a:xfrm>
        </p:spPr>
        <p:txBody>
          <a:bodyPr/>
          <a:lstStyle/>
          <a:p>
            <a:pPr algn="r" eaLnBrk="1" hangingPunct="1">
              <a:buFont typeface="Wingdings" pitchFamily="2" charset="2"/>
              <a:buNone/>
            </a:pPr>
            <a:r>
              <a:rPr lang="ja-JP" altLang="en-US" dirty="0">
                <a:ea typeface="华文细黑" pitchFamily="-84" charset="-122"/>
              </a:rPr>
              <a:t>创</a:t>
            </a:r>
            <a:r>
              <a:rPr lang="ja-JP" altLang="en-US" dirty="0"/>
              <a:t>世</a:t>
            </a:r>
            <a:r>
              <a:rPr lang="zh-CN" altLang="en-US" dirty="0">
                <a:ea typeface="华文细黑" pitchFamily="-84" charset="-122"/>
              </a:rPr>
              <a:t>记</a:t>
            </a:r>
            <a:r>
              <a:rPr lang="en-US" altLang="ja-JP" dirty="0"/>
              <a:t> 1:2</a:t>
            </a:r>
            <a:r>
              <a:rPr lang="zh-CN" altLang="en-US" dirty="0">
                <a:ea typeface="SimSun" pitchFamily="2" charset="-122"/>
              </a:rPr>
              <a:t>（直译版）</a:t>
            </a:r>
            <a:r>
              <a:rPr lang="zh-CN" altLang="en-US" dirty="0"/>
              <a:t> </a:t>
            </a:r>
          </a:p>
        </p:txBody>
      </p:sp>
      <p:sp>
        <p:nvSpPr>
          <p:cNvPr id="46085" name="Rectangle 5"/>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ja-JP" altLang="en-US" sz="4400" dirty="0">
                <a:solidFill>
                  <a:schemeClr val="tx2"/>
                </a:solidFill>
                <a:latin typeface="Tahoma" pitchFamily="34" charset="0"/>
              </a:rPr>
              <a:t>“</a:t>
            </a:r>
            <a:r>
              <a:rPr lang="ja-JP" altLang="en-US" sz="4400" b="1" dirty="0">
                <a:solidFill>
                  <a:schemeClr val="tx2"/>
                </a:solidFill>
                <a:latin typeface="Tahoma" pitchFamily="34" charset="0"/>
              </a:rPr>
              <a:t>地是空虚混沌．</a:t>
            </a:r>
            <a:r>
              <a:rPr lang="en-US" altLang="ja-JP" sz="4400" b="1" dirty="0">
                <a:solidFill>
                  <a:schemeClr val="tx2"/>
                </a:solidFill>
                <a:latin typeface="Tahoma" pitchFamily="34" charset="0"/>
              </a:rPr>
              <a:t> </a:t>
            </a:r>
            <a:r>
              <a:rPr lang="ja-JP" altLang="en-US" sz="4400" b="1" dirty="0">
                <a:solidFill>
                  <a:schemeClr val="tx2"/>
                </a:solidFill>
                <a:latin typeface="Tahoma" pitchFamily="34" charset="0"/>
              </a:rPr>
              <a:t>渊面黑暗．</a:t>
            </a:r>
            <a:r>
              <a:rPr lang="en-US" altLang="ja-JP" sz="4400" b="1" dirty="0">
                <a:solidFill>
                  <a:schemeClr val="tx2"/>
                </a:solidFill>
                <a:latin typeface="Tahoma" pitchFamily="34" charset="0"/>
              </a:rPr>
              <a:t> </a:t>
            </a:r>
            <a:r>
              <a:rPr lang="ja-JP" altLang="en-US" sz="4400" b="1" dirty="0">
                <a:solidFill>
                  <a:schemeClr val="tx2"/>
                </a:solidFill>
                <a:latin typeface="Tahoma" pitchFamily="34" charset="0"/>
              </a:rPr>
              <a:t>神的灵运行在水面上</a:t>
            </a:r>
            <a:r>
              <a:rPr lang="en-US" altLang="ja-JP" sz="4400" dirty="0">
                <a:solidFill>
                  <a:schemeClr val="tx2"/>
                </a:solidFill>
                <a:latin typeface="Tahoma" pitchFamily="34" charset="0"/>
              </a:rPr>
              <a:t> .” </a:t>
            </a:r>
            <a:endParaRPr lang="en-US" altLang="en-US" sz="4400" dirty="0">
              <a:solidFill>
                <a:schemeClr val="tx2"/>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581400" y="685800"/>
            <a:ext cx="5562600" cy="1779588"/>
          </a:xfrm>
        </p:spPr>
        <p:txBody>
          <a:bodyPr/>
          <a:lstStyle/>
          <a:p>
            <a:pPr eaLnBrk="1" hangingPunct="1">
              <a:defRPr/>
            </a:pPr>
            <a:r>
              <a:rPr lang="ja-JP" altLang="en-US" sz="5400" dirty="0">
                <a:ea typeface="ヒラギノ角ゴ ProN W3" charset="0"/>
                <a:cs typeface="ヒラギノ角ゴ ProN W3" charset="0"/>
              </a:rPr>
              <a:t>最佳的</a:t>
            </a:r>
            <a:r>
              <a:rPr lang="ja-JP" altLang="en-US" sz="5400" dirty="0">
                <a:ea typeface="华文细黑" charset="0"/>
                <a:cs typeface="华文细黑" charset="0"/>
              </a:rPr>
              <a:t>创</a:t>
            </a:r>
            <a:r>
              <a:rPr lang="ja-JP" altLang="en-US" sz="5400" dirty="0">
                <a:ea typeface="ヒラギノ角ゴ ProN W3" charset="0"/>
                <a:cs typeface="ヒラギノ角ゴ ProN W3" charset="0"/>
              </a:rPr>
              <a:t>世</a:t>
            </a:r>
            <a:endParaRPr lang="en-US" sz="5400" dirty="0"/>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r>
              <a:rPr lang="ja-JP" altLang="en-US" sz="3600">
                <a:ea typeface="ヒラギノ角ゴ ProN W3" pitchFamily="-84" charset="-128"/>
              </a:rPr>
              <a:t>非常可</a:t>
            </a:r>
            <a:r>
              <a:rPr lang="ja-JP" altLang="en-US" sz="3600">
                <a:ea typeface="华文细黑" pitchFamily="-84" charset="-122"/>
              </a:rPr>
              <a:t>读</a:t>
            </a:r>
            <a:endParaRPr lang="en-US" altLang="ja-JP" sz="3600">
              <a:ea typeface="ＭＳ Ｐゴシック" pitchFamily="34" charset="-128"/>
            </a:endParaRPr>
          </a:p>
          <a:p>
            <a:pPr eaLnBrk="1" hangingPunct="1"/>
            <a:r>
              <a:rPr lang="ja-JP" altLang="en-US" sz="3600">
                <a:ea typeface="ヒラギノ角ゴ ProN W3" pitchFamily="-84" charset="-128"/>
              </a:rPr>
              <a:t>注述</a:t>
            </a:r>
            <a:endParaRPr lang="en-US" altLang="ja-JP" sz="3600">
              <a:ea typeface="ＭＳ Ｐゴシック" pitchFamily="34" charset="-128"/>
            </a:endParaRPr>
          </a:p>
          <a:p>
            <a:pPr eaLnBrk="1" hangingPunct="1"/>
            <a:r>
              <a:rPr lang="ja-JP" altLang="en-US" sz="3600">
                <a:ea typeface="ヒラギノ角ゴ ProN W3" pitchFamily="-84" charset="-128"/>
              </a:rPr>
              <a:t>布道述</a:t>
            </a:r>
            <a:endParaRPr lang="en-US" altLang="ja-JP" sz="3600">
              <a:ea typeface="ＭＳ Ｐゴシック" pitchFamily="34" charset="-128"/>
            </a:endParaRPr>
          </a:p>
          <a:p>
            <a:pPr eaLnBrk="1" hangingPunct="1"/>
            <a:r>
              <a:rPr lang="ja-JP" altLang="en-US" sz="3600">
                <a:ea typeface="ヒラギノ角ゴ ProN W3" pitchFamily="-84" charset="-128"/>
              </a:rPr>
              <a:t>世</a:t>
            </a:r>
            <a:r>
              <a:rPr lang="en-US" altLang="ja-JP" sz="3600">
                <a:ea typeface="华文细黑" pitchFamily="-84" charset="-122"/>
              </a:rPr>
              <a:t> </a:t>
            </a:r>
            <a:r>
              <a:rPr lang="ja-JP" altLang="en-US" sz="3600">
                <a:ea typeface="ヒラギノ角ゴ ProN W3" pitchFamily="-84" charset="-128"/>
              </a:rPr>
              <a:t>神学</a:t>
            </a:r>
            <a:r>
              <a:rPr lang="en-US" altLang="ja-JP" sz="3600">
                <a:ea typeface="ＭＳ Ｐゴシック" pitchFamily="34" charset="-128"/>
              </a:rPr>
              <a:t> </a:t>
            </a:r>
          </a:p>
          <a:p>
            <a:pPr eaLnBrk="1" hangingPunct="1"/>
            <a:r>
              <a:rPr lang="ja-JP" altLang="en-US" sz="3600">
                <a:ea typeface="ヒラギノ角ゴ ProN W3" pitchFamily="-84" charset="-128"/>
              </a:rPr>
              <a:t>福音派</a:t>
            </a:r>
            <a:endParaRPr lang="en-US" altLang="zh-CN" sz="3600">
              <a:ea typeface="ＭＳ Ｐゴシック" pitchFamily="34" charset="-128"/>
            </a:endParaRPr>
          </a:p>
        </p:txBody>
      </p:sp>
      <p:pic>
        <p:nvPicPr>
          <p:cNvPr id="104451" name="Picture 4" descr="Ro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en-US">
                <a:effectLst>
                  <a:outerShdw blurRad="38100" dist="38100" dir="2700000" algn="tl">
                    <a:srgbClr val="000000"/>
                  </a:outerShdw>
                </a:effectLst>
                <a:ea typeface="ＭＳ Ｐゴシック" pitchFamily="34" charset="-128"/>
              </a:rPr>
              <a:t>1:1</a:t>
            </a:r>
            <a:r>
              <a:rPr lang="ja-JP" altLang="en-US">
                <a:effectLst>
                  <a:outerShdw blurRad="38100" dist="38100" dir="2700000" algn="tl">
                    <a:srgbClr val="000000"/>
                  </a:outerShdw>
                </a:effectLst>
                <a:ea typeface="ヒラギノ角ゴ ProN W3" pitchFamily="-84" charset="-128"/>
              </a:rPr>
              <a:t>与</a:t>
            </a:r>
            <a:r>
              <a:rPr lang="en-US" altLang="ja-JP">
                <a:effectLst>
                  <a:outerShdw blurRad="38100" dist="38100" dir="2700000" algn="tl">
                    <a:srgbClr val="000000"/>
                  </a:outerShdw>
                </a:effectLst>
                <a:ea typeface="ＭＳ Ｐゴシック" pitchFamily="34" charset="-128"/>
              </a:rPr>
              <a:t>1:2 </a:t>
            </a:r>
            <a:r>
              <a:rPr lang="en-US" altLang="zh-CN">
                <a:effectLst>
                  <a:outerShdw blurRad="38100" dist="38100" dir="2700000" algn="tl">
                    <a:srgbClr val="000000"/>
                  </a:outerShdw>
                </a:effectLst>
                <a:ea typeface="SimSun" pitchFamily="2" charset="-122"/>
              </a:rPr>
              <a:t>–</a:t>
            </a:r>
            <a:r>
              <a:rPr lang="en-US" altLang="ja-JP">
                <a:effectLst>
                  <a:outerShdw blurRad="38100" dist="38100" dir="2700000" algn="tl">
                    <a:srgbClr val="000000"/>
                  </a:outerShdw>
                </a:effectLst>
                <a:ea typeface="ＭＳ Ｐゴシック" pitchFamily="34" charset="-128"/>
              </a:rPr>
              <a:t> 3</a:t>
            </a:r>
            <a:r>
              <a:rPr lang="zh-CN" altLang="en-US">
                <a:effectLst>
                  <a:outerShdw blurRad="38100" dist="38100" dir="2700000" algn="tl">
                    <a:srgbClr val="000000"/>
                  </a:outerShdw>
                </a:effectLst>
                <a:ea typeface="SimSun" pitchFamily="2" charset="-122"/>
              </a:rPr>
              <a:t>有什么联系？</a:t>
            </a:r>
            <a:r>
              <a:rPr lang="zh-CN" altLang="en-US">
                <a:effectLst>
                  <a:outerShdw blurRad="38100" dist="38100" dir="2700000" algn="tl">
                    <a:srgbClr val="000000"/>
                  </a:outerShdw>
                </a:effectLst>
                <a:ea typeface="ＭＳ Ｐゴシック" pitchFamily="34" charset="-128"/>
              </a:rPr>
              <a:t> </a:t>
            </a:r>
          </a:p>
        </p:txBody>
      </p:sp>
      <p:sp>
        <p:nvSpPr>
          <p:cNvPr id="52227" name="Rectangle 3"/>
          <p:cNvSpPr>
            <a:spLocks noGrp="1" noChangeArrowheads="1"/>
          </p:cNvSpPr>
          <p:nvPr>
            <p:ph type="subTitle" idx="1"/>
          </p:nvPr>
        </p:nvSpPr>
        <p:spPr>
          <a:xfrm>
            <a:off x="609600" y="914400"/>
            <a:ext cx="7772400" cy="914400"/>
          </a:xfrm>
        </p:spPr>
        <p:txBody>
          <a:bodyPr/>
          <a:lstStyle/>
          <a:p>
            <a:pPr eaLnBrk="1" hangingPunct="1">
              <a:buFont typeface="Wingdings" pitchFamily="2" charset="2"/>
              <a:buNone/>
            </a:pPr>
            <a:r>
              <a:rPr lang="ja-JP" altLang="en-US" b="1" u="sng">
                <a:ea typeface="华文细黑" pitchFamily="-84" charset="-122"/>
              </a:rPr>
              <a:t>创</a:t>
            </a:r>
            <a:r>
              <a:rPr lang="zh-CN" altLang="en-US" b="1" u="sng">
                <a:ea typeface="SimSun" pitchFamily="2" charset="-122"/>
              </a:rPr>
              <a:t>造</a:t>
            </a:r>
            <a:r>
              <a:rPr lang="ja-JP" altLang="en-US" b="1" u="sng">
                <a:ea typeface="ヒラギノ角ゴ ProN W3" pitchFamily="-84" charset="-128"/>
              </a:rPr>
              <a:t>的</a:t>
            </a:r>
            <a:r>
              <a:rPr lang="zh-CN" altLang="en-US" b="1" u="sng">
                <a:ea typeface="SimSun" pitchFamily="2" charset="-122"/>
              </a:rPr>
              <a:t>起源</a:t>
            </a:r>
            <a:r>
              <a:rPr lang="en-US" altLang="ja-JP" b="1" u="sng">
                <a:ea typeface="ＭＳ Ｐゴシック" pitchFamily="34" charset="-128"/>
              </a:rPr>
              <a:t>(</a:t>
            </a:r>
            <a:r>
              <a:rPr lang="ja-JP" altLang="en-US" b="1" u="sng">
                <a:ea typeface="华文细黑" pitchFamily="-84" charset="-122"/>
              </a:rPr>
              <a:t>传统</a:t>
            </a:r>
            <a:r>
              <a:rPr lang="ja-JP" altLang="en-US" b="1" u="sng">
                <a:ea typeface="ヒラギノ角ゴ ProN W3" pitchFamily="-84" charset="-128"/>
              </a:rPr>
              <a:t>看法</a:t>
            </a:r>
            <a:r>
              <a:rPr lang="en-US" altLang="ja-JP" b="1" u="sng">
                <a:ea typeface="ＭＳ Ｐゴシック" pitchFamily="34" charset="-128"/>
              </a:rPr>
              <a:t>)</a:t>
            </a:r>
          </a:p>
        </p:txBody>
      </p:sp>
      <p:sp>
        <p:nvSpPr>
          <p:cNvPr id="52228"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sz="2000" b="1">
                <a:solidFill>
                  <a:schemeClr val="accent1"/>
                </a:solidFill>
                <a:effectLst>
                  <a:outerShdw blurRad="38100" dist="38100" dir="2700000" algn="tl">
                    <a:srgbClr val="FFFFFF"/>
                  </a:outerShdw>
                </a:effectLst>
              </a:rPr>
              <a:t>“</a:t>
            </a:r>
            <a:r>
              <a:rPr lang="zh-CN" altLang="en-US" sz="2000" b="1">
                <a:solidFill>
                  <a:schemeClr val="accent1"/>
                </a:solidFill>
                <a:effectLst>
                  <a:outerShdw blurRad="38100" dist="38100" dir="2700000" algn="tl">
                    <a:srgbClr val="FFFFFF"/>
                  </a:outerShdw>
                </a:effectLst>
                <a:ea typeface="SimSun" pitchFamily="2" charset="-122"/>
              </a:rPr>
              <a:t>地 是 空 虚 混 沌 ， 渊 面 黑 暗 ； 　 神 的 灵 运 行 在 水 面 上</a:t>
            </a:r>
            <a:r>
              <a:rPr lang="en-US" altLang="ja-JP" sz="2000" b="1">
                <a:solidFill>
                  <a:schemeClr val="accent1"/>
                </a:solidFill>
                <a:effectLst>
                  <a:outerShdw blurRad="38100" dist="38100" dir="2700000" algn="tl">
                    <a:srgbClr val="FFFFFF"/>
                  </a:outerShdw>
                </a:effectLst>
              </a:rPr>
              <a:t>” (1:2)</a:t>
            </a:r>
            <a:endParaRPr lang="en-US" altLang="en-US" sz="2000" b="1">
              <a:solidFill>
                <a:schemeClr val="accent1"/>
              </a:solidFill>
              <a:effectLst>
                <a:outerShdw blurRad="38100" dist="38100" dir="2700000" algn="tl">
                  <a:srgbClr val="FFFFFF"/>
                </a:outerShdw>
              </a:effectLst>
            </a:endParaRPr>
          </a:p>
        </p:txBody>
      </p:sp>
      <p:sp>
        <p:nvSpPr>
          <p:cNvPr id="52229"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en-US" sz="3200">
              <a:effectLst>
                <a:outerShdw blurRad="38100" dist="38100" dir="2700000" algn="tl">
                  <a:srgbClr val="010199"/>
                </a:outerShdw>
              </a:effectLst>
            </a:endParaRPr>
          </a:p>
        </p:txBody>
      </p:sp>
      <p:sp>
        <p:nvSpPr>
          <p:cNvPr id="52230" name="Text Box 6"/>
          <p:cNvSpPr txBox="1">
            <a:spLocks noChangeArrowheads="1"/>
          </p:cNvSpPr>
          <p:nvPr/>
        </p:nvSpPr>
        <p:spPr bwMode="auto">
          <a:xfrm>
            <a:off x="228600" y="2482850"/>
            <a:ext cx="8599488" cy="457200"/>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起 初 ， 　 神 </a:t>
            </a:r>
            <a:r>
              <a:rPr lang="zh-CN" altLang="en-US" b="1">
                <a:solidFill>
                  <a:schemeClr val="accent1"/>
                </a:solidFill>
                <a:effectLst>
                  <a:outerShdw blurRad="38100" dist="38100" dir="2700000" algn="tl">
                    <a:srgbClr val="FFFFFF"/>
                  </a:outerShdw>
                </a:effectLst>
                <a:ea typeface="华文细黑" pitchFamily="-84" charset="-122"/>
              </a:rPr>
              <a:t>创</a:t>
            </a:r>
            <a:r>
              <a:rPr lang="zh-CN" altLang="en-US" b="1">
                <a:solidFill>
                  <a:schemeClr val="accent1"/>
                </a:solidFill>
                <a:effectLst>
                  <a:outerShdw blurRad="38100" dist="38100" dir="2700000" algn="tl">
                    <a:srgbClr val="FFFFFF"/>
                  </a:outerShdw>
                </a:effectLst>
              </a:rPr>
              <a:t> 造 天 地 。</a:t>
            </a:r>
            <a:r>
              <a:rPr lang="en-US" altLang="ja-JP" b="1">
                <a:solidFill>
                  <a:schemeClr val="accent1"/>
                </a:solidFill>
                <a:effectLst>
                  <a:outerShdw blurRad="38100" dist="38100" dir="2700000" algn="tl">
                    <a:srgbClr val="FFFFFF"/>
                  </a:outerShdw>
                </a:effectLst>
              </a:rPr>
              <a:t>” (1:1)</a:t>
            </a:r>
            <a:endParaRPr lang="en-US" altLang="en-US" b="1">
              <a:solidFill>
                <a:schemeClr val="accent1"/>
              </a:solidFill>
              <a:effectLst>
                <a:outerShdw blurRad="38100" dist="38100" dir="2700000" algn="tl">
                  <a:srgbClr val="FFFFFF"/>
                </a:outerShdw>
              </a:effectLst>
            </a:endParaRPr>
          </a:p>
        </p:txBody>
      </p:sp>
      <p:sp>
        <p:nvSpPr>
          <p:cNvPr id="52231"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zh-CN" b="1"/>
              <a:t>1-</a:t>
            </a:r>
            <a:r>
              <a:rPr lang="zh-CN" altLang="en-US" b="1">
                <a:ea typeface="SimSun" pitchFamily="2" charset="-122"/>
              </a:rPr>
              <a:t>第一天的创造不取自任何原物：</a:t>
            </a:r>
            <a:endParaRPr lang="en-US" altLang="en-US" b="1"/>
          </a:p>
        </p:txBody>
      </p:sp>
      <p:sp>
        <p:nvSpPr>
          <p:cNvPr id="52232" name="Text Box 8"/>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2- </a:t>
            </a:r>
            <a:r>
              <a:rPr lang="zh-CN" altLang="en-US" b="1"/>
              <a:t>三</a:t>
            </a:r>
            <a:r>
              <a:rPr lang="zh-CN" altLang="en-US" b="1">
                <a:ea typeface="SimSun" pitchFamily="2" charset="-122"/>
              </a:rPr>
              <a:t>个</a:t>
            </a:r>
            <a:r>
              <a:rPr lang="zh-CN" altLang="en-US" b="1"/>
              <a:t>平行</a:t>
            </a:r>
            <a:r>
              <a:rPr lang="zh-CN" altLang="en-US" b="1">
                <a:ea typeface="SimSun" pitchFamily="2" charset="-122"/>
              </a:rPr>
              <a:t>小节</a:t>
            </a:r>
            <a:r>
              <a:rPr lang="zh-CN" altLang="en-US" b="1"/>
              <a:t>，描述地球在宇宙的</a:t>
            </a:r>
            <a:r>
              <a:rPr lang="zh-CN" altLang="en-US" b="1">
                <a:ea typeface="华文细黑" pitchFamily="-84" charset="-122"/>
              </a:rPr>
              <a:t>创</a:t>
            </a:r>
            <a:r>
              <a:rPr lang="zh-CN" altLang="en-US" b="1"/>
              <a:t>作之后的情况</a:t>
            </a:r>
            <a:r>
              <a:rPr lang="zh-CN" altLang="en-US" b="1">
                <a:ea typeface="SimSun" pitchFamily="2" charset="-122"/>
              </a:rPr>
              <a:t>：</a:t>
            </a:r>
            <a:endParaRPr lang="en-US" altLang="en-US" b="1">
              <a:ea typeface="SimSun" pitchFamily="2" charset="-122"/>
            </a:endParaRPr>
          </a:p>
        </p:txBody>
      </p:sp>
      <p:sp>
        <p:nvSpPr>
          <p:cNvPr id="52233"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sz="2000" b="1">
                <a:solidFill>
                  <a:schemeClr val="accent1"/>
                </a:solidFill>
                <a:effectLst>
                  <a:outerShdw blurRad="38100" dist="38100" dir="2700000" algn="tl">
                    <a:srgbClr val="FFFFFF"/>
                  </a:outerShdw>
                </a:effectLst>
              </a:rPr>
              <a:t>“</a:t>
            </a:r>
            <a:r>
              <a:rPr lang="zh-CN" altLang="en-US" sz="2000" b="1">
                <a:solidFill>
                  <a:schemeClr val="accent1"/>
                </a:solidFill>
                <a:effectLst>
                  <a:outerShdw blurRad="38100" dist="38100" dir="2700000" algn="tl">
                    <a:srgbClr val="FFFFFF"/>
                  </a:outerShdw>
                </a:effectLst>
                <a:ea typeface="SimSun" pitchFamily="2" charset="-122"/>
              </a:rPr>
              <a:t>神 说 ： 要 有 光 ， 就 有 了 光 ” </a:t>
            </a:r>
            <a:r>
              <a:rPr lang="en-US" altLang="ja-JP" sz="2000" b="1">
                <a:solidFill>
                  <a:schemeClr val="accent1"/>
                </a:solidFill>
                <a:effectLst>
                  <a:outerShdw blurRad="38100" dist="38100" dir="2700000" algn="tl">
                    <a:srgbClr val="FFFFFF"/>
                  </a:outerShdw>
                </a:effectLst>
              </a:rPr>
              <a:t>(1:3)</a:t>
            </a:r>
            <a:endParaRPr lang="en-US" altLang="en-US" sz="2000" b="1">
              <a:solidFill>
                <a:schemeClr val="accent1"/>
              </a:solidFill>
              <a:effectLst>
                <a:outerShdw blurRad="38100" dist="38100" dir="2700000" algn="tl">
                  <a:srgbClr val="FFFFFF"/>
                </a:outerShdw>
              </a:effectLst>
            </a:endParaRPr>
          </a:p>
        </p:txBody>
      </p:sp>
      <p:sp>
        <p:nvSpPr>
          <p:cNvPr id="52234" name="Text Box 10"/>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3- </a:t>
            </a:r>
            <a:r>
              <a:rPr lang="zh-CN" altLang="en-US" b="1"/>
              <a:t>一个独立，叙事句子</a:t>
            </a:r>
            <a:r>
              <a:rPr lang="zh-CN" altLang="en-US" b="1">
                <a:ea typeface="华文细黑" pitchFamily="-84" charset="-122"/>
              </a:rPr>
              <a:t>显</a:t>
            </a:r>
            <a:r>
              <a:rPr lang="zh-CN" altLang="en-US" b="1"/>
              <a:t>示上帝</a:t>
            </a:r>
            <a:r>
              <a:rPr lang="zh-CN" altLang="en-US" b="1">
                <a:ea typeface="SimSun" pitchFamily="2" charset="-122"/>
              </a:rPr>
              <a:t>创造</a:t>
            </a:r>
            <a:r>
              <a:rPr lang="zh-CN" altLang="en-US" b="1"/>
              <a:t>方式</a:t>
            </a:r>
            <a:r>
              <a:rPr lang="en-US" altLang="zh-CN" b="1"/>
              <a:t>--</a:t>
            </a:r>
            <a:r>
              <a:rPr lang="zh-CN" altLang="en-US" b="1"/>
              <a:t>由他的</a:t>
            </a:r>
            <a:r>
              <a:rPr lang="zh-CN" altLang="en-US" b="1">
                <a:ea typeface="SimSun" pitchFamily="2" charset="-122"/>
              </a:rPr>
              <a:t>话语：</a:t>
            </a:r>
            <a:endParaRPr lang="en-US" altLang="en-US" b="1">
              <a:ea typeface="SimSun" pitchFamily="2" charset="-122"/>
            </a:endParaRPr>
          </a:p>
        </p:txBody>
      </p:sp>
      <p:sp>
        <p:nvSpPr>
          <p:cNvPr id="106506" name="Text Box 11"/>
          <p:cNvSpPr txBox="1">
            <a:spLocks noChangeArrowheads="1"/>
          </p:cNvSpPr>
          <p:nvPr/>
        </p:nvSpPr>
        <p:spPr bwMode="auto">
          <a:xfrm>
            <a:off x="5410200" y="6400800"/>
            <a:ext cx="3205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a:t>Allen Ross,</a:t>
            </a:r>
            <a:r>
              <a:rPr lang="en-US" altLang="zh-CN" sz="1600" b="1"/>
              <a:t> “ </a:t>
            </a:r>
            <a:r>
              <a:rPr lang="zh-CN" altLang="en-US" sz="1600" b="1">
                <a:ea typeface="SimSun" pitchFamily="2" charset="-122"/>
              </a:rPr>
              <a:t>创造与赐福 </a:t>
            </a:r>
            <a:r>
              <a:rPr lang="en-US" altLang="zh-CN" sz="1600" b="1">
                <a:ea typeface="SimSun" pitchFamily="2" charset="-122"/>
              </a:rPr>
              <a:t>”</a:t>
            </a:r>
            <a:r>
              <a:rPr lang="en-US" altLang="ja-JP" b="1"/>
              <a:t>,</a:t>
            </a:r>
            <a:r>
              <a:rPr lang="en-US" altLang="ja-JP" sz="1600" b="1"/>
              <a:t> 718</a:t>
            </a:r>
            <a:endParaRPr lang="en-US" altLang="en-US" sz="1600" b="1"/>
          </a:p>
        </p:txBody>
      </p:sp>
      <p:sp>
        <p:nvSpPr>
          <p:cNvPr id="52236" name="Text Box 12"/>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buFontTx/>
              <a:buChar char="•"/>
            </a:pPr>
            <a:r>
              <a:rPr lang="en-US" altLang="en-US"/>
              <a:t>Leupold, Keil, Cassuto</a:t>
            </a:r>
          </a:p>
        </p:txBody>
      </p:sp>
      <p:sp>
        <p:nvSpPr>
          <p:cNvPr id="52237" name="Text Box 13"/>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5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2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222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222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2236"/>
                                        </p:tgtEl>
                                        <p:attrNameLst>
                                          <p:attrName>style.visibility</p:attrName>
                                        </p:attrNameLst>
                                      </p:cBhvr>
                                      <p:to>
                                        <p:strVal val="visible"/>
                                      </p:to>
                                    </p:set>
                                    <p:anim calcmode="lin" valueType="num">
                                      <p:cBhvr>
                                        <p:cTn id="15" dur="500" fill="hold"/>
                                        <p:tgtEl>
                                          <p:spTgt spid="52236"/>
                                        </p:tgtEl>
                                        <p:attrNameLst>
                                          <p:attrName>ppt_w</p:attrName>
                                        </p:attrNameLst>
                                      </p:cBhvr>
                                      <p:tavLst>
                                        <p:tav tm="0">
                                          <p:val>
                                            <p:fltVal val="0"/>
                                          </p:val>
                                        </p:tav>
                                        <p:tav tm="100000">
                                          <p:val>
                                            <p:strVal val="#ppt_w"/>
                                          </p:val>
                                        </p:tav>
                                      </p:tavLst>
                                    </p:anim>
                                    <p:anim calcmode="lin" valueType="num">
                                      <p:cBhvr>
                                        <p:cTn id="16" dur="500" fill="hold"/>
                                        <p:tgtEl>
                                          <p:spTgt spid="52236"/>
                                        </p:tgtEl>
                                        <p:attrNameLst>
                                          <p:attrName>ppt_h</p:attrName>
                                        </p:attrNameLst>
                                      </p:cBhvr>
                                      <p:tavLst>
                                        <p:tav tm="0">
                                          <p:val>
                                            <p:fltVal val="0"/>
                                          </p:val>
                                        </p:tav>
                                        <p:tav tm="100000">
                                          <p:val>
                                            <p:strVal val="#ppt_h"/>
                                          </p:val>
                                        </p:tav>
                                      </p:tavLst>
                                    </p:anim>
                                    <p:anim calcmode="lin" valueType="num">
                                      <p:cBhvr>
                                        <p:cTn id="17" dur="500" fill="hold"/>
                                        <p:tgtEl>
                                          <p:spTgt spid="52236"/>
                                        </p:tgtEl>
                                        <p:attrNameLst>
                                          <p:attrName>style.rotation</p:attrName>
                                        </p:attrNameLst>
                                      </p:cBhvr>
                                      <p:tavLst>
                                        <p:tav tm="0">
                                          <p:val>
                                            <p:fltVal val="360"/>
                                          </p:val>
                                        </p:tav>
                                        <p:tav tm="100000">
                                          <p:val>
                                            <p:fltVal val="0"/>
                                          </p:val>
                                        </p:tav>
                                      </p:tavLst>
                                    </p:anim>
                                    <p:animEffect transition="in" filter="fade">
                                      <p:cBhvr>
                                        <p:cTn id="18" dur="500"/>
                                        <p:tgtEl>
                                          <p:spTgt spid="522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3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p:bldP spid="52232" grpId="0"/>
      <p:bldP spid="52234" grpId="0"/>
      <p:bldP spid="522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sz="2000" b="1">
                <a:solidFill>
                  <a:schemeClr val="accent1"/>
                </a:solidFill>
                <a:effectLst>
                  <a:outerShdw blurRad="38100" dist="38100" dir="2700000" algn="tl">
                    <a:srgbClr val="FFFFFF"/>
                  </a:outerShdw>
                </a:effectLst>
              </a:rPr>
              <a:t>“</a:t>
            </a:r>
            <a:r>
              <a:rPr lang="zh-CN" altLang="en-US" sz="2000" b="1">
                <a:solidFill>
                  <a:schemeClr val="accent1"/>
                </a:solidFill>
                <a:effectLst>
                  <a:outerShdw blurRad="38100" dist="38100" dir="2700000" algn="tl">
                    <a:srgbClr val="FFFFFF"/>
                  </a:outerShdw>
                </a:effectLst>
                <a:ea typeface="SimSun" pitchFamily="2" charset="-122"/>
              </a:rPr>
              <a:t>地 是 空 虚 混 沌 ， 渊 面 黑 暗 ； 　 神 的 灵 运 行 在 水 面 上</a:t>
            </a:r>
            <a:r>
              <a:rPr lang="en-US" altLang="ja-JP" sz="2000" b="1">
                <a:solidFill>
                  <a:schemeClr val="accent1"/>
                </a:solidFill>
                <a:effectLst>
                  <a:outerShdw blurRad="38100" dist="38100" dir="2700000" algn="tl">
                    <a:srgbClr val="FFFFFF"/>
                  </a:outerShdw>
                </a:effectLst>
              </a:rPr>
              <a:t>” (1:2)</a:t>
            </a:r>
            <a:r>
              <a:rPr lang="en-US" altLang="zh-CN" sz="2000" b="1">
                <a:solidFill>
                  <a:schemeClr val="accent1"/>
                </a:solidFill>
                <a:effectLst>
                  <a:outerShdw blurRad="38100" dist="38100" dir="2700000" algn="tl">
                    <a:srgbClr val="FFFFFF"/>
                  </a:outerShdw>
                </a:effectLst>
                <a:ea typeface="SimSun" pitchFamily="2" charset="-122"/>
              </a:rPr>
              <a:t> </a:t>
            </a:r>
            <a:endParaRPr lang="en-US" altLang="en-US" sz="2000" b="1">
              <a:solidFill>
                <a:schemeClr val="accent1"/>
              </a:solidFill>
              <a:effectLst>
                <a:outerShdw blurRad="38100" dist="38100" dir="2700000" algn="tl">
                  <a:srgbClr val="FFFFFF"/>
                </a:outerShdw>
              </a:effectLst>
            </a:endParaRPr>
          </a:p>
        </p:txBody>
      </p:sp>
      <p:sp>
        <p:nvSpPr>
          <p:cNvPr id="54275"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en-US" sz="3200">
              <a:effectLst>
                <a:outerShdw blurRad="38100" dist="38100" dir="2700000" algn="tl">
                  <a:srgbClr val="010199"/>
                </a:outerShdw>
              </a:effectLst>
            </a:endParaRPr>
          </a:p>
        </p:txBody>
      </p:sp>
      <p:sp>
        <p:nvSpPr>
          <p:cNvPr id="54276" name="Text Box 4"/>
          <p:cNvSpPr txBox="1">
            <a:spLocks noChangeArrowheads="1"/>
          </p:cNvSpPr>
          <p:nvPr/>
        </p:nvSpPr>
        <p:spPr bwMode="auto">
          <a:xfrm>
            <a:off x="228600" y="2482850"/>
            <a:ext cx="8599488" cy="750888"/>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起 初 ， 　 神 </a:t>
            </a:r>
            <a:r>
              <a:rPr lang="zh-CN" altLang="en-US" b="1">
                <a:solidFill>
                  <a:schemeClr val="accent1"/>
                </a:solidFill>
                <a:effectLst>
                  <a:outerShdw blurRad="38100" dist="38100" dir="2700000" algn="tl">
                    <a:srgbClr val="FFFFFF"/>
                  </a:outerShdw>
                </a:effectLst>
                <a:ea typeface="华文细黑" pitchFamily="-84" charset="-122"/>
              </a:rPr>
              <a:t>创</a:t>
            </a:r>
            <a:r>
              <a:rPr lang="zh-CN" altLang="en-US" b="1">
                <a:solidFill>
                  <a:schemeClr val="accent1"/>
                </a:solidFill>
                <a:effectLst>
                  <a:outerShdw blurRad="38100" dist="38100" dir="2700000" algn="tl">
                    <a:srgbClr val="FFFFFF"/>
                  </a:outerShdw>
                </a:effectLst>
              </a:rPr>
              <a:t> 造 天 地 。</a:t>
            </a:r>
            <a:r>
              <a:rPr lang="en-US" altLang="ja-JP" b="1">
                <a:solidFill>
                  <a:schemeClr val="accent1"/>
                </a:solidFill>
                <a:effectLst>
                  <a:outerShdw blurRad="38100" dist="38100" dir="2700000" algn="tl">
                    <a:srgbClr val="FFFFFF"/>
                  </a:outerShdw>
                </a:effectLst>
              </a:rPr>
              <a:t>” (1:1)</a:t>
            </a:r>
          </a:p>
          <a:p>
            <a:pPr algn="ctr" eaLnBrk="1" hangingPunct="1">
              <a:spcBef>
                <a:spcPct val="20000"/>
              </a:spcBef>
              <a:buClr>
                <a:schemeClr val="hlink"/>
              </a:buClr>
              <a:buSzPct val="75000"/>
              <a:buFont typeface="Wingdings" pitchFamily="2" charset="2"/>
              <a:buNone/>
            </a:pPr>
            <a:endParaRPr lang="en-US" altLang="en-US" sz="1600" b="1">
              <a:solidFill>
                <a:schemeClr val="accent1"/>
              </a:solidFill>
            </a:endParaRPr>
          </a:p>
        </p:txBody>
      </p:sp>
      <p:sp>
        <p:nvSpPr>
          <p:cNvPr id="54277" name="Text Box 5"/>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1- </a:t>
            </a:r>
            <a:r>
              <a:rPr lang="zh-CN" altLang="en-US" b="1">
                <a:ea typeface="SimSun" pitchFamily="2" charset="-122"/>
              </a:rPr>
              <a:t>原始，完善的一篇独立的创作记叙文</a:t>
            </a:r>
          </a:p>
        </p:txBody>
      </p:sp>
      <p:sp>
        <p:nvSpPr>
          <p:cNvPr id="54278" name="Text Box 6"/>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2- </a:t>
            </a:r>
            <a:r>
              <a:rPr lang="zh-CN" altLang="en-US" b="1">
                <a:ea typeface="SimSun" pitchFamily="2" charset="-122"/>
              </a:rPr>
              <a:t>撒旦</a:t>
            </a:r>
            <a:r>
              <a:rPr lang="zh-CN" altLang="en-US" b="1"/>
              <a:t>在</a:t>
            </a:r>
            <a:r>
              <a:rPr lang="en-US" altLang="zh-CN" b="1"/>
              <a:t>1:1</a:t>
            </a:r>
            <a:r>
              <a:rPr lang="zh-CN" altLang="en-US" b="1"/>
              <a:t>和</a:t>
            </a:r>
            <a:r>
              <a:rPr lang="en-US" altLang="zh-CN" b="1"/>
              <a:t>1:2</a:t>
            </a:r>
            <a:r>
              <a:rPr lang="zh-CN" altLang="en-US" b="1"/>
              <a:t>之</a:t>
            </a:r>
            <a:r>
              <a:rPr lang="zh-CN" altLang="en-US" b="1">
                <a:ea typeface="华文细黑" pitchFamily="-84" charset="-122"/>
              </a:rPr>
              <a:t>间</a:t>
            </a:r>
            <a:r>
              <a:rPr lang="zh-CN" altLang="en-US" b="1">
                <a:ea typeface="SimSun" pitchFamily="2" charset="-122"/>
              </a:rPr>
              <a:t>犯罪</a:t>
            </a:r>
            <a:r>
              <a:rPr lang="zh-CN" altLang="en-US" b="1"/>
              <a:t>，</a:t>
            </a:r>
            <a:r>
              <a:rPr lang="zh-CN" altLang="en-US" b="1">
                <a:ea typeface="SimSun" pitchFamily="2" charset="-122"/>
              </a:rPr>
              <a:t>被审判而造成</a:t>
            </a:r>
            <a:r>
              <a:rPr lang="zh-CN" altLang="en-US" b="1"/>
              <a:t>一个混乱状</a:t>
            </a:r>
            <a:r>
              <a:rPr lang="zh-CN" altLang="en-US" b="1">
                <a:ea typeface="华文细黑" pitchFamily="-84" charset="-122"/>
              </a:rPr>
              <a:t>态</a:t>
            </a:r>
            <a:r>
              <a:rPr lang="zh-CN" altLang="en-US" b="1"/>
              <a:t>的地球</a:t>
            </a:r>
            <a:endParaRPr lang="en-US" altLang="en-US" b="1"/>
          </a:p>
        </p:txBody>
      </p:sp>
      <p:sp>
        <p:nvSpPr>
          <p:cNvPr id="54279" name="Text Box 7"/>
          <p:cNvSpPr txBox="1">
            <a:spLocks noChangeArrowheads="1"/>
          </p:cNvSpPr>
          <p:nvPr/>
        </p:nvSpPr>
        <p:spPr bwMode="auto">
          <a:xfrm>
            <a:off x="228600" y="5911850"/>
            <a:ext cx="8599488" cy="457200"/>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神 </a:t>
            </a:r>
            <a:r>
              <a:rPr lang="zh-CN" altLang="en-US" b="1">
                <a:solidFill>
                  <a:schemeClr val="accent1"/>
                </a:solidFill>
                <a:effectLst>
                  <a:outerShdw blurRad="38100" dist="38100" dir="2700000" algn="tl">
                    <a:srgbClr val="FFFFFF"/>
                  </a:outerShdw>
                </a:effectLst>
                <a:ea typeface="华文细黑" pitchFamily="-84" charset="-122"/>
              </a:rPr>
              <a:t>说</a:t>
            </a:r>
            <a:r>
              <a:rPr lang="zh-CN" altLang="en-US" b="1">
                <a:solidFill>
                  <a:schemeClr val="accent1"/>
                </a:solidFill>
                <a:effectLst>
                  <a:outerShdw blurRad="38100" dist="38100" dir="2700000" algn="tl">
                    <a:srgbClr val="FFFFFF"/>
                  </a:outerShdw>
                </a:effectLst>
              </a:rPr>
              <a:t> ： 要 有 光 ， 就 有 了 光 ” </a:t>
            </a:r>
            <a:r>
              <a:rPr lang="en-US" altLang="ja-JP" b="1">
                <a:solidFill>
                  <a:schemeClr val="accent1"/>
                </a:solidFill>
                <a:effectLst>
                  <a:outerShdw blurRad="38100" dist="38100" dir="2700000" algn="tl">
                    <a:srgbClr val="FFFFFF"/>
                  </a:outerShdw>
                </a:effectLst>
              </a:rPr>
              <a:t>(1:3)</a:t>
            </a:r>
            <a:endParaRPr lang="en-US" altLang="en-US" b="1">
              <a:solidFill>
                <a:schemeClr val="accent1"/>
              </a:solidFill>
              <a:effectLst>
                <a:outerShdw blurRad="38100" dist="38100" dir="2700000" algn="tl">
                  <a:srgbClr val="FFFFFF"/>
                </a:outerShdw>
              </a:effectLst>
            </a:endParaRPr>
          </a:p>
        </p:txBody>
      </p:sp>
      <p:sp>
        <p:nvSpPr>
          <p:cNvPr id="54280" name="Text Box 8"/>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3- </a:t>
            </a:r>
            <a:r>
              <a:rPr lang="zh-CN" altLang="en-US" b="1"/>
              <a:t>一个独立，叙事句子描述第一步重建</a:t>
            </a:r>
            <a:r>
              <a:rPr lang="zh-CN" altLang="en-US" b="1">
                <a:ea typeface="SimSun" pitchFamily="2" charset="-122"/>
              </a:rPr>
              <a:t>与</a:t>
            </a:r>
            <a:r>
              <a:rPr lang="zh-CN" altLang="en-US" b="1"/>
              <a:t>改</a:t>
            </a:r>
            <a:r>
              <a:rPr lang="zh-CN" altLang="en-US" b="1">
                <a:ea typeface="SimSun" pitchFamily="2" charset="-122"/>
              </a:rPr>
              <a:t>造</a:t>
            </a:r>
            <a:r>
              <a:rPr lang="zh-CN" altLang="en-US" b="1"/>
              <a:t>被</a:t>
            </a:r>
            <a:r>
              <a:rPr lang="zh-CN" altLang="en-US" b="1">
                <a:ea typeface="SimSun" pitchFamily="2" charset="-122"/>
              </a:rPr>
              <a:t>审判</a:t>
            </a:r>
            <a:r>
              <a:rPr lang="zh-CN" altLang="en-US" b="1"/>
              <a:t>的地球</a:t>
            </a:r>
          </a:p>
        </p:txBody>
      </p:sp>
      <p:sp>
        <p:nvSpPr>
          <p:cNvPr id="108552" name="Text Box 9"/>
          <p:cNvSpPr txBox="1">
            <a:spLocks noChangeArrowheads="1"/>
          </p:cNvSpPr>
          <p:nvPr/>
        </p:nvSpPr>
        <p:spPr bwMode="auto">
          <a:xfrm>
            <a:off x="4668838" y="6521450"/>
            <a:ext cx="393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a:t>Allen Ross, </a:t>
            </a:r>
            <a:r>
              <a:rPr lang="ja-JP" altLang="en-US" sz="1600" b="1" i="1"/>
              <a:t>“</a:t>
            </a:r>
            <a:r>
              <a:rPr lang="en-US" altLang="ja-JP" sz="1600" b="1" i="1"/>
              <a:t> </a:t>
            </a:r>
            <a:r>
              <a:rPr lang="ja-JP" altLang="en-US" sz="1600" b="1">
                <a:ea typeface="华文细黑" pitchFamily="-84" charset="-122"/>
              </a:rPr>
              <a:t>创</a:t>
            </a:r>
            <a:r>
              <a:rPr lang="ja-JP" altLang="en-US" sz="1600" b="1"/>
              <a:t>造与</a:t>
            </a:r>
            <a:r>
              <a:rPr lang="ja-JP" altLang="en-US" sz="1600" b="1">
                <a:ea typeface="华文细黑" pitchFamily="-84" charset="-122"/>
              </a:rPr>
              <a:t>赐</a:t>
            </a:r>
            <a:r>
              <a:rPr lang="ja-JP" altLang="en-US" sz="1600" b="1"/>
              <a:t>福</a:t>
            </a:r>
            <a:r>
              <a:rPr lang="en-US" altLang="ja-JP" sz="1600" b="1"/>
              <a:t> </a:t>
            </a:r>
            <a:r>
              <a:rPr lang="en-US" altLang="ja-JP" sz="1600" b="1" i="1"/>
              <a:t>”</a:t>
            </a:r>
            <a:r>
              <a:rPr lang="en-US" altLang="zh-CN" sz="1600" b="1" i="1"/>
              <a:t> </a:t>
            </a:r>
            <a:r>
              <a:rPr lang="en-US" altLang="ja-JP" sz="1600" b="1"/>
              <a:t>, 718-19, 721</a:t>
            </a:r>
            <a:endParaRPr lang="en-US" altLang="en-US" sz="1600" b="1"/>
          </a:p>
        </p:txBody>
      </p:sp>
      <p:sp>
        <p:nvSpPr>
          <p:cNvPr id="108553" name="Text Box 10"/>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buFontTx/>
              <a:buChar char="•"/>
            </a:pPr>
            <a:r>
              <a:rPr lang="en-US" altLang="en-US"/>
              <a:t>Pember, Hengstenburg, Scofield Reference Bible (1st ed.)</a:t>
            </a:r>
          </a:p>
        </p:txBody>
      </p:sp>
      <p:sp>
        <p:nvSpPr>
          <p:cNvPr id="54283" name="Text Box 11"/>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ea typeface="SimSun" pitchFamily="2" charset="-122"/>
              </a:rPr>
              <a:t>撒旦犯罪</a:t>
            </a:r>
            <a:endParaRPr lang="en-US" altLang="en-US" b="1">
              <a:ea typeface="SimSun" pitchFamily="2" charset="-122"/>
            </a:endParaRPr>
          </a:p>
        </p:txBody>
      </p:sp>
      <p:sp>
        <p:nvSpPr>
          <p:cNvPr id="54284" name="Text Box 12"/>
          <p:cNvSpPr txBox="1">
            <a:spLocks noChangeArrowheads="1"/>
          </p:cNvSpPr>
          <p:nvPr/>
        </p:nvSpPr>
        <p:spPr bwMode="auto">
          <a:xfrm rot="-308604">
            <a:off x="1047750" y="4332288"/>
            <a:ext cx="5518150" cy="46037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a:t>-</a:t>
            </a:r>
            <a:r>
              <a:rPr lang="zh-CN" altLang="en-US">
                <a:ea typeface="SimSun" pitchFamily="2" charset="-122"/>
              </a:rPr>
              <a:t>一个对希伯来文转折连词不大可能翻译</a:t>
            </a:r>
          </a:p>
        </p:txBody>
      </p:sp>
      <p:sp>
        <p:nvSpPr>
          <p:cNvPr id="54285"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4800">
                <a:solidFill>
                  <a:schemeClr val="tx2"/>
                </a:solidFill>
                <a:effectLst>
                  <a:outerShdw blurRad="38100" dist="38100" dir="2700000" algn="tl">
                    <a:srgbClr val="000000"/>
                  </a:outerShdw>
                </a:effectLst>
              </a:rPr>
              <a:t>1:1</a:t>
            </a:r>
            <a:r>
              <a:rPr lang="ja-JP" altLang="en-US" sz="4800">
                <a:solidFill>
                  <a:schemeClr val="tx2"/>
                </a:solidFill>
                <a:effectLst>
                  <a:outerShdw blurRad="38100" dist="38100" dir="2700000" algn="tl">
                    <a:srgbClr val="000000"/>
                  </a:outerShdw>
                </a:effectLst>
              </a:rPr>
              <a:t>与</a:t>
            </a:r>
            <a:r>
              <a:rPr lang="en-US" altLang="ja-JP" sz="4800">
                <a:solidFill>
                  <a:schemeClr val="tx2"/>
                </a:solidFill>
                <a:effectLst>
                  <a:outerShdw blurRad="38100" dist="38100" dir="2700000" algn="tl">
                    <a:srgbClr val="000000"/>
                  </a:outerShdw>
                </a:effectLst>
              </a:rPr>
              <a:t>1:2 </a:t>
            </a:r>
            <a:r>
              <a:rPr lang="en-US" altLang="zh-CN" sz="4800">
                <a:solidFill>
                  <a:schemeClr val="tx2"/>
                </a:solidFill>
                <a:effectLst>
                  <a:outerShdw blurRad="38100" dist="38100" dir="2700000" algn="tl">
                    <a:srgbClr val="000000"/>
                  </a:outerShdw>
                </a:effectLst>
                <a:ea typeface="SimSun" pitchFamily="2" charset="-122"/>
              </a:rPr>
              <a:t>–</a:t>
            </a:r>
            <a:r>
              <a:rPr lang="en-US" altLang="ja-JP" sz="4800">
                <a:solidFill>
                  <a:schemeClr val="tx2"/>
                </a:solidFill>
                <a:effectLst>
                  <a:outerShdw blurRad="38100" dist="38100" dir="2700000" algn="tl">
                    <a:srgbClr val="000000"/>
                  </a:outerShdw>
                </a:effectLst>
              </a:rPr>
              <a:t> 3</a:t>
            </a:r>
            <a:r>
              <a:rPr lang="zh-CN" altLang="en-US" sz="4800">
                <a:solidFill>
                  <a:schemeClr val="tx2"/>
                </a:solidFill>
                <a:effectLst>
                  <a:outerShdw blurRad="38100" dist="38100" dir="2700000" algn="tl">
                    <a:srgbClr val="000000"/>
                  </a:outerShdw>
                </a:effectLst>
                <a:ea typeface="SimSun" pitchFamily="2" charset="-122"/>
              </a:rPr>
              <a:t>有什么联系？</a:t>
            </a:r>
            <a:endParaRPr lang="en-US" altLang="en-US" sz="4800">
              <a:solidFill>
                <a:schemeClr val="tx2"/>
              </a:solidFill>
              <a:effectLst>
                <a:outerShdw blurRad="38100" dist="38100" dir="2700000" algn="tl">
                  <a:srgbClr val="000000"/>
                </a:outerShdw>
              </a:effectLst>
              <a:ea typeface="SimSun" pitchFamily="2" charset="-122"/>
            </a:endParaRPr>
          </a:p>
        </p:txBody>
      </p:sp>
      <p:sp>
        <p:nvSpPr>
          <p:cNvPr id="54286" name="Text Box 1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34</a:t>
            </a:r>
          </a:p>
        </p:txBody>
      </p:sp>
      <p:sp>
        <p:nvSpPr>
          <p:cNvPr id="54287" name="Rectangle 15"/>
          <p:cNvSpPr>
            <a:spLocks noGrp="1" noChangeArrowheads="1"/>
          </p:cNvSpPr>
          <p:nvPr>
            <p:ph type="ctrTitle"/>
          </p:nvPr>
        </p:nvSpPr>
        <p:spPr>
          <a:xfrm>
            <a:off x="609600" y="609600"/>
            <a:ext cx="7772400" cy="533400"/>
          </a:xfrm>
        </p:spPr>
        <p:txBody>
          <a:bodyPr anchor="t" anchorCtr="0"/>
          <a:lstStyle/>
          <a:p>
            <a:pPr eaLnBrk="1" hangingPunct="1">
              <a:spcBef>
                <a:spcPct val="20000"/>
              </a:spcBef>
              <a:buClr>
                <a:schemeClr val="hlink"/>
              </a:buClr>
              <a:buSzPct val="75000"/>
              <a:buFont typeface="Wingdings" charset="0"/>
              <a:buNone/>
              <a:defRPr/>
            </a:pPr>
            <a:r>
              <a:rPr lang="ja-JP" altLang="en-US" b="1" u="sng" dirty="0">
                <a:ea typeface="华文细黑" charset="0"/>
                <a:cs typeface="华文细黑" charset="0"/>
              </a:rPr>
              <a:t>沟论</a:t>
            </a: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54283"/>
                                        </p:tgtEl>
                                        <p:attrNameLst>
                                          <p:attrName>style.visibility</p:attrName>
                                        </p:attrNameLst>
                                      </p:cBhvr>
                                      <p:to>
                                        <p:strVal val="visible"/>
                                      </p:to>
                                    </p:set>
                                    <p:anim calcmode="lin" valueType="num">
                                      <p:cBhvr>
                                        <p:cTn id="11" dur="500" decel="50000" fill="hold">
                                          <p:stCondLst>
                                            <p:cond delay="0"/>
                                          </p:stCondLst>
                                        </p:cTn>
                                        <p:tgtEl>
                                          <p:spTgt spid="54283"/>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54283"/>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54283"/>
                                        </p:tgtEl>
                                        <p:attrNameLst>
                                          <p:attrName>ppt_w</p:attrName>
                                        </p:attrNameLst>
                                      </p:cBhvr>
                                      <p:tavLst>
                                        <p:tav tm="0">
                                          <p:val>
                                            <p:strVal val="#ppt_w*.05"/>
                                          </p:val>
                                        </p:tav>
                                        <p:tav tm="100000">
                                          <p:val>
                                            <p:strVal val="#ppt_w"/>
                                          </p:val>
                                        </p:tav>
                                      </p:tavLst>
                                    </p:anim>
                                    <p:anim calcmode="lin" valueType="num">
                                      <p:cBhvr>
                                        <p:cTn id="14" dur="1000" fill="hold"/>
                                        <p:tgtEl>
                                          <p:spTgt spid="54283"/>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54283"/>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54283"/>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54283"/>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542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8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4284"/>
                                        </p:tgtEl>
                                        <p:attrNameLst>
                                          <p:attrName>style.visibility</p:attrName>
                                        </p:attrNameLst>
                                      </p:cBhvr>
                                      <p:to>
                                        <p:strVal val="visible"/>
                                      </p:to>
                                    </p:set>
                                    <p:animEffect transition="in" filter="fade">
                                      <p:cBhvr>
                                        <p:cTn id="31" dur="1000"/>
                                        <p:tgtEl>
                                          <p:spTgt spid="54284"/>
                                        </p:tgtEl>
                                      </p:cBhvr>
                                    </p:animEffect>
                                    <p:anim calcmode="lin" valueType="num">
                                      <p:cBhvr>
                                        <p:cTn id="32" dur="1000" fill="hold"/>
                                        <p:tgtEl>
                                          <p:spTgt spid="54284"/>
                                        </p:tgtEl>
                                        <p:attrNameLst>
                                          <p:attrName>ppt_x</p:attrName>
                                        </p:attrNameLst>
                                      </p:cBhvr>
                                      <p:tavLst>
                                        <p:tav tm="0">
                                          <p:val>
                                            <p:strVal val="#ppt_x"/>
                                          </p:val>
                                        </p:tav>
                                        <p:tav tm="100000">
                                          <p:val>
                                            <p:strVal val="#ppt_x"/>
                                          </p:val>
                                        </p:tav>
                                      </p:tavLst>
                                    </p:anim>
                                    <p:anim calcmode="lin" valueType="num">
                                      <p:cBhvr>
                                        <p:cTn id="33" dur="1000" fill="hold"/>
                                        <p:tgtEl>
                                          <p:spTgt spid="54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80" grpId="0"/>
      <p:bldP spid="54283" grpId="0" animBg="1"/>
      <p:bldP spid="5428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sz="2000" b="1">
                <a:solidFill>
                  <a:schemeClr val="accent1"/>
                </a:solidFill>
                <a:effectLst>
                  <a:outerShdw blurRad="38100" dist="38100" dir="2700000" algn="tl">
                    <a:srgbClr val="FFFFFF"/>
                  </a:outerShdw>
                </a:effectLst>
              </a:rPr>
              <a:t>“</a:t>
            </a:r>
            <a:r>
              <a:rPr lang="zh-CN" altLang="en-US" sz="2000" b="1">
                <a:solidFill>
                  <a:schemeClr val="accent1"/>
                </a:solidFill>
                <a:effectLst>
                  <a:outerShdw blurRad="38100" dist="38100" dir="2700000" algn="tl">
                    <a:srgbClr val="FFFFFF"/>
                  </a:outerShdw>
                </a:effectLst>
                <a:ea typeface="SimSun" pitchFamily="2" charset="-122"/>
              </a:rPr>
              <a:t>地 是 空 虚 混 沌 ， 渊 面 黑 暗 ； 神 的 灵 运 行 在 水 面 上</a:t>
            </a:r>
            <a:r>
              <a:rPr lang="en-US" altLang="ja-JP" sz="2000" b="1">
                <a:solidFill>
                  <a:schemeClr val="accent1"/>
                </a:solidFill>
                <a:effectLst>
                  <a:outerShdw blurRad="38100" dist="38100" dir="2700000" algn="tl">
                    <a:srgbClr val="FFFFFF"/>
                  </a:outerShdw>
                </a:effectLst>
              </a:rPr>
              <a:t>” (1:2 )</a:t>
            </a:r>
            <a:endParaRPr lang="en-US" altLang="en-US" sz="2000" b="1">
              <a:solidFill>
                <a:schemeClr val="accent1"/>
              </a:solidFill>
              <a:effectLst>
                <a:outerShdw blurRad="38100" dist="38100" dir="2700000" algn="tl">
                  <a:srgbClr val="FFFFFF"/>
                </a:outerShdw>
              </a:effectLst>
            </a:endParaRPr>
          </a:p>
        </p:txBody>
      </p:sp>
      <p:sp>
        <p:nvSpPr>
          <p:cNvPr id="463875"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en-US" sz="3200">
              <a:effectLst>
                <a:outerShdw blurRad="38100" dist="38100" dir="2700000" algn="tl">
                  <a:srgbClr val="010199"/>
                </a:outerShdw>
              </a:effectLst>
            </a:endParaRPr>
          </a:p>
        </p:txBody>
      </p:sp>
      <p:sp>
        <p:nvSpPr>
          <p:cNvPr id="463876" name="Text Box 4"/>
          <p:cNvSpPr txBox="1">
            <a:spLocks noChangeArrowheads="1"/>
          </p:cNvSpPr>
          <p:nvPr/>
        </p:nvSpPr>
        <p:spPr bwMode="auto">
          <a:xfrm>
            <a:off x="228600" y="2651125"/>
            <a:ext cx="8599488" cy="457200"/>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起 初 ， 　 神 </a:t>
            </a:r>
            <a:r>
              <a:rPr lang="zh-CN" altLang="en-US" b="1">
                <a:solidFill>
                  <a:schemeClr val="accent1"/>
                </a:solidFill>
                <a:effectLst>
                  <a:outerShdw blurRad="38100" dist="38100" dir="2700000" algn="tl">
                    <a:srgbClr val="FFFFFF"/>
                  </a:outerShdw>
                </a:effectLst>
                <a:ea typeface="华文细黑" pitchFamily="-84" charset="-122"/>
              </a:rPr>
              <a:t>创</a:t>
            </a:r>
            <a:r>
              <a:rPr lang="zh-CN" altLang="en-US" b="1">
                <a:solidFill>
                  <a:schemeClr val="accent1"/>
                </a:solidFill>
                <a:effectLst>
                  <a:outerShdw blurRad="38100" dist="38100" dir="2700000" algn="tl">
                    <a:srgbClr val="FFFFFF"/>
                  </a:outerShdw>
                </a:effectLst>
              </a:rPr>
              <a:t> 造 天 地 。</a:t>
            </a:r>
            <a:r>
              <a:rPr lang="en-US" altLang="ja-JP" b="1">
                <a:solidFill>
                  <a:schemeClr val="accent1"/>
                </a:solidFill>
                <a:effectLst>
                  <a:outerShdw blurRad="38100" dist="38100" dir="2700000" algn="tl">
                    <a:srgbClr val="FFFFFF"/>
                  </a:outerShdw>
                </a:effectLst>
              </a:rPr>
              <a:t>” (1:1)</a:t>
            </a:r>
            <a:endParaRPr lang="en-US" altLang="en-US" b="1">
              <a:solidFill>
                <a:schemeClr val="accent1"/>
              </a:solidFill>
              <a:effectLst>
                <a:outerShdw blurRad="38100" dist="38100" dir="2700000" algn="tl">
                  <a:srgbClr val="FFFFFF"/>
                </a:outerShdw>
              </a:effectLst>
            </a:endParaRPr>
          </a:p>
        </p:txBody>
      </p:sp>
      <p:sp>
        <p:nvSpPr>
          <p:cNvPr id="463877" name="Text Box 5"/>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1- </a:t>
            </a:r>
            <a:r>
              <a:rPr lang="en-US" altLang="zh-CN" b="1"/>
              <a:t>1- </a:t>
            </a:r>
            <a:r>
              <a:rPr lang="zh-CN" altLang="en-US" b="1">
                <a:ea typeface="SimSun" pitchFamily="2" charset="-122"/>
              </a:rPr>
              <a:t>相对小节</a:t>
            </a:r>
            <a:r>
              <a:rPr lang="en-US" altLang="zh-CN" b="1"/>
              <a:t>(</a:t>
            </a:r>
            <a:r>
              <a:rPr lang="zh-CN" altLang="en-US" b="1">
                <a:ea typeface="华文细黑" pitchFamily="-84" charset="-122"/>
              </a:rPr>
              <a:t>对</a:t>
            </a:r>
            <a:r>
              <a:rPr lang="en-US" altLang="zh-CN" b="1"/>
              <a:t>1:2</a:t>
            </a:r>
            <a:r>
              <a:rPr lang="zh-CN" altLang="en-US" b="1"/>
              <a:t>从属或</a:t>
            </a:r>
            <a:r>
              <a:rPr lang="zh-CN" altLang="en-US" b="1">
                <a:ea typeface="华文细黑" pitchFamily="-84" charset="-122"/>
              </a:rPr>
              <a:t>临时</a:t>
            </a:r>
            <a:r>
              <a:rPr lang="en-US" altLang="zh-CN" b="1"/>
              <a:t>)</a:t>
            </a:r>
            <a:r>
              <a:rPr lang="zh-CN" altLang="en-US" b="1"/>
              <a:t>或称</a:t>
            </a:r>
            <a:r>
              <a:rPr lang="zh-CN" altLang="en-US" b="1">
                <a:ea typeface="SimSun" pitchFamily="2" charset="-122"/>
              </a:rPr>
              <a:t>号</a:t>
            </a:r>
            <a:endParaRPr lang="en-US" altLang="en-US" b="1" u="sng"/>
          </a:p>
        </p:txBody>
      </p:sp>
      <p:sp>
        <p:nvSpPr>
          <p:cNvPr id="463878" name="Text Box 6"/>
          <p:cNvSpPr txBox="1">
            <a:spLocks noChangeArrowheads="1"/>
          </p:cNvSpPr>
          <p:nvPr/>
        </p:nvSpPr>
        <p:spPr bwMode="auto">
          <a:xfrm>
            <a:off x="115888" y="3216275"/>
            <a:ext cx="899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2-</a:t>
            </a:r>
            <a:r>
              <a:rPr lang="zh-CN" altLang="he-IL" b="1">
                <a:ea typeface="SimSun" pitchFamily="2" charset="-122"/>
              </a:rPr>
              <a:t>在</a:t>
            </a:r>
            <a:r>
              <a:rPr lang="zh-CN" altLang="en-US" b="1">
                <a:ea typeface="SimSun" pitchFamily="2" charset="-122"/>
              </a:rPr>
              <a:t>上帝以话语创造之前，地球的情况是以三个消极与脱节的子句所描述</a:t>
            </a:r>
            <a:endParaRPr lang="en-US" altLang="en-US" b="1"/>
          </a:p>
        </p:txBody>
      </p:sp>
      <p:sp>
        <p:nvSpPr>
          <p:cNvPr id="463879" name="Text Box 7"/>
          <p:cNvSpPr txBox="1">
            <a:spLocks noChangeArrowheads="1"/>
          </p:cNvSpPr>
          <p:nvPr/>
        </p:nvSpPr>
        <p:spPr bwMode="auto">
          <a:xfrm>
            <a:off x="228600" y="6003925"/>
            <a:ext cx="8599488" cy="457200"/>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ja-JP" altLang="en-US" b="1">
                <a:solidFill>
                  <a:schemeClr val="accent1"/>
                </a:solidFill>
                <a:effectLst>
                  <a:outerShdw blurRad="38100" dist="38100" dir="2700000" algn="tl">
                    <a:srgbClr val="FFFFFF"/>
                  </a:outerShdw>
                </a:effectLst>
              </a:rPr>
              <a:t>“</a:t>
            </a:r>
            <a:r>
              <a:rPr lang="zh-CN" altLang="en-US" b="1">
                <a:solidFill>
                  <a:schemeClr val="accent1"/>
                </a:solidFill>
                <a:effectLst>
                  <a:outerShdw blurRad="38100" dist="38100" dir="2700000" algn="tl">
                    <a:srgbClr val="FFFFFF"/>
                  </a:outerShdw>
                </a:effectLst>
              </a:rPr>
              <a:t>神 </a:t>
            </a:r>
            <a:r>
              <a:rPr lang="zh-CN" altLang="en-US" b="1">
                <a:solidFill>
                  <a:schemeClr val="accent1"/>
                </a:solidFill>
                <a:effectLst>
                  <a:outerShdw blurRad="38100" dist="38100" dir="2700000" algn="tl">
                    <a:srgbClr val="FFFFFF"/>
                  </a:outerShdw>
                </a:effectLst>
                <a:ea typeface="华文细黑" pitchFamily="-84" charset="-122"/>
              </a:rPr>
              <a:t>说</a:t>
            </a:r>
            <a:r>
              <a:rPr lang="zh-CN" altLang="en-US" b="1">
                <a:solidFill>
                  <a:schemeClr val="accent1"/>
                </a:solidFill>
                <a:effectLst>
                  <a:outerShdw blurRad="38100" dist="38100" dir="2700000" algn="tl">
                    <a:srgbClr val="FFFFFF"/>
                  </a:outerShdw>
                </a:effectLst>
              </a:rPr>
              <a:t> ： 要 有 光 ， 就 有 了 光 ” </a:t>
            </a:r>
            <a:r>
              <a:rPr lang="en-US" altLang="ja-JP" b="1">
                <a:solidFill>
                  <a:schemeClr val="accent1"/>
                </a:solidFill>
                <a:effectLst>
                  <a:outerShdw blurRad="38100" dist="38100" dir="2700000" algn="tl">
                    <a:srgbClr val="FFFFFF"/>
                  </a:outerShdw>
                </a:effectLst>
              </a:rPr>
              <a:t>(1:3)</a:t>
            </a:r>
            <a:endParaRPr lang="en-US" altLang="en-US" b="1">
              <a:solidFill>
                <a:schemeClr val="accent1"/>
              </a:solidFill>
              <a:effectLst>
                <a:outerShdw blurRad="38100" dist="38100" dir="2700000" algn="tl">
                  <a:srgbClr val="FFFFFF"/>
                </a:outerShdw>
              </a:effectLst>
            </a:endParaRPr>
          </a:p>
        </p:txBody>
      </p:sp>
      <p:sp>
        <p:nvSpPr>
          <p:cNvPr id="463880" name="Text Box 8"/>
          <p:cNvSpPr txBox="1">
            <a:spLocks noChangeArrowheads="1"/>
          </p:cNvSpPr>
          <p:nvPr/>
        </p:nvSpPr>
        <p:spPr bwMode="auto">
          <a:xfrm>
            <a:off x="115888" y="4953000"/>
            <a:ext cx="90281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t>3- </a:t>
            </a:r>
            <a:r>
              <a:rPr lang="zh-CN" altLang="en-US" b="1"/>
              <a:t>一个独立，叙事句子</a:t>
            </a:r>
            <a:r>
              <a:rPr lang="zh-CN" altLang="en-US" b="1">
                <a:ea typeface="华文细黑" pitchFamily="-84" charset="-122"/>
              </a:rPr>
              <a:t>显</a:t>
            </a:r>
            <a:r>
              <a:rPr lang="zh-CN" altLang="en-US" b="1"/>
              <a:t>示上帝在裁决以后再</a:t>
            </a:r>
            <a:r>
              <a:rPr lang="zh-CN" altLang="en-US" b="1">
                <a:ea typeface="华文细黑" pitchFamily="-84" charset="-122"/>
              </a:rPr>
              <a:t>创</a:t>
            </a:r>
            <a:r>
              <a:rPr lang="zh-CN" altLang="en-US" b="1"/>
              <a:t>造或重</a:t>
            </a:r>
            <a:r>
              <a:rPr lang="zh-CN" altLang="en-US" b="1">
                <a:ea typeface="SimSun" pitchFamily="2" charset="-122"/>
              </a:rPr>
              <a:t>造</a:t>
            </a:r>
            <a:r>
              <a:rPr lang="zh-CN" altLang="en-US" b="1"/>
              <a:t>地球入它的</a:t>
            </a:r>
            <a:r>
              <a:rPr lang="zh-CN" altLang="en-US" b="1">
                <a:ea typeface="华文细黑" pitchFamily="-84" charset="-122"/>
              </a:rPr>
              <a:t>现</a:t>
            </a:r>
            <a:r>
              <a:rPr lang="zh-CN" altLang="en-US" b="1"/>
              <a:t>状的方式</a:t>
            </a:r>
            <a:r>
              <a:rPr lang="en-US" altLang="zh-CN" b="1"/>
              <a:t>(</a:t>
            </a:r>
            <a:r>
              <a:rPr lang="zh-CN" altLang="en-US" b="1"/>
              <a:t>不是</a:t>
            </a:r>
            <a:r>
              <a:rPr lang="zh-CN" altLang="en-US" b="1">
                <a:ea typeface="华文细黑" pitchFamily="-84" charset="-122"/>
              </a:rPr>
              <a:t>创</a:t>
            </a:r>
            <a:r>
              <a:rPr lang="zh-CN" altLang="en-US" b="1"/>
              <a:t>造在</a:t>
            </a:r>
            <a:r>
              <a:rPr lang="zh-CN" altLang="en-US" b="1">
                <a:ea typeface="SimSun" pitchFamily="2" charset="-122"/>
              </a:rPr>
              <a:t>空无</a:t>
            </a:r>
            <a:r>
              <a:rPr lang="en-US" altLang="zh-CN" b="1"/>
              <a:t>)</a:t>
            </a:r>
            <a:r>
              <a:rPr lang="zh-CN" altLang="en-US" b="1"/>
              <a:t> 。</a:t>
            </a:r>
          </a:p>
        </p:txBody>
      </p:sp>
      <p:sp>
        <p:nvSpPr>
          <p:cNvPr id="110600" name="Text Box 9"/>
          <p:cNvSpPr txBox="1">
            <a:spLocks noChangeArrowheads="1"/>
          </p:cNvSpPr>
          <p:nvPr/>
        </p:nvSpPr>
        <p:spPr bwMode="auto">
          <a:xfrm>
            <a:off x="5029200" y="6497638"/>
            <a:ext cx="3481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a:t>Allen Ross, </a:t>
            </a:r>
            <a:r>
              <a:rPr lang="ja-JP" altLang="en-US" sz="1600" b="1" i="1"/>
              <a:t>“</a:t>
            </a:r>
            <a:r>
              <a:rPr lang="en-US" altLang="ja-JP" sz="1600" b="1" i="1"/>
              <a:t> </a:t>
            </a:r>
            <a:r>
              <a:rPr lang="ja-JP" altLang="en-US" sz="1600" b="1">
                <a:ea typeface="华文细黑" pitchFamily="-84" charset="-122"/>
              </a:rPr>
              <a:t>创</a:t>
            </a:r>
            <a:r>
              <a:rPr lang="ja-JP" altLang="en-US" sz="1600" b="1"/>
              <a:t>造与</a:t>
            </a:r>
            <a:r>
              <a:rPr lang="ja-JP" altLang="en-US" sz="1600" b="1">
                <a:ea typeface="华文细黑" pitchFamily="-84" charset="-122"/>
              </a:rPr>
              <a:t>赐</a:t>
            </a:r>
            <a:r>
              <a:rPr lang="ja-JP" altLang="en-US" sz="1600" b="1"/>
              <a:t>福</a:t>
            </a:r>
            <a:r>
              <a:rPr lang="en-US" altLang="ja-JP" sz="1600" b="1"/>
              <a:t> </a:t>
            </a:r>
            <a:r>
              <a:rPr lang="en-US" altLang="ja-JP" sz="1600" b="1" i="1"/>
              <a:t>”</a:t>
            </a:r>
            <a:r>
              <a:rPr lang="en-US" altLang="zh-CN" sz="1600" b="1" i="1"/>
              <a:t> </a:t>
            </a:r>
            <a:r>
              <a:rPr lang="en-US" altLang="ja-JP" sz="1600" b="1"/>
              <a:t>, 719-20</a:t>
            </a:r>
            <a:endParaRPr lang="en-US" altLang="en-US" sz="1600" b="1"/>
          </a:p>
        </p:txBody>
      </p:sp>
      <p:sp>
        <p:nvSpPr>
          <p:cNvPr id="110601" name="Text Box 10"/>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buFontTx/>
              <a:buChar char="•"/>
            </a:pPr>
            <a:r>
              <a:rPr lang="en-US" altLang="en-US"/>
              <a:t> Rashi/NEB, Speiser, Unger, Young, von Rad/Waltke/Ross</a:t>
            </a:r>
          </a:p>
        </p:txBody>
      </p:sp>
      <p:sp>
        <p:nvSpPr>
          <p:cNvPr id="110602" name="Text Box 11"/>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ea typeface="SimSun" pitchFamily="2" charset="-122"/>
              </a:rPr>
              <a:t>撒旦犯罪</a:t>
            </a:r>
            <a:endParaRPr lang="en-US" altLang="en-US" b="1"/>
          </a:p>
        </p:txBody>
      </p:sp>
      <p:sp>
        <p:nvSpPr>
          <p:cNvPr id="463884" name="Text Box 12"/>
          <p:cNvSpPr txBox="1">
            <a:spLocks noChangeArrowheads="1"/>
          </p:cNvSpPr>
          <p:nvPr/>
        </p:nvSpPr>
        <p:spPr bwMode="auto">
          <a:xfrm rot="-308604">
            <a:off x="609600" y="3352800"/>
            <a:ext cx="7773988" cy="1562100"/>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a:t>涵</a:t>
            </a:r>
            <a:r>
              <a:rPr lang="zh-CN" altLang="en-US">
                <a:ea typeface="华文细黑" pitchFamily="-84" charset="-122"/>
              </a:rPr>
              <a:t>义</a:t>
            </a:r>
            <a:r>
              <a:rPr lang="zh-CN" altLang="en-US"/>
              <a:t>：</a:t>
            </a:r>
          </a:p>
          <a:p>
            <a:r>
              <a:rPr lang="zh-CN" altLang="en-US"/>
              <a:t>“</a:t>
            </a:r>
            <a:r>
              <a:rPr lang="zh-CN" altLang="en-US">
                <a:ea typeface="华文细黑" pitchFamily="-84" charset="-122"/>
              </a:rPr>
              <a:t>为</a:t>
            </a:r>
            <a:r>
              <a:rPr lang="zh-CN" altLang="en-US"/>
              <a:t>最初的</a:t>
            </a:r>
            <a:r>
              <a:rPr lang="zh-CN" altLang="en-US">
                <a:ea typeface="华文细黑" pitchFamily="-84" charset="-122"/>
              </a:rPr>
              <a:t>创</a:t>
            </a:r>
            <a:r>
              <a:rPr lang="zh-CN" altLang="en-US"/>
              <a:t>造，必</a:t>
            </a:r>
            <a:r>
              <a:rPr lang="zh-CN" altLang="en-US">
                <a:ea typeface="华文细黑" pitchFamily="-84" charset="-122"/>
              </a:rPr>
              <a:t>须</a:t>
            </a:r>
            <a:r>
              <a:rPr lang="zh-CN" altLang="en-US"/>
              <a:t>在在</a:t>
            </a:r>
            <a:r>
              <a:rPr lang="zh-CN" altLang="en-US">
                <a:ea typeface="SimSun" pitchFamily="2" charset="-122"/>
              </a:rPr>
              <a:t>圣</a:t>
            </a:r>
            <a:r>
              <a:rPr lang="zh-CN" altLang="en-US">
                <a:ea typeface="华文细黑" pitchFamily="-84" charset="-122"/>
              </a:rPr>
              <a:t>经</a:t>
            </a:r>
            <a:r>
              <a:rPr lang="zh-CN" altLang="en-US">
                <a:ea typeface="SimSun" pitchFamily="2" charset="-122"/>
              </a:rPr>
              <a:t>以外</a:t>
            </a:r>
            <a:r>
              <a:rPr lang="zh-CN" altLang="en-US">
                <a:ea typeface="华文细黑" pitchFamily="-84" charset="-122"/>
              </a:rPr>
              <a:t>查询</a:t>
            </a:r>
            <a:r>
              <a:rPr lang="zh-CN" altLang="en-US"/>
              <a:t>”</a:t>
            </a:r>
          </a:p>
          <a:p>
            <a:r>
              <a:rPr lang="zh-CN" altLang="en-US"/>
              <a:t> “</a:t>
            </a:r>
            <a:r>
              <a:rPr lang="zh-CN" altLang="en-US">
                <a:ea typeface="华文细黑" pitchFamily="-84" charset="-122"/>
              </a:rPr>
              <a:t>这</a:t>
            </a:r>
            <a:r>
              <a:rPr lang="zh-CN" altLang="en-US"/>
              <a:t>个看法在没有明智</a:t>
            </a:r>
            <a:r>
              <a:rPr lang="zh-CN" altLang="en-US">
                <a:ea typeface="SimSun" pitchFamily="2" charset="-122"/>
              </a:rPr>
              <a:t>的</a:t>
            </a:r>
            <a:r>
              <a:rPr lang="zh-CN" altLang="en-US"/>
              <a:t>教</a:t>
            </a:r>
            <a:r>
              <a:rPr lang="zh-CN" altLang="en-US">
                <a:ea typeface="SimSun" pitchFamily="2" charset="-122"/>
              </a:rPr>
              <a:t>导进</a:t>
            </a:r>
            <a:r>
              <a:rPr lang="zh-CN" altLang="en-US"/>
              <a:t>或考</a:t>
            </a:r>
            <a:r>
              <a:rPr lang="zh-CN" altLang="en-US">
                <a:ea typeface="华文细黑" pitchFamily="-84" charset="-122"/>
              </a:rPr>
              <a:t>虑</a:t>
            </a:r>
            <a:r>
              <a:rPr lang="zh-CN" altLang="en-US"/>
              <a:t>到它</a:t>
            </a:r>
            <a:r>
              <a:rPr lang="en-US" altLang="zh-CN"/>
              <a:t>… </a:t>
            </a:r>
            <a:r>
              <a:rPr lang="zh-CN" altLang="en-US"/>
              <a:t>它</a:t>
            </a:r>
            <a:r>
              <a:rPr lang="zh-CN" altLang="en-US">
                <a:ea typeface="华文细黑" pitchFamily="-84" charset="-122"/>
              </a:rPr>
              <a:t>简单认为</a:t>
            </a:r>
            <a:r>
              <a:rPr lang="zh-CN" altLang="en-US"/>
              <a:t>上帝</a:t>
            </a:r>
            <a:r>
              <a:rPr lang="zh-CN" altLang="en-US">
                <a:ea typeface="SimSun" pitchFamily="2" charset="-122"/>
              </a:rPr>
              <a:t>的</a:t>
            </a:r>
            <a:r>
              <a:rPr lang="en-US" altLang="zh-CN"/>
              <a:t>`</a:t>
            </a:r>
            <a:r>
              <a:rPr lang="zh-CN" altLang="en-US"/>
              <a:t>起点’ 不必要是</a:t>
            </a:r>
            <a:r>
              <a:rPr lang="zh-CN" altLang="en-US">
                <a:ea typeface="华文细黑" pitchFamily="-84" charset="-122"/>
              </a:rPr>
              <a:t>绝对</a:t>
            </a:r>
            <a:r>
              <a:rPr lang="zh-CN" altLang="en-US"/>
              <a:t>起点” </a:t>
            </a:r>
            <a:r>
              <a:rPr lang="en-US" altLang="zh-CN"/>
              <a:t>(</a:t>
            </a:r>
            <a:r>
              <a:rPr lang="en-US" altLang="ja-JP"/>
              <a:t>Ross</a:t>
            </a:r>
            <a:r>
              <a:rPr lang="zh-CN" altLang="en-US"/>
              <a:t> ， </a:t>
            </a:r>
            <a:r>
              <a:rPr lang="en-US" altLang="zh-CN"/>
              <a:t>723)</a:t>
            </a:r>
          </a:p>
        </p:txBody>
      </p:sp>
      <p:sp>
        <p:nvSpPr>
          <p:cNvPr id="463885"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4800">
                <a:solidFill>
                  <a:schemeClr val="tx2"/>
                </a:solidFill>
                <a:effectLst>
                  <a:outerShdw blurRad="38100" dist="38100" dir="2700000" algn="tl">
                    <a:srgbClr val="000000"/>
                  </a:outerShdw>
                </a:effectLst>
              </a:rPr>
              <a:t>1:1</a:t>
            </a:r>
            <a:r>
              <a:rPr lang="ja-JP" altLang="en-US" sz="4800">
                <a:solidFill>
                  <a:schemeClr val="tx2"/>
                </a:solidFill>
                <a:effectLst>
                  <a:outerShdw blurRad="38100" dist="38100" dir="2700000" algn="tl">
                    <a:srgbClr val="000000"/>
                  </a:outerShdw>
                </a:effectLst>
              </a:rPr>
              <a:t>与</a:t>
            </a:r>
            <a:r>
              <a:rPr lang="en-US" altLang="ja-JP" sz="4800">
                <a:solidFill>
                  <a:schemeClr val="tx2"/>
                </a:solidFill>
                <a:effectLst>
                  <a:outerShdw blurRad="38100" dist="38100" dir="2700000" algn="tl">
                    <a:srgbClr val="000000"/>
                  </a:outerShdw>
                </a:effectLst>
              </a:rPr>
              <a:t>1:2 </a:t>
            </a:r>
            <a:r>
              <a:rPr lang="en-US" altLang="zh-CN" sz="4800">
                <a:solidFill>
                  <a:schemeClr val="tx2"/>
                </a:solidFill>
                <a:effectLst>
                  <a:outerShdw blurRad="38100" dist="38100" dir="2700000" algn="tl">
                    <a:srgbClr val="000000"/>
                  </a:outerShdw>
                </a:effectLst>
                <a:ea typeface="SimSun" pitchFamily="2" charset="-122"/>
              </a:rPr>
              <a:t>–</a:t>
            </a:r>
            <a:r>
              <a:rPr lang="en-US" altLang="ja-JP" sz="4800">
                <a:solidFill>
                  <a:schemeClr val="tx2"/>
                </a:solidFill>
                <a:effectLst>
                  <a:outerShdw blurRad="38100" dist="38100" dir="2700000" algn="tl">
                    <a:srgbClr val="000000"/>
                  </a:outerShdw>
                </a:effectLst>
              </a:rPr>
              <a:t> 3</a:t>
            </a:r>
            <a:r>
              <a:rPr lang="zh-CN" altLang="en-US" sz="4800">
                <a:solidFill>
                  <a:schemeClr val="tx2"/>
                </a:solidFill>
                <a:effectLst>
                  <a:outerShdw blurRad="38100" dist="38100" dir="2700000" algn="tl">
                    <a:srgbClr val="000000"/>
                  </a:outerShdw>
                </a:effectLst>
                <a:ea typeface="SimSun" pitchFamily="2" charset="-122"/>
              </a:rPr>
              <a:t>有什么联系？</a:t>
            </a:r>
            <a:endParaRPr lang="en-US" altLang="en-US" sz="4800">
              <a:solidFill>
                <a:schemeClr val="tx2"/>
              </a:solidFill>
              <a:effectLst>
                <a:outerShdw blurRad="38100" dist="38100" dir="2700000" algn="tl">
                  <a:srgbClr val="000000"/>
                </a:outerShdw>
              </a:effectLst>
              <a:ea typeface="SimSun" pitchFamily="2" charset="-122"/>
            </a:endParaRPr>
          </a:p>
        </p:txBody>
      </p:sp>
      <p:sp>
        <p:nvSpPr>
          <p:cNvPr id="463886" name="Text Box 1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34</a:t>
            </a:r>
          </a:p>
        </p:txBody>
      </p:sp>
      <p:sp>
        <p:nvSpPr>
          <p:cNvPr id="463887" name="Rectangle 15"/>
          <p:cNvSpPr>
            <a:spLocks noGrp="1" noChangeArrowheads="1"/>
          </p:cNvSpPr>
          <p:nvPr>
            <p:ph type="ctrTitle"/>
          </p:nvPr>
        </p:nvSpPr>
        <p:spPr>
          <a:xfrm>
            <a:off x="685800" y="685800"/>
            <a:ext cx="7772400" cy="609600"/>
          </a:xfrm>
        </p:spPr>
        <p:txBody>
          <a:bodyPr anchor="t" anchorCtr="0"/>
          <a:lstStyle/>
          <a:p>
            <a:pPr eaLnBrk="1" hangingPunct="1">
              <a:spcBef>
                <a:spcPct val="20000"/>
              </a:spcBef>
              <a:buClr>
                <a:schemeClr val="hlink"/>
              </a:buClr>
              <a:buSzPct val="75000"/>
              <a:buFont typeface="Wingdings" pitchFamily="2" charset="2"/>
              <a:buNone/>
            </a:pPr>
            <a:r>
              <a:rPr lang="ja-JP" altLang="en-US" b="1" u="sng">
                <a:solidFill>
                  <a:schemeClr val="tx1"/>
                </a:solidFill>
                <a:effectLst>
                  <a:outerShdw blurRad="38100" dist="38100" dir="2700000" algn="tl">
                    <a:srgbClr val="010199"/>
                  </a:outerShdw>
                </a:effectLst>
                <a:ea typeface="ヒラギノ角ゴ ProN W3" pitchFamily="-84" charset="-128"/>
              </a:rPr>
              <a:t>相</a:t>
            </a:r>
            <a:r>
              <a:rPr lang="ja-JP" altLang="en-US" b="1" u="sng">
                <a:solidFill>
                  <a:schemeClr val="tx1"/>
                </a:solidFill>
                <a:effectLst>
                  <a:outerShdw blurRad="38100" dist="38100" dir="2700000" algn="tl">
                    <a:srgbClr val="010199"/>
                  </a:outerShdw>
                </a:effectLst>
                <a:ea typeface="华文细黑" pitchFamily="-84" charset="-122"/>
              </a:rPr>
              <a:t>对</a:t>
            </a:r>
            <a:r>
              <a:rPr lang="ja-JP" altLang="en-US" b="1" u="sng">
                <a:solidFill>
                  <a:schemeClr val="tx1"/>
                </a:solidFill>
                <a:effectLst>
                  <a:outerShdw blurRad="38100" dist="38100" dir="2700000" algn="tl">
                    <a:srgbClr val="010199"/>
                  </a:outerShdw>
                </a:effectLst>
                <a:ea typeface="ヒラギノ角ゴ ProN W3" pitchFamily="-84" charset="-128"/>
              </a:rPr>
              <a:t>起点</a:t>
            </a:r>
            <a:r>
              <a:rPr lang="en-US" altLang="ja-JP" b="1" u="sng">
                <a:solidFill>
                  <a:schemeClr val="tx1"/>
                </a:solidFill>
                <a:effectLst>
                  <a:outerShdw blurRad="38100" dist="38100" dir="2700000" algn="tl">
                    <a:srgbClr val="010199"/>
                  </a:outerShdw>
                </a:effectLst>
                <a:ea typeface="ＭＳ Ｐゴシック" pitchFamily="34" charset="-128"/>
              </a:rPr>
              <a:t>(5</a:t>
            </a:r>
            <a:r>
              <a:rPr lang="zh-CN" altLang="en-US" b="1" u="sng">
                <a:solidFill>
                  <a:schemeClr val="tx1"/>
                </a:solidFill>
                <a:effectLst>
                  <a:outerShdw blurRad="38100" dist="38100" dir="2700000" algn="tl">
                    <a:srgbClr val="010199"/>
                  </a:outerShdw>
                </a:effectLst>
                <a:ea typeface="SimSun" pitchFamily="2" charset="-122"/>
              </a:rPr>
              <a:t>个版本</a:t>
            </a:r>
            <a:r>
              <a:rPr lang="en-US" altLang="ja-JP" b="1" u="sng">
                <a:solidFill>
                  <a:schemeClr val="tx1"/>
                </a:solidFill>
                <a:effectLst>
                  <a:outerShdw blurRad="38100" dist="38100" dir="2700000" algn="tl">
                    <a:srgbClr val="010199"/>
                  </a:outerShdw>
                </a:effectLst>
                <a:ea typeface="ＭＳ Ｐゴシック" pitchFamily="34" charset="-128"/>
              </a:rPr>
              <a:t>)</a:t>
            </a:r>
            <a:endParaRPr lang="en-US" altLang="en-US" sz="3200" b="1" u="sng">
              <a:solidFill>
                <a:schemeClr val="tx1"/>
              </a:solidFill>
              <a:effectLst>
                <a:outerShdw blurRad="38100" dist="38100" dir="2700000" algn="tl">
                  <a:srgbClr val="010199"/>
                </a:outerShdw>
              </a:effectLst>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38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3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38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463884"/>
                                        </p:tgtEl>
                                        <p:attrNameLst>
                                          <p:attrName>style.visibility</p:attrName>
                                        </p:attrNameLst>
                                      </p:cBhvr>
                                      <p:to>
                                        <p:strVal val="visible"/>
                                      </p:to>
                                    </p:set>
                                    <p:animEffect transition="in" filter="wedge">
                                      <p:cBhvr>
                                        <p:cTn id="19" dur="2000"/>
                                        <p:tgtEl>
                                          <p:spTgt spid="463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7" grpId="0"/>
      <p:bldP spid="463878" grpId="0"/>
      <p:bldP spid="463880" grpId="0"/>
      <p:bldP spid="46388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idx="4294967295"/>
          </p:nvPr>
        </p:nvSpPr>
        <p:spPr>
          <a:xfrm>
            <a:off x="685800" y="438150"/>
            <a:ext cx="7772400" cy="1143000"/>
          </a:xfrm>
        </p:spPr>
        <p:txBody>
          <a:bodyPr/>
          <a:lstStyle/>
          <a:p>
            <a:pPr eaLnBrk="1" hangingPunct="1"/>
            <a:r>
              <a:rPr lang="en-US" altLang="zh-CN" b="1" u="sng">
                <a:solidFill>
                  <a:schemeClr val="bg1"/>
                </a:solidFill>
                <a:ea typeface="ＭＳ Ｐゴシック" pitchFamily="34" charset="-128"/>
              </a:rPr>
              <a:t>24</a:t>
            </a:r>
            <a:r>
              <a:rPr lang="ja-JP" altLang="en-US" b="1" u="sng">
                <a:solidFill>
                  <a:schemeClr val="bg1"/>
                </a:solidFill>
                <a:ea typeface="ＭＳ Ｐゴシック" pitchFamily="34" charset="-128"/>
              </a:rPr>
              <a:t>小</a:t>
            </a:r>
            <a:r>
              <a:rPr lang="ja-JP" altLang="en-US" b="1" u="sng">
                <a:solidFill>
                  <a:schemeClr val="bg1"/>
                </a:solidFill>
                <a:ea typeface="华文细黑" pitchFamily="-84" charset="-122"/>
              </a:rPr>
              <a:t>时</a:t>
            </a:r>
            <a:r>
              <a:rPr lang="ja-JP" altLang="en-US" b="1" u="sng">
                <a:solidFill>
                  <a:schemeClr val="bg1"/>
                </a:solidFill>
                <a:ea typeface="ＭＳ Ｐゴシック" pitchFamily="34" charset="-128"/>
              </a:rPr>
              <a:t>看法</a:t>
            </a:r>
            <a:endParaRPr lang="zh-CN" altLang="en-US">
              <a:solidFill>
                <a:schemeClr val="bg1"/>
              </a:solidFill>
              <a:ea typeface="ＭＳ Ｐゴシック" pitchFamily="34" charset="-128"/>
            </a:endParaRPr>
          </a:p>
        </p:txBody>
      </p:sp>
      <p:pic>
        <p:nvPicPr>
          <p:cNvPr id="1126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1450"/>
            <a:ext cx="60182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AutoShape 4"/>
          <p:cNvSpPr>
            <a:spLocks noChangeArrowheads="1"/>
          </p:cNvSpPr>
          <p:nvPr/>
        </p:nvSpPr>
        <p:spPr bwMode="auto">
          <a:xfrm>
            <a:off x="3492500" y="233363"/>
            <a:ext cx="3817938"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ctr"/>
            <a:endParaRPr lang="zh-CN" altLang="en-US" sz="2800">
              <a:solidFill>
                <a:srgbClr val="000000"/>
              </a:solidFill>
            </a:endParaRPr>
          </a:p>
        </p:txBody>
      </p:sp>
      <p:sp>
        <p:nvSpPr>
          <p:cNvPr id="323589" name="AutoShape 5"/>
          <p:cNvSpPr>
            <a:spLocks noChangeArrowheads="1"/>
          </p:cNvSpPr>
          <p:nvPr/>
        </p:nvSpPr>
        <p:spPr bwMode="auto">
          <a:xfrm>
            <a:off x="4659313" y="2536825"/>
            <a:ext cx="2000250" cy="1296988"/>
          </a:xfrm>
          <a:prstGeom prst="wedgeRoundRectCallout">
            <a:avLst>
              <a:gd name="adj1" fmla="val 53912"/>
              <a:gd name="adj2" fmla="val 36262"/>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zh-CN" altLang="en-US" sz="2800">
              <a:solidFill>
                <a:srgbClr val="000000"/>
              </a:solidFill>
            </a:endParaRPr>
          </a:p>
        </p:txBody>
      </p:sp>
      <p:sp>
        <p:nvSpPr>
          <p:cNvPr id="323590" name="AutoShape 6"/>
          <p:cNvSpPr>
            <a:spLocks noChangeArrowheads="1"/>
          </p:cNvSpPr>
          <p:nvPr/>
        </p:nvSpPr>
        <p:spPr bwMode="auto">
          <a:xfrm>
            <a:off x="4787900" y="4121150"/>
            <a:ext cx="3168650" cy="2620963"/>
          </a:xfrm>
          <a:prstGeom prst="wedgeRoundRectCallout">
            <a:avLst>
              <a:gd name="adj1" fmla="val -68211"/>
              <a:gd name="adj2" fmla="val -2668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zh-CN" altLang="en-US" sz="2800">
              <a:solidFill>
                <a:srgbClr val="000000"/>
              </a:solidFill>
            </a:endParaRPr>
          </a:p>
        </p:txBody>
      </p:sp>
      <p:sp>
        <p:nvSpPr>
          <p:cNvPr id="3" name="TextBox 2"/>
          <p:cNvSpPr txBox="1">
            <a:spLocks noChangeArrowheads="1"/>
          </p:cNvSpPr>
          <p:nvPr/>
        </p:nvSpPr>
        <p:spPr bwMode="auto">
          <a:xfrm>
            <a:off x="3854450" y="573088"/>
            <a:ext cx="316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3600">
                <a:solidFill>
                  <a:srgbClr val="000000"/>
                </a:solidFill>
              </a:rPr>
              <a:t>哈！</a:t>
            </a:r>
            <a:r>
              <a:rPr lang="en-US" altLang="zh-CN" sz="3600">
                <a:solidFill>
                  <a:srgbClr val="000000"/>
                </a:solidFill>
              </a:rPr>
              <a:t>24</a:t>
            </a:r>
            <a:r>
              <a:rPr lang="zh-CN" altLang="en-US" sz="3600">
                <a:solidFill>
                  <a:srgbClr val="000000"/>
                </a:solidFill>
              </a:rPr>
              <a:t>小时光暗交替造好了</a:t>
            </a:r>
            <a:endParaRPr lang="en-US" altLang="en-US" sz="2800"/>
          </a:p>
        </p:txBody>
      </p:sp>
      <p:sp>
        <p:nvSpPr>
          <p:cNvPr id="9" name="TextBox 8"/>
          <p:cNvSpPr txBox="1">
            <a:spLocks noChangeArrowheads="1"/>
          </p:cNvSpPr>
          <p:nvPr/>
        </p:nvSpPr>
        <p:spPr bwMode="auto">
          <a:xfrm>
            <a:off x="4716463" y="2636838"/>
            <a:ext cx="18684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3200">
                <a:solidFill>
                  <a:srgbClr val="000000"/>
                </a:solidFill>
              </a:rPr>
              <a:t>接下来干啥？</a:t>
            </a:r>
          </a:p>
        </p:txBody>
      </p:sp>
      <p:sp>
        <p:nvSpPr>
          <p:cNvPr id="10" name="TextBox 9"/>
          <p:cNvSpPr txBox="1">
            <a:spLocks noChangeArrowheads="1"/>
          </p:cNvSpPr>
          <p:nvPr/>
        </p:nvSpPr>
        <p:spPr bwMode="auto">
          <a:xfrm>
            <a:off x="4716463" y="4292600"/>
            <a:ext cx="32400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2800">
                <a:solidFill>
                  <a:srgbClr val="000000"/>
                </a:solidFill>
              </a:rPr>
              <a:t>收工！（英文里“</a:t>
            </a:r>
            <a:r>
              <a:rPr lang="en-US" altLang="zh-CN" sz="2800">
                <a:solidFill>
                  <a:srgbClr val="000000"/>
                </a:solidFill>
              </a:rPr>
              <a:t>Call it a day”</a:t>
            </a:r>
            <a:r>
              <a:rPr lang="zh-CN" altLang="en-US" sz="2800">
                <a:solidFill>
                  <a:srgbClr val="000000"/>
                </a:solidFill>
              </a:rPr>
              <a:t>有双重含义，字面意思是“我给它取名叫’一天‘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1295400"/>
          </a:xfrm>
        </p:spPr>
        <p:txBody>
          <a:bodyPr/>
          <a:lstStyle/>
          <a:p>
            <a:pPr marL="465138" indent="-465138" algn="l" eaLnBrk="1" hangingPunct="1">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ea typeface="ＭＳ Ｐゴシック" charset="0"/>
                <a:cs typeface="ＭＳ Ｐゴシック" charset="0"/>
              </a:rPr>
              <a:t>33:6)</a:t>
            </a:r>
            <a:endParaRPr lang="en-US" altLang="zh-CN" sz="4800" b="1" i="1">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28600" y="2895600"/>
            <a:ext cx="8686800" cy="1066800"/>
          </a:xfrm>
          <a:prstGeom prst="rect">
            <a:avLst/>
          </a:prstGeom>
          <a:noFill/>
          <a:ln w="9525">
            <a:no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ja-JP" altLang="en-US" sz="3200" b="1" i="1">
                <a:solidFill>
                  <a:srgbClr val="FFFFFF"/>
                </a:solidFill>
                <a:effectLst>
                  <a:outerShdw blurRad="38100" dist="38100" dir="2700000" algn="tl">
                    <a:srgbClr val="010199"/>
                  </a:outerShdw>
                </a:effectLst>
              </a:rPr>
              <a:t>“</a:t>
            </a:r>
            <a:r>
              <a:rPr lang="zh-CN" altLang="en-US" sz="3200" b="1" i="1">
                <a:solidFill>
                  <a:srgbClr val="FFFFFF"/>
                </a:solidFill>
                <a:effectLst>
                  <a:outerShdw blurRad="38100" dist="38100" dir="2700000" algn="tl">
                    <a:srgbClr val="010199"/>
                  </a:outerShdw>
                </a:effectLst>
              </a:rPr>
              <a:t>诸天借着耶和华的话而造，天上的万象借着他口中的气而成。</a:t>
            </a:r>
            <a:endParaRPr lang="en-US" altLang="zh-CN" sz="3200" b="1" i="1">
              <a:solidFill>
                <a:srgbClr val="FFFFFF"/>
              </a:solidFill>
              <a:effectLst>
                <a:outerShdw blurRad="38100" dist="38100" dir="2700000" algn="tl">
                  <a:srgbClr val="010199"/>
                </a:outerShdw>
              </a:effectLst>
            </a:endParaRPr>
          </a:p>
        </p:txBody>
      </p:sp>
      <p:sp>
        <p:nvSpPr>
          <p:cNvPr id="6" name="Text Box 6"/>
          <p:cNvSpPr txBox="1">
            <a:spLocks noChangeArrowheads="1"/>
          </p:cNvSpPr>
          <p:nvPr/>
        </p:nvSpPr>
        <p:spPr bwMode="auto">
          <a:xfrm>
            <a:off x="685800" y="4816475"/>
            <a:ext cx="7940675" cy="1341438"/>
          </a:xfrm>
          <a:prstGeom prst="rect">
            <a:avLst/>
          </a:prstGeom>
          <a:noFill/>
          <a:ln w="9525">
            <a:no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ja-JP" altLang="en-US" sz="3200" b="1" i="1">
                <a:solidFill>
                  <a:srgbClr val="FFFFFF"/>
                </a:solidFill>
                <a:effectLst>
                  <a:outerShdw blurRad="38100" dist="38100" dir="2700000" algn="tl">
                    <a:srgbClr val="010199"/>
                  </a:outerShdw>
                </a:effectLst>
              </a:rPr>
              <a:t>“</a:t>
            </a:r>
            <a:r>
              <a:rPr lang="zh-CN" altLang="en-US" sz="3200" b="1" i="1">
                <a:solidFill>
                  <a:srgbClr val="FFFFFF"/>
                </a:solidFill>
                <a:effectLst>
                  <a:outerShdw blurRad="38100" dist="38100" dir="2700000" algn="tl">
                    <a:srgbClr val="010199"/>
                  </a:outerShdw>
                </a:effectLst>
              </a:rPr>
              <a:t>这里描述得很明显不是一个漫长的、一步一步实现的过程</a:t>
            </a:r>
            <a:r>
              <a:rPr lang="ja-JP" altLang="en-US" sz="3200" b="1" i="1">
                <a:solidFill>
                  <a:srgbClr val="FFFFFF"/>
                </a:solidFill>
                <a:effectLst>
                  <a:outerShdw blurRad="38100" dist="38100" dir="2700000" algn="tl">
                    <a:srgbClr val="010199"/>
                  </a:outerShdw>
                </a:effectLst>
              </a:rPr>
              <a:t>”</a:t>
            </a:r>
            <a:r>
              <a:rPr lang="en-US" altLang="ja-JP" sz="3200" b="1" i="1">
                <a:solidFill>
                  <a:srgbClr val="FFFFFF"/>
                </a:solidFill>
                <a:effectLst>
                  <a:outerShdw blurRad="38100" dist="38100" dir="2700000" algn="tl">
                    <a:srgbClr val="010199"/>
                  </a:outerShdw>
                </a:effectLst>
              </a:rPr>
              <a:t> </a:t>
            </a:r>
            <a:br>
              <a:rPr lang="en-US" altLang="ja-JP" sz="3200" b="1" i="1">
                <a:solidFill>
                  <a:srgbClr val="FFFFFF"/>
                </a:solidFill>
                <a:effectLst>
                  <a:outerShdw blurRad="38100" dist="38100" dir="2700000" algn="tl">
                    <a:srgbClr val="010199"/>
                  </a:outerShdw>
                </a:effectLst>
              </a:rPr>
            </a:br>
            <a:r>
              <a:rPr lang="en-US" altLang="ja-JP" sz="1800" b="1">
                <a:solidFill>
                  <a:srgbClr val="FFFFFF"/>
                </a:solidFill>
                <a:effectLst>
                  <a:outerShdw blurRad="38100" dist="38100" dir="2700000" algn="tl">
                    <a:srgbClr val="010199"/>
                  </a:outerShdw>
                </a:effectLst>
              </a:rPr>
              <a:t>– John Whitcomb, </a:t>
            </a:r>
            <a:r>
              <a:rPr lang="en-US" altLang="ja-JP" sz="1800" b="1" i="1">
                <a:solidFill>
                  <a:srgbClr val="FFFFFF"/>
                </a:solidFill>
                <a:effectLst>
                  <a:outerShdw blurRad="38100" dist="38100" dir="2700000" algn="tl">
                    <a:srgbClr val="010199"/>
                  </a:outerShdw>
                </a:effectLst>
              </a:rPr>
              <a:t>The Early Earth</a:t>
            </a:r>
            <a:r>
              <a:rPr lang="en-US" altLang="ja-JP" sz="1800" b="1">
                <a:solidFill>
                  <a:srgbClr val="FFFFFF"/>
                </a:solidFill>
                <a:effectLst>
                  <a:outerShdw blurRad="38100" dist="38100" dir="2700000" algn="tl">
                    <a:srgbClr val="010199"/>
                  </a:outerShdw>
                </a:effectLst>
              </a:rPr>
              <a:t>, 24</a:t>
            </a:r>
            <a:endParaRPr lang="en-US" altLang="zh-CN" sz="1800" b="1">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861689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Horizont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2209800"/>
          </a:xfrm>
        </p:spPr>
        <p:txBody>
          <a:bodyPr/>
          <a:lstStyle/>
          <a:p>
            <a:pPr marL="465138" indent="-465138" algn="l" eaLnBrk="1" hangingPunct="1">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ea typeface="ＭＳ Ｐゴシック" charset="0"/>
                <a:cs typeface="ＭＳ Ｐゴシック" charset="0"/>
              </a:rPr>
              <a:t>33:6)</a:t>
            </a:r>
          </a:p>
          <a:p>
            <a:pPr marL="465138" indent="-465138" algn="l" eaLnBrk="1" hangingPunct="1">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p:txBody>
      </p:sp>
    </p:spTree>
    <p:extLst>
      <p:ext uri="{BB962C8B-B14F-4D97-AF65-F5344CB8AC3E}">
        <p14:creationId xmlns:p14="http://schemas.microsoft.com/office/powerpoint/2010/main" val="2644380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ctrTitle"/>
          </p:nvPr>
        </p:nvSpPr>
        <p:spPr>
          <a:xfrm>
            <a:off x="4724400" y="457200"/>
            <a:ext cx="4267200" cy="4114800"/>
          </a:xfrm>
        </p:spPr>
        <p:txBody>
          <a:bodyPr/>
          <a:lstStyle/>
          <a:p>
            <a:pPr eaLnBrk="1" hangingPunct="1"/>
            <a:r>
              <a:rPr lang="zh-CN" altLang="en-US" b="1">
                <a:solidFill>
                  <a:schemeClr val="bg1"/>
                </a:solidFill>
                <a:ea typeface="ヒラギノ角ゴ ProN W3" pitchFamily="-84" charset="-128"/>
              </a:rPr>
              <a:t>神</a:t>
            </a:r>
            <a:r>
              <a:rPr lang="zh-CN" altLang="en-US" b="1">
                <a:solidFill>
                  <a:schemeClr val="bg1"/>
                </a:solidFill>
                <a:ea typeface="SimSun" pitchFamily="2" charset="-122"/>
              </a:rPr>
              <a:t>导进化</a:t>
            </a:r>
            <a:r>
              <a:rPr lang="zh-CN" altLang="en-US" b="1">
                <a:solidFill>
                  <a:schemeClr val="bg1"/>
                </a:solidFill>
                <a:ea typeface="华文细黑" pitchFamily="-84" charset="-122"/>
              </a:rPr>
              <a:t>论</a:t>
            </a:r>
            <a:br>
              <a:rPr lang="zh-CN" altLang="en-US" b="1">
                <a:solidFill>
                  <a:schemeClr val="bg1"/>
                </a:solidFill>
                <a:ea typeface="ＭＳ Ｐゴシック" pitchFamily="34" charset="-128"/>
              </a:rPr>
            </a:br>
            <a:r>
              <a:rPr lang="zh-CN" altLang="en-US" b="1">
                <a:solidFill>
                  <a:schemeClr val="bg1"/>
                </a:solidFill>
                <a:ea typeface="ヒラギノ角ゴ ProN W3" pitchFamily="-84" charset="-128"/>
              </a:rPr>
              <a:t>最近</a:t>
            </a:r>
            <a:r>
              <a:rPr lang="zh-CN" altLang="en-US" b="1">
                <a:solidFill>
                  <a:schemeClr val="bg1"/>
                </a:solidFill>
                <a:ea typeface="SimSun" pitchFamily="2" charset="-122"/>
              </a:rPr>
              <a:t>的辩护</a:t>
            </a:r>
            <a:r>
              <a:rPr lang="zh-CN" altLang="en-US">
                <a:ea typeface="ＭＳ Ｐゴシック" pitchFamily="34" charset="-128"/>
              </a:rPr>
              <a:t> </a:t>
            </a:r>
          </a:p>
        </p:txBody>
      </p:sp>
      <p:sp>
        <p:nvSpPr>
          <p:cNvPr id="65538" name="Rectangle 3"/>
          <p:cNvSpPr>
            <a:spLocks noGrp="1" noChangeArrowheads="1"/>
          </p:cNvSpPr>
          <p:nvPr>
            <p:ph type="subTitle" idx="1"/>
          </p:nvPr>
        </p:nvSpPr>
        <p:spPr>
          <a:xfrm>
            <a:off x="4457700" y="4953000"/>
            <a:ext cx="4343400" cy="1905000"/>
          </a:xfrm>
        </p:spPr>
        <p:txBody>
          <a:bodyPr/>
          <a:lstStyle/>
          <a:p>
            <a:pPr eaLnBrk="1" hangingPunct="1"/>
            <a:r>
              <a:rPr lang="ja-JP" altLang="en-US" b="1">
                <a:solidFill>
                  <a:schemeClr val="bg1"/>
                </a:solidFill>
                <a:ea typeface="华文细黑" pitchFamily="-84" charset="-122"/>
              </a:rPr>
              <a:t>纽约</a:t>
            </a:r>
            <a:r>
              <a:rPr lang="en-US" altLang="ja-JP" b="1">
                <a:solidFill>
                  <a:schemeClr val="bg1"/>
                </a:solidFill>
                <a:ea typeface="ＭＳ Ｐゴシック" pitchFamily="34" charset="-128"/>
              </a:rPr>
              <a:t>: </a:t>
            </a:r>
            <a:br>
              <a:rPr lang="en-US" altLang="ja-JP" b="1">
                <a:solidFill>
                  <a:schemeClr val="bg1"/>
                </a:solidFill>
                <a:ea typeface="ＭＳ Ｐゴシック" pitchFamily="34" charset="-128"/>
              </a:rPr>
            </a:br>
            <a:r>
              <a:rPr lang="en-US" altLang="ja-JP" b="1">
                <a:solidFill>
                  <a:schemeClr val="bg1"/>
                </a:solidFill>
                <a:ea typeface="ＭＳ Ｐゴシック" pitchFamily="34" charset="-128"/>
              </a:rPr>
              <a:t> </a:t>
            </a:r>
            <a:r>
              <a:rPr lang="ja-JP" altLang="en-US" b="1">
                <a:solidFill>
                  <a:schemeClr val="bg1"/>
                </a:solidFill>
                <a:ea typeface="ヒラギノ角ゴ ProN W3" pitchFamily="-84" charset="-128"/>
              </a:rPr>
              <a:t>自由出版社</a:t>
            </a:r>
            <a:r>
              <a:rPr lang="en-US" altLang="ja-JP" b="1">
                <a:solidFill>
                  <a:schemeClr val="bg1"/>
                </a:solidFill>
                <a:ea typeface="ＭＳ Ｐゴシック" pitchFamily="34" charset="-128"/>
              </a:rPr>
              <a:t>2006</a:t>
            </a:r>
            <a:r>
              <a:rPr lang="ja-JP" altLang="en-US" b="1">
                <a:solidFill>
                  <a:schemeClr val="bg1"/>
                </a:solidFill>
                <a:ea typeface="ヒラギノ角ゴ ProN W3" pitchFamily="-84" charset="-128"/>
              </a:rPr>
              <a:t>年</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pic>
        <p:nvPicPr>
          <p:cNvPr id="65539" name="Picture 4" descr="LanguageofGo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4452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15888"/>
            <a:ext cx="89662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algn="l" eaLnBrk="1" hangingPunct="1">
              <a:defRPr/>
            </a:pPr>
            <a:r>
              <a:rPr lang="zh-CN" altLang="en-US" b="1">
                <a:solidFill>
                  <a:schemeClr val="bg1"/>
                </a:solidFill>
                <a:latin typeface="Times New Roman" charset="0"/>
                <a:ea typeface="SimSun" charset="0"/>
                <a:cs typeface="SimSun" charset="0"/>
              </a:rPr>
              <a:t>圣经中除创世纪一章以外，唯独但</a:t>
            </a:r>
            <a:r>
              <a:rPr lang="en-US" altLang="zh-CN" b="1">
                <a:solidFill>
                  <a:schemeClr val="bg1"/>
                </a:solidFill>
                <a:latin typeface="Times New Roman" charset="0"/>
                <a:ea typeface="SimSun" charset="0"/>
                <a:cs typeface="SimSun" charset="0"/>
              </a:rPr>
              <a:t>8</a:t>
            </a:r>
            <a:r>
              <a:rPr lang="zh-CN" altLang="en-US" b="1">
                <a:solidFill>
                  <a:schemeClr val="bg1"/>
                </a:solidFill>
                <a:latin typeface="Times New Roman" charset="0"/>
                <a:ea typeface="SimSun" charset="0"/>
                <a:cs typeface="SimSun" charset="0"/>
              </a:rPr>
              <a:t>：</a:t>
            </a:r>
            <a:r>
              <a:rPr lang="en-US" altLang="zh-CN" b="1">
                <a:solidFill>
                  <a:schemeClr val="bg1"/>
                </a:solidFill>
                <a:latin typeface="Times New Roman" charset="0"/>
                <a:ea typeface="SimSun" charset="0"/>
                <a:cs typeface="SimSun" charset="0"/>
              </a:rPr>
              <a:t>26</a:t>
            </a:r>
            <a:r>
              <a:rPr lang="zh-CN" altLang="en-US" b="1">
                <a:solidFill>
                  <a:schemeClr val="bg1"/>
                </a:solidFill>
                <a:latin typeface="Times New Roman" charset="0"/>
                <a:ea typeface="SimSun" charset="0"/>
                <a:cs typeface="SimSun" charset="0"/>
              </a:rPr>
              <a:t>有</a:t>
            </a:r>
            <a:r>
              <a:rPr lang="zh-CN" altLang="en-US" b="1">
                <a:solidFill>
                  <a:schemeClr val="bg1"/>
                </a:solidFill>
                <a:latin typeface="Times New Roman" charset="0"/>
              </a:rPr>
              <a:t>关于</a:t>
            </a:r>
            <a:r>
              <a:rPr lang="ja-JP" altLang="en-US" b="1">
                <a:solidFill>
                  <a:schemeClr val="bg1"/>
                </a:solidFill>
                <a:latin typeface="Times New Roman" charset="0"/>
              </a:rPr>
              <a:t>“</a:t>
            </a:r>
            <a:r>
              <a:rPr lang="zh-CN" altLang="en-US" b="1">
                <a:solidFill>
                  <a:srgbClr val="FFFF00"/>
                </a:solidFill>
                <a:latin typeface="Times New Roman" charset="0"/>
                <a:ea typeface="SimSun" charset="0"/>
                <a:cs typeface="SimSun" charset="0"/>
              </a:rPr>
              <a:t>晚上和早晨</a:t>
            </a:r>
            <a:r>
              <a:rPr lang="en-US" altLang="zh-CN" b="1">
                <a:solidFill>
                  <a:schemeClr val="bg1"/>
                </a:solidFill>
                <a:latin typeface="Times New Roman" charset="0"/>
              </a:rPr>
              <a:t>”</a:t>
            </a:r>
            <a:r>
              <a:rPr lang="zh-CN" altLang="en-US" b="1">
                <a:solidFill>
                  <a:schemeClr val="bg1"/>
                </a:solidFill>
                <a:latin typeface="Times New Roman" charset="0"/>
              </a:rPr>
              <a:t>的描述</a:t>
            </a:r>
            <a:r>
              <a:rPr lang="en-US" altLang="zh-CN" b="1">
                <a:solidFill>
                  <a:schemeClr val="bg1"/>
                </a:solidFill>
                <a:latin typeface="Times New Roman" charset="0"/>
              </a:rPr>
              <a:t>——</a:t>
            </a:r>
            <a:r>
              <a:rPr lang="zh-CN" altLang="en-US" b="1">
                <a:solidFill>
                  <a:schemeClr val="bg1"/>
                </a:solidFill>
                <a:latin typeface="Times New Roman" charset="0"/>
              </a:rPr>
              <a:t>而那里是应当按照字面意思理解的</a:t>
            </a:r>
            <a:endParaRPr lang="zh-CN" altLang="en-US" b="1">
              <a:solidFill>
                <a:schemeClr val="bg1"/>
              </a:solidFill>
              <a:latin typeface="Times New Roman" charset="0"/>
              <a:ea typeface="SimSun" charset="0"/>
              <a:cs typeface="SimSun" charset="0"/>
            </a:endParaRPr>
          </a:p>
        </p:txBody>
      </p:sp>
      <p:sp>
        <p:nvSpPr>
          <p:cNvPr id="2470916" name="Rectangle 4"/>
          <p:cNvSpPr>
            <a:spLocks noChangeArrowheads="1"/>
          </p:cNvSpPr>
          <p:nvPr/>
        </p:nvSpPr>
        <p:spPr bwMode="auto">
          <a:xfrm>
            <a:off x="287338" y="3505200"/>
            <a:ext cx="8316912" cy="31242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eaLnBrk="1" hangingPunct="1">
              <a:defRPr/>
            </a:pPr>
            <a:r>
              <a:rPr lang="zh-CN" altLang="en-US" sz="4000">
                <a:solidFill>
                  <a:srgbClr val="FFFFFF"/>
                </a:solidFill>
                <a:latin typeface="Arial" charset="0"/>
                <a:ea typeface="SimSun" charset="0"/>
                <a:cs typeface="SimSun" charset="0"/>
              </a:rPr>
              <a:t>“关于所说二千三百个晚上和早晨的异象是真的，但你要把这异象封住，因为那是关于将来许多的年日的。</a:t>
            </a:r>
            <a:r>
              <a:rPr lang="en-US" altLang="zh-CN" sz="4000">
                <a:solidFill>
                  <a:srgbClr val="FFFFFF"/>
                </a:solidFill>
                <a:latin typeface="Arial" charset="0"/>
                <a:ea typeface="SimSun" charset="0"/>
                <a:cs typeface="SimSun" charset="0"/>
              </a:rPr>
              <a:t>” </a:t>
            </a:r>
            <a:endParaRPr lang="zh-CN" altLang="en-US" sz="40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579130987"/>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2971800"/>
          </a:xfrm>
        </p:spPr>
        <p:txBody>
          <a:bodyPr/>
          <a:lstStyle/>
          <a:p>
            <a:pPr marL="465138" indent="-465138" algn="l">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rPr>
              <a:t>33:6)</a:t>
            </a:r>
          </a:p>
          <a:p>
            <a:pPr marL="465138" indent="-465138" algn="l">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a:p>
            <a:pPr marL="465138" indent="-465138" algn="l">
              <a:buFont typeface="Wingdings" charset="0"/>
              <a:buChar char="l"/>
              <a:defRPr/>
            </a:pPr>
            <a:r>
              <a:rPr lang="zh-CN" altLang="en-US" sz="4800" b="1" i="1">
                <a:latin typeface="DFKai-SB" charset="0"/>
                <a:ea typeface="DFKai-SB" charset="0"/>
                <a:cs typeface="DFKai-SB" charset="0"/>
              </a:rPr>
              <a:t>数字形容词</a:t>
            </a: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第一</a:t>
            </a:r>
            <a:r>
              <a:rPr lang="en-US" altLang="zh-TW" sz="4800" b="1" i="1">
                <a:latin typeface="DFKai-SB" charset="0"/>
                <a:ea typeface="DFKai-SB" charset="0"/>
                <a:cs typeface="DFKai-SB" charset="0"/>
              </a:rPr>
              <a:t>…”)</a:t>
            </a:r>
          </a:p>
        </p:txBody>
      </p:sp>
      <p:sp>
        <p:nvSpPr>
          <p:cNvPr id="5" name="Rectangle 7"/>
          <p:cNvSpPr>
            <a:spLocks noChangeArrowheads="1"/>
          </p:cNvSpPr>
          <p:nvPr/>
        </p:nvSpPr>
        <p:spPr bwMode="auto">
          <a:xfrm>
            <a:off x="990600" y="4764088"/>
            <a:ext cx="7848600" cy="19050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zh-CN" altLang="en-US" sz="4000" b="1" i="1">
                <a:solidFill>
                  <a:srgbClr val="FFFFFF"/>
                </a:solidFill>
                <a:effectLst>
                  <a:outerShdw blurRad="38100" dist="38100" dir="2700000" algn="tl">
                    <a:srgbClr val="010199"/>
                  </a:outerShdw>
                </a:effectLst>
                <a:latin typeface="Arial" charset="0"/>
                <a:ea typeface="SimSun" charset="0"/>
                <a:cs typeface="SimSun" charset="0"/>
              </a:rPr>
              <a:t>按照希伯莱文文法，若</a:t>
            </a:r>
            <a:r>
              <a:rPr lang="en-US" altLang="zh-CN" sz="4000" b="1" i="1">
                <a:solidFill>
                  <a:srgbClr val="FFFFFF"/>
                </a:solidFill>
                <a:effectLst>
                  <a:outerShdw blurRad="38100" dist="38100" dir="2700000" algn="tl">
                    <a:srgbClr val="010199"/>
                  </a:outerShdw>
                </a:effectLst>
                <a:latin typeface="Arial" charset="0"/>
                <a:ea typeface="SimSun" charset="0"/>
                <a:cs typeface="SimSun" charset="0"/>
              </a:rPr>
              <a:t> “</a:t>
            </a:r>
            <a:r>
              <a:rPr lang="zh-CN" altLang="en-US" sz="4000" b="1" i="1">
                <a:solidFill>
                  <a:srgbClr val="FFFFFF"/>
                </a:solidFill>
                <a:effectLst>
                  <a:outerShdw blurRad="38100" dist="38100" dir="2700000" algn="tl">
                    <a:srgbClr val="010199"/>
                  </a:outerShdw>
                </a:effectLst>
                <a:latin typeface="Arial" charset="0"/>
                <a:ea typeface="SimSun" charset="0"/>
                <a:cs typeface="SimSun" charset="0"/>
              </a:rPr>
              <a:t>天”（</a:t>
            </a:r>
            <a:r>
              <a:rPr lang="en-US" altLang="zh-CN" sz="4000" b="1" i="1">
                <a:solidFill>
                  <a:srgbClr val="FFFFFF"/>
                </a:solidFill>
                <a:effectLst>
                  <a:outerShdw blurRad="38100" dist="38100" dir="2700000" algn="tl">
                    <a:srgbClr val="010199"/>
                  </a:outerShdw>
                </a:effectLst>
                <a:latin typeface="Arial" charset="0"/>
                <a:ea typeface="SimSun" charset="0"/>
                <a:cs typeface="SimSun" charset="0"/>
              </a:rPr>
              <a:t>yom</a:t>
            </a:r>
            <a:r>
              <a:rPr lang="zh-CN" altLang="en-US" sz="4000" b="1" i="1">
                <a:solidFill>
                  <a:srgbClr val="FFFFFF"/>
                </a:solidFill>
                <a:effectLst>
                  <a:outerShdw blurRad="38100" dist="38100" dir="2700000" algn="tl">
                    <a:srgbClr val="010199"/>
                  </a:outerShdw>
                </a:effectLst>
                <a:latin typeface="Arial" charset="0"/>
                <a:ea typeface="SimSun" charset="0"/>
                <a:cs typeface="SimSun" charset="0"/>
              </a:rPr>
              <a:t>）前带有数字形容词时，则“天”应当按照字面意思来理解</a:t>
            </a:r>
            <a:endParaRPr lang="zh-CN" altLang="en-US" sz="4000" b="1" i="1">
              <a:solidFill>
                <a:srgbClr val="FFFFFF"/>
              </a:solidFill>
              <a:effectLst>
                <a:outerShdw blurRad="38100" dist="38100" dir="2700000" algn="tl">
                  <a:srgbClr val="010199"/>
                </a:outerShdw>
              </a:effectLst>
              <a:latin typeface="Arial" charset="0"/>
              <a:ea typeface="ＭＳ Ｐゴシック" charset="0"/>
            </a:endParaRPr>
          </a:p>
        </p:txBody>
      </p:sp>
    </p:spTree>
    <p:extLst>
      <p:ext uri="{BB962C8B-B14F-4D97-AF65-F5344CB8AC3E}">
        <p14:creationId xmlns:p14="http://schemas.microsoft.com/office/powerpoint/2010/main" val="1921287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zh-CN" altLang="en-US">
                <a:solidFill>
                  <a:schemeClr val="bg1"/>
                </a:solidFill>
                <a:latin typeface="Times New Roman" charset="0"/>
                <a:ea typeface="SimSun" charset="0"/>
                <a:cs typeface="SimSun" charset="0"/>
              </a:rPr>
              <a:t>民 </a:t>
            </a:r>
            <a:r>
              <a:rPr lang="en-US" altLang="zh-CN">
                <a:solidFill>
                  <a:schemeClr val="bg1"/>
                </a:solidFill>
                <a:latin typeface="Times New Roman" charset="0"/>
              </a:rPr>
              <a:t>7:12</a:t>
            </a:r>
            <a:endParaRPr lang="en-US" altLang="zh-CN">
              <a:latin typeface="Times New Roman"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eaLnBrk="1" hangingPunct="1">
              <a:defRPr/>
            </a:pPr>
            <a:r>
              <a:rPr lang="zh-CN" altLang="en-US" sz="4400" b="1">
                <a:solidFill>
                  <a:srgbClr val="FFFFFF"/>
                </a:solidFill>
                <a:latin typeface="Arial" charset="0"/>
                <a:ea typeface="SimSun" charset="0"/>
                <a:cs typeface="SimSun" charset="0"/>
              </a:rPr>
              <a:t>“头</a:t>
            </a:r>
            <a:r>
              <a:rPr lang="zh-CN" altLang="en-US" sz="4400" b="1">
                <a:solidFill>
                  <a:srgbClr val="FFFF00"/>
                </a:solidFill>
                <a:latin typeface="Arial" charset="0"/>
                <a:ea typeface="SimSun" charset="0"/>
                <a:cs typeface="SimSun" charset="0"/>
              </a:rPr>
              <a:t>一天</a:t>
            </a:r>
            <a:r>
              <a:rPr lang="zh-CN" altLang="en-US" sz="4400" b="1">
                <a:solidFill>
                  <a:srgbClr val="FFFFFF"/>
                </a:solidFill>
                <a:latin typeface="Arial" charset="0"/>
                <a:ea typeface="SimSun" charset="0"/>
                <a:cs typeface="SimSun" charset="0"/>
              </a:rPr>
              <a:t>献上供物的，是犹大支派的亚米拿达的儿子拿顺。”</a:t>
            </a:r>
          </a:p>
        </p:txBody>
      </p:sp>
    </p:spTree>
    <p:extLst>
      <p:ext uri="{BB962C8B-B14F-4D97-AF65-F5344CB8AC3E}">
        <p14:creationId xmlns:p14="http://schemas.microsoft.com/office/powerpoint/2010/main" val="1637730660"/>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4800600"/>
          </a:xfrm>
        </p:spPr>
        <p:txBody>
          <a:bodyPr/>
          <a:lstStyle/>
          <a:p>
            <a:pPr marL="465138" indent="-465138" algn="l">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rPr>
              <a:t>33:6)</a:t>
            </a:r>
          </a:p>
          <a:p>
            <a:pPr marL="465138" indent="-465138" algn="l">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a:p>
            <a:pPr marL="465138" indent="-465138" algn="l">
              <a:buFont typeface="Wingdings" charset="0"/>
              <a:buChar char="l"/>
              <a:defRPr/>
            </a:pPr>
            <a:r>
              <a:rPr lang="zh-CN" altLang="en-US" sz="4800" b="1" i="1">
                <a:latin typeface="DFKai-SB" charset="0"/>
                <a:ea typeface="DFKai-SB" charset="0"/>
                <a:cs typeface="DFKai-SB" charset="0"/>
              </a:rPr>
              <a:t>数字形容词</a:t>
            </a: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第一</a:t>
            </a:r>
            <a:r>
              <a:rPr lang="en-US" altLang="zh-TW" sz="4800" b="1" i="1">
                <a:latin typeface="DFKai-SB" charset="0"/>
                <a:ea typeface="DFKai-SB" charset="0"/>
                <a:cs typeface="DFKai-SB" charset="0"/>
              </a:rPr>
              <a:t>…”)</a:t>
            </a:r>
          </a:p>
          <a:p>
            <a:pPr marL="465138" indent="-465138" algn="l">
              <a:buFont typeface="Wingdings" charset="0"/>
              <a:buChar char="l"/>
              <a:defRPr/>
            </a:pPr>
            <a:r>
              <a:rPr lang="zh-CN" altLang="en-US" sz="4800" b="1" i="1">
                <a:latin typeface="DFKai-SB" charset="0"/>
                <a:ea typeface="DFKai-SB" charset="0"/>
                <a:cs typeface="DFKai-SB" charset="0"/>
              </a:rPr>
              <a:t>工作与休息的模式</a:t>
            </a:r>
          </a:p>
        </p:txBody>
      </p:sp>
    </p:spTree>
    <p:extLst>
      <p:ext uri="{BB962C8B-B14F-4D97-AF65-F5344CB8AC3E}">
        <p14:creationId xmlns:p14="http://schemas.microsoft.com/office/powerpoint/2010/main" val="1016444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13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zh-CN" altLang="en-US" b="1">
                <a:solidFill>
                  <a:schemeClr val="bg1"/>
                </a:solidFill>
                <a:effectLst>
                  <a:outerShdw blurRad="38100" dist="38100" dir="2700000" algn="tl">
                    <a:srgbClr val="000000"/>
                  </a:outerShdw>
                </a:effectLst>
              </a:rPr>
              <a:t>一周七天的制定来</a:t>
            </a:r>
            <a:br>
              <a:rPr lang="zh-CN" altLang="en-US" b="1">
                <a:solidFill>
                  <a:schemeClr val="bg1"/>
                </a:solidFill>
                <a:effectLst>
                  <a:outerShdw blurRad="38100" dist="38100" dir="2700000" algn="tl">
                    <a:srgbClr val="000000"/>
                  </a:outerShdw>
                </a:effectLst>
              </a:rPr>
            </a:br>
            <a:r>
              <a:rPr lang="zh-CN" altLang="en-US" b="1">
                <a:solidFill>
                  <a:schemeClr val="bg1"/>
                </a:solidFill>
                <a:effectLst>
                  <a:outerShdw blurRad="38100" dist="38100" dir="2700000" algn="tl">
                    <a:srgbClr val="000000"/>
                  </a:outerShdw>
                </a:effectLst>
              </a:rPr>
              <a:t>源于创世纪第一章</a:t>
            </a:r>
          </a:p>
        </p:txBody>
      </p:sp>
    </p:spTree>
    <p:extLst>
      <p:ext uri="{BB962C8B-B14F-4D97-AF65-F5344CB8AC3E}">
        <p14:creationId xmlns:p14="http://schemas.microsoft.com/office/powerpoint/2010/main" val="3587491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zh-CN" altLang="en-US" sz="6600" b="1" dirty="0">
                <a:solidFill>
                  <a:srgbClr val="000000"/>
                </a:solidFill>
                <a:latin typeface="SimSun" panose="02010600030101010101" pitchFamily="2" charset="-122"/>
                <a:ea typeface="SimSun" panose="02010600030101010101" pitchFamily="2" charset="-122"/>
              </a:rPr>
              <a:t>时间</a:t>
            </a:r>
            <a:endParaRPr lang="en-US" altLang="zh-CN" sz="4800" b="1" dirty="0">
              <a:solidFill>
                <a:schemeClr val="tx1"/>
              </a:solidFill>
              <a:latin typeface="Arial"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1800" b="1" kern="0">
                <a:solidFill>
                  <a:srgbClr val="FFFFFF"/>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lgn="r"/>
            <a:r>
              <a:rPr lang="zh-CN" altLang="en-US" dirty="0">
                <a:solidFill>
                  <a:schemeClr val="tx1"/>
                </a:solidFill>
              </a:rPr>
              <a:t>日出</a:t>
            </a:r>
            <a:endParaRPr lang="en-SG" dirty="0">
              <a:solidFill>
                <a:schemeClr val="tx1"/>
              </a:solidFill>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18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中午</a:t>
            </a:r>
            <a:endParaRPr lang="en-SG" dirty="0"/>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kern="0">
                <a:solidFill>
                  <a:srgbClr val="FFFFFF"/>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solidFill>
                  <a:schemeClr val="tx1"/>
                </a:solidFill>
              </a:rPr>
              <a:t>白天</a:t>
            </a:r>
            <a:endParaRPr lang="en-SG" dirty="0">
              <a:solidFill>
                <a:schemeClr val="tx1"/>
              </a:solidFill>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zh-CN" altLang="en-US" sz="1600" b="1" kern="0" dirty="0">
                <a:solidFill>
                  <a:srgbClr val="000000"/>
                </a:solidFill>
                <a:latin typeface="Arial" charset="0"/>
              </a:rPr>
              <a:t>犹太一天</a:t>
            </a:r>
          </a:p>
          <a:p>
            <a:pPr lvl="0" eaLnBrk="1" hangingPunct="1">
              <a:defRPr/>
            </a:pPr>
            <a:r>
              <a:rPr lang="zh-CN" altLang="en-US" sz="1600" b="1" kern="0" dirty="0">
                <a:solidFill>
                  <a:srgbClr val="000000"/>
                </a:solidFill>
                <a:latin typeface="Arial" charset="0"/>
              </a:rPr>
              <a:t>的开始</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eaLnBrk="1" hangingPunct="1">
              <a:defRPr sz="1600" b="1" kern="0">
                <a:solidFill>
                  <a:srgbClr val="000000"/>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罗马一天</a:t>
            </a:r>
            <a:endParaRPr lang="en-SG" altLang="zh-CN" dirty="0"/>
          </a:p>
          <a:p>
            <a:r>
              <a:rPr lang="zh-CN" altLang="en-US" dirty="0"/>
              <a:t>的开始</a:t>
            </a:r>
            <a:endParaRPr lang="en-SG" dirty="0"/>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zh-CN" altLang="en-US" sz="2000" b="1" kern="0" dirty="0">
                <a:solidFill>
                  <a:srgbClr val="FFFFFF"/>
                </a:solidFill>
                <a:latin typeface="Arial" charset="0"/>
              </a:rPr>
              <a:t>半夜</a:t>
            </a: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kern="0">
                <a:solidFill>
                  <a:srgbClr val="FFFFFF"/>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sz="1800" dirty="0"/>
              <a:t>日落</a:t>
            </a:r>
            <a:endParaRPr lang="en-SG" sz="1800" dirty="0"/>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zh-CN" altLang="en-US" sz="2800" b="1" kern="0" dirty="0">
                <a:solidFill>
                  <a:srgbClr val="FFFFFF"/>
                </a:solidFill>
                <a:latin typeface="Arial" charset="0"/>
              </a:rPr>
              <a:t>晚上</a:t>
            </a:r>
          </a:p>
        </p:txBody>
      </p:sp>
      <p:sp>
        <p:nvSpPr>
          <p:cNvPr id="28" name="TextBox 27">
            <a:extLst>
              <a:ext uri="{FF2B5EF4-FFF2-40B4-BE49-F238E27FC236}">
                <a16:creationId xmlns:a16="http://schemas.microsoft.com/office/drawing/2014/main" id="{C5175623-008F-1D43-B0B8-2AFD96D81297}"/>
              </a:ext>
            </a:extLst>
          </p:cNvPr>
          <p:cNvSpPr txBox="1"/>
          <p:nvPr/>
        </p:nvSpPr>
        <p:spPr>
          <a:xfrm>
            <a:off x="539552" y="4951512"/>
            <a:ext cx="1080120" cy="1015663"/>
          </a:xfrm>
          <a:prstGeom prst="rect">
            <a:avLst/>
          </a:prstGeom>
          <a:noFill/>
        </p:spPr>
        <p:txBody>
          <a:bodyPr wrap="square" rtlCol="0">
            <a:spAutoFit/>
          </a:bodyPr>
          <a:lstStyle/>
          <a:p>
            <a:r>
              <a:rPr lang="en-US" altLang="zh-CN" sz="1500" dirty="0">
                <a:latin typeface="SimSun" panose="02010600030101010101" pitchFamily="2" charset="-122"/>
                <a:ea typeface="SimSun" panose="02010600030101010101" pitchFamily="2" charset="-122"/>
              </a:rPr>
              <a:t>24</a:t>
            </a:r>
            <a:r>
              <a:rPr lang="zh-CN" altLang="en-US" sz="1500" dirty="0">
                <a:latin typeface="SimSun" panose="02010600030101010101" pitchFamily="2" charset="-122"/>
                <a:ea typeface="SimSun" panose="02010600030101010101" pitchFamily="2" charset="-122"/>
              </a:rPr>
              <a:t>小时</a:t>
            </a:r>
            <a:endParaRPr lang="en-SG" altLang="zh-CN" sz="1500" dirty="0">
              <a:latin typeface="SimSun" panose="02010600030101010101" pitchFamily="2" charset="-122"/>
              <a:ea typeface="SimSun" panose="02010600030101010101" pitchFamily="2" charset="-122"/>
            </a:endParaRPr>
          </a:p>
          <a:p>
            <a:r>
              <a:rPr lang="zh-CN" altLang="en-US" sz="1500" dirty="0">
                <a:latin typeface="SimSun" panose="02010600030101010101" pitchFamily="2" charset="-122"/>
                <a:ea typeface="SimSun" panose="02010600030101010101" pitchFamily="2" charset="-122"/>
              </a:rPr>
              <a:t>早上</a:t>
            </a:r>
            <a:r>
              <a:rPr lang="en-US" altLang="zh-CN" sz="1500" dirty="0">
                <a:latin typeface="SimSun" panose="02010600030101010101" pitchFamily="2" charset="-122"/>
                <a:ea typeface="SimSun" panose="02010600030101010101" pitchFamily="2" charset="-122"/>
              </a:rPr>
              <a:t>/</a:t>
            </a:r>
            <a:r>
              <a:rPr lang="zh-CN" altLang="en-US" sz="1500" dirty="0">
                <a:latin typeface="SimSun" panose="02010600030101010101" pitchFamily="2" charset="-122"/>
                <a:ea typeface="SimSun" panose="02010600030101010101" pitchFamily="2" charset="-122"/>
              </a:rPr>
              <a:t>下午</a:t>
            </a:r>
            <a:endParaRPr lang="en-SG" sz="1500" dirty="0">
              <a:latin typeface="SimSun" panose="02010600030101010101" pitchFamily="2" charset="-122"/>
              <a:ea typeface="SimSun" panose="02010600030101010101" pitchFamily="2" charset="-122"/>
            </a:endParaRPr>
          </a:p>
          <a:p>
            <a:r>
              <a:rPr lang="zh-CN" altLang="en-US" sz="1500" dirty="0">
                <a:latin typeface="SimSun" panose="02010600030101010101" pitchFamily="2" charset="-122"/>
                <a:ea typeface="SimSun" panose="02010600030101010101" pitchFamily="2" charset="-122"/>
              </a:rPr>
              <a:t>罗马</a:t>
            </a:r>
            <a:endParaRPr lang="en-SG" altLang="zh-CN" sz="1500" dirty="0">
              <a:latin typeface="SimSun" panose="02010600030101010101" pitchFamily="2" charset="-122"/>
              <a:ea typeface="SimSun" panose="02010600030101010101" pitchFamily="2" charset="-122"/>
            </a:endParaRPr>
          </a:p>
          <a:p>
            <a:r>
              <a:rPr lang="zh-CN" altLang="en-US" sz="1500" dirty="0">
                <a:latin typeface="SimSun" panose="02010600030101010101" pitchFamily="2" charset="-122"/>
                <a:ea typeface="SimSun" panose="02010600030101010101" pitchFamily="2" charset="-122"/>
              </a:rPr>
              <a:t>犹太</a:t>
            </a:r>
            <a:endParaRPr lang="en-SG" sz="1500" dirty="0">
              <a:latin typeface="SimSun" panose="02010600030101010101" pitchFamily="2" charset="-122"/>
              <a:ea typeface="SimSun" panose="02010600030101010101" pitchFamily="2" charset="-122"/>
            </a:endParaRPr>
          </a:p>
        </p:txBody>
      </p:sp>
      <p:sp>
        <p:nvSpPr>
          <p:cNvPr id="29" name="TextBox 28">
            <a:extLst>
              <a:ext uri="{FF2B5EF4-FFF2-40B4-BE49-F238E27FC236}">
                <a16:creationId xmlns:a16="http://schemas.microsoft.com/office/drawing/2014/main" id="{9DD0F591-AC27-2A45-8C1A-98BED3164449}"/>
              </a:ext>
            </a:extLst>
          </p:cNvPr>
          <p:cNvSpPr txBox="1"/>
          <p:nvPr/>
        </p:nvSpPr>
        <p:spPr>
          <a:xfrm>
            <a:off x="5237729" y="908720"/>
            <a:ext cx="731025" cy="271783"/>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8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en-SG" altLang="zh-CN" sz="1400" dirty="0"/>
              <a:t>24</a:t>
            </a:r>
            <a:r>
              <a:rPr lang="zh-CN" altLang="en-US" sz="1400" dirty="0"/>
              <a:t>小</a:t>
            </a:r>
            <a:endParaRPr lang="en-SG" sz="1400" dirty="0"/>
          </a:p>
        </p:txBody>
      </p:sp>
      <p:sp>
        <p:nvSpPr>
          <p:cNvPr id="30" name="TextBox 29">
            <a:extLst>
              <a:ext uri="{FF2B5EF4-FFF2-40B4-BE49-F238E27FC236}">
                <a16:creationId xmlns:a16="http://schemas.microsoft.com/office/drawing/2014/main" id="{47411CDA-0F5D-694D-B84D-52E48504BFFA}"/>
              </a:ext>
            </a:extLst>
          </p:cNvPr>
          <p:cNvSpPr txBox="1"/>
          <p:nvPr/>
        </p:nvSpPr>
        <p:spPr>
          <a:xfrm>
            <a:off x="5076056" y="1262015"/>
            <a:ext cx="1054371" cy="350874"/>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4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早上</a:t>
            </a:r>
            <a:r>
              <a:rPr lang="en-US" altLang="zh-CN" dirty="0"/>
              <a:t>/</a:t>
            </a:r>
            <a:r>
              <a:rPr lang="zh-CN" altLang="en-US" dirty="0"/>
              <a:t>下午</a:t>
            </a:r>
            <a:endParaRPr lang="en-SG" dirty="0"/>
          </a:p>
        </p:txBody>
      </p:sp>
      <p:sp>
        <p:nvSpPr>
          <p:cNvPr id="31" name="TextBox 30">
            <a:extLst>
              <a:ext uri="{FF2B5EF4-FFF2-40B4-BE49-F238E27FC236}">
                <a16:creationId xmlns:a16="http://schemas.microsoft.com/office/drawing/2014/main" id="{38CEEB05-24C1-5249-B755-4902381ACE7D}"/>
              </a:ext>
            </a:extLst>
          </p:cNvPr>
          <p:cNvSpPr txBox="1"/>
          <p:nvPr/>
        </p:nvSpPr>
        <p:spPr>
          <a:xfrm>
            <a:off x="5161641" y="1642138"/>
            <a:ext cx="883200" cy="369717"/>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4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罗马</a:t>
            </a:r>
            <a:endParaRPr lang="en-SG" dirty="0"/>
          </a:p>
        </p:txBody>
      </p:sp>
      <p:sp>
        <p:nvSpPr>
          <p:cNvPr id="32" name="TextBox 31">
            <a:extLst>
              <a:ext uri="{FF2B5EF4-FFF2-40B4-BE49-F238E27FC236}">
                <a16:creationId xmlns:a16="http://schemas.microsoft.com/office/drawing/2014/main" id="{9051E46E-E731-F342-AE32-B72FDF57B60A}"/>
              </a:ext>
            </a:extLst>
          </p:cNvPr>
          <p:cNvSpPr txBox="1"/>
          <p:nvPr/>
        </p:nvSpPr>
        <p:spPr>
          <a:xfrm>
            <a:off x="5237729" y="2041103"/>
            <a:ext cx="731025" cy="307777"/>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4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犹太</a:t>
            </a:r>
            <a:endParaRPr lang="en-SG" dirty="0"/>
          </a:p>
        </p:txBody>
      </p:sp>
      <p:sp>
        <p:nvSpPr>
          <p:cNvPr id="33" name="TextBox 32">
            <a:extLst>
              <a:ext uri="{FF2B5EF4-FFF2-40B4-BE49-F238E27FC236}">
                <a16:creationId xmlns:a16="http://schemas.microsoft.com/office/drawing/2014/main" id="{32AEF9DE-A8A1-394E-8FAA-A74B737643F4}"/>
              </a:ext>
            </a:extLst>
          </p:cNvPr>
          <p:cNvSpPr txBox="1"/>
          <p:nvPr/>
        </p:nvSpPr>
        <p:spPr>
          <a:xfrm rot="7632397">
            <a:off x="6136445" y="3946727"/>
            <a:ext cx="1070929" cy="338554"/>
          </a:xfrm>
          <a:prstGeom prst="rect">
            <a:avLst/>
          </a:prstGeom>
          <a:solidFill>
            <a:schemeClr val="bg1"/>
          </a:solidFill>
        </p:spPr>
        <p:txBody>
          <a:bodyPr wrap="square" rtlCol="0">
            <a:spAutoFit/>
          </a:bodyPr>
          <a:lstStyle/>
          <a:p>
            <a:r>
              <a:rPr lang="zh-CN" altLang="en-US" sz="1600" dirty="0">
                <a:latin typeface="SimSun" panose="02010600030101010101" pitchFamily="2" charset="-122"/>
                <a:ea typeface="SimSun" panose="02010600030101010101" pitchFamily="2" charset="-122"/>
              </a:rPr>
              <a:t>第一时期</a:t>
            </a:r>
            <a:endParaRPr lang="en-SG" sz="1600" dirty="0">
              <a:latin typeface="SimSun" panose="02010600030101010101" pitchFamily="2" charset="-122"/>
              <a:ea typeface="SimSun" panose="02010600030101010101" pitchFamily="2" charset="-122"/>
            </a:endParaRPr>
          </a:p>
        </p:txBody>
      </p:sp>
      <p:sp>
        <p:nvSpPr>
          <p:cNvPr id="34" name="TextBox 33">
            <a:extLst>
              <a:ext uri="{FF2B5EF4-FFF2-40B4-BE49-F238E27FC236}">
                <a16:creationId xmlns:a16="http://schemas.microsoft.com/office/drawing/2014/main" id="{DBCEA13D-EBE9-6C4F-9D62-3F206E4C073D}"/>
              </a:ext>
            </a:extLst>
          </p:cNvPr>
          <p:cNvSpPr txBox="1"/>
          <p:nvPr/>
        </p:nvSpPr>
        <p:spPr>
          <a:xfrm rot="11138284">
            <a:off x="5090097" y="4622834"/>
            <a:ext cx="1070929" cy="338554"/>
          </a:xfrm>
          <a:prstGeom prst="rect">
            <a:avLst/>
          </a:prstGeom>
          <a:solidFill>
            <a:schemeClr val="bg1"/>
          </a:solidFill>
        </p:spPr>
        <p:txBody>
          <a:bodyPr wrap="square" rtlCol="0">
            <a:spAutoFit/>
          </a:bodyPr>
          <a:lstStyle/>
          <a:p>
            <a:pPr algn="ctr"/>
            <a:r>
              <a:rPr lang="zh-CN" altLang="en-US" sz="1600" dirty="0">
                <a:latin typeface="SimSun" panose="02010600030101010101" pitchFamily="2" charset="-122"/>
                <a:ea typeface="SimSun" panose="02010600030101010101" pitchFamily="2" charset="-122"/>
              </a:rPr>
              <a:t>中期</a:t>
            </a:r>
            <a:endParaRPr lang="en-SG" sz="1600" dirty="0">
              <a:latin typeface="SimSun" panose="02010600030101010101" pitchFamily="2" charset="-122"/>
              <a:ea typeface="SimSun" panose="02010600030101010101" pitchFamily="2" charset="-122"/>
            </a:endParaRPr>
          </a:p>
        </p:txBody>
      </p:sp>
      <p:sp>
        <p:nvSpPr>
          <p:cNvPr id="35" name="TextBox 34">
            <a:extLst>
              <a:ext uri="{FF2B5EF4-FFF2-40B4-BE49-F238E27FC236}">
                <a16:creationId xmlns:a16="http://schemas.microsoft.com/office/drawing/2014/main" id="{6981B6DF-D7EE-8D48-BACF-F990620E4276}"/>
              </a:ext>
            </a:extLst>
          </p:cNvPr>
          <p:cNvSpPr txBox="1"/>
          <p:nvPr/>
        </p:nvSpPr>
        <p:spPr>
          <a:xfrm rot="14777828">
            <a:off x="4018215" y="3911728"/>
            <a:ext cx="1070929" cy="338554"/>
          </a:xfrm>
          <a:prstGeom prst="rect">
            <a:avLst/>
          </a:prstGeom>
          <a:solidFill>
            <a:schemeClr val="bg1"/>
          </a:solidFill>
        </p:spPr>
        <p:txBody>
          <a:bodyPr wrap="square" rtlCol="0">
            <a:spAutoFit/>
          </a:bodyPr>
          <a:lstStyle/>
          <a:p>
            <a:pPr algn="ctr"/>
            <a:r>
              <a:rPr lang="zh-CN" altLang="en-US" sz="1600" dirty="0">
                <a:latin typeface="SimSun" panose="02010600030101010101" pitchFamily="2" charset="-122"/>
                <a:ea typeface="SimSun" panose="02010600030101010101" pitchFamily="2" charset="-122"/>
              </a:rPr>
              <a:t>早上时期</a:t>
            </a:r>
            <a:endParaRPr lang="en-SG" sz="1600" dirty="0">
              <a:latin typeface="SimSun" panose="02010600030101010101" pitchFamily="2" charset="-122"/>
              <a:ea typeface="SimSun" panose="02010600030101010101" pitchFamily="2" charset="-122"/>
            </a:endParaRPr>
          </a:p>
        </p:txBody>
      </p:sp>
      <p:sp>
        <p:nvSpPr>
          <p:cNvPr id="36" name="TextBox 35">
            <a:extLst>
              <a:ext uri="{FF2B5EF4-FFF2-40B4-BE49-F238E27FC236}">
                <a16:creationId xmlns:a16="http://schemas.microsoft.com/office/drawing/2014/main" id="{9FB0C868-57F7-BB47-873F-1207FE12272F}"/>
              </a:ext>
            </a:extLst>
          </p:cNvPr>
          <p:cNvSpPr txBox="1"/>
          <p:nvPr/>
        </p:nvSpPr>
        <p:spPr>
          <a:xfrm rot="9351216">
            <a:off x="6020154" y="5000196"/>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第二时期</a:t>
            </a:r>
            <a:endParaRPr lang="en-SG" sz="1000" dirty="0">
              <a:latin typeface="SimSun" panose="02010600030101010101" pitchFamily="2" charset="-122"/>
              <a:ea typeface="SimSun" panose="02010600030101010101" pitchFamily="2" charset="-122"/>
            </a:endParaRPr>
          </a:p>
        </p:txBody>
      </p:sp>
      <p:sp>
        <p:nvSpPr>
          <p:cNvPr id="37" name="TextBox 36">
            <a:extLst>
              <a:ext uri="{FF2B5EF4-FFF2-40B4-BE49-F238E27FC236}">
                <a16:creationId xmlns:a16="http://schemas.microsoft.com/office/drawing/2014/main" id="{245E9651-23B9-E147-B75D-F2DCA3957A7B}"/>
              </a:ext>
            </a:extLst>
          </p:cNvPr>
          <p:cNvSpPr txBox="1"/>
          <p:nvPr/>
        </p:nvSpPr>
        <p:spPr>
          <a:xfrm rot="7006928">
            <a:off x="6888253" y="4115272"/>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第一时期</a:t>
            </a:r>
            <a:endParaRPr lang="en-SG" sz="1000" dirty="0">
              <a:latin typeface="SimSun" panose="02010600030101010101" pitchFamily="2" charset="-122"/>
              <a:ea typeface="SimSun" panose="02010600030101010101" pitchFamily="2" charset="-122"/>
            </a:endParaRPr>
          </a:p>
        </p:txBody>
      </p:sp>
      <p:sp>
        <p:nvSpPr>
          <p:cNvPr id="38" name="TextBox 37">
            <a:extLst>
              <a:ext uri="{FF2B5EF4-FFF2-40B4-BE49-F238E27FC236}">
                <a16:creationId xmlns:a16="http://schemas.microsoft.com/office/drawing/2014/main" id="{2F0A2AA6-966B-364E-86E9-297B73425966}"/>
              </a:ext>
            </a:extLst>
          </p:cNvPr>
          <p:cNvSpPr txBox="1"/>
          <p:nvPr/>
        </p:nvSpPr>
        <p:spPr>
          <a:xfrm rot="12325170">
            <a:off x="4547991" y="5039452"/>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第三时期</a:t>
            </a:r>
            <a:endParaRPr lang="en-SG" sz="1000" dirty="0">
              <a:latin typeface="SimSun" panose="02010600030101010101" pitchFamily="2" charset="-122"/>
              <a:ea typeface="SimSun" panose="02010600030101010101" pitchFamily="2" charset="-122"/>
            </a:endParaRPr>
          </a:p>
        </p:txBody>
      </p:sp>
      <p:sp>
        <p:nvSpPr>
          <p:cNvPr id="39" name="TextBox 38">
            <a:extLst>
              <a:ext uri="{FF2B5EF4-FFF2-40B4-BE49-F238E27FC236}">
                <a16:creationId xmlns:a16="http://schemas.microsoft.com/office/drawing/2014/main" id="{5F0730ED-F68B-014F-9FE5-BFD0D73C2F31}"/>
              </a:ext>
            </a:extLst>
          </p:cNvPr>
          <p:cNvSpPr txBox="1"/>
          <p:nvPr/>
        </p:nvSpPr>
        <p:spPr>
          <a:xfrm rot="14736954">
            <a:off x="3571051" y="4164980"/>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第四时期</a:t>
            </a:r>
            <a:endParaRPr lang="en-SG"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72521843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685800" y="152400"/>
            <a:ext cx="7772400" cy="930275"/>
          </a:xfrm>
        </p:spPr>
        <p:txBody>
          <a:bodyPr/>
          <a:lstStyle/>
          <a:p>
            <a:pPr eaLnBrk="1" hangingPunct="1"/>
            <a:r>
              <a:rPr lang="zh-CN" altLang="en-US" b="1" i="1">
                <a:solidFill>
                  <a:schemeClr val="bg1"/>
                </a:solidFill>
                <a:ea typeface="ヒラギノ角ゴ ProN W3" pitchFamily="-84" charset="-128"/>
              </a:rPr>
              <a:t>何</a:t>
            </a:r>
            <a:r>
              <a:rPr lang="zh-CN" altLang="en-US" b="1" i="1">
                <a:solidFill>
                  <a:schemeClr val="bg1"/>
                </a:solidFill>
                <a:ea typeface="华文细黑" pitchFamily="-84" charset="-122"/>
              </a:rPr>
              <a:t>时</a:t>
            </a:r>
            <a:r>
              <a:rPr lang="zh-CN" altLang="en-US" b="1" i="1">
                <a:solidFill>
                  <a:schemeClr val="bg1"/>
                </a:solidFill>
                <a:ea typeface="ヒラギノ角ゴ ProN W3" pitchFamily="-84" charset="-128"/>
              </a:rPr>
              <a:t>开始</a:t>
            </a:r>
            <a:r>
              <a:rPr lang="zh-CN" altLang="en-US" b="1" i="1">
                <a:solidFill>
                  <a:schemeClr val="bg1"/>
                </a:solidFill>
                <a:ea typeface="SimSun" pitchFamily="2" charset="-122"/>
              </a:rPr>
              <a:t>记</a:t>
            </a:r>
            <a:r>
              <a:rPr lang="zh-CN" altLang="en-US" b="1" i="1">
                <a:solidFill>
                  <a:schemeClr val="bg1"/>
                </a:solidFill>
                <a:ea typeface="ヒラギノ角ゴ ProN W3" pitchFamily="-84" charset="-128"/>
              </a:rPr>
              <a:t>天</a:t>
            </a:r>
            <a:r>
              <a:rPr lang="zh-CN" altLang="en-US" b="1" i="1">
                <a:solidFill>
                  <a:schemeClr val="bg1"/>
                </a:solidFill>
                <a:ea typeface="SimSun" pitchFamily="2" charset="-122"/>
              </a:rPr>
              <a:t>数</a:t>
            </a:r>
            <a:r>
              <a:rPr lang="en-US" altLang="ja-JP" b="1" i="1">
                <a:solidFill>
                  <a:schemeClr val="bg1"/>
                </a:solidFill>
                <a:ea typeface="ＭＳ Ｐゴシック" pitchFamily="34" charset="-128"/>
              </a:rPr>
              <a:t>…</a:t>
            </a:r>
            <a:r>
              <a:rPr lang="en-US" altLang="ja-JP">
                <a:solidFill>
                  <a:schemeClr val="bg1"/>
                </a:solidFill>
                <a:ea typeface="ＭＳ Ｐゴシック" pitchFamily="34" charset="-128"/>
              </a:rPr>
              <a:t> </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rgbClr val="FFFFFF"/>
                </a:solidFill>
                <a:ea typeface="SimSun" pitchFamily="2" charset="-122"/>
              </a:rPr>
              <a:t>罗马</a:t>
            </a:r>
            <a:endParaRPr lang="zh-CN" altLang="en-US" sz="2800" b="1">
              <a:solidFill>
                <a:srgbClr val="000000"/>
              </a:solidFill>
              <a:ea typeface="SimSun" pitchFamily="2" charset="-122"/>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rgbClr val="FFFFFF"/>
                </a:solidFill>
                <a:ea typeface="SimSun" pitchFamily="2" charset="-122"/>
              </a:rPr>
              <a:t>犹太</a:t>
            </a:r>
            <a:endParaRPr lang="zh-CN" altLang="en-US" sz="2800" b="1">
              <a:solidFill>
                <a:srgbClr val="000000"/>
              </a:solidFill>
              <a:ea typeface="SimSun" pitchFamily="2" charset="-122"/>
            </a:endParaRPr>
          </a:p>
        </p:txBody>
      </p:sp>
      <p:sp>
        <p:nvSpPr>
          <p:cNvPr id="15974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12 </a:t>
            </a:r>
            <a:br>
              <a:rPr lang="en-US" altLang="en-US" b="1">
                <a:solidFill>
                  <a:srgbClr val="FFFFFF"/>
                </a:solidFill>
              </a:rPr>
            </a:br>
            <a:r>
              <a:rPr lang="en-US" altLang="en-US" b="1">
                <a:solidFill>
                  <a:srgbClr val="FFFFFF"/>
                </a:solidFill>
              </a:rPr>
              <a:t>AM</a:t>
            </a:r>
            <a:endParaRPr lang="en-US" altLang="en-US" b="1">
              <a:solidFill>
                <a:srgbClr val="000000"/>
              </a:solidFill>
            </a:endParaRPr>
          </a:p>
        </p:txBody>
      </p:sp>
      <p:sp>
        <p:nvSpPr>
          <p:cNvPr id="15974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6 </a:t>
            </a:r>
            <a:br>
              <a:rPr lang="en-US" altLang="en-US" b="1">
                <a:solidFill>
                  <a:srgbClr val="FFFFFF"/>
                </a:solidFill>
              </a:rPr>
            </a:br>
            <a:r>
              <a:rPr lang="en-US" altLang="en-US" b="1">
                <a:solidFill>
                  <a:srgbClr val="FFFFFF"/>
                </a:solidFill>
              </a:rPr>
              <a:t>AM</a:t>
            </a:r>
            <a:endParaRPr lang="en-US" altLang="en-US" b="1">
              <a:solidFill>
                <a:srgbClr val="000000"/>
              </a:solidFill>
            </a:endParaRPr>
          </a:p>
        </p:txBody>
      </p:sp>
      <p:sp>
        <p:nvSpPr>
          <p:cNvPr id="15975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12 </a:t>
            </a:r>
            <a:br>
              <a:rPr lang="en-US" altLang="en-US" b="1">
                <a:solidFill>
                  <a:srgbClr val="FFFFFF"/>
                </a:solidFill>
              </a:rPr>
            </a:br>
            <a:r>
              <a:rPr lang="en-US" altLang="en-US" b="1">
                <a:solidFill>
                  <a:srgbClr val="FFFFFF"/>
                </a:solidFill>
              </a:rPr>
              <a:t>PM</a:t>
            </a:r>
            <a:endParaRPr lang="en-US" altLang="en-US" b="1">
              <a:solidFill>
                <a:srgbClr val="000000"/>
              </a:solidFill>
            </a:endParaRPr>
          </a:p>
        </p:txBody>
      </p:sp>
      <p:sp>
        <p:nvSpPr>
          <p:cNvPr id="15975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6 </a:t>
            </a:r>
            <a:br>
              <a:rPr lang="en-US" altLang="en-US" b="1">
                <a:solidFill>
                  <a:srgbClr val="FFFFFF"/>
                </a:solidFill>
              </a:rPr>
            </a:br>
            <a:r>
              <a:rPr lang="en-US" altLang="en-US" b="1">
                <a:solidFill>
                  <a:srgbClr val="FFFFFF"/>
                </a:solidFill>
              </a:rPr>
              <a:t>PM</a:t>
            </a:r>
            <a:endParaRPr lang="en-US" altLang="en-US" b="1">
              <a:solidFill>
                <a:srgbClr val="000000"/>
              </a:solidFill>
            </a:endParaRPr>
          </a:p>
        </p:txBody>
      </p:sp>
      <p:sp>
        <p:nvSpPr>
          <p:cNvPr id="15975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 </a:t>
            </a:r>
            <a:br>
              <a:rPr lang="en-US" altLang="en-US" b="1">
                <a:solidFill>
                  <a:srgbClr val="FFFF00"/>
                </a:solidFill>
              </a:rPr>
            </a:br>
            <a:r>
              <a:rPr lang="en-US" altLang="en-US" b="1">
                <a:solidFill>
                  <a:srgbClr val="FFFF00"/>
                </a:solidFill>
              </a:rPr>
              <a:t>AM</a:t>
            </a:r>
          </a:p>
        </p:txBody>
      </p:sp>
      <p:sp>
        <p:nvSpPr>
          <p:cNvPr id="15975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AM</a:t>
            </a:r>
          </a:p>
        </p:txBody>
      </p:sp>
      <p:sp>
        <p:nvSpPr>
          <p:cNvPr id="15975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a:t>
            </a:r>
            <a:br>
              <a:rPr lang="en-US" altLang="en-US" b="1">
                <a:solidFill>
                  <a:srgbClr val="FFFF00"/>
                </a:solidFill>
              </a:rPr>
            </a:br>
            <a:r>
              <a:rPr lang="en-US" altLang="en-US" b="1">
                <a:solidFill>
                  <a:srgbClr val="FFFF00"/>
                </a:solidFill>
              </a:rPr>
              <a:t>PM</a:t>
            </a:r>
          </a:p>
        </p:txBody>
      </p:sp>
      <p:sp>
        <p:nvSpPr>
          <p:cNvPr id="15975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18" name="Text Box 14"/>
          <p:cNvSpPr txBox="1">
            <a:spLocks noChangeArrowheads="1"/>
          </p:cNvSpPr>
          <p:nvPr/>
        </p:nvSpPr>
        <p:spPr bwMode="auto">
          <a:xfrm>
            <a:off x="25908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第一天</a:t>
            </a:r>
            <a:endParaRPr lang="en-US" altLang="en-US" b="1">
              <a:solidFill>
                <a:srgbClr val="FFFFFF"/>
              </a:solidFill>
              <a:effectLst>
                <a:outerShdw blurRad="38100" dist="38100" dir="2700000" algn="tl">
                  <a:srgbClr val="000000"/>
                </a:outerShdw>
              </a:effectLst>
              <a:ea typeface="SimSun" pitchFamily="2" charset="-122"/>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第二天</a:t>
            </a:r>
            <a:endParaRPr lang="en-US" altLang="en-US" b="1">
              <a:solidFill>
                <a:srgbClr val="FFFFFF"/>
              </a:solidFill>
              <a:effectLst>
                <a:outerShdw blurRad="38100" dist="38100" dir="2700000" algn="tl">
                  <a:srgbClr val="000000"/>
                </a:outerShdw>
              </a:effectLst>
              <a:ea typeface="SimSun" pitchFamily="2" charset="-122"/>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第二天</a:t>
            </a:r>
            <a:endParaRPr lang="en-US" altLang="en-US" b="1">
              <a:solidFill>
                <a:srgbClr val="FFFFFF"/>
              </a:solidFill>
              <a:effectLst>
                <a:outerShdw blurRad="38100" dist="38100" dir="2700000" algn="tl">
                  <a:srgbClr val="000000"/>
                </a:outerShdw>
              </a:effectLst>
              <a:ea typeface="SimSun" pitchFamily="2" charset="-122"/>
            </a:endParaRPr>
          </a:p>
        </p:txBody>
      </p:sp>
      <p:sp>
        <p:nvSpPr>
          <p:cNvPr id="159759"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rgbClr val="FFFFFF"/>
                </a:solidFill>
                <a:ea typeface="SimSun" pitchFamily="2" charset="-122"/>
              </a:rPr>
              <a:t>那是傍晚</a:t>
            </a:r>
            <a:r>
              <a:rPr lang="en-US" altLang="zh-CN" sz="2000" b="1">
                <a:solidFill>
                  <a:srgbClr val="FFFFFF"/>
                </a:solidFill>
                <a:ea typeface="SimSun" pitchFamily="2" charset="-122"/>
              </a:rPr>
              <a:t>…</a:t>
            </a:r>
            <a:endParaRPr lang="en-US" altLang="en-US" sz="2000" b="1">
              <a:solidFill>
                <a:srgbClr val="000000"/>
              </a:solidFill>
              <a:ea typeface="SimSun" pitchFamily="2" charset="-122"/>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sz="2000" b="1">
                <a:solidFill>
                  <a:srgbClr val="FFFFFF"/>
                </a:solidFill>
                <a:ea typeface="SimSun" pitchFamily="2" charset="-122"/>
              </a:rPr>
              <a:t>与清晨</a:t>
            </a:r>
            <a:r>
              <a:rPr lang="en-US" altLang="ja-JP" sz="2000" b="1">
                <a:solidFill>
                  <a:srgbClr val="FFFFFF"/>
                </a:solidFill>
              </a:rPr>
              <a:t>…</a:t>
            </a:r>
            <a:endParaRPr lang="en-US" altLang="en-US" sz="2000" b="1">
              <a:solidFill>
                <a:srgbClr val="000000"/>
              </a:solidFill>
            </a:endParaRPr>
          </a:p>
        </p:txBody>
      </p:sp>
      <p:sp>
        <p:nvSpPr>
          <p:cNvPr id="149525" name="Rectangle 21"/>
          <p:cNvSpPr>
            <a:spLocks noChangeArrowheads="1"/>
          </p:cNvSpPr>
          <p:nvPr/>
        </p:nvSpPr>
        <p:spPr bwMode="auto">
          <a:xfrm>
            <a:off x="3048000" y="5638800"/>
            <a:ext cx="19050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b="1">
                <a:solidFill>
                  <a:srgbClr val="FFFFFF"/>
                </a:solidFill>
                <a:effectLst>
                  <a:outerShdw blurRad="38100" dist="38100" dir="2700000" algn="tl">
                    <a:srgbClr val="808080"/>
                  </a:outerShdw>
                </a:effectLst>
                <a:ea typeface="SimSun" pitchFamily="2" charset="-122"/>
              </a:rPr>
              <a:t>第一天</a:t>
            </a:r>
            <a:br>
              <a:rPr lang="en-US" altLang="ja-JP" b="1">
                <a:solidFill>
                  <a:srgbClr val="FFFFFF"/>
                </a:solidFill>
                <a:effectLst>
                  <a:outerShdw blurRad="38100" dist="38100" dir="2700000" algn="tl">
                    <a:srgbClr val="808080"/>
                  </a:outerShdw>
                </a:effectLst>
                <a:ea typeface="SimSun" pitchFamily="2" charset="-122"/>
              </a:rPr>
            </a:br>
            <a:endParaRPr lang="en-US" altLang="en-US" sz="2000" b="1">
              <a:solidFill>
                <a:srgbClr val="FFFFFF"/>
              </a:solidFil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rgbClr val="FFFFFF"/>
                </a:solidFill>
                <a:ea typeface="SimSun" pitchFamily="2" charset="-122"/>
              </a:rPr>
              <a:t>那是傍晚</a:t>
            </a:r>
            <a:r>
              <a:rPr lang="en-US" altLang="zh-CN" sz="2000" b="1">
                <a:solidFill>
                  <a:srgbClr val="FFFFFF"/>
                </a:solidFill>
                <a:ea typeface="SimSun" pitchFamily="2" charset="-122"/>
              </a:rPr>
              <a:t>…</a:t>
            </a:r>
            <a:endParaRPr lang="en-US" altLang="en-US" sz="2000" b="1">
              <a:solidFill>
                <a:srgbClr val="FFFFFF"/>
              </a:solidFill>
              <a:ea typeface="SimSun" pitchFamily="2" charset="-122"/>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sz="2000" b="1">
                <a:solidFill>
                  <a:srgbClr val="FFFFFF"/>
                </a:solidFill>
                <a:ea typeface="SimSun" pitchFamily="2" charset="-122"/>
              </a:rPr>
              <a:t>与清晨</a:t>
            </a:r>
            <a:r>
              <a:rPr lang="en-US" altLang="ja-JP" sz="2000" b="1">
                <a:solidFill>
                  <a:srgbClr val="FFFFFF"/>
                </a:solidFill>
              </a:rPr>
              <a:t>…</a:t>
            </a:r>
            <a:endParaRPr lang="en-US" altLang="en-US" sz="2000" b="1">
              <a:solidFill>
                <a:srgbClr val="FFFFFF"/>
              </a:solidFill>
            </a:endParaRPr>
          </a:p>
        </p:txBody>
      </p:sp>
      <p:sp>
        <p:nvSpPr>
          <p:cNvPr id="149528" name="Rectangle 24"/>
          <p:cNvSpPr>
            <a:spLocks noChangeArrowheads="1"/>
          </p:cNvSpPr>
          <p:nvPr/>
        </p:nvSpPr>
        <p:spPr bwMode="auto">
          <a:xfrm>
            <a:off x="6248400" y="5486400"/>
            <a:ext cx="16764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b="1">
                <a:solidFill>
                  <a:srgbClr val="FFFFFF"/>
                </a:solidFill>
                <a:effectLst>
                  <a:outerShdw blurRad="38100" dist="38100" dir="2700000" algn="tl">
                    <a:srgbClr val="808080"/>
                  </a:outerShdw>
                </a:effectLst>
                <a:latin typeface="Times New Roman" pitchFamily="18" charset="0"/>
                <a:ea typeface="SimSun" pitchFamily="2" charset="-122"/>
              </a:rPr>
              <a:t>第二天</a:t>
            </a:r>
            <a:endParaRPr lang="en-US" altLang="en-US" b="1">
              <a:solidFill>
                <a:srgbClr val="FFFFFF"/>
              </a:solidFill>
              <a:effectLst>
                <a:outerShdw blurRad="38100" dist="38100" dir="2700000" algn="tl">
                  <a:srgbClr val="808080"/>
                </a:outerShdw>
              </a:effectLst>
              <a:latin typeface="Times New Roman" pitchFamily="18" charset="0"/>
              <a:ea typeface="SimSun" pitchFamily="2" charset="-122"/>
            </a:endParaRPr>
          </a:p>
        </p:txBody>
      </p:sp>
      <p:sp>
        <p:nvSpPr>
          <p:cNvPr id="149529" name="Text Box 25"/>
          <p:cNvSpPr txBox="1">
            <a:spLocks noChangeArrowheads="1"/>
          </p:cNvSpPr>
          <p:nvPr/>
        </p:nvSpPr>
        <p:spPr bwMode="auto">
          <a:xfrm>
            <a:off x="18288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第一天</a:t>
            </a:r>
            <a:endParaRPr lang="en-US" altLang="en-US" b="1">
              <a:solidFill>
                <a:srgbClr val="FFFFFF"/>
              </a:solidFill>
              <a:effectLst>
                <a:outerShdw blurRad="38100" dist="38100" dir="2700000" algn="tl">
                  <a:srgbClr val="000000"/>
                </a:outerShdw>
              </a:effectLst>
              <a:ea typeface="SimSun" pitchFamily="2" charset="-122"/>
            </a:endParaRPr>
          </a:p>
        </p:txBody>
      </p:sp>
      <p:pic>
        <p:nvPicPr>
          <p:cNvPr id="24" name="Picture 26" descr="OnTime0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228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7" descr="makes_eat_tim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216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29"/>
                                        </p:tgtEl>
                                        <p:attrNameLst>
                                          <p:attrName>style.visibility</p:attrName>
                                        </p:attrNameLst>
                                      </p:cBhvr>
                                      <p:to>
                                        <p:strVal val="visible"/>
                                      </p:to>
                                    </p:set>
                                    <p:animEffect transition="in" filter="wipe(left)">
                                      <p:cBhvr>
                                        <p:cTn id="26" dur="500"/>
                                        <p:tgtEl>
                                          <p:spTgt spid="1495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P spid="149529"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p>
        </p:txBody>
      </p:sp>
      <p:sp>
        <p:nvSpPr>
          <p:cNvPr id="271364" name="Rectangle 4"/>
          <p:cNvSpPr>
            <a:spLocks noGrp="1" noChangeArrowheads="1"/>
          </p:cNvSpPr>
          <p:nvPr>
            <p:ph type="subTitle" idx="1"/>
          </p:nvPr>
        </p:nvSpPr>
        <p:spPr>
          <a:xfrm>
            <a:off x="0" y="1828800"/>
            <a:ext cx="9144000" cy="1752600"/>
          </a:xfrm>
        </p:spPr>
        <p:txBody>
          <a:bodyPr/>
          <a:lstStyle/>
          <a:p>
            <a:pPr marL="465138" indent="-465138" algn="l">
              <a:buFont typeface="Wingdings" charset="0"/>
              <a:buChar char="l"/>
              <a:defRPr/>
            </a:pPr>
            <a:r>
              <a:rPr lang="zh-CN" altLang="en-US" sz="4800" b="1" i="1">
                <a:latin typeface="DFKai-SB" charset="0"/>
                <a:ea typeface="DFKai-SB" charset="0"/>
                <a:cs typeface="DFKai-SB" charset="0"/>
              </a:rPr>
              <a:t>瞬时创造</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rPr>
              <a:t>33:6)</a:t>
            </a:r>
          </a:p>
          <a:p>
            <a:pPr marL="465138" indent="-465138" algn="l">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a:p>
            <a:pPr marL="465138" indent="-465138" algn="l">
              <a:buFont typeface="Wingdings" charset="0"/>
              <a:buChar char="l"/>
              <a:defRPr/>
            </a:pPr>
            <a:r>
              <a:rPr lang="zh-CN" altLang="en-US" sz="4800" b="1" i="1">
                <a:latin typeface="DFKai-SB" charset="0"/>
                <a:ea typeface="DFKai-SB" charset="0"/>
                <a:cs typeface="DFKai-SB" charset="0"/>
              </a:rPr>
              <a:t>数字形容词</a:t>
            </a: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第一</a:t>
            </a:r>
            <a:r>
              <a:rPr lang="en-US" altLang="zh-TW" sz="4800" b="1" i="1">
                <a:latin typeface="DFKai-SB" charset="0"/>
                <a:ea typeface="DFKai-SB" charset="0"/>
                <a:cs typeface="DFKai-SB" charset="0"/>
              </a:rPr>
              <a:t>…”)</a:t>
            </a:r>
          </a:p>
          <a:p>
            <a:pPr marL="465138" indent="-465138" algn="l">
              <a:buFont typeface="Wingdings" charset="0"/>
              <a:buChar char="l"/>
              <a:defRPr/>
            </a:pPr>
            <a:r>
              <a:rPr lang="zh-CN" altLang="en-US" sz="4800" b="1" i="1">
                <a:latin typeface="DFKai-SB" charset="0"/>
                <a:ea typeface="DFKai-SB" charset="0"/>
                <a:cs typeface="DFKai-SB" charset="0"/>
              </a:rPr>
              <a:t>工作与休息的模式</a:t>
            </a:r>
          </a:p>
          <a:p>
            <a:pPr marL="465138" indent="-465138" algn="l">
              <a:buFont typeface="Wingdings" charset="0"/>
              <a:buChar char="l"/>
              <a:defRPr/>
            </a:pPr>
            <a:r>
              <a:rPr lang="zh-CN" altLang="en-US" sz="4800" b="1" i="1">
                <a:latin typeface="DFKai-SB" charset="0"/>
                <a:ea typeface="DFKai-SB" charset="0"/>
                <a:cs typeface="DFKai-SB" charset="0"/>
              </a:rPr>
              <a:t>太阳和月亮在第四天才被造</a:t>
            </a:r>
          </a:p>
        </p:txBody>
      </p:sp>
    </p:spTree>
    <p:extLst>
      <p:ext uri="{BB962C8B-B14F-4D97-AF65-F5344CB8AC3E}">
        <p14:creationId xmlns:p14="http://schemas.microsoft.com/office/powerpoint/2010/main" val="181754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136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13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SzPct val="95000"/>
              <a:buFont typeface="Monotype Sorts" charset="0"/>
              <a:buNone/>
            </a:pPr>
            <a:endParaRPr lang="en-US" sz="4000" b="1">
              <a:solidFill>
                <a:srgbClr val="08101A"/>
              </a:solidFill>
              <a:latin typeface="Trebuchet MS" charset="0"/>
              <a:ea typeface="ヒラギノ角ゴ Pro W3" charset="0"/>
              <a:cs typeface="ヒラギノ角ゴ Pro W3" charset="0"/>
            </a:endParaRPr>
          </a:p>
        </p:txBody>
      </p:sp>
      <p:sp>
        <p:nvSpPr>
          <p:cNvPr id="88078" name="Rectangle 14"/>
          <p:cNvSpPr>
            <a:spLocks noChangeArrowheads="1"/>
          </p:cNvSpPr>
          <p:nvPr/>
        </p:nvSpPr>
        <p:spPr bwMode="auto">
          <a:xfrm>
            <a:off x="493713" y="2033588"/>
            <a:ext cx="8686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SzPct val="95000"/>
              <a:buFont typeface="Monotype Sorts" charset="0"/>
              <a:buNone/>
            </a:pPr>
            <a:endParaRPr lang="en-US" sz="4000" b="1">
              <a:solidFill>
                <a:srgbClr val="FFFFFF"/>
              </a:solidFill>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r>
              <a:rPr lang="zh-CN" altLang="en-US">
                <a:solidFill>
                  <a:srgbClr val="FFFFFF"/>
                </a:solidFill>
                <a:latin typeface="Arial" charset="0"/>
                <a:ea typeface="华文细黑" charset="0"/>
                <a:cs typeface="华文细黑" charset="0"/>
              </a:rPr>
              <a:t>罗</a:t>
            </a:r>
            <a:r>
              <a:rPr lang="zh-CN" altLang="en-US">
                <a:solidFill>
                  <a:srgbClr val="FFFFFF"/>
                </a:solidFill>
                <a:latin typeface="Arial" charset="0"/>
                <a:ea typeface="Osaka" charset="0"/>
                <a:cs typeface="Osaka" charset="0"/>
              </a:rPr>
              <a:t> </a:t>
            </a:r>
            <a:r>
              <a:rPr lang="en-US" altLang="zh-CN">
                <a:solidFill>
                  <a:srgbClr val="FFFFFF"/>
                </a:solidFill>
                <a:latin typeface="Arial" charset="0"/>
                <a:ea typeface="Osaka" charset="0"/>
                <a:cs typeface="Osaka" charset="0"/>
              </a:rPr>
              <a:t>1:20</a:t>
            </a:r>
            <a:endParaRPr lang="en-US">
              <a:latin typeface="Arial" charset="0"/>
              <a:ea typeface="Osaka" charset="0"/>
              <a:cs typeface="Osaka" charset="0"/>
            </a:endParaRPr>
          </a:p>
        </p:txBody>
      </p:sp>
      <p:sp>
        <p:nvSpPr>
          <p:cNvPr id="88069" name="Text Box 5"/>
          <p:cNvSpPr txBox="1">
            <a:spLocks noChangeArrowheads="1"/>
          </p:cNvSpPr>
          <p:nvPr/>
        </p:nvSpPr>
        <p:spPr bwMode="auto">
          <a:xfrm>
            <a:off x="250825" y="692150"/>
            <a:ext cx="2665413" cy="1447800"/>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p>
            <a:pPr algn="ctr" eaLnBrk="1" hangingPunct="1">
              <a:defRPr/>
            </a:pPr>
            <a:r>
              <a:rPr lang="zh-CN" altLang="en-US" sz="4400" b="1" dirty="0">
                <a:solidFill>
                  <a:srgbClr val="000000"/>
                </a:solidFill>
                <a:latin typeface="Times New Roman" charset="0"/>
                <a:ea typeface="SimSun" charset="0"/>
              </a:rPr>
              <a:t>自</a:t>
            </a:r>
            <a:r>
              <a:rPr lang="zh-CN" altLang="en-US" sz="4400" b="1" dirty="0">
                <a:solidFill>
                  <a:srgbClr val="000000"/>
                </a:solidFill>
                <a:latin typeface="Times New Roman" charset="0"/>
                <a:ea typeface="SimSun" pitchFamily="2" charset="-122"/>
              </a:rPr>
              <a:t>从创</a:t>
            </a:r>
            <a:r>
              <a:rPr lang="zh-CN" altLang="en-US" sz="4400" b="1" dirty="0">
                <a:solidFill>
                  <a:srgbClr val="000000"/>
                </a:solidFill>
                <a:latin typeface="Times New Roman" charset="0"/>
                <a:ea typeface="SimSun" charset="0"/>
              </a:rPr>
              <a:t>世以來</a:t>
            </a:r>
            <a:endParaRPr lang="en-US" sz="4400" b="1" dirty="0">
              <a:solidFill>
                <a:srgbClr val="000000"/>
              </a:solidFill>
              <a:effectLst>
                <a:outerShdw blurRad="38100" dist="38100" dir="2700000" algn="tl">
                  <a:srgbClr val="000000"/>
                </a:outerShdw>
              </a:effectLst>
              <a:latin typeface="Arial" charset="0"/>
              <a:ea typeface="ヒラギノ角ゴ Pro W3" charset="-128"/>
              <a:cs typeface="ヒラギノ角ゴ Pro W3" charset="-128"/>
            </a:endParaRPr>
          </a:p>
        </p:txBody>
      </p:sp>
      <p:sp>
        <p:nvSpPr>
          <p:cNvPr id="88070" name="Text Box 6"/>
          <p:cNvSpPr txBox="1">
            <a:spLocks noChangeArrowheads="1"/>
          </p:cNvSpPr>
          <p:nvPr/>
        </p:nvSpPr>
        <p:spPr bwMode="auto">
          <a:xfrm>
            <a:off x="3203575" y="620713"/>
            <a:ext cx="3181350" cy="1323975"/>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p>
            <a:pPr algn="ctr" eaLnBrk="1" hangingPunct="1">
              <a:defRPr/>
            </a:pPr>
            <a:r>
              <a:rPr lang="zh-CN" altLang="en-US" sz="4000" b="1" dirty="0">
                <a:solidFill>
                  <a:srgbClr val="000000"/>
                </a:solidFill>
                <a:latin typeface="Times New Roman" charset="0"/>
                <a:ea typeface="SimSun" charset="0"/>
              </a:rPr>
              <a:t>人已看见了神</a:t>
            </a:r>
            <a:endParaRPr lang="en-US" sz="4000" b="1" dirty="0">
              <a:solidFill>
                <a:srgbClr val="000000"/>
              </a:solidFill>
              <a:effectLst>
                <a:outerShdw blurRad="38100" dist="38100" dir="2700000" algn="tl">
                  <a:srgbClr val="000000"/>
                </a:outerShdw>
              </a:effectLst>
              <a:latin typeface="Arial" charset="0"/>
              <a:ea typeface="ヒラギノ角ゴ Pro W3" charset="-128"/>
              <a:cs typeface="ヒラギノ角ゴ Pro W3" charset="-128"/>
            </a:endParaRPr>
          </a:p>
        </p:txBody>
      </p:sp>
      <p:sp>
        <p:nvSpPr>
          <p:cNvPr id="438279" name="Text Box 1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b="1">
                <a:solidFill>
                  <a:srgbClr val="000000"/>
                </a:solidFill>
                <a:latin typeface="Arial" charset="0"/>
                <a:ea typeface="ヒラギノ角ゴ Pro W3" charset="0"/>
                <a:cs typeface="ヒラギノ角ゴ Pro W3" charset="0"/>
              </a:rPr>
              <a:t>161</a:t>
            </a:r>
          </a:p>
        </p:txBody>
      </p:sp>
      <p:sp>
        <p:nvSpPr>
          <p:cNvPr id="15" name="Text Box 6"/>
          <p:cNvSpPr txBox="1">
            <a:spLocks noChangeArrowheads="1"/>
          </p:cNvSpPr>
          <p:nvPr/>
        </p:nvSpPr>
        <p:spPr bwMode="auto">
          <a:xfrm>
            <a:off x="6443663" y="620713"/>
            <a:ext cx="2665412" cy="1200150"/>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b="1">
                <a:solidFill>
                  <a:srgbClr val="08101A"/>
                </a:solidFill>
                <a:effectLst>
                  <a:outerShdw blurRad="38100" dist="38100" dir="2700000" algn="tl">
                    <a:srgbClr val="FFFFFF"/>
                  </a:outerShdw>
                </a:effectLst>
                <a:latin typeface="SimSun-ExtB" charset="0"/>
                <a:cs typeface="SimSun-ExtB" charset="0"/>
              </a:rPr>
              <a:t>= </a:t>
            </a:r>
            <a:r>
              <a:rPr lang="zh-CN" altLang="en-US" b="1">
                <a:solidFill>
                  <a:srgbClr val="08101A"/>
                </a:solidFill>
                <a:effectLst>
                  <a:outerShdw blurRad="38100" dist="38100" dir="2700000" algn="tl">
                    <a:srgbClr val="FFFFFF"/>
                  </a:outerShdw>
                </a:effectLst>
                <a:latin typeface="SimSun-ExtB" charset="0"/>
                <a:cs typeface="SimSun-ExtB" charset="0"/>
              </a:rPr>
              <a:t>在每天的</a:t>
            </a:r>
            <a:endParaRPr lang="en-US" altLang="zh-CN" b="1">
              <a:solidFill>
                <a:srgbClr val="08101A"/>
              </a:solidFill>
              <a:effectLst>
                <a:outerShdw blurRad="38100" dist="38100" dir="2700000" algn="tl">
                  <a:srgbClr val="FFFFFF"/>
                </a:outerShdw>
              </a:effectLst>
              <a:latin typeface="SimSun-ExtB" charset="0"/>
              <a:cs typeface="SimSun-ExtB" charset="0"/>
            </a:endParaRPr>
          </a:p>
          <a:p>
            <a:pPr algn="ctr" eaLnBrk="1" hangingPunct="1"/>
            <a:r>
              <a:rPr lang="en-US" altLang="zh-CN" b="1">
                <a:solidFill>
                  <a:srgbClr val="08101A"/>
                </a:solidFill>
                <a:effectLst>
                  <a:outerShdw blurRad="38100" dist="38100" dir="2700000" algn="tl">
                    <a:srgbClr val="FFFFFF"/>
                  </a:outerShdw>
                </a:effectLst>
                <a:latin typeface="SimSun-ExtB" charset="0"/>
                <a:cs typeface="SimSun-ExtB" charset="0"/>
              </a:rPr>
              <a:t>24</a:t>
            </a:r>
            <a:r>
              <a:rPr lang="zh-CN" altLang="en-US" b="1">
                <a:solidFill>
                  <a:srgbClr val="08101A"/>
                </a:solidFill>
                <a:effectLst>
                  <a:outerShdw blurRad="38100" dist="38100" dir="2700000" algn="tl">
                    <a:srgbClr val="FFFFFF"/>
                  </a:outerShdw>
                </a:effectLst>
                <a:latin typeface="SimSun-ExtB" charset="0"/>
                <a:cs typeface="SimSun-ExtB" charset="0"/>
              </a:rPr>
              <a:t>小时里</a:t>
            </a:r>
            <a:endParaRPr lang="en-US" b="1">
              <a:solidFill>
                <a:srgbClr val="08101A"/>
              </a:solidFill>
              <a:effectLst>
                <a:outerShdw blurRad="38100" dist="38100" dir="2700000" algn="tl">
                  <a:srgbClr val="FFFFFF"/>
                </a:outerShdw>
              </a:effectLst>
              <a:latin typeface="SimSun-ExtB" charset="0"/>
              <a:cs typeface="SimSun-ExtB" charset="0"/>
            </a:endParaRPr>
          </a:p>
        </p:txBody>
      </p:sp>
      <p:sp>
        <p:nvSpPr>
          <p:cNvPr id="17" name="Rectangle 4"/>
          <p:cNvSpPr txBox="1">
            <a:spLocks noChangeArrowheads="1"/>
          </p:cNvSpPr>
          <p:nvPr/>
        </p:nvSpPr>
        <p:spPr bwMode="auto">
          <a:xfrm>
            <a:off x="1676400" y="1958975"/>
            <a:ext cx="5638800" cy="4419600"/>
          </a:xfrm>
          <a:prstGeom prst="rect">
            <a:avLst/>
          </a:prstGeom>
          <a:noFill/>
          <a:ln>
            <a:noFill/>
          </a:ln>
          <a:effectLst>
            <a:outerShdw blurRad="63500"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buFont typeface="Monotype Sorts" charset="0"/>
              <a:buNone/>
            </a:pPr>
            <a:r>
              <a:rPr lang="zh-CN" altLang="en-US" sz="4000" b="1">
                <a:solidFill>
                  <a:prstClr val="black"/>
                </a:solidFill>
                <a:latin typeface="Arial" charset="0"/>
                <a:ea typeface="Osaka" charset="0"/>
                <a:cs typeface="Osaka" charset="0"/>
              </a:rPr>
              <a:t>	</a:t>
            </a:r>
            <a:r>
              <a:rPr lang="zh-CN" altLang="en-US" sz="4000" b="1">
                <a:solidFill>
                  <a:srgbClr val="FFFFFF"/>
                </a:solidFill>
                <a:latin typeface="Arial" charset="0"/>
                <a:ea typeface="Osaka" charset="0"/>
                <a:cs typeface="Osaka" charset="0"/>
              </a:rPr>
              <a:t>其实自从创世以來，神那看不见的事，就如他永恆的大能和神性，都是看得见的，就是从他所造的万物中可以领悟，叫人沒有办法推诿。</a:t>
            </a:r>
            <a:r>
              <a:rPr lang="en-US" altLang="zh-CN" sz="4000" b="1">
                <a:solidFill>
                  <a:srgbClr val="FFFFFF"/>
                </a:solidFill>
                <a:latin typeface="Arial" charset="0"/>
                <a:ea typeface="Osaka" charset="0"/>
                <a:cs typeface="Osaka" charset="0"/>
              </a:rPr>
              <a:t>(</a:t>
            </a:r>
            <a:r>
              <a:rPr lang="zh-CN" altLang="en-US" sz="4000" b="1">
                <a:solidFill>
                  <a:srgbClr val="FFFFFF"/>
                </a:solidFill>
                <a:latin typeface="Arial" charset="0"/>
                <a:ea typeface="Osaka" charset="0"/>
                <a:cs typeface="Osaka" charset="0"/>
              </a:rPr>
              <a:t>新</a:t>
            </a:r>
            <a:r>
              <a:rPr lang="zh-CN" altLang="en-US" sz="4000" b="1">
                <a:solidFill>
                  <a:srgbClr val="FFFFFF"/>
                </a:solidFill>
                <a:latin typeface="Arial" charset="0"/>
                <a:ea typeface="华文细黑" charset="0"/>
                <a:cs typeface="华文细黑" charset="0"/>
              </a:rPr>
              <a:t>译</a:t>
            </a:r>
            <a:r>
              <a:rPr lang="zh-CN" altLang="en-US" sz="4000" b="1">
                <a:solidFill>
                  <a:srgbClr val="FFFFFF"/>
                </a:solidFill>
                <a:latin typeface="Arial" charset="0"/>
                <a:ea typeface="Osaka" charset="0"/>
                <a:cs typeface="Osaka" charset="0"/>
              </a:rPr>
              <a:t>本</a:t>
            </a:r>
            <a:r>
              <a:rPr lang="en-US" altLang="zh-CN" sz="4000" b="1">
                <a:solidFill>
                  <a:srgbClr val="FFFFFF"/>
                </a:solidFill>
                <a:latin typeface="Arial" charset="0"/>
                <a:ea typeface="Osaka" charset="0"/>
                <a:cs typeface="Osaka" charset="0"/>
              </a:rPr>
              <a:t>).</a:t>
            </a:r>
          </a:p>
        </p:txBody>
      </p:sp>
      <p:grpSp>
        <p:nvGrpSpPr>
          <p:cNvPr id="3" name="Group 10"/>
          <p:cNvGrpSpPr>
            <a:grpSpLocks/>
          </p:cNvGrpSpPr>
          <p:nvPr/>
        </p:nvGrpSpPr>
        <p:grpSpPr bwMode="auto">
          <a:xfrm flipH="1">
            <a:off x="2735263" y="1989138"/>
            <a:ext cx="4068762"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eaLnBrk="1" hangingPunct="1">
                <a:defRPr/>
              </a:pPr>
              <a:endParaRPr lang="en-US" sz="3600">
                <a:solidFill>
                  <a:srgbClr val="FFFFFF"/>
                </a:solidFill>
                <a:latin typeface="Times New Roman" pitchFamily="-112" charset="0"/>
                <a:ea typeface="ヒラギノ角ゴ Pro W3"/>
                <a:cs typeface="ヒラギノ角ゴ Pro W3"/>
              </a:endParaRPr>
            </a:p>
          </p:txBody>
        </p:sp>
        <p:sp>
          <p:nvSpPr>
            <p:cNvPr id="438287" name="Line 12"/>
            <p:cNvSpPr>
              <a:spLocks noChangeShapeType="1"/>
            </p:cNvSpPr>
            <p:nvPr/>
          </p:nvSpPr>
          <p:spPr bwMode="auto">
            <a:xfrm flipH="1" flipV="1">
              <a:off x="3479" y="664"/>
              <a:ext cx="294" cy="1221"/>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3600">
                <a:solidFill>
                  <a:prstClr val="black"/>
                </a:solidFill>
                <a:latin typeface="Times New Roman" charset="0"/>
                <a:ea typeface="SimSun" charset="0"/>
              </a:endParaRPr>
            </a:p>
          </p:txBody>
        </p:sp>
      </p:grpSp>
      <p:grpSp>
        <p:nvGrpSpPr>
          <p:cNvPr id="2" name="Group 7"/>
          <p:cNvGrpSpPr>
            <a:grpSpLocks/>
          </p:cNvGrpSpPr>
          <p:nvPr/>
        </p:nvGrpSpPr>
        <p:grpSpPr bwMode="auto">
          <a:xfrm>
            <a:off x="2555875" y="1701800"/>
            <a:ext cx="3960813" cy="1079500"/>
            <a:chOff x="622" y="1702"/>
            <a:chExt cx="2594" cy="7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eaLnBrk="1" hangingPunct="1">
                <a:defRPr/>
              </a:pPr>
              <a:endParaRPr lang="en-US" sz="3600">
                <a:solidFill>
                  <a:srgbClr val="FFFFFF"/>
                </a:solidFill>
                <a:latin typeface="Times New Roman" pitchFamily="-112" charset="0"/>
                <a:ea typeface="ヒラギノ角ゴ Pro W3"/>
                <a:cs typeface="ヒラギノ角ゴ Pro W3"/>
              </a:endParaRPr>
            </a:p>
          </p:txBody>
        </p:sp>
        <p:sp>
          <p:nvSpPr>
            <p:cNvPr id="438285" name="Line 9"/>
            <p:cNvSpPr>
              <a:spLocks noChangeShapeType="1"/>
            </p:cNvSpPr>
            <p:nvPr/>
          </p:nvSpPr>
          <p:spPr bwMode="auto">
            <a:xfrm flipH="1" flipV="1">
              <a:off x="622" y="1702"/>
              <a:ext cx="607" cy="248"/>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3600">
                <a:solidFill>
                  <a:prstClr val="black"/>
                </a:solidFill>
                <a:latin typeface="Times New Roman" charset="0"/>
                <a:ea typeface="SimSun" charset="0"/>
              </a:endParaRPr>
            </a:p>
          </p:txBody>
        </p:sp>
      </p:grpSp>
    </p:spTree>
    <p:extLst>
      <p:ext uri="{BB962C8B-B14F-4D97-AF65-F5344CB8AC3E}">
        <p14:creationId xmlns:p14="http://schemas.microsoft.com/office/powerpoint/2010/main" val="113794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nodePh="1">
                                  <p:stCondLst>
                                    <p:cond delay="0"/>
                                  </p:stCondLst>
                                  <p:endCondLst>
                                    <p:cond evt="begin" delay="0">
                                      <p:tn val="12"/>
                                    </p:cond>
                                  </p:end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P spid="15" grpId="0"/>
      <p:bldP spid="1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zh-CN" altLang="en-US" sz="5400" b="1" dirty="0">
                <a:solidFill>
                  <a:schemeClr val="bg1"/>
                </a:solidFill>
                <a:latin typeface="Arial" charset="0"/>
              </a:rPr>
              <a:t>谁相信什么？</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118788" name="Chart" r:id="rId4" imgW="27428571" imgH="16253968" progId="MSGraph.Chart.8">
                  <p:embed followColorScheme="full"/>
                </p:oleObj>
              </mc:Choice>
              <mc:Fallback>
                <p:oleObj name="Chart" r:id="rId4" imgW="27428571" imgH="16253968" progId="MSGraph.Chart.8">
                  <p:embed followColorScheme="full"/>
                  <p:pic>
                    <p:nvPicPr>
                      <p:cNvPr id="2949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85202" y="6459538"/>
            <a:ext cx="4706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zh-CN" altLang="en-US" sz="3200" b="1" dirty="0">
                <a:solidFill>
                  <a:srgbClr val="000000"/>
                </a:solidFill>
                <a:latin typeface="Calibri"/>
                <a:ea typeface="宋体"/>
              </a:rPr>
              <a:t>神导进化论</a:t>
            </a:r>
            <a:r>
              <a:rPr lang="en-US" altLang="zh-CN" sz="3200" b="1" dirty="0">
                <a:solidFill>
                  <a:srgbClr val="000000"/>
                </a:solidFill>
                <a:latin typeface="Calibri"/>
                <a:ea typeface="宋体"/>
              </a:rPr>
              <a:t> </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zh-CN" altLang="en-US" sz="3200" b="1" dirty="0">
                <a:solidFill>
                  <a:srgbClr val="000000"/>
                </a:solidFill>
                <a:latin typeface="Calibri"/>
                <a:ea typeface="宋体"/>
              </a:rPr>
              <a:t>进化论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zh-CN" altLang="en-US" sz="3200" b="1" dirty="0">
                <a:solidFill>
                  <a:srgbClr val="000000"/>
                </a:solidFill>
                <a:latin typeface="Calibri"/>
                <a:ea typeface="宋体"/>
              </a:rPr>
              <a:t>创造论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r>
              <a:rPr lang="en-US" altLang="zh-CN" b="1" dirty="0">
                <a:solidFill>
                  <a:srgbClr val="000000"/>
                </a:solidFill>
              </a:rPr>
              <a:t>(</a:t>
            </a:r>
            <a:r>
              <a:rPr lang="zh-CN" altLang="en-US" b="1" dirty="0">
                <a:solidFill>
                  <a:srgbClr val="000000"/>
                </a:solidFill>
              </a:rPr>
              <a:t>前卫科学家和教育家所持看法</a:t>
            </a:r>
            <a:r>
              <a:rPr lang="en-US" altLang="zh-CN" b="1" dirty="0">
                <a:solidFill>
                  <a:srgbClr val="000000"/>
                </a:solidFill>
              </a:rPr>
              <a: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619456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ctrTitle"/>
          </p:nvPr>
        </p:nvSpPr>
        <p:spPr>
          <a:xfrm>
            <a:off x="0" y="457200"/>
            <a:ext cx="8991600" cy="1143000"/>
          </a:xfrm>
        </p:spPr>
        <p:txBody>
          <a:bodyPr/>
          <a:lstStyle/>
          <a:p>
            <a:pPr eaLnBrk="1" hangingPunct="1"/>
            <a:r>
              <a:rPr lang="zh-CN" altLang="en-US" b="1">
                <a:solidFill>
                  <a:schemeClr val="bg1"/>
                </a:solidFill>
                <a:ea typeface="SimSun" pitchFamily="2" charset="-122"/>
              </a:rPr>
              <a:t>对神导进化</a:t>
            </a:r>
            <a:r>
              <a:rPr lang="zh-CN" altLang="en-US" b="1">
                <a:solidFill>
                  <a:schemeClr val="bg1"/>
                </a:solidFill>
                <a:ea typeface="华文细黑" pitchFamily="-84" charset="-122"/>
              </a:rPr>
              <a:t>论</a:t>
            </a:r>
            <a:r>
              <a:rPr lang="zh-CN" altLang="en-US" b="1">
                <a:solidFill>
                  <a:schemeClr val="bg1"/>
                </a:solidFill>
                <a:ea typeface="SimSun" pitchFamily="2" charset="-122"/>
              </a:rPr>
              <a:t>的一般</a:t>
            </a:r>
            <a:r>
              <a:rPr lang="zh-CN" altLang="en-US" b="1">
                <a:solidFill>
                  <a:schemeClr val="bg1"/>
                </a:solidFill>
                <a:ea typeface="华文细黑" pitchFamily="-84" charset="-122"/>
              </a:rPr>
              <a:t>观</a:t>
            </a:r>
            <a:r>
              <a:rPr lang="zh-CN" altLang="en-US" b="1">
                <a:solidFill>
                  <a:schemeClr val="bg1"/>
                </a:solidFill>
                <a:ea typeface="SimSun" pitchFamily="2" charset="-122"/>
              </a:rPr>
              <a:t>察</a:t>
            </a:r>
            <a:r>
              <a:rPr lang="zh-CN" altLang="en-US">
                <a:solidFill>
                  <a:schemeClr val="bg1"/>
                </a:solidFill>
                <a:ea typeface="SimSun" pitchFamily="2" charset="-122"/>
              </a:rPr>
              <a:t> </a:t>
            </a:r>
          </a:p>
        </p:txBody>
      </p:sp>
      <p:pic>
        <p:nvPicPr>
          <p:cNvPr id="67586" name="Picture 3" descr="LanguageofGo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270419">
            <a:off x="533400" y="1524000"/>
            <a:ext cx="33655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8" name="Rectangle 4"/>
          <p:cNvSpPr>
            <a:spLocks noChangeArrowheads="1"/>
          </p:cNvSpPr>
          <p:nvPr/>
        </p:nvSpPr>
        <p:spPr bwMode="auto">
          <a:xfrm>
            <a:off x="4191000" y="1981200"/>
            <a:ext cx="4762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66738" indent="-5667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Char char="•"/>
            </a:pPr>
            <a:r>
              <a:rPr lang="zh-CN" altLang="en-US" sz="3200" b="1">
                <a:solidFill>
                  <a:schemeClr val="bg1"/>
                </a:solidFill>
                <a:latin typeface="Times New Roman" pitchFamily="18" charset="0"/>
                <a:ea typeface="SimSun" pitchFamily="2" charset="-122"/>
              </a:rPr>
              <a:t>运用简</a:t>
            </a:r>
            <a:r>
              <a:rPr lang="zh-CN" altLang="en-US" sz="3200" b="1">
                <a:solidFill>
                  <a:schemeClr val="bg1"/>
                </a:solidFill>
                <a:latin typeface="Times New Roman" pitchFamily="18" charset="0"/>
                <a:ea typeface="华文细黑" pitchFamily="-84" charset="-122"/>
              </a:rPr>
              <a:t>单</a:t>
            </a:r>
            <a:r>
              <a:rPr lang="zh-CN" altLang="en-US" sz="3200" b="1">
                <a:solidFill>
                  <a:schemeClr val="bg1"/>
                </a:solidFill>
                <a:latin typeface="Times New Roman" pitchFamily="18" charset="0"/>
                <a:ea typeface="SimSun" pitchFamily="2" charset="-122"/>
              </a:rPr>
              <a:t>的描绘</a:t>
            </a:r>
          </a:p>
          <a:p>
            <a:pPr eaLnBrk="1" hangingPunct="1">
              <a:spcBef>
                <a:spcPct val="20000"/>
              </a:spcBef>
              <a:buFontTx/>
              <a:buChar char="•"/>
            </a:pPr>
            <a:r>
              <a:rPr lang="ja-JP" altLang="en-US" sz="3200" b="1">
                <a:solidFill>
                  <a:schemeClr val="bg1"/>
                </a:solidFill>
                <a:latin typeface="Times New Roman" pitchFamily="18" charset="0"/>
                <a:ea typeface="华文细黑" pitchFamily="-84" charset="-122"/>
              </a:rPr>
              <a:t>归纳</a:t>
            </a:r>
            <a:r>
              <a:rPr lang="ja-JP" altLang="en-US" sz="3200" b="1">
                <a:solidFill>
                  <a:schemeClr val="bg1"/>
                </a:solidFill>
                <a:latin typeface="Times New Roman" pitchFamily="18" charset="0"/>
                <a:ea typeface="ヒラギノ角ゴ ProN W3" pitchFamily="-84" charset="-128"/>
              </a:rPr>
              <a:t>法</a:t>
            </a:r>
            <a:endParaRPr lang="en-US" altLang="ja-JP" sz="3200" b="1">
              <a:solidFill>
                <a:schemeClr val="bg1"/>
              </a:solidFill>
              <a:latin typeface="Times New Roman" pitchFamily="18" charset="0"/>
            </a:endParaRPr>
          </a:p>
          <a:p>
            <a:pPr eaLnBrk="1" hangingPunct="1">
              <a:spcBef>
                <a:spcPct val="20000"/>
              </a:spcBef>
            </a:pPr>
            <a:r>
              <a:rPr lang="en-US" altLang="en-US" sz="3200" b="1">
                <a:solidFill>
                  <a:schemeClr val="bg1"/>
                </a:solidFill>
                <a:latin typeface="Times New Roman" pitchFamily="18" charset="0"/>
              </a:rPr>
              <a:t>• </a:t>
            </a:r>
            <a:r>
              <a:rPr lang="en-US" altLang="zh-CN" sz="3200" b="1">
                <a:solidFill>
                  <a:schemeClr val="bg1"/>
                </a:solidFill>
                <a:latin typeface="Times New Roman" pitchFamily="18" charset="0"/>
                <a:ea typeface="SimSun" pitchFamily="2" charset="-122"/>
              </a:rPr>
              <a:t>   </a:t>
            </a:r>
            <a:r>
              <a:rPr lang="zh-CN" altLang="en-US" sz="3200" b="1">
                <a:solidFill>
                  <a:schemeClr val="bg1"/>
                </a:solidFill>
                <a:latin typeface="Times New Roman" pitchFamily="18" charset="0"/>
                <a:ea typeface="SimSun" pitchFamily="2" charset="-122"/>
              </a:rPr>
              <a:t>惟神论</a:t>
            </a:r>
          </a:p>
          <a:p>
            <a:pPr eaLnBrk="1" hangingPunct="1">
              <a:spcBef>
                <a:spcPct val="20000"/>
              </a:spcBef>
            </a:pPr>
            <a:r>
              <a:rPr lang="en-US" altLang="en-US" sz="3200" b="1">
                <a:solidFill>
                  <a:schemeClr val="bg1"/>
                </a:solidFill>
                <a:latin typeface="Times New Roman" pitchFamily="18" charset="0"/>
              </a:rPr>
              <a:t>• </a:t>
            </a:r>
            <a:r>
              <a:rPr lang="en-US" altLang="zh-CN" sz="3200" b="1">
                <a:solidFill>
                  <a:schemeClr val="bg1"/>
                </a:solidFill>
                <a:latin typeface="Times New Roman" pitchFamily="18" charset="0"/>
                <a:ea typeface="SimSun" pitchFamily="2" charset="-122"/>
              </a:rPr>
              <a:t>  </a:t>
            </a:r>
            <a:r>
              <a:rPr lang="zh-CN" altLang="he-IL" sz="3200" b="1">
                <a:solidFill>
                  <a:schemeClr val="bg1"/>
                </a:solidFill>
                <a:latin typeface="Times New Roman" pitchFamily="18" charset="0"/>
                <a:ea typeface="SimSun" pitchFamily="2" charset="-122"/>
              </a:rPr>
              <a:t>归功于</a:t>
            </a:r>
            <a:r>
              <a:rPr lang="en-US" altLang="ja-JP" sz="3200" b="1">
                <a:solidFill>
                  <a:schemeClr val="bg1"/>
                </a:solidFill>
                <a:latin typeface="Times New Roman" pitchFamily="18" charset="0"/>
              </a:rPr>
              <a:t>C</a:t>
            </a:r>
            <a:r>
              <a:rPr lang="en-US" altLang="ja-JP" sz="3200" b="1">
                <a:solidFill>
                  <a:schemeClr val="bg1"/>
                </a:solidFill>
                <a:latin typeface="Times New Roman" pitchFamily="18" charset="0"/>
                <a:ea typeface="ヒラギノ角ゴ ProN W3" pitchFamily="-84" charset="-128"/>
              </a:rPr>
              <a:t>.</a:t>
            </a:r>
            <a:r>
              <a:rPr lang="en-US" altLang="ja-JP" sz="3200" b="1">
                <a:solidFill>
                  <a:schemeClr val="bg1"/>
                </a:solidFill>
                <a:latin typeface="Times New Roman" pitchFamily="18" charset="0"/>
              </a:rPr>
              <a:t>S. </a:t>
            </a:r>
            <a:r>
              <a:rPr lang="ja-JP" altLang="en-US" sz="3200" b="1">
                <a:solidFill>
                  <a:schemeClr val="bg1"/>
                </a:solidFill>
                <a:latin typeface="Times New Roman" pitchFamily="18" charset="0"/>
              </a:rPr>
              <a:t>魯益師</a:t>
            </a:r>
            <a:r>
              <a:rPr lang="ja-JP" altLang="en-US" sz="3200">
                <a:solidFill>
                  <a:schemeClr val="bg1"/>
                </a:solidFill>
                <a:latin typeface="Times New Roman" pitchFamily="18" charset="0"/>
                <a:ea typeface="ヒラギノ角ゴ ProN W3" pitchFamily="-84" charset="-128"/>
              </a:rPr>
              <a:t>箸</a:t>
            </a:r>
            <a:endParaRPr lang="en-US" altLang="ja-JP" sz="3200" b="1">
              <a:solidFill>
                <a:schemeClr val="bg1"/>
              </a:solidFill>
              <a:latin typeface="Times New Roman" pitchFamily="18" charset="0"/>
            </a:endParaRPr>
          </a:p>
          <a:p>
            <a:pPr eaLnBrk="1" hangingPunct="1">
              <a:spcBef>
                <a:spcPct val="20000"/>
              </a:spcBef>
            </a:pPr>
            <a:r>
              <a:rPr lang="en-US" altLang="en-US" sz="3200" b="1">
                <a:solidFill>
                  <a:schemeClr val="bg1"/>
                </a:solidFill>
                <a:latin typeface="Times New Roman" pitchFamily="18" charset="0"/>
              </a:rPr>
              <a:t>• </a:t>
            </a:r>
            <a:r>
              <a:rPr lang="en-US" altLang="zh-CN" sz="3200" b="1">
                <a:solidFill>
                  <a:schemeClr val="bg1"/>
                </a:solidFill>
                <a:latin typeface="Times New Roman" pitchFamily="18" charset="0"/>
                <a:ea typeface="SimSun" pitchFamily="2" charset="-122"/>
              </a:rPr>
              <a:t>  </a:t>
            </a:r>
            <a:r>
              <a:rPr lang="zh-CN" altLang="en-US" sz="3200" b="1">
                <a:solidFill>
                  <a:schemeClr val="bg1"/>
                </a:solidFill>
                <a:latin typeface="Times New Roman" pitchFamily="18" charset="0"/>
                <a:ea typeface="SimSun" pitchFamily="2" charset="-122"/>
              </a:rPr>
              <a:t>甚少以圣</a:t>
            </a:r>
            <a:r>
              <a:rPr lang="zh-CN" altLang="en-US" sz="3200" b="1">
                <a:solidFill>
                  <a:schemeClr val="bg1"/>
                </a:solidFill>
                <a:latin typeface="Times New Roman" pitchFamily="18" charset="0"/>
                <a:ea typeface="华文细黑" pitchFamily="-84" charset="-122"/>
              </a:rPr>
              <a:t>经</a:t>
            </a:r>
            <a:r>
              <a:rPr lang="zh-CN" altLang="en-US" sz="3200" b="1">
                <a:solidFill>
                  <a:schemeClr val="bg1"/>
                </a:solidFill>
                <a:latin typeface="Times New Roman" pitchFamily="18" charset="0"/>
                <a:ea typeface="SimSun" pitchFamily="2" charset="-122"/>
              </a:rPr>
              <a:t>互动</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61828">
                                            <p:txEl>
                                              <p:pRg st="0" end="0"/>
                                            </p:txEl>
                                          </p:spTgt>
                                        </p:tgtEl>
                                        <p:attrNameLst>
                                          <p:attrName>style.visibility</p:attrName>
                                        </p:attrNameLst>
                                      </p:cBhvr>
                                      <p:to>
                                        <p:strVal val="visible"/>
                                      </p:to>
                                    </p:set>
                                    <p:animEffect transition="in" filter="box(out)">
                                      <p:cBhvr>
                                        <p:cTn id="7" dur="500"/>
                                        <p:tgtEl>
                                          <p:spTgt spid="46182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61828">
                                            <p:txEl>
                                              <p:pRg st="1" end="1"/>
                                            </p:txEl>
                                          </p:spTgt>
                                        </p:tgtEl>
                                        <p:attrNameLst>
                                          <p:attrName>style.visibility</p:attrName>
                                        </p:attrNameLst>
                                      </p:cBhvr>
                                      <p:to>
                                        <p:strVal val="visible"/>
                                      </p:to>
                                    </p:set>
                                    <p:animEffect transition="in" filter="box(out)">
                                      <p:cBhvr>
                                        <p:cTn id="12" dur="500"/>
                                        <p:tgtEl>
                                          <p:spTgt spid="461828">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61828">
                                            <p:txEl>
                                              <p:pRg st="2" end="2"/>
                                            </p:txEl>
                                          </p:spTgt>
                                        </p:tgtEl>
                                        <p:attrNameLst>
                                          <p:attrName>style.visibility</p:attrName>
                                        </p:attrNameLst>
                                      </p:cBhvr>
                                      <p:to>
                                        <p:strVal val="visible"/>
                                      </p:to>
                                    </p:set>
                                    <p:animEffect transition="in" filter="box(out)">
                                      <p:cBhvr>
                                        <p:cTn id="17" dur="500"/>
                                        <p:tgtEl>
                                          <p:spTgt spid="461828">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61828">
                                            <p:txEl>
                                              <p:pRg st="3" end="3"/>
                                            </p:txEl>
                                          </p:spTgt>
                                        </p:tgtEl>
                                        <p:attrNameLst>
                                          <p:attrName>style.visibility</p:attrName>
                                        </p:attrNameLst>
                                      </p:cBhvr>
                                      <p:to>
                                        <p:strVal val="visible"/>
                                      </p:to>
                                    </p:set>
                                    <p:animEffect transition="in" filter="box(out)">
                                      <p:cBhvr>
                                        <p:cTn id="22" dur="500"/>
                                        <p:tgtEl>
                                          <p:spTgt spid="461828">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61828">
                                            <p:txEl>
                                              <p:pRg st="4" end="4"/>
                                            </p:txEl>
                                          </p:spTgt>
                                        </p:tgtEl>
                                        <p:attrNameLst>
                                          <p:attrName>style.visibility</p:attrName>
                                        </p:attrNameLst>
                                      </p:cBhvr>
                                      <p:to>
                                        <p:strVal val="visible"/>
                                      </p:to>
                                    </p:set>
                                    <p:animEffect transition="in" filter="box(out)">
                                      <p:cBhvr>
                                        <p:cTn id="27" dur="500"/>
                                        <p:tgtEl>
                                          <p:spTgt spid="461828">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earthmo2"/>
          <p:cNvPicPr>
            <a:picLocks noChangeAspect="1" noChangeArrowheads="1"/>
          </p:cNvPicPr>
          <p:nvPr/>
        </p:nvPicPr>
        <p:blipFill>
          <a:blip r:embed="rId3" cstate="screen">
            <a:extLst>
              <a:ext uri="{28A0092B-C50C-407E-A947-70E740481C1C}">
                <a14:useLocalDpi xmlns:a14="http://schemas.microsoft.com/office/drawing/2010/main" val="0"/>
              </a:ext>
            </a:extLst>
          </a:blip>
          <a:srcRect t="5969"/>
          <a:stretch>
            <a:fillRect/>
          </a:stretch>
        </p:blipFill>
        <p:spPr bwMode="auto">
          <a:xfrm>
            <a:off x="0" y="0"/>
            <a:ext cx="91440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3"/>
          <p:cNvSpPr>
            <a:spLocks noGrp="1" noChangeArrowheads="1"/>
          </p:cNvSpPr>
          <p:nvPr>
            <p:ph type="ctrTitle"/>
          </p:nvPr>
        </p:nvSpPr>
        <p:spPr>
          <a:xfrm>
            <a:off x="0" y="762000"/>
            <a:ext cx="5181600" cy="4114800"/>
          </a:xfrm>
        </p:spPr>
        <p:txBody>
          <a:bodyPr/>
          <a:lstStyle/>
          <a:p>
            <a:pPr eaLnBrk="1" hangingPunct="1"/>
            <a:r>
              <a:rPr lang="zh-CN" altLang="en-US" b="1">
                <a:solidFill>
                  <a:schemeClr val="bg1"/>
                </a:solidFill>
                <a:ea typeface="ヒラギノ角ゴ ProN W3" pitchFamily="-84" charset="-128"/>
              </a:rPr>
              <a:t>有神</a:t>
            </a:r>
            <a:r>
              <a:rPr lang="zh-CN" altLang="en-US" b="1">
                <a:solidFill>
                  <a:schemeClr val="bg1"/>
                </a:solidFill>
                <a:ea typeface="SimSun" pitchFamily="2" charset="-122"/>
              </a:rPr>
              <a:t>进化</a:t>
            </a:r>
            <a:r>
              <a:rPr lang="zh-CN" altLang="en-US" b="1">
                <a:solidFill>
                  <a:schemeClr val="bg1"/>
                </a:solidFill>
                <a:ea typeface="华文细黑" pitchFamily="-84" charset="-122"/>
              </a:rPr>
              <a:t>论</a:t>
            </a:r>
            <a:r>
              <a:rPr lang="zh-CN" altLang="en-US" b="1">
                <a:solidFill>
                  <a:schemeClr val="bg1"/>
                </a:solidFill>
                <a:ea typeface="SimSun" pitchFamily="2" charset="-122"/>
              </a:rPr>
              <a:t>的</a:t>
            </a:r>
            <a:r>
              <a:rPr lang="zh-CN" altLang="en-US" b="1">
                <a:solidFill>
                  <a:schemeClr val="bg1"/>
                </a:solidFill>
                <a:ea typeface="华文细黑" pitchFamily="-84" charset="-122"/>
              </a:rPr>
              <a:t>问题</a:t>
            </a:r>
            <a:br>
              <a:rPr lang="zh-CN" altLang="en-US" b="1">
                <a:solidFill>
                  <a:schemeClr val="bg1"/>
                </a:solidFill>
                <a:ea typeface="ＭＳ Ｐゴシック" pitchFamily="34" charset="-128"/>
              </a:rPr>
            </a:br>
            <a:endParaRPr lang="en-US" altLang="en-US" b="1">
              <a:solidFill>
                <a:schemeClr val="bg1"/>
              </a:solidFill>
              <a:ea typeface="ＭＳ Ｐゴシック" pitchFamily="34" charset="-128"/>
            </a:endParaRPr>
          </a:p>
        </p:txBody>
      </p:sp>
      <p:sp>
        <p:nvSpPr>
          <p:cNvPr id="118787" name="Rectangle 4"/>
          <p:cNvSpPr>
            <a:spLocks noGrp="1" noChangeArrowheads="1"/>
          </p:cNvSpPr>
          <p:nvPr>
            <p:ph type="subTitle" idx="1"/>
          </p:nvPr>
        </p:nvSpPr>
        <p:spPr>
          <a:xfrm>
            <a:off x="0" y="5257800"/>
            <a:ext cx="4343400" cy="1905000"/>
          </a:xfrm>
        </p:spPr>
        <p:txBody>
          <a:bodyPr/>
          <a:lstStyle/>
          <a:p>
            <a:pPr eaLnBrk="1" hangingPunct="1"/>
            <a:r>
              <a:rPr lang="ja-JP" altLang="en-US" b="1">
                <a:solidFill>
                  <a:schemeClr val="bg1"/>
                </a:solidFill>
                <a:ea typeface="ヒラギノ角ゴ ProN W3" pitchFamily="-84" charset="-128"/>
              </a:rPr>
              <a:t>科学和神学</a:t>
            </a:r>
            <a:r>
              <a:rPr lang="en-US" altLang="ja-JP">
                <a:solidFill>
                  <a:schemeClr val="bg1"/>
                </a:solidFill>
                <a:ea typeface="ＭＳ Ｐゴシック" pitchFamily="34" charset="-128"/>
              </a:rPr>
              <a:t> </a:t>
            </a:r>
            <a:endParaRPr lang="en-US" altLang="en-US" b="1">
              <a:solidFill>
                <a:schemeClr val="bg1"/>
              </a:solidFill>
              <a:ea typeface="ＭＳ Ｐゴシック" pitchFamily="34" charset="-128"/>
            </a:endParaRP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Cre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04800" y="990600"/>
            <a:ext cx="8458200" cy="19050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ヒラギノ角ゴ ProN W3" pitchFamily="-84" charset="-128"/>
              </a:rPr>
              <a:t>年</a:t>
            </a:r>
            <a:r>
              <a:rPr lang="ja-JP" altLang="en-US" b="1">
                <a:solidFill>
                  <a:schemeClr val="bg1"/>
                </a:solidFill>
                <a:ea typeface="华文细黑" pitchFamily="-84" charset="-122"/>
              </a:rPr>
              <a:t>轻</a:t>
            </a:r>
            <a:r>
              <a:rPr lang="ja-JP" altLang="en-US" b="1">
                <a:solidFill>
                  <a:schemeClr val="bg1"/>
                </a:solidFill>
                <a:ea typeface="ヒラギノ角ゴ ProN W3" pitchFamily="-84" charset="-128"/>
              </a:rPr>
              <a:t>地球</a:t>
            </a:r>
            <a:r>
              <a:rPr lang="ja-JP" altLang="en-US" b="1">
                <a:solidFill>
                  <a:schemeClr val="bg1"/>
                </a:solidFill>
                <a:ea typeface="华文细黑" pitchFamily="-84" charset="-122"/>
              </a:rPr>
              <a:t>创</a:t>
            </a:r>
            <a:r>
              <a:rPr lang="ja-JP" altLang="en-US" b="1">
                <a:solidFill>
                  <a:schemeClr val="bg1"/>
                </a:solidFill>
                <a:ea typeface="ヒラギノ角ゴ ProN W3" pitchFamily="-84" charset="-128"/>
              </a:rPr>
              <a:t>作小</a:t>
            </a:r>
            <a:r>
              <a:rPr lang="ja-JP" altLang="en-US" b="1">
                <a:solidFill>
                  <a:schemeClr val="bg1"/>
                </a:solidFill>
                <a:ea typeface="华文细黑" pitchFamily="-84" charset="-122"/>
              </a:rPr>
              <a:t>组</a:t>
            </a:r>
            <a:r>
              <a:rPr lang="zh-CN" altLang="en-US" b="1">
                <a:solidFill>
                  <a:schemeClr val="bg1"/>
                </a:solidFill>
                <a:ea typeface="SimSun" pitchFamily="2" charset="-122"/>
              </a:rPr>
              <a:t>对</a:t>
            </a:r>
            <a:r>
              <a:rPr lang="zh-CN" altLang="en-US" b="1">
                <a:solidFill>
                  <a:schemeClr val="bg1"/>
                </a:solidFill>
                <a:ea typeface="ヒラギノ角ゴ ProN W3" pitchFamily="-84" charset="-128"/>
              </a:rPr>
              <a:t>演</a:t>
            </a:r>
            <a:r>
              <a:rPr lang="zh-CN" altLang="en-US" b="1">
                <a:solidFill>
                  <a:schemeClr val="bg1"/>
                </a:solidFill>
                <a:ea typeface="华文细黑" pitchFamily="-84" charset="-122"/>
              </a:rPr>
              <a:t>变</a:t>
            </a:r>
            <a:r>
              <a:rPr lang="zh-CN" altLang="en-US" b="1">
                <a:solidFill>
                  <a:schemeClr val="bg1"/>
                </a:solidFill>
                <a:ea typeface="SimSun" pitchFamily="2" charset="-122"/>
              </a:rPr>
              <a:t>的评论</a:t>
            </a:r>
            <a:r>
              <a:rPr lang="zh-CN" altLang="en-US" b="1" i="1">
                <a:solidFill>
                  <a:schemeClr val="bg1"/>
                </a:solidFill>
                <a:ea typeface="ＭＳ Ｐゴシック" pitchFamily="34" charset="-128"/>
              </a:rPr>
              <a:t> </a:t>
            </a:r>
            <a:r>
              <a:rPr lang="en-US" altLang="ja-JP" b="1" i="1">
                <a:solidFill>
                  <a:schemeClr val="bg1"/>
                </a:solidFill>
                <a:ea typeface="ＭＳ Ｐゴシック" pitchFamily="34" charset="-128"/>
              </a:rPr>
              <a:t>(</a:t>
            </a:r>
            <a:r>
              <a:rPr lang="ja-JP" altLang="en-US" b="1" i="1">
                <a:solidFill>
                  <a:schemeClr val="bg1"/>
                </a:solidFill>
                <a:ea typeface="ヒラギノ角ゴ ProN W3" pitchFamily="-84" charset="-128"/>
              </a:rPr>
              <a:t>无神</a:t>
            </a:r>
            <a:r>
              <a:rPr lang="ja-JP" altLang="en-US" b="1" i="1">
                <a:solidFill>
                  <a:schemeClr val="bg1"/>
                </a:solidFill>
                <a:ea typeface="华文细黑" pitchFamily="-84" charset="-122"/>
              </a:rPr>
              <a:t>论</a:t>
            </a:r>
            <a:r>
              <a:rPr lang="ja-JP" altLang="en-US" b="1" i="1">
                <a:solidFill>
                  <a:schemeClr val="bg1"/>
                </a:solidFill>
                <a:ea typeface="ヒラギノ角ゴ ProN W3" pitchFamily="-84" charset="-128"/>
              </a:rPr>
              <a:t>者和有神</a:t>
            </a:r>
            <a:r>
              <a:rPr lang="ja-JP" altLang="en-US" b="1" i="1">
                <a:solidFill>
                  <a:schemeClr val="bg1"/>
                </a:solidFill>
                <a:ea typeface="华文细黑" pitchFamily="-84" charset="-122"/>
              </a:rPr>
              <a:t>论</a:t>
            </a:r>
            <a:r>
              <a:rPr lang="en-US" altLang="ja-JP" b="1" i="1">
                <a:solidFill>
                  <a:schemeClr val="bg1"/>
                </a:solidFill>
                <a:ea typeface="ＭＳ Ｐゴシック" pitchFamily="34" charset="-128"/>
              </a:rPr>
              <a:t>)</a:t>
            </a:r>
            <a:br>
              <a:rPr lang="en-US" altLang="ja-JP" b="1" i="1">
                <a:solidFill>
                  <a:schemeClr val="bg1"/>
                </a:solidFill>
                <a:ea typeface="ＭＳ Ｐゴシック" pitchFamily="34" charset="-128"/>
              </a:rPr>
            </a:br>
            <a:endParaRPr lang="en-US" altLang="en-US" b="1" i="1">
              <a:solidFill>
                <a:schemeClr val="bg1"/>
              </a:solidFill>
              <a:ea typeface="ＭＳ Ｐゴシック" pitchFamily="34" charset="-128"/>
            </a:endParaRPr>
          </a:p>
        </p:txBody>
      </p:sp>
      <p:sp>
        <p:nvSpPr>
          <p:cNvPr id="62468" name="Rectangle 4"/>
          <p:cNvSpPr>
            <a:spLocks noGrp="1" noChangeArrowheads="1"/>
          </p:cNvSpPr>
          <p:nvPr>
            <p:ph type="subTitle" idx="1"/>
          </p:nvPr>
        </p:nvSpPr>
        <p:spPr>
          <a:xfrm>
            <a:off x="533400" y="2819400"/>
            <a:ext cx="8153400" cy="2819400"/>
          </a:xfrm>
          <a:effectLst>
            <a:outerShdw blurRad="63500" dist="35921" dir="2700000" algn="ctr" rotWithShape="0">
              <a:schemeClr val="tx2">
                <a:alpha val="74997"/>
              </a:schemeClr>
            </a:outerShdw>
          </a:effectLst>
        </p:spPr>
        <p:txBody>
          <a:bodyPr/>
          <a:lstStyle/>
          <a:p>
            <a:pPr marL="609600" indent="-609600" algn="l" eaLnBrk="1" hangingPunct="1">
              <a:buFontTx/>
              <a:buAutoNum type="arabicPeriod"/>
            </a:pPr>
            <a:r>
              <a:rPr lang="zh-CN" altLang="en-US" sz="3600" b="1">
                <a:solidFill>
                  <a:schemeClr val="bg1"/>
                </a:solidFill>
                <a:ea typeface="ヒラギノ角ゴ ProN W3" pitchFamily="-84" charset="-128"/>
              </a:rPr>
              <a:t>学院</a:t>
            </a:r>
            <a:r>
              <a:rPr lang="zh-CN" altLang="en-US" sz="3600" b="1">
                <a:solidFill>
                  <a:schemeClr val="bg1"/>
                </a:solidFill>
                <a:ea typeface="SimSun" pitchFamily="2" charset="-122"/>
              </a:rPr>
              <a:t>的</a:t>
            </a:r>
            <a:r>
              <a:rPr lang="zh-CN" altLang="en-US" sz="3600" b="1">
                <a:solidFill>
                  <a:schemeClr val="bg1"/>
                </a:solidFill>
                <a:ea typeface="华文细黑" pitchFamily="-84" charset="-122"/>
              </a:rPr>
              <a:t>创</a:t>
            </a:r>
            <a:r>
              <a:rPr lang="zh-CN" altLang="en-US" sz="3600" b="1">
                <a:solidFill>
                  <a:schemeClr val="bg1"/>
                </a:solidFill>
                <a:ea typeface="SimSun" pitchFamily="2" charset="-122"/>
              </a:rPr>
              <a:t>造</a:t>
            </a:r>
            <a:r>
              <a:rPr lang="zh-CN" altLang="en-US" sz="3600" b="1">
                <a:solidFill>
                  <a:schemeClr val="bg1"/>
                </a:solidFill>
                <a:ea typeface="ヒラギノ角ゴ ProN W3" pitchFamily="-84" charset="-128"/>
              </a:rPr>
              <a:t>研究</a:t>
            </a:r>
            <a:r>
              <a:rPr lang="en-US" altLang="zh-CN" sz="3600" b="1">
                <a:solidFill>
                  <a:schemeClr val="bg1"/>
                </a:solidFill>
                <a:ea typeface="ＭＳ Ｐゴシック" pitchFamily="34" charset="-128"/>
              </a:rPr>
              <a:t>- Santee (</a:t>
            </a:r>
            <a:r>
              <a:rPr lang="zh-CN" altLang="en-US" sz="3600" b="1">
                <a:solidFill>
                  <a:schemeClr val="bg1"/>
                </a:solidFill>
                <a:ea typeface="ヒラギノ角ゴ ProN W3" pitchFamily="-84" charset="-128"/>
              </a:rPr>
              <a:t>在圣迭戈附近</a:t>
            </a:r>
            <a:r>
              <a:rPr lang="en-US" altLang="zh-CN" sz="3600" b="1">
                <a:solidFill>
                  <a:schemeClr val="bg1"/>
                </a:solidFill>
                <a:ea typeface="ＭＳ Ｐゴシック" pitchFamily="34" charset="-128"/>
              </a:rPr>
              <a:t>)</a:t>
            </a:r>
            <a:r>
              <a:rPr lang="zh-CN" altLang="en-US" sz="3600" b="1">
                <a:solidFill>
                  <a:schemeClr val="bg1"/>
                </a:solidFill>
                <a:ea typeface="ヒラギノ角ゴ ProN W3" pitchFamily="-84" charset="-128"/>
              </a:rPr>
              <a:t>，加州，美国</a:t>
            </a:r>
            <a:r>
              <a:rPr lang="en-US" altLang="zh-CN" sz="3600" b="1">
                <a:solidFill>
                  <a:schemeClr val="bg1"/>
                </a:solidFill>
                <a:ea typeface="ＭＳ Ｐゴシック" pitchFamily="34" charset="-128"/>
              </a:rPr>
              <a:t>(icr.org) </a:t>
            </a:r>
            <a:endParaRPr lang="en-US" altLang="ja-JP" sz="3600" b="1">
              <a:solidFill>
                <a:schemeClr val="bg1"/>
              </a:solidFill>
              <a:ea typeface="ＭＳ Ｐゴシック" pitchFamily="34" charset="-128"/>
            </a:endParaRPr>
          </a:p>
          <a:p>
            <a:pPr marL="609600" indent="-609600" algn="l" eaLnBrk="1" hangingPunct="1">
              <a:buFontTx/>
              <a:buAutoNum type="arabicPeriod"/>
            </a:pPr>
            <a:r>
              <a:rPr lang="zh-CN" altLang="en-US" sz="3600" b="1">
                <a:solidFill>
                  <a:schemeClr val="bg1"/>
                </a:solidFill>
                <a:ea typeface="SimSun" pitchFamily="2" charset="-122"/>
              </a:rPr>
              <a:t>创世纪里的答案</a:t>
            </a:r>
            <a:r>
              <a:rPr lang="en-US" altLang="ja-JP" sz="3600" b="1">
                <a:solidFill>
                  <a:schemeClr val="bg1"/>
                </a:solidFill>
                <a:ea typeface="ＭＳ Ｐゴシック" pitchFamily="34" charset="-128"/>
              </a:rPr>
              <a:t>–</a:t>
            </a:r>
            <a:r>
              <a:rPr lang="zh-CN" altLang="en-US" sz="3600" b="1">
                <a:solidFill>
                  <a:schemeClr val="bg1"/>
                </a:solidFill>
                <a:ea typeface="SimSun" pitchFamily="2" charset="-122"/>
              </a:rPr>
              <a:t>悉尼</a:t>
            </a:r>
            <a:r>
              <a:rPr lang="en-US" altLang="ja-JP" sz="3600" b="1">
                <a:solidFill>
                  <a:schemeClr val="bg1"/>
                </a:solidFill>
                <a:ea typeface="ＭＳ Ｐゴシック" pitchFamily="34" charset="-128"/>
              </a:rPr>
              <a:t>, </a:t>
            </a:r>
            <a:r>
              <a:rPr lang="zh-CN" altLang="en-US" sz="3600" b="1">
                <a:solidFill>
                  <a:schemeClr val="bg1"/>
                </a:solidFill>
                <a:ea typeface="SimSun" pitchFamily="2" charset="-122"/>
              </a:rPr>
              <a:t>澳洲</a:t>
            </a:r>
            <a:r>
              <a:rPr lang="en-US" altLang="ja-JP" sz="3600" b="1">
                <a:solidFill>
                  <a:schemeClr val="bg1"/>
                </a:solidFill>
                <a:ea typeface="ＭＳ Ｐゴシック" pitchFamily="34" charset="-128"/>
              </a:rPr>
              <a:t> (answersingenesis.org)</a:t>
            </a:r>
            <a:endParaRPr lang="en-US" altLang="en-US" sz="3600" b="1">
              <a:solidFill>
                <a:schemeClr val="bg1"/>
              </a:solidFill>
              <a:ea typeface="ＭＳ Ｐゴシック" pitchFamily="34" charset="-128"/>
            </a:endParaRPr>
          </a:p>
        </p:txBody>
      </p:sp>
      <p:pic>
        <p:nvPicPr>
          <p:cNvPr id="120836"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ea typeface="ＭＳ Ｐゴシック"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ea typeface="ＭＳ Ｐゴシック" charset="0"/>
            </a:endParaRPr>
          </a:p>
        </p:txBody>
      </p:sp>
      <p:grpSp>
        <p:nvGrpSpPr>
          <p:cNvPr id="8" name="Group 7"/>
          <p:cNvGrpSpPr/>
          <p:nvPr/>
        </p:nvGrpSpPr>
        <p:grpSpPr>
          <a:xfrm>
            <a:off x="1250950" y="3700367"/>
            <a:ext cx="2240929" cy="3564033"/>
            <a:chOff x="1250950" y="3700367"/>
            <a:chExt cx="2240929" cy="3564033"/>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50950" y="4167198"/>
              <a:ext cx="2201863" cy="30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4" name="Rectangle 20"/>
            <p:cNvSpPr>
              <a:spLocks/>
            </p:cNvSpPr>
            <p:nvPr/>
          </p:nvSpPr>
          <p:spPr bwMode="auto">
            <a:xfrm>
              <a:off x="1461890" y="3700367"/>
              <a:ext cx="1846659"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水覆盖着地球</a:t>
              </a:r>
              <a:endParaRPr lang="en-US" dirty="0">
                <a:solidFill>
                  <a:srgbClr val="FFFFFF"/>
                </a:solidFill>
                <a:latin typeface="Arial" charset="0"/>
                <a:ea typeface="ＭＳ Ｐゴシック" charset="0"/>
                <a:sym typeface="Arial" charset="0"/>
              </a:endParaRPr>
            </a:p>
          </p:txBody>
        </p:sp>
        <p:sp>
          <p:nvSpPr>
            <p:cNvPr id="301077" name="Rectangle 23"/>
            <p:cNvSpPr>
              <a:spLocks/>
            </p:cNvSpPr>
            <p:nvPr/>
          </p:nvSpPr>
          <p:spPr bwMode="auto">
            <a:xfrm>
              <a:off x="1259632" y="6397497"/>
              <a:ext cx="2232247"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sz="3200" b="1" dirty="0">
                  <a:solidFill>
                    <a:srgbClr val="FFFFFF"/>
                  </a:solidFill>
                  <a:effectLst>
                    <a:glow rad="101600">
                      <a:srgbClr val="000000"/>
                    </a:glow>
                  </a:effectLst>
                  <a:latin typeface="Arial" charset="0"/>
                  <a:ea typeface="ＭＳ Ｐゴシック" charset="0"/>
                  <a:sym typeface="Arial" charset="0"/>
                </a:rPr>
                <a:t>第</a:t>
              </a:r>
              <a:r>
                <a:rPr lang="en-US" sz="3200" b="1" dirty="0">
                  <a:solidFill>
                    <a:srgbClr val="FFFFFF"/>
                  </a:solidFill>
                  <a:effectLst>
                    <a:glow rad="101600">
                      <a:srgbClr val="000000"/>
                    </a:glow>
                  </a:effectLst>
                  <a:latin typeface="Arial" charset="0"/>
                  <a:ea typeface="ＭＳ Ｐゴシック" charset="0"/>
                  <a:sym typeface="Arial" charset="0"/>
                </a:rPr>
                <a:t>1-2</a:t>
              </a:r>
              <a:r>
                <a:rPr lang="zh-CN" altLang="en-US" sz="3200" b="1" dirty="0">
                  <a:solidFill>
                    <a:srgbClr val="FFFFFF"/>
                  </a:solidFill>
                  <a:effectLst>
                    <a:glow rad="101600">
                      <a:srgbClr val="000000"/>
                    </a:glow>
                  </a:effectLst>
                  <a:latin typeface="Arial" charset="0"/>
                  <a:ea typeface="ＭＳ Ｐゴシック" charset="0"/>
                  <a:sym typeface="Arial" charset="0"/>
                </a:rPr>
                <a:t>天</a:t>
              </a:r>
              <a:endParaRPr lang="en-US" sz="32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9" name="Group 8"/>
          <p:cNvGrpSpPr/>
          <p:nvPr/>
        </p:nvGrpSpPr>
        <p:grpSpPr>
          <a:xfrm>
            <a:off x="3491880" y="3687667"/>
            <a:ext cx="2088232" cy="3363163"/>
            <a:chOff x="3491880" y="3687667"/>
            <a:chExt cx="2088232" cy="3363163"/>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00438" y="4167198"/>
              <a:ext cx="2057400" cy="28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5" name="Rectangle 21"/>
            <p:cNvSpPr>
              <a:spLocks/>
            </p:cNvSpPr>
            <p:nvPr/>
          </p:nvSpPr>
          <p:spPr bwMode="auto">
            <a:xfrm>
              <a:off x="3491880" y="3687667"/>
              <a:ext cx="2088232"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旱地和植物</a:t>
              </a:r>
              <a:endParaRPr lang="en-US" dirty="0">
                <a:solidFill>
                  <a:srgbClr val="FFFFFF"/>
                </a:solidFill>
                <a:latin typeface="Arial" charset="0"/>
                <a:ea typeface="ＭＳ Ｐゴシック"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sz="3200" b="1" dirty="0">
                  <a:solidFill>
                    <a:srgbClr val="FFFFFF"/>
                  </a:solidFill>
                  <a:effectLst>
                    <a:glow rad="101600">
                      <a:srgbClr val="000000"/>
                    </a:glow>
                  </a:effectLst>
                  <a:latin typeface="Arial" charset="0"/>
                  <a:ea typeface="ＭＳ Ｐゴシック" charset="0"/>
                  <a:sym typeface="Arial" charset="0"/>
                </a:rPr>
                <a:t>第</a:t>
              </a:r>
              <a:r>
                <a:rPr lang="en-US" sz="3200" b="1" dirty="0">
                  <a:solidFill>
                    <a:srgbClr val="FFFFFF"/>
                  </a:solidFill>
                  <a:effectLst>
                    <a:glow rad="101600">
                      <a:srgbClr val="000000"/>
                    </a:glow>
                  </a:effectLst>
                  <a:latin typeface="Arial" charset="0"/>
                  <a:ea typeface="ＭＳ Ｐゴシック" charset="0"/>
                  <a:sym typeface="Arial" charset="0"/>
                </a:rPr>
                <a:t>3</a:t>
              </a:r>
              <a:r>
                <a:rPr lang="zh-CN" altLang="en-US" sz="3200" b="1" dirty="0">
                  <a:solidFill>
                    <a:srgbClr val="FFFFFF"/>
                  </a:solidFill>
                  <a:effectLst>
                    <a:glow rad="101600">
                      <a:srgbClr val="000000"/>
                    </a:glow>
                  </a:effectLst>
                  <a:latin typeface="Arial" charset="0"/>
                  <a:ea typeface="ＭＳ Ｐゴシック" charset="0"/>
                  <a:sym typeface="Arial" charset="0"/>
                </a:rPr>
                <a:t>天</a:t>
              </a:r>
              <a:endParaRPr lang="en-US" sz="32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10" name="Group 9"/>
          <p:cNvGrpSpPr/>
          <p:nvPr/>
        </p:nvGrpSpPr>
        <p:grpSpPr>
          <a:xfrm>
            <a:off x="5580112" y="3552636"/>
            <a:ext cx="2232248" cy="3632760"/>
            <a:chOff x="5580112" y="3552636"/>
            <a:chExt cx="2232248" cy="3632760"/>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600700" y="4167198"/>
              <a:ext cx="2127250" cy="30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6" name="Rectangle 22"/>
            <p:cNvSpPr>
              <a:spLocks/>
            </p:cNvSpPr>
            <p:nvPr/>
          </p:nvSpPr>
          <p:spPr bwMode="auto">
            <a:xfrm>
              <a:off x="5580112" y="3552636"/>
              <a:ext cx="223224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太阳，月亮，</a:t>
              </a:r>
              <a:endParaRPr lang="en-SG" altLang="zh-CN" dirty="0">
                <a:solidFill>
                  <a:srgbClr val="FFFFFF"/>
                </a:solidFill>
                <a:latin typeface="Arial" charset="0"/>
                <a:ea typeface="ＭＳ Ｐゴシック" charset="0"/>
                <a:sym typeface="Arial" charset="0"/>
              </a:endParaRPr>
            </a:p>
            <a:p>
              <a:pPr algn="ctr" eaLnBrk="1" hangingPunct="1">
                <a:lnSpc>
                  <a:spcPct val="80000"/>
                </a:lnSpc>
              </a:pPr>
              <a:r>
                <a:rPr lang="zh-CN" altLang="en-US" dirty="0">
                  <a:solidFill>
                    <a:srgbClr val="FFFFFF"/>
                  </a:solidFill>
                  <a:latin typeface="Arial" charset="0"/>
                  <a:ea typeface="ＭＳ Ｐゴシック" charset="0"/>
                  <a:sym typeface="Arial" charset="0"/>
                </a:rPr>
                <a:t>星星</a:t>
              </a:r>
              <a:endParaRPr lang="en-US" dirty="0">
                <a:solidFill>
                  <a:srgbClr val="FFFFFF"/>
                </a:solidFill>
                <a:latin typeface="Arial" charset="0"/>
                <a:ea typeface="ＭＳ Ｐゴシック"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sz="3200" b="1" dirty="0">
                  <a:solidFill>
                    <a:srgbClr val="FFFFFF"/>
                  </a:solidFill>
                  <a:effectLst>
                    <a:glow rad="101600">
                      <a:srgbClr val="000000"/>
                    </a:glow>
                  </a:effectLst>
                  <a:latin typeface="Arial" charset="0"/>
                  <a:ea typeface="ＭＳ Ｐゴシック" charset="0"/>
                  <a:sym typeface="Arial" charset="0"/>
                </a:rPr>
                <a:t>第</a:t>
              </a:r>
              <a:r>
                <a:rPr lang="en-US" sz="3200" b="1" dirty="0">
                  <a:solidFill>
                    <a:srgbClr val="FFFFFF"/>
                  </a:solidFill>
                  <a:effectLst>
                    <a:glow rad="101600">
                      <a:srgbClr val="000000"/>
                    </a:glow>
                  </a:effectLst>
                  <a:latin typeface="Arial" charset="0"/>
                  <a:ea typeface="ＭＳ Ｐゴシック" charset="0"/>
                  <a:sym typeface="Arial" charset="0"/>
                </a:rPr>
                <a:t>4</a:t>
              </a:r>
              <a:r>
                <a:rPr lang="zh-CN" altLang="en-US" sz="3200" b="1" dirty="0">
                  <a:solidFill>
                    <a:srgbClr val="FFFFFF"/>
                  </a:solidFill>
                  <a:effectLst>
                    <a:glow rad="101600">
                      <a:srgbClr val="000000"/>
                    </a:glow>
                  </a:effectLst>
                  <a:latin typeface="Arial" charset="0"/>
                  <a:ea typeface="ＭＳ Ｐゴシック" charset="0"/>
                  <a:sym typeface="Arial" charset="0"/>
                </a:rPr>
                <a:t>天</a:t>
              </a:r>
              <a:endParaRPr lang="en-US" sz="32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大爆炸</a:t>
              </a:r>
              <a:endParaRPr lang="en-US" dirty="0">
                <a:solidFill>
                  <a:srgbClr val="FFFFFF"/>
                </a:solidFill>
                <a:latin typeface="Arial" charset="0"/>
                <a:ea typeface="ＭＳ Ｐゴシック"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altLang="zh-CN" sz="2000" b="1" dirty="0">
                  <a:solidFill>
                    <a:srgbClr val="FFFFFF"/>
                  </a:solidFill>
                  <a:effectLst>
                    <a:glow rad="101600">
                      <a:srgbClr val="000000"/>
                    </a:glow>
                  </a:effectLst>
                  <a:latin typeface="Arial" charset="0"/>
                  <a:ea typeface="ＭＳ Ｐゴシック" charset="0"/>
                  <a:sym typeface="Arial" charset="0"/>
                </a:rPr>
                <a:t>15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星星</a:t>
              </a:r>
              <a:endParaRPr lang="en-US" dirty="0">
                <a:solidFill>
                  <a:srgbClr val="FFFFFF"/>
                </a:solidFill>
                <a:latin typeface="Arial" charset="0"/>
                <a:ea typeface="ＭＳ Ｐゴシック"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10</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太阳</a:t>
              </a:r>
              <a:endParaRPr lang="en-US" dirty="0">
                <a:solidFill>
                  <a:srgbClr val="FFFFFF"/>
                </a:solidFill>
                <a:latin typeface="Arial" charset="0"/>
                <a:ea typeface="ＭＳ Ｐゴシック"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6" name="Group 5"/>
          <p:cNvGrpSpPr/>
          <p:nvPr/>
        </p:nvGrpSpPr>
        <p:grpSpPr>
          <a:xfrm>
            <a:off x="5436096" y="201517"/>
            <a:ext cx="1944216" cy="3179858"/>
            <a:chOff x="5436096" y="201517"/>
            <a:chExt cx="1944216" cy="3179858"/>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201517"/>
              <a:ext cx="194421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熔火的地球</a:t>
              </a:r>
              <a:endParaRPr lang="en-US" dirty="0">
                <a:solidFill>
                  <a:srgbClr val="FFFFFF"/>
                </a:solidFill>
                <a:latin typeface="Arial" charset="0"/>
                <a:ea typeface="ＭＳ Ｐゴシック"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4.5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第一海洋</a:t>
              </a:r>
              <a:endParaRPr lang="en-US" dirty="0">
                <a:solidFill>
                  <a:srgbClr val="FFFFFF"/>
                </a:solidFill>
                <a:latin typeface="Arial" charset="0"/>
                <a:ea typeface="ＭＳ Ｐゴシック"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3.8</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3388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7"/>
        <p:cNvGrpSpPr/>
        <p:nvPr/>
      </p:nvGrpSpPr>
      <p:grpSpPr>
        <a:xfrm>
          <a:off x="0" y="0"/>
          <a:ext cx="0" cy="0"/>
          <a:chOff x="0" y="0"/>
          <a:chExt cx="0" cy="0"/>
        </a:xfrm>
      </p:grpSpPr>
      <p:graphicFrame>
        <p:nvGraphicFramePr>
          <p:cNvPr id="6158" name="Google Shape;6158;p750"/>
          <p:cNvGraphicFramePr/>
          <p:nvPr/>
        </p:nvGraphicFramePr>
        <p:xfrm>
          <a:off x="-50799" y="-18406"/>
          <a:ext cx="9223300" cy="6541355"/>
        </p:xfrm>
        <a:graphic>
          <a:graphicData uri="http://schemas.openxmlformats.org/drawingml/2006/table">
            <a:tbl>
              <a:tblPr firstRow="1" bandRow="1">
                <a:noFill/>
              </a:tblPr>
              <a:tblGrid>
                <a:gridCol w="863600">
                  <a:extLst>
                    <a:ext uri="{9D8B030D-6E8A-4147-A177-3AD203B41FA5}">
                      <a16:colId xmlns:a16="http://schemas.microsoft.com/office/drawing/2014/main" val="20000"/>
                    </a:ext>
                  </a:extLst>
                </a:gridCol>
                <a:gridCol w="2203450">
                  <a:extLst>
                    <a:ext uri="{9D8B030D-6E8A-4147-A177-3AD203B41FA5}">
                      <a16:colId xmlns:a16="http://schemas.microsoft.com/office/drawing/2014/main" val="20001"/>
                    </a:ext>
                  </a:extLst>
                </a:gridCol>
                <a:gridCol w="2226975">
                  <a:extLst>
                    <a:ext uri="{9D8B030D-6E8A-4147-A177-3AD203B41FA5}">
                      <a16:colId xmlns:a16="http://schemas.microsoft.com/office/drawing/2014/main" val="20002"/>
                    </a:ext>
                  </a:extLst>
                </a:gridCol>
                <a:gridCol w="2694300">
                  <a:extLst>
                    <a:ext uri="{9D8B030D-6E8A-4147-A177-3AD203B41FA5}">
                      <a16:colId xmlns:a16="http://schemas.microsoft.com/office/drawing/2014/main" val="20003"/>
                    </a:ext>
                  </a:extLst>
                </a:gridCol>
                <a:gridCol w="1234975">
                  <a:extLst>
                    <a:ext uri="{9D8B030D-6E8A-4147-A177-3AD203B41FA5}">
                      <a16:colId xmlns:a16="http://schemas.microsoft.com/office/drawing/2014/main" val="20004"/>
                    </a:ext>
                  </a:extLst>
                </a:gridCol>
              </a:tblGrid>
              <a:tr h="473525">
                <a:tc>
                  <a:txBody>
                    <a:bodyPr/>
                    <a:lstStyle/>
                    <a:p>
                      <a:pPr marL="0" marR="0" lvl="0" indent="0" algn="ctr" rtl="0">
                        <a:spcBef>
                          <a:spcPts val="0"/>
                        </a:spcBef>
                        <a:spcAft>
                          <a:spcPts val="0"/>
                        </a:spcAft>
                        <a:buNone/>
                      </a:pPr>
                      <a:r>
                        <a:rPr lang="en-US" sz="1800" u="none" strike="noStrike" cap="none"/>
                        <a:t>日</a:t>
                      </a:r>
                      <a:endParaRPr sz="1800" u="none" strike="noStrike" cap="none"/>
                    </a:p>
                  </a:txBody>
                  <a:tcPr marL="68575" marR="68575" marT="45725" marB="45725" anchor="ctr">
                    <a:solidFill>
                      <a:srgbClr val="000090"/>
                    </a:solidFill>
                  </a:tcPr>
                </a:tc>
                <a:tc>
                  <a:txBody>
                    <a:bodyPr/>
                    <a:lstStyle/>
                    <a:p>
                      <a:pPr marL="0" marR="0" lvl="0" indent="0" algn="r" rtl="0">
                        <a:spcBef>
                          <a:spcPts val="0"/>
                        </a:spcBef>
                        <a:spcAft>
                          <a:spcPts val="0"/>
                        </a:spcAft>
                        <a:buNone/>
                      </a:pPr>
                      <a:r>
                        <a:rPr lang="en-US" sz="1800" u="none" strike="noStrike" cap="none"/>
                        <a:t>圣经创造</a:t>
                      </a:r>
                      <a:endParaRPr sz="1800" u="none" strike="noStrike" cap="none"/>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u="none" strike="noStrike" cap="none"/>
                        <a:t>争议点</a:t>
                      </a:r>
                      <a:endParaRPr sz="1800" u="none" strike="noStrike" cap="none"/>
                    </a:p>
                  </a:txBody>
                  <a:tcPr marL="68575" marR="68575" marT="45725" marB="45725" anchor="ctr">
                    <a:solidFill>
                      <a:srgbClr val="000090"/>
                    </a:solidFill>
                  </a:tcPr>
                </a:tc>
                <a:tc>
                  <a:txBody>
                    <a:bodyPr/>
                    <a:lstStyle/>
                    <a:p>
                      <a:pPr marL="0" marR="0" lvl="0" indent="0" algn="l" rtl="0">
                        <a:spcBef>
                          <a:spcPts val="0"/>
                        </a:spcBef>
                        <a:spcAft>
                          <a:spcPts val="0"/>
                        </a:spcAft>
                        <a:buNone/>
                      </a:pPr>
                      <a:r>
                        <a:rPr lang="en-US" sz="1800" u="none" strike="noStrike" cap="none"/>
                        <a:t>大爆炸进化论</a:t>
                      </a:r>
                      <a:endParaRPr sz="1800"/>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a:t>次序</a:t>
                      </a:r>
                      <a:endParaRPr sz="1800"/>
                    </a:p>
                  </a:txBody>
                  <a:tcPr marL="68575" marR="68575" marT="45725" marB="45725" anchor="ctr">
                    <a:solidFill>
                      <a:srgbClr val="000090"/>
                    </a:solidFill>
                  </a:tcPr>
                </a:tc>
                <a:extLst>
                  <a:ext uri="{0D108BD9-81ED-4DB2-BD59-A6C34878D82A}">
                    <a16:rowId xmlns:a16="http://schemas.microsoft.com/office/drawing/2014/main" val="10000"/>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地球</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光</a:t>
                      </a:r>
                      <a:endParaRPr sz="1800"/>
                    </a:p>
                  </a:txBody>
                  <a:tcPr marL="68575" marR="68575" marT="45725" marB="45725"/>
                </a:tc>
                <a:tc>
                  <a:txBody>
                    <a:bodyPr/>
                    <a:lstStyle/>
                    <a:p>
                      <a:pPr marL="0" marR="0" lvl="0" indent="0" algn="ctr" rtl="0">
                        <a:spcBef>
                          <a:spcPts val="0"/>
                        </a:spcBef>
                        <a:spcAft>
                          <a:spcPts val="0"/>
                        </a:spcAft>
                        <a:buNone/>
                      </a:pPr>
                      <a:r>
                        <a:rPr lang="en-US" sz="1800"/>
                        <a:t>1</a:t>
                      </a:r>
                      <a:endParaRPr/>
                    </a:p>
                  </a:txBody>
                  <a:tcPr marL="68575" marR="68575" marT="45725" marB="45725"/>
                </a:tc>
                <a:extLst>
                  <a:ext uri="{0D108BD9-81ED-4DB2-BD59-A6C34878D82A}">
                    <a16:rowId xmlns:a16="http://schemas.microsoft.com/office/drawing/2014/main" val="10001"/>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黑暗</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黑暗</a:t>
                      </a:r>
                      <a:endParaRPr sz="1800"/>
                    </a:p>
                  </a:txBody>
                  <a:tcPr marL="68575" marR="68575" marT="45725" marB="45725"/>
                </a:tc>
                <a:tc>
                  <a:txBody>
                    <a:bodyPr/>
                    <a:lstStyle/>
                    <a:p>
                      <a:pPr marL="0" marR="0" lvl="0" indent="0" algn="ctr" rtl="0">
                        <a:spcBef>
                          <a:spcPts val="0"/>
                        </a:spcBef>
                        <a:spcAft>
                          <a:spcPts val="0"/>
                        </a:spcAft>
                        <a:buNone/>
                      </a:pPr>
                      <a:r>
                        <a:rPr lang="en-US" sz="1800"/>
                        <a:t>2</a:t>
                      </a:r>
                      <a:endParaRPr/>
                    </a:p>
                  </a:txBody>
                  <a:tcPr marL="68575" marR="68575" marT="45725" marB="45725"/>
                </a:tc>
                <a:extLst>
                  <a:ext uri="{0D108BD9-81ED-4DB2-BD59-A6C34878D82A}">
                    <a16:rowId xmlns:a16="http://schemas.microsoft.com/office/drawing/2014/main" val="10002"/>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水</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星星</a:t>
                      </a:r>
                      <a:endParaRPr sz="1800"/>
                    </a:p>
                  </a:txBody>
                  <a:tcPr marL="68575" marR="68575" marT="45725" marB="45725"/>
                </a:tc>
                <a:tc>
                  <a:txBody>
                    <a:bodyPr/>
                    <a:lstStyle/>
                    <a:p>
                      <a:pPr marL="0" marR="0" lvl="0" indent="0" algn="ctr" rtl="0">
                        <a:spcBef>
                          <a:spcPts val="0"/>
                        </a:spcBef>
                        <a:spcAft>
                          <a:spcPts val="0"/>
                        </a:spcAft>
                        <a:buNone/>
                      </a:pPr>
                      <a:r>
                        <a:rPr lang="en-US" sz="1800"/>
                        <a:t>3</a:t>
                      </a:r>
                      <a:endParaRPr/>
                    </a:p>
                  </a:txBody>
                  <a:tcPr marL="68575" marR="68575" marT="45725" marB="45725"/>
                </a:tc>
                <a:extLst>
                  <a:ext uri="{0D108BD9-81ED-4DB2-BD59-A6C34878D82A}">
                    <a16:rowId xmlns:a16="http://schemas.microsoft.com/office/drawing/2014/main" val="10003"/>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光</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水</a:t>
                      </a:r>
                      <a:endParaRPr sz="1800"/>
                    </a:p>
                  </a:txBody>
                  <a:tcPr marL="68575" marR="68575" marT="45725" marB="45725"/>
                </a:tc>
                <a:tc>
                  <a:txBody>
                    <a:bodyPr/>
                    <a:lstStyle/>
                    <a:p>
                      <a:pPr marL="0" marR="0" lvl="0" indent="0" algn="ctr" rtl="0">
                        <a:spcBef>
                          <a:spcPts val="0"/>
                        </a:spcBef>
                        <a:spcAft>
                          <a:spcPts val="0"/>
                        </a:spcAft>
                        <a:buNone/>
                      </a:pPr>
                      <a:r>
                        <a:rPr lang="en-US" sz="1800"/>
                        <a:t>4</a:t>
                      </a:r>
                      <a:endParaRPr/>
                    </a:p>
                  </a:txBody>
                  <a:tcPr marL="68575" marR="68575" marT="45725" marB="45725"/>
                </a:tc>
                <a:extLst>
                  <a:ext uri="{0D108BD9-81ED-4DB2-BD59-A6C34878D82A}">
                    <a16:rowId xmlns:a16="http://schemas.microsoft.com/office/drawing/2014/main" val="10004"/>
                  </a:ext>
                </a:extLst>
              </a:tr>
              <a:tr h="357350">
                <a:tc>
                  <a:txBody>
                    <a:bodyPr/>
                    <a:lstStyle/>
                    <a:p>
                      <a:pPr marL="0" marR="0" lvl="0" indent="0" algn="ctr" rtl="0">
                        <a:spcBef>
                          <a:spcPts val="0"/>
                        </a:spcBef>
                        <a:spcAft>
                          <a:spcPts val="0"/>
                        </a:spcAft>
                        <a:buNone/>
                      </a:pPr>
                      <a:r>
                        <a:rPr lang="en-US" sz="1800"/>
                        <a:t>2</a:t>
                      </a:r>
                      <a:endParaRPr/>
                    </a:p>
                  </a:txBody>
                  <a:tcPr marL="68575" marR="68575" marT="45725" marB="45725"/>
                </a:tc>
                <a:tc>
                  <a:txBody>
                    <a:bodyPr/>
                    <a:lstStyle/>
                    <a:p>
                      <a:pPr marL="0" marR="0" lvl="0" indent="0" algn="r" rtl="0">
                        <a:spcBef>
                          <a:spcPts val="0"/>
                        </a:spcBef>
                        <a:spcAft>
                          <a:spcPts val="0"/>
                        </a:spcAft>
                        <a:buNone/>
                      </a:pPr>
                      <a:r>
                        <a:rPr lang="en-US" sz="1800"/>
                        <a:t>海洋</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太阳系</a:t>
                      </a:r>
                      <a:endParaRPr sz="1800"/>
                    </a:p>
                  </a:txBody>
                  <a:tcPr marL="68575" marR="68575" marT="45725" marB="45725"/>
                </a:tc>
                <a:tc>
                  <a:txBody>
                    <a:bodyPr/>
                    <a:lstStyle/>
                    <a:p>
                      <a:pPr marL="0" marR="0" lvl="0" indent="0" algn="ctr" rtl="0">
                        <a:spcBef>
                          <a:spcPts val="0"/>
                        </a:spcBef>
                        <a:spcAft>
                          <a:spcPts val="0"/>
                        </a:spcAft>
                        <a:buNone/>
                      </a:pPr>
                      <a:r>
                        <a:rPr lang="en-US" sz="1800"/>
                        <a:t>5</a:t>
                      </a:r>
                      <a:endParaRPr/>
                    </a:p>
                  </a:txBody>
                  <a:tcPr marL="68575" marR="68575" marT="45725" marB="45725"/>
                </a:tc>
                <a:extLst>
                  <a:ext uri="{0D108BD9-81ED-4DB2-BD59-A6C34878D82A}">
                    <a16:rowId xmlns:a16="http://schemas.microsoft.com/office/drawing/2014/main" val="10005"/>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旱地</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地球</a:t>
                      </a:r>
                      <a:endParaRPr sz="1800"/>
                    </a:p>
                  </a:txBody>
                  <a:tcPr marL="68575" marR="68575" marT="45725" marB="45725"/>
                </a:tc>
                <a:tc>
                  <a:txBody>
                    <a:bodyPr/>
                    <a:lstStyle/>
                    <a:p>
                      <a:pPr marL="0" marR="0" lvl="0" indent="0" algn="ctr" rtl="0">
                        <a:spcBef>
                          <a:spcPts val="0"/>
                        </a:spcBef>
                        <a:spcAft>
                          <a:spcPts val="0"/>
                        </a:spcAft>
                        <a:buNone/>
                      </a:pPr>
                      <a:r>
                        <a:rPr lang="en-US" sz="1800"/>
                        <a:t>6</a:t>
                      </a:r>
                      <a:endParaRPr/>
                    </a:p>
                  </a:txBody>
                  <a:tcPr marL="68575" marR="68575" marT="45725" marB="45725"/>
                </a:tc>
                <a:extLst>
                  <a:ext uri="{0D108BD9-81ED-4DB2-BD59-A6C34878D82A}">
                    <a16:rowId xmlns:a16="http://schemas.microsoft.com/office/drawing/2014/main" val="10006"/>
                  </a:ext>
                </a:extLst>
              </a:tr>
              <a:tr h="473525">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第一个生命 (</a:t>
                      </a:r>
                      <a:r>
                        <a:rPr lang="en-US" sz="1800" b="1" i="0">
                          <a:solidFill>
                            <a:schemeClr val="dk1"/>
                          </a:solidFill>
                          <a:latin typeface="Calibri"/>
                          <a:ea typeface="Calibri"/>
                          <a:cs typeface="Calibri"/>
                          <a:sym typeface="Calibri"/>
                        </a:rPr>
                        <a:t>植物</a:t>
                      </a:r>
                      <a:r>
                        <a:rPr lang="en-US" sz="1800"/>
                        <a:t>)</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旱地</a:t>
                      </a:r>
                      <a:endParaRPr sz="1800"/>
                    </a:p>
                  </a:txBody>
                  <a:tcPr marL="68575" marR="68575" marT="45725" marB="45725"/>
                </a:tc>
                <a:tc>
                  <a:txBody>
                    <a:bodyPr/>
                    <a:lstStyle/>
                    <a:p>
                      <a:pPr marL="0" marR="0" lvl="0" indent="0" algn="ctr" rtl="0">
                        <a:spcBef>
                          <a:spcPts val="0"/>
                        </a:spcBef>
                        <a:spcAft>
                          <a:spcPts val="0"/>
                        </a:spcAft>
                        <a:buNone/>
                      </a:pPr>
                      <a:r>
                        <a:rPr lang="en-US" sz="1800"/>
                        <a:t>7</a:t>
                      </a:r>
                      <a:endParaRPr/>
                    </a:p>
                  </a:txBody>
                  <a:tcPr marL="68575" marR="68575" marT="45725" marB="45725"/>
                </a:tc>
                <a:extLst>
                  <a:ext uri="{0D108BD9-81ED-4DB2-BD59-A6C34878D82A}">
                    <a16:rowId xmlns:a16="http://schemas.microsoft.com/office/drawing/2014/main" val="10007"/>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树木</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海洋</a:t>
                      </a:r>
                      <a:endParaRPr sz="1800"/>
                    </a:p>
                  </a:txBody>
                  <a:tcPr marL="68575" marR="68575" marT="45725" marB="45725"/>
                </a:tc>
                <a:tc>
                  <a:txBody>
                    <a:bodyPr/>
                    <a:lstStyle/>
                    <a:p>
                      <a:pPr marL="0" marR="0" lvl="0" indent="0" algn="ctr" rtl="0">
                        <a:spcBef>
                          <a:spcPts val="0"/>
                        </a:spcBef>
                        <a:spcAft>
                          <a:spcPts val="0"/>
                        </a:spcAft>
                        <a:buNone/>
                      </a:pPr>
                      <a:r>
                        <a:rPr lang="en-US" sz="1800"/>
                        <a:t>8</a:t>
                      </a:r>
                      <a:endParaRPr/>
                    </a:p>
                  </a:txBody>
                  <a:tcPr marL="68575" marR="68575" marT="45725" marB="45725"/>
                </a:tc>
                <a:extLst>
                  <a:ext uri="{0D108BD9-81ED-4DB2-BD59-A6C34878D82A}">
                    <a16:rowId xmlns:a16="http://schemas.microsoft.com/office/drawing/2014/main" val="10008"/>
                  </a:ext>
                </a:extLst>
              </a:tr>
              <a:tr h="473525">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太阳系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第一个生命(</a:t>
                      </a:r>
                      <a:r>
                        <a:rPr lang="en-US" sz="1800" b="0" i="0">
                          <a:solidFill>
                            <a:schemeClr val="dk1"/>
                          </a:solidFill>
                          <a:latin typeface="Calibri"/>
                          <a:ea typeface="Calibri"/>
                          <a:cs typeface="Calibri"/>
                          <a:sym typeface="Calibri"/>
                        </a:rPr>
                        <a:t>单细胞</a:t>
                      </a:r>
                      <a:r>
                        <a:rPr lang="en-US" sz="1800"/>
                        <a:t>)</a:t>
                      </a:r>
                      <a:endParaRPr/>
                    </a:p>
                  </a:txBody>
                  <a:tcPr marL="68575" marR="68575" marT="45725" marB="45725"/>
                </a:tc>
                <a:tc>
                  <a:txBody>
                    <a:bodyPr/>
                    <a:lstStyle/>
                    <a:p>
                      <a:pPr marL="0" marR="0" lvl="0" indent="0" algn="ctr" rtl="0">
                        <a:spcBef>
                          <a:spcPts val="0"/>
                        </a:spcBef>
                        <a:spcAft>
                          <a:spcPts val="0"/>
                        </a:spcAft>
                        <a:buNone/>
                      </a:pPr>
                      <a:r>
                        <a:rPr lang="en-US" sz="1800"/>
                        <a:t>9</a:t>
                      </a:r>
                      <a:endParaRPr/>
                    </a:p>
                  </a:txBody>
                  <a:tcPr marL="68575" marR="68575" marT="45725" marB="45725"/>
                </a:tc>
                <a:extLst>
                  <a:ext uri="{0D108BD9-81ED-4DB2-BD59-A6C34878D82A}">
                    <a16:rowId xmlns:a16="http://schemas.microsoft.com/office/drawing/2014/main" val="10009"/>
                  </a:ext>
                </a:extLst>
              </a:tr>
              <a:tr h="357350">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星星</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鱼类</a:t>
                      </a:r>
                      <a:endParaRPr sz="1800"/>
                    </a:p>
                  </a:txBody>
                  <a:tcPr marL="68575" marR="68575" marT="45725" marB="45725"/>
                </a:tc>
                <a:tc>
                  <a:txBody>
                    <a:bodyPr/>
                    <a:lstStyle/>
                    <a:p>
                      <a:pPr marL="0" marR="0" lvl="0" indent="0" algn="ctr" rtl="0">
                        <a:spcBef>
                          <a:spcPts val="0"/>
                        </a:spcBef>
                        <a:spcAft>
                          <a:spcPts val="0"/>
                        </a:spcAft>
                        <a:buNone/>
                      </a:pPr>
                      <a:r>
                        <a:rPr lang="en-US" sz="1800"/>
                        <a:t>10</a:t>
                      </a:r>
                      <a:endParaRPr/>
                    </a:p>
                  </a:txBody>
                  <a:tcPr marL="68575" marR="68575" marT="45725" marB="45725"/>
                </a:tc>
                <a:extLst>
                  <a:ext uri="{0D108BD9-81ED-4DB2-BD59-A6C34878D82A}">
                    <a16:rowId xmlns:a16="http://schemas.microsoft.com/office/drawing/2014/main" val="10010"/>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鱼类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树木</a:t>
                      </a:r>
                      <a:endParaRPr sz="1800"/>
                    </a:p>
                  </a:txBody>
                  <a:tcPr marL="68575" marR="68575" marT="45725" marB="45725"/>
                </a:tc>
                <a:tc>
                  <a:txBody>
                    <a:bodyPr/>
                    <a:lstStyle/>
                    <a:p>
                      <a:pPr marL="0" marR="0" lvl="0" indent="0" algn="ctr" rtl="0">
                        <a:spcBef>
                          <a:spcPts val="0"/>
                        </a:spcBef>
                        <a:spcAft>
                          <a:spcPts val="0"/>
                        </a:spcAft>
                        <a:buNone/>
                      </a:pPr>
                      <a:r>
                        <a:rPr lang="en-US" sz="1800"/>
                        <a:t>11</a:t>
                      </a:r>
                      <a:endParaRPr/>
                    </a:p>
                  </a:txBody>
                  <a:tcPr marL="68575" marR="68575" marT="45725" marB="45725"/>
                </a:tc>
                <a:extLst>
                  <a:ext uri="{0D108BD9-81ED-4DB2-BD59-A6C34878D82A}">
                    <a16:rowId xmlns:a16="http://schemas.microsoft.com/office/drawing/2014/main" val="10011"/>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鸟类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昆虫</a:t>
                      </a:r>
                      <a:endParaRPr sz="1800"/>
                    </a:p>
                  </a:txBody>
                  <a:tcPr marL="68575" marR="68575" marT="45725" marB="45725"/>
                </a:tc>
                <a:tc>
                  <a:txBody>
                    <a:bodyPr/>
                    <a:lstStyle/>
                    <a:p>
                      <a:pPr marL="0" marR="0" lvl="0" indent="0" algn="ctr" rtl="0">
                        <a:spcBef>
                          <a:spcPts val="0"/>
                        </a:spcBef>
                        <a:spcAft>
                          <a:spcPts val="0"/>
                        </a:spcAft>
                        <a:buNone/>
                      </a:pPr>
                      <a:r>
                        <a:rPr lang="en-US" sz="1800"/>
                        <a:t>12</a:t>
                      </a:r>
                      <a:endParaRPr/>
                    </a:p>
                  </a:txBody>
                  <a:tcPr marL="68575" marR="68575" marT="45725" marB="45725"/>
                </a:tc>
                <a:extLst>
                  <a:ext uri="{0D108BD9-81ED-4DB2-BD59-A6C34878D82A}">
                    <a16:rowId xmlns:a16="http://schemas.microsoft.com/office/drawing/2014/main" val="10012"/>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哺乳动物</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ctr" rtl="0">
                        <a:spcBef>
                          <a:spcPts val="0"/>
                        </a:spcBef>
                        <a:spcAft>
                          <a:spcPts val="0"/>
                        </a:spcAft>
                        <a:buNone/>
                      </a:pPr>
                      <a:r>
                        <a:rPr lang="en-US" sz="1800"/>
                        <a:t>13</a:t>
                      </a:r>
                      <a:endParaRPr/>
                    </a:p>
                  </a:txBody>
                  <a:tcPr marL="68575" marR="68575" marT="45725" marB="45725"/>
                </a:tc>
                <a:extLst>
                  <a:ext uri="{0D108BD9-81ED-4DB2-BD59-A6C34878D82A}">
                    <a16:rowId xmlns:a16="http://schemas.microsoft.com/office/drawing/2014/main" val="10013"/>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鸟类</a:t>
                      </a:r>
                      <a:endParaRPr sz="1800"/>
                    </a:p>
                  </a:txBody>
                  <a:tcPr marL="68575" marR="68575" marT="45725" marB="45725"/>
                </a:tc>
                <a:tc>
                  <a:txBody>
                    <a:bodyPr/>
                    <a:lstStyle/>
                    <a:p>
                      <a:pPr marL="0" marR="0" lvl="0" indent="0" algn="ctr" rtl="0">
                        <a:spcBef>
                          <a:spcPts val="0"/>
                        </a:spcBef>
                        <a:spcAft>
                          <a:spcPts val="0"/>
                        </a:spcAft>
                        <a:buNone/>
                      </a:pPr>
                      <a:r>
                        <a:rPr lang="en-US" sz="1800"/>
                        <a:t>14</a:t>
                      </a:r>
                      <a:endParaRPr/>
                    </a:p>
                  </a:txBody>
                  <a:tcPr marL="68575" marR="68575" marT="45725" marB="45725"/>
                </a:tc>
                <a:extLst>
                  <a:ext uri="{0D108BD9-81ED-4DB2-BD59-A6C34878D82A}">
                    <a16:rowId xmlns:a16="http://schemas.microsoft.com/office/drawing/2014/main" val="10014"/>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昆虫</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哺乳动物</a:t>
                      </a:r>
                      <a:endParaRPr sz="1800"/>
                    </a:p>
                  </a:txBody>
                  <a:tcPr marL="68575" marR="68575" marT="45725" marB="45725"/>
                </a:tc>
                <a:tc>
                  <a:txBody>
                    <a:bodyPr/>
                    <a:lstStyle/>
                    <a:p>
                      <a:pPr marL="0" marR="0" lvl="0" indent="0" algn="ctr" rtl="0">
                        <a:spcBef>
                          <a:spcPts val="0"/>
                        </a:spcBef>
                        <a:spcAft>
                          <a:spcPts val="0"/>
                        </a:spcAft>
                        <a:buNone/>
                      </a:pPr>
                      <a:r>
                        <a:rPr lang="en-US" sz="1800"/>
                        <a:t>15</a:t>
                      </a:r>
                      <a:endParaRPr/>
                    </a:p>
                  </a:txBody>
                  <a:tcPr marL="68575" marR="68575" marT="45725" marB="45725"/>
                </a:tc>
                <a:extLst>
                  <a:ext uri="{0D108BD9-81ED-4DB2-BD59-A6C34878D82A}">
                    <a16:rowId xmlns:a16="http://schemas.microsoft.com/office/drawing/2014/main" val="10015"/>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人类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人类</a:t>
                      </a:r>
                      <a:endParaRPr sz="1800"/>
                    </a:p>
                  </a:txBody>
                  <a:tcPr marL="68575" marR="68575" marT="45725" marB="45725"/>
                </a:tc>
                <a:tc>
                  <a:txBody>
                    <a:bodyPr/>
                    <a:lstStyle/>
                    <a:p>
                      <a:pPr marL="0" marR="0" lvl="0" indent="0" algn="ctr" rtl="0">
                        <a:spcBef>
                          <a:spcPts val="0"/>
                        </a:spcBef>
                        <a:spcAft>
                          <a:spcPts val="0"/>
                        </a:spcAft>
                        <a:buNone/>
                      </a:pPr>
                      <a:r>
                        <a:rPr lang="en-US" sz="1800"/>
                        <a:t>16</a:t>
                      </a:r>
                      <a:endParaRPr/>
                    </a:p>
                  </a:txBody>
                  <a:tcPr marL="68575" marR="68575" marT="45725" marB="45725"/>
                </a:tc>
                <a:extLst>
                  <a:ext uri="{0D108BD9-81ED-4DB2-BD59-A6C34878D82A}">
                    <a16:rowId xmlns:a16="http://schemas.microsoft.com/office/drawing/2014/main" val="10016"/>
                  </a:ext>
                </a:extLst>
              </a:tr>
            </a:tbl>
          </a:graphicData>
        </a:graphic>
      </p:graphicFrame>
      <p:cxnSp>
        <p:nvCxnSpPr>
          <p:cNvPr id="6159" name="Google Shape;6159;p750"/>
          <p:cNvCxnSpPr/>
          <p:nvPr/>
        </p:nvCxnSpPr>
        <p:spPr>
          <a:xfrm>
            <a:off x="3046456" y="609215"/>
            <a:ext cx="2195946" cy="1884218"/>
          </a:xfrm>
          <a:prstGeom prst="straightConnector1">
            <a:avLst/>
          </a:prstGeom>
          <a:noFill/>
          <a:ln w="28575" cap="flat" cmpd="sng">
            <a:solidFill>
              <a:srgbClr val="FF0000"/>
            </a:solidFill>
            <a:prstDash val="solid"/>
            <a:round/>
            <a:headEnd type="none" w="sm" len="sm"/>
            <a:tailEnd type="none" w="sm" len="sm"/>
          </a:ln>
        </p:spPr>
      </p:cxnSp>
      <p:cxnSp>
        <p:nvCxnSpPr>
          <p:cNvPr id="6160" name="Google Shape;6160;p750"/>
          <p:cNvCxnSpPr/>
          <p:nvPr/>
        </p:nvCxnSpPr>
        <p:spPr>
          <a:xfrm>
            <a:off x="3046456" y="987906"/>
            <a:ext cx="2195946" cy="0"/>
          </a:xfrm>
          <a:prstGeom prst="straightConnector1">
            <a:avLst/>
          </a:prstGeom>
          <a:noFill/>
          <a:ln w="28575" cap="flat" cmpd="sng">
            <a:solidFill>
              <a:srgbClr val="FF0000"/>
            </a:solidFill>
            <a:prstDash val="solid"/>
            <a:round/>
            <a:headEnd type="none" w="sm" len="sm"/>
            <a:tailEnd type="none" w="sm" len="sm"/>
          </a:ln>
        </p:spPr>
      </p:cxnSp>
      <p:cxnSp>
        <p:nvCxnSpPr>
          <p:cNvPr id="6161" name="Google Shape;6161;p750"/>
          <p:cNvCxnSpPr/>
          <p:nvPr/>
        </p:nvCxnSpPr>
        <p:spPr>
          <a:xfrm>
            <a:off x="3046456" y="1357361"/>
            <a:ext cx="2195946" cy="374073"/>
          </a:xfrm>
          <a:prstGeom prst="straightConnector1">
            <a:avLst/>
          </a:prstGeom>
          <a:noFill/>
          <a:ln w="28575" cap="flat" cmpd="sng">
            <a:solidFill>
              <a:srgbClr val="FF0000"/>
            </a:solidFill>
            <a:prstDash val="solid"/>
            <a:round/>
            <a:headEnd type="none" w="sm" len="sm"/>
            <a:tailEnd type="none" w="sm" len="sm"/>
          </a:ln>
        </p:spPr>
      </p:cxnSp>
      <p:cxnSp>
        <p:nvCxnSpPr>
          <p:cNvPr id="6162" name="Google Shape;6162;p750"/>
          <p:cNvCxnSpPr/>
          <p:nvPr/>
        </p:nvCxnSpPr>
        <p:spPr>
          <a:xfrm rot="10800000" flipH="1">
            <a:off x="3046456" y="618453"/>
            <a:ext cx="2195946" cy="1112980"/>
          </a:xfrm>
          <a:prstGeom prst="straightConnector1">
            <a:avLst/>
          </a:prstGeom>
          <a:noFill/>
          <a:ln w="28575" cap="flat" cmpd="sng">
            <a:solidFill>
              <a:srgbClr val="FF0000"/>
            </a:solidFill>
            <a:prstDash val="solid"/>
            <a:round/>
            <a:headEnd type="none" w="sm" len="sm"/>
            <a:tailEnd type="none" w="sm" len="sm"/>
          </a:ln>
        </p:spPr>
      </p:cxnSp>
      <p:cxnSp>
        <p:nvCxnSpPr>
          <p:cNvPr id="6163" name="Google Shape;6163;p750"/>
          <p:cNvCxnSpPr/>
          <p:nvPr/>
        </p:nvCxnSpPr>
        <p:spPr>
          <a:xfrm>
            <a:off x="3046456" y="2870200"/>
            <a:ext cx="2195946" cy="826267"/>
          </a:xfrm>
          <a:prstGeom prst="straightConnector1">
            <a:avLst/>
          </a:prstGeom>
          <a:noFill/>
          <a:ln w="28575" cap="flat" cmpd="sng">
            <a:solidFill>
              <a:srgbClr val="FF0000"/>
            </a:solidFill>
            <a:prstDash val="solid"/>
            <a:round/>
            <a:headEnd type="none" w="sm" len="sm"/>
            <a:tailEnd type="none" w="sm" len="sm"/>
          </a:ln>
        </p:spPr>
      </p:cxnSp>
      <p:cxnSp>
        <p:nvCxnSpPr>
          <p:cNvPr id="6164" name="Google Shape;6164;p750"/>
          <p:cNvCxnSpPr/>
          <p:nvPr/>
        </p:nvCxnSpPr>
        <p:spPr>
          <a:xfrm>
            <a:off x="2997200" y="2101850"/>
            <a:ext cx="2245202" cy="1221701"/>
          </a:xfrm>
          <a:prstGeom prst="straightConnector1">
            <a:avLst/>
          </a:prstGeom>
          <a:noFill/>
          <a:ln w="28575" cap="flat" cmpd="sng">
            <a:solidFill>
              <a:srgbClr val="FF0000"/>
            </a:solidFill>
            <a:prstDash val="solid"/>
            <a:round/>
            <a:headEnd type="none" w="sm" len="sm"/>
            <a:tailEnd type="none" w="sm" len="sm"/>
          </a:ln>
        </p:spPr>
      </p:cxnSp>
      <p:cxnSp>
        <p:nvCxnSpPr>
          <p:cNvPr id="6165" name="Google Shape;6165;p750"/>
          <p:cNvCxnSpPr/>
          <p:nvPr/>
        </p:nvCxnSpPr>
        <p:spPr>
          <a:xfrm>
            <a:off x="3046456" y="2438400"/>
            <a:ext cx="2195946" cy="447579"/>
          </a:xfrm>
          <a:prstGeom prst="straightConnector1">
            <a:avLst/>
          </a:prstGeom>
          <a:noFill/>
          <a:ln w="28575" cap="flat" cmpd="sng">
            <a:solidFill>
              <a:srgbClr val="FF0000"/>
            </a:solidFill>
            <a:prstDash val="solid"/>
            <a:round/>
            <a:headEnd type="none" w="sm" len="sm"/>
            <a:tailEnd type="none" w="sm" len="sm"/>
          </a:ln>
        </p:spPr>
      </p:cxnSp>
      <p:cxnSp>
        <p:nvCxnSpPr>
          <p:cNvPr id="6166" name="Google Shape;6166;p750"/>
          <p:cNvCxnSpPr/>
          <p:nvPr/>
        </p:nvCxnSpPr>
        <p:spPr>
          <a:xfrm>
            <a:off x="3056848" y="3357035"/>
            <a:ext cx="2185554" cy="1107202"/>
          </a:xfrm>
          <a:prstGeom prst="straightConnector1">
            <a:avLst/>
          </a:prstGeom>
          <a:noFill/>
          <a:ln w="28575" cap="flat" cmpd="sng">
            <a:solidFill>
              <a:srgbClr val="FF0000"/>
            </a:solidFill>
            <a:prstDash val="solid"/>
            <a:round/>
            <a:headEnd type="none" w="sm" len="sm"/>
            <a:tailEnd type="none" w="sm" len="sm"/>
          </a:ln>
        </p:spPr>
      </p:cxnSp>
      <p:cxnSp>
        <p:nvCxnSpPr>
          <p:cNvPr id="6167" name="Google Shape;6167;p750"/>
          <p:cNvCxnSpPr/>
          <p:nvPr/>
        </p:nvCxnSpPr>
        <p:spPr>
          <a:xfrm rot="10800000" flipH="1">
            <a:off x="3046456" y="2224427"/>
            <a:ext cx="2195946" cy="1530927"/>
          </a:xfrm>
          <a:prstGeom prst="straightConnector1">
            <a:avLst/>
          </a:prstGeom>
          <a:noFill/>
          <a:ln w="28575" cap="flat" cmpd="sng">
            <a:solidFill>
              <a:srgbClr val="FF0000"/>
            </a:solidFill>
            <a:prstDash val="solid"/>
            <a:round/>
            <a:headEnd type="none" w="sm" len="sm"/>
            <a:tailEnd type="none" w="sm" len="sm"/>
          </a:ln>
        </p:spPr>
      </p:cxnSp>
      <p:cxnSp>
        <p:nvCxnSpPr>
          <p:cNvPr id="6168" name="Google Shape;6168;p750"/>
          <p:cNvCxnSpPr/>
          <p:nvPr/>
        </p:nvCxnSpPr>
        <p:spPr>
          <a:xfrm rot="10800000" flipH="1">
            <a:off x="3046456" y="1357361"/>
            <a:ext cx="2201142" cy="2751282"/>
          </a:xfrm>
          <a:prstGeom prst="straightConnector1">
            <a:avLst/>
          </a:prstGeom>
          <a:noFill/>
          <a:ln w="28575" cap="flat" cmpd="sng">
            <a:solidFill>
              <a:srgbClr val="FF0000"/>
            </a:solidFill>
            <a:prstDash val="solid"/>
            <a:round/>
            <a:headEnd type="none" w="sm" len="sm"/>
            <a:tailEnd type="none" w="sm" len="sm"/>
          </a:ln>
        </p:spPr>
      </p:cxnSp>
      <p:cxnSp>
        <p:nvCxnSpPr>
          <p:cNvPr id="6169" name="Google Shape;6169;p750"/>
          <p:cNvCxnSpPr/>
          <p:nvPr/>
        </p:nvCxnSpPr>
        <p:spPr>
          <a:xfrm rot="10800000" flipH="1">
            <a:off x="3051652" y="4083246"/>
            <a:ext cx="2190750" cy="404088"/>
          </a:xfrm>
          <a:prstGeom prst="straightConnector1">
            <a:avLst/>
          </a:prstGeom>
          <a:noFill/>
          <a:ln w="28575" cap="flat" cmpd="sng">
            <a:solidFill>
              <a:srgbClr val="FF0000"/>
            </a:solidFill>
            <a:prstDash val="solid"/>
            <a:round/>
            <a:headEnd type="none" w="sm" len="sm"/>
            <a:tailEnd type="none" w="sm" len="sm"/>
          </a:ln>
        </p:spPr>
      </p:cxnSp>
      <p:cxnSp>
        <p:nvCxnSpPr>
          <p:cNvPr id="6170" name="Google Shape;6170;p750"/>
          <p:cNvCxnSpPr/>
          <p:nvPr/>
        </p:nvCxnSpPr>
        <p:spPr>
          <a:xfrm>
            <a:off x="3056848" y="4856787"/>
            <a:ext cx="2190750" cy="757381"/>
          </a:xfrm>
          <a:prstGeom prst="straightConnector1">
            <a:avLst/>
          </a:prstGeom>
          <a:noFill/>
          <a:ln w="28575" cap="flat" cmpd="sng">
            <a:solidFill>
              <a:srgbClr val="FF0000"/>
            </a:solidFill>
            <a:prstDash val="solid"/>
            <a:round/>
            <a:headEnd type="none" w="sm" len="sm"/>
            <a:tailEnd type="none" w="sm" len="sm"/>
          </a:ln>
        </p:spPr>
      </p:cxnSp>
      <p:cxnSp>
        <p:nvCxnSpPr>
          <p:cNvPr id="6171" name="Google Shape;6171;p750"/>
          <p:cNvCxnSpPr/>
          <p:nvPr/>
        </p:nvCxnSpPr>
        <p:spPr>
          <a:xfrm>
            <a:off x="3056848" y="5196225"/>
            <a:ext cx="2185554" cy="748143"/>
          </a:xfrm>
          <a:prstGeom prst="straightConnector1">
            <a:avLst/>
          </a:prstGeom>
          <a:noFill/>
          <a:ln w="28575" cap="flat" cmpd="sng">
            <a:solidFill>
              <a:srgbClr val="FF0000"/>
            </a:solidFill>
            <a:prstDash val="solid"/>
            <a:round/>
            <a:headEnd type="none" w="sm" len="sm"/>
            <a:tailEnd type="none" w="sm" len="sm"/>
          </a:ln>
        </p:spPr>
      </p:cxnSp>
      <p:cxnSp>
        <p:nvCxnSpPr>
          <p:cNvPr id="6172" name="Google Shape;6172;p750"/>
          <p:cNvCxnSpPr/>
          <p:nvPr/>
        </p:nvCxnSpPr>
        <p:spPr>
          <a:xfrm rot="10800000" flipH="1">
            <a:off x="3056848" y="5219027"/>
            <a:ext cx="2185554" cy="390526"/>
          </a:xfrm>
          <a:prstGeom prst="straightConnector1">
            <a:avLst/>
          </a:prstGeom>
          <a:noFill/>
          <a:ln w="28575" cap="flat" cmpd="sng">
            <a:solidFill>
              <a:srgbClr val="FF0000"/>
            </a:solidFill>
            <a:prstDash val="solid"/>
            <a:round/>
            <a:headEnd type="none" w="sm" len="sm"/>
            <a:tailEnd type="none" w="sm" len="sm"/>
          </a:ln>
        </p:spPr>
      </p:cxnSp>
      <p:cxnSp>
        <p:nvCxnSpPr>
          <p:cNvPr id="6173" name="Google Shape;6173;p750"/>
          <p:cNvCxnSpPr/>
          <p:nvPr/>
        </p:nvCxnSpPr>
        <p:spPr>
          <a:xfrm>
            <a:off x="3046456" y="6338067"/>
            <a:ext cx="2190750" cy="27711"/>
          </a:xfrm>
          <a:prstGeom prst="straightConnector1">
            <a:avLst/>
          </a:prstGeom>
          <a:noFill/>
          <a:ln w="28575" cap="flat" cmpd="sng">
            <a:solidFill>
              <a:srgbClr val="FF0000"/>
            </a:solidFill>
            <a:prstDash val="solid"/>
            <a:round/>
            <a:headEnd type="none" w="sm" len="sm"/>
            <a:tailEnd type="none" w="sm" len="sm"/>
          </a:ln>
        </p:spPr>
      </p:cxnSp>
      <p:sp>
        <p:nvSpPr>
          <p:cNvPr id="6174" name="Google Shape;6174;p750"/>
          <p:cNvSpPr/>
          <p:nvPr/>
        </p:nvSpPr>
        <p:spPr>
          <a:xfrm>
            <a:off x="4938757" y="218632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5" name="Google Shape;6175;p750"/>
          <p:cNvSpPr/>
          <p:nvPr/>
        </p:nvSpPr>
        <p:spPr>
          <a:xfrm>
            <a:off x="3361647" y="80317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6" name="Google Shape;6176;p750"/>
          <p:cNvSpPr/>
          <p:nvPr/>
        </p:nvSpPr>
        <p:spPr>
          <a:xfrm>
            <a:off x="4414593" y="8124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7" name="Google Shape;6177;p750"/>
          <p:cNvSpPr/>
          <p:nvPr/>
        </p:nvSpPr>
        <p:spPr>
          <a:xfrm>
            <a:off x="3773820" y="111490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8" name="Google Shape;6178;p750"/>
          <p:cNvSpPr/>
          <p:nvPr/>
        </p:nvSpPr>
        <p:spPr>
          <a:xfrm>
            <a:off x="4175601" y="265738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9" name="Google Shape;6179;p750"/>
          <p:cNvSpPr/>
          <p:nvPr/>
        </p:nvSpPr>
        <p:spPr>
          <a:xfrm>
            <a:off x="4875257" y="153641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0" name="Google Shape;6180;p750"/>
          <p:cNvSpPr/>
          <p:nvPr/>
        </p:nvSpPr>
        <p:spPr>
          <a:xfrm>
            <a:off x="4583502" y="184457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1" name="Google Shape;6181;p750"/>
          <p:cNvSpPr/>
          <p:nvPr/>
        </p:nvSpPr>
        <p:spPr>
          <a:xfrm>
            <a:off x="4037923" y="137930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2" name="Google Shape;6182;p750"/>
          <p:cNvSpPr/>
          <p:nvPr/>
        </p:nvSpPr>
        <p:spPr>
          <a:xfrm>
            <a:off x="3485670" y="127664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3" name="Google Shape;6183;p750"/>
          <p:cNvSpPr/>
          <p:nvPr/>
        </p:nvSpPr>
        <p:spPr>
          <a:xfrm>
            <a:off x="4542747" y="4020903"/>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4" name="Google Shape;6184;p750"/>
          <p:cNvSpPr/>
          <p:nvPr/>
        </p:nvSpPr>
        <p:spPr>
          <a:xfrm>
            <a:off x="3398882" y="341707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5" name="Google Shape;6185;p750"/>
          <p:cNvSpPr/>
          <p:nvPr/>
        </p:nvSpPr>
        <p:spPr>
          <a:xfrm>
            <a:off x="3247347" y="331662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6" name="Google Shape;6186;p750"/>
          <p:cNvSpPr/>
          <p:nvPr/>
        </p:nvSpPr>
        <p:spPr>
          <a:xfrm>
            <a:off x="3969227" y="25580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7" name="Google Shape;6187;p750"/>
          <p:cNvSpPr/>
          <p:nvPr/>
        </p:nvSpPr>
        <p:spPr>
          <a:xfrm>
            <a:off x="4272295" y="271626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8" name="Google Shape;6188;p750"/>
          <p:cNvSpPr/>
          <p:nvPr/>
        </p:nvSpPr>
        <p:spPr>
          <a:xfrm>
            <a:off x="4142407" y="249574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9" name="Google Shape;6189;p750"/>
          <p:cNvSpPr/>
          <p:nvPr/>
        </p:nvSpPr>
        <p:spPr>
          <a:xfrm>
            <a:off x="4406367" y="51939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0" name="Google Shape;6190;p750"/>
          <p:cNvSpPr/>
          <p:nvPr/>
        </p:nvSpPr>
        <p:spPr>
          <a:xfrm>
            <a:off x="4445189" y="255174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6191" name="Google Shape;6191;p750"/>
          <p:cNvCxnSpPr/>
          <p:nvPr/>
        </p:nvCxnSpPr>
        <p:spPr>
          <a:xfrm rot="10800000" flipH="1">
            <a:off x="3056848" y="4863714"/>
            <a:ext cx="2185554" cy="1106052"/>
          </a:xfrm>
          <a:prstGeom prst="straightConnector1">
            <a:avLst/>
          </a:prstGeom>
          <a:noFill/>
          <a:ln w="28575" cap="flat" cmpd="sng">
            <a:solidFill>
              <a:srgbClr val="FF0000"/>
            </a:solidFill>
            <a:prstDash val="solid"/>
            <a:round/>
            <a:headEnd type="none" w="sm" len="sm"/>
            <a:tailEnd type="none" w="sm" len="sm"/>
          </a:ln>
        </p:spPr>
      </p:cxnSp>
      <p:sp>
        <p:nvSpPr>
          <p:cNvPr id="6192" name="Google Shape;6192;p750"/>
          <p:cNvSpPr/>
          <p:nvPr/>
        </p:nvSpPr>
        <p:spPr>
          <a:xfrm>
            <a:off x="3864119" y="537622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3" name="Google Shape;6193;p750"/>
          <p:cNvSpPr/>
          <p:nvPr/>
        </p:nvSpPr>
        <p:spPr>
          <a:xfrm>
            <a:off x="4027531" y="522509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4" name="Google Shape;6194;p750"/>
          <p:cNvSpPr/>
          <p:nvPr/>
        </p:nvSpPr>
        <p:spPr>
          <a:xfrm>
            <a:off x="3711300" y="529551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5" name="Google Shape;6195;p750"/>
          <p:cNvSpPr/>
          <p:nvPr/>
        </p:nvSpPr>
        <p:spPr>
          <a:xfrm>
            <a:off x="4267389" y="512002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6" name="Google Shape;6196;p750"/>
          <p:cNvSpPr/>
          <p:nvPr/>
        </p:nvSpPr>
        <p:spPr>
          <a:xfrm>
            <a:off x="3697620" y="302048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7" name="Google Shape;6197;p750"/>
          <p:cNvSpPr/>
          <p:nvPr/>
        </p:nvSpPr>
        <p:spPr>
          <a:xfrm>
            <a:off x="3691559" y="31295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8" name="Google Shape;6198;p750"/>
          <p:cNvSpPr txBox="1"/>
          <p:nvPr/>
        </p:nvSpPr>
        <p:spPr>
          <a:xfrm>
            <a:off x="0" y="6556920"/>
            <a:ext cx="9144000" cy="276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改编自John Hartnett博士</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副教授</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物理学家，阿德莱德大学的宇宙学家</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0000FF"/>
                </a:solidFill>
                <a:effectLst/>
                <a:uLnTx/>
                <a:uFillTx/>
                <a:latin typeface="Calibri"/>
                <a:ea typeface="Calibri"/>
                <a:cs typeface="Calibri"/>
                <a:sym typeface="Calibri"/>
                <a:hlinkClick r:id="rId3"/>
              </a:rPr>
              <a:t>http://johnhartnett.org/</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99092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ctrTitle"/>
          </p:nvPr>
        </p:nvSpPr>
        <p:spPr>
          <a:xfrm>
            <a:off x="2209800" y="381000"/>
            <a:ext cx="4953000" cy="914400"/>
          </a:xfrm>
        </p:spPr>
        <p:txBody>
          <a:bodyPr/>
          <a:lstStyle/>
          <a:p>
            <a:pPr eaLnBrk="1" hangingPunct="1"/>
            <a:r>
              <a:rPr lang="ja-JP" altLang="en-US" b="1">
                <a:solidFill>
                  <a:schemeClr val="bg1"/>
                </a:solidFill>
                <a:ea typeface="ヒラギノ角ゴ ProN W3" pitchFamily="-84" charset="-128"/>
              </a:rPr>
              <a:t>不相容的解</a:t>
            </a:r>
            <a:r>
              <a:rPr lang="ja-JP" altLang="en-US" b="1">
                <a:solidFill>
                  <a:schemeClr val="bg1"/>
                </a:solidFill>
                <a:ea typeface="华文细黑" pitchFamily="-84" charset="-122"/>
              </a:rPr>
              <a:t>释</a:t>
            </a:r>
            <a:r>
              <a:rPr lang="en-US" altLang="ja-JP">
                <a:ea typeface="ＭＳ Ｐゴシック" pitchFamily="34" charset="-128"/>
              </a:rPr>
              <a:t> </a:t>
            </a:r>
            <a:endParaRPr lang="en-US" altLang="en-US">
              <a:ea typeface="ＭＳ Ｐゴシック" pitchFamily="34" charset="-128"/>
            </a:endParaRPr>
          </a:p>
        </p:txBody>
      </p:sp>
      <p:graphicFrame>
        <p:nvGraphicFramePr>
          <p:cNvPr id="63522" name="Group 34"/>
          <p:cNvGraphicFramePr>
            <a:graphicFrameLocks noGrp="1"/>
          </p:cNvGraphicFramePr>
          <p:nvPr/>
        </p:nvGraphicFramePr>
        <p:xfrm>
          <a:off x="304800" y="1905000"/>
          <a:ext cx="8382000" cy="4294188"/>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大爆炸</a:t>
                      </a:r>
                    </a:p>
                  </a:txBody>
                  <a:tcPr marT="45724" marB="45724"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圣经</a:t>
                      </a:r>
                    </a:p>
                  </a:txBody>
                  <a:tcPr marT="45724" marB="4572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0669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在氢和氦气之外的元素在成千上万几年以后形成了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所有元素融会</a:t>
                      </a:r>
                      <a:endParaRPr kumimoji="0" lang="en-US" altLang="ja-JP" sz="3200" b="0" i="0" u="none" strike="noStrike" cap="none" normalizeH="0" baseline="0">
                        <a:ln>
                          <a:noFill/>
                        </a:ln>
                        <a:solidFill>
                          <a:schemeClr val="bg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bg1"/>
                        </a:solidFill>
                        <a:effectLst/>
                        <a:latin typeface="Arial" pitchFamily="34"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521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星在地球之前被形成</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地球在星之前被形成</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pitchFamily="18" charset="0"/>
                          <a:ea typeface="SimSun" pitchFamily="2" charset="-122"/>
                        </a:rPr>
                        <a:t>接地在星以后长期形成</a:t>
                      </a:r>
                      <a:endParaRPr kumimoji="0" lang="en-US" altLang="en-US" sz="2800" b="0" i="0" u="none" strike="noStrike" cap="none" normalizeH="0" baseline="0">
                        <a:ln>
                          <a:noFill/>
                        </a:ln>
                        <a:solidFill>
                          <a:schemeClr val="tx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22891"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a:solidFill>
                  <a:schemeClr val="bg1"/>
                </a:solidFill>
              </a:rPr>
              <a:t>www.christiananswers.net/ q-eden/big-bang.html</a:t>
            </a:r>
          </a:p>
        </p:txBody>
      </p:sp>
      <p:pic>
        <p:nvPicPr>
          <p:cNvPr id="122892" name="Picture 18"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3" name="Picture 19"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343400" y="4267200"/>
            <a:ext cx="4367213" cy="2179638"/>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chemeClr val="bg1"/>
              </a:solidFill>
            </a:endParaRPr>
          </a:p>
        </p:txBody>
      </p:sp>
      <p:sp>
        <p:nvSpPr>
          <p:cNvPr id="63509" name="Rectangle 21"/>
          <p:cNvSpPr>
            <a:spLocks noChangeArrowheads="1"/>
          </p:cNvSpPr>
          <p:nvPr/>
        </p:nvSpPr>
        <p:spPr bwMode="auto">
          <a:xfrm>
            <a:off x="0" y="4267200"/>
            <a:ext cx="4267200" cy="2179638"/>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3510" name="Rectangle 22"/>
          <p:cNvSpPr>
            <a:spLocks noChangeArrowheads="1"/>
          </p:cNvSpPr>
          <p:nvPr/>
        </p:nvSpPr>
        <p:spPr bwMode="auto">
          <a:xfrm>
            <a:off x="4343400" y="2514600"/>
            <a:ext cx="4367213" cy="1676400"/>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chemeClr val="bg1"/>
              </a:solidFill>
            </a:endParaRPr>
          </a:p>
        </p:txBody>
      </p:sp>
      <p:sp>
        <p:nvSpPr>
          <p:cNvPr id="63511" name="Rectangle 23"/>
          <p:cNvSpPr>
            <a:spLocks noChangeArrowheads="1"/>
          </p:cNvSpPr>
          <p:nvPr/>
        </p:nvSpPr>
        <p:spPr bwMode="auto">
          <a:xfrm>
            <a:off x="0" y="2514600"/>
            <a:ext cx="4267200" cy="1676400"/>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3509"/>
                                        </p:tgtEl>
                                      </p:cBhvr>
                                    </p:animEffect>
                                    <p:set>
                                      <p:cBhvr>
                                        <p:cTn id="7" dur="1" fill="hold">
                                          <p:stCondLst>
                                            <p:cond delay="499"/>
                                          </p:stCondLst>
                                        </p:cTn>
                                        <p:tgtEl>
                                          <p:spTgt spid="6350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3508"/>
                                        </p:tgtEl>
                                      </p:cBhvr>
                                    </p:animEffect>
                                    <p:set>
                                      <p:cBhvr>
                                        <p:cTn id="12" dur="1" fill="hold">
                                          <p:stCondLst>
                                            <p:cond delay="499"/>
                                          </p:stCondLst>
                                        </p:cTn>
                                        <p:tgtEl>
                                          <p:spTgt spid="6350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3511"/>
                                        </p:tgtEl>
                                      </p:cBhvr>
                                    </p:animEffect>
                                    <p:set>
                                      <p:cBhvr>
                                        <p:cTn id="17" dur="1" fill="hold">
                                          <p:stCondLst>
                                            <p:cond delay="499"/>
                                          </p:stCondLst>
                                        </p:cTn>
                                        <p:tgtEl>
                                          <p:spTgt spid="6351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3510"/>
                                        </p:tgtEl>
                                      </p:cBhvr>
                                    </p:animEffect>
                                    <p:set>
                                      <p:cBhvr>
                                        <p:cTn id="22" dur="1" fill="hold">
                                          <p:stCondLst>
                                            <p:cond delay="499"/>
                                          </p:stCondLst>
                                        </p:cTn>
                                        <p:tgtEl>
                                          <p:spTgt spid="63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8" grpId="0" animBg="1"/>
      <p:bldP spid="63509" grpId="0" animBg="1"/>
      <p:bldP spid="63510" grpId="0" animBg="1"/>
      <p:bldP spid="635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ctrTitle"/>
          </p:nvPr>
        </p:nvSpPr>
        <p:spPr>
          <a:xfrm>
            <a:off x="2362200" y="381000"/>
            <a:ext cx="4953000" cy="914400"/>
          </a:xfrm>
        </p:spPr>
        <p:txBody>
          <a:bodyPr/>
          <a:lstStyle/>
          <a:p>
            <a:pPr eaLnBrk="1" hangingPunct="1"/>
            <a:r>
              <a:rPr lang="ja-JP" altLang="en-US" b="1">
                <a:solidFill>
                  <a:schemeClr val="bg1"/>
                </a:solidFill>
                <a:ea typeface="ヒラギノ角ゴ ProN W3" pitchFamily="-84" charset="-128"/>
              </a:rPr>
              <a:t>不相容的解</a:t>
            </a:r>
            <a:r>
              <a:rPr lang="ja-JP" altLang="en-US" b="1">
                <a:solidFill>
                  <a:schemeClr val="bg1"/>
                </a:solidFill>
                <a:ea typeface="华文细黑" pitchFamily="-84" charset="-122"/>
              </a:rPr>
              <a:t>释</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graphicFrame>
        <p:nvGraphicFramePr>
          <p:cNvPr id="65585" name="Group 49"/>
          <p:cNvGraphicFramePr>
            <a:graphicFrameLocks noGrp="1"/>
          </p:cNvGraphicFramePr>
          <p:nvPr/>
        </p:nvGraphicFramePr>
        <p:xfrm>
          <a:off x="304800" y="1905000"/>
          <a:ext cx="8382000" cy="4440238"/>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大爆炸</a:t>
                      </a:r>
                    </a:p>
                  </a:txBody>
                  <a:tcPr marT="45725" marB="45725"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圣经</a:t>
                      </a:r>
                    </a:p>
                  </a:txBody>
                  <a:tcPr marT="45725" marB="45725"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94297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植物在太阳以后演变</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植物在太阳之前形成</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33521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鸟从爬行动物演变</a:t>
                      </a:r>
                      <a:endParaRPr kumimoji="0" lang="en-US" altLang="en-US" sz="3200" b="1" i="0" u="none" strike="noStrike" cap="none" normalizeH="0" baseline="0">
                        <a:ln>
                          <a:noFill/>
                        </a:ln>
                        <a:solidFill>
                          <a:schemeClr val="bg1"/>
                        </a:solidFill>
                        <a:effectLst/>
                        <a:latin typeface="Arial" pitchFamily="34"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鸟被创造于爬行动物，</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24939"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0"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a:solidFill>
                  <a:schemeClr val="bg1"/>
                </a:solidFill>
              </a:rPr>
              <a:t>www.christiananswers.net/ q-eden/big-bang.html</a:t>
            </a:r>
          </a:p>
        </p:txBody>
      </p:sp>
      <p:sp>
        <p:nvSpPr>
          <p:cNvPr id="65556" name="Rectangle 20"/>
          <p:cNvSpPr>
            <a:spLocks noChangeArrowheads="1"/>
          </p:cNvSpPr>
          <p:nvPr/>
        </p:nvSpPr>
        <p:spPr bwMode="auto">
          <a:xfrm>
            <a:off x="43434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5557" name="Rectangle 21"/>
          <p:cNvSpPr>
            <a:spLocks noChangeArrowheads="1"/>
          </p:cNvSpPr>
          <p:nvPr/>
        </p:nvSpPr>
        <p:spPr bwMode="auto">
          <a:xfrm>
            <a:off x="7620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5558" name="Rectangle 22"/>
          <p:cNvSpPr>
            <a:spLocks noChangeArrowheads="1"/>
          </p:cNvSpPr>
          <p:nvPr/>
        </p:nvSpPr>
        <p:spPr bwMode="auto">
          <a:xfrm>
            <a:off x="4419600" y="44958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5559" name="Rectangle 23"/>
          <p:cNvSpPr>
            <a:spLocks noChangeArrowheads="1"/>
          </p:cNvSpPr>
          <p:nvPr/>
        </p:nvSpPr>
        <p:spPr bwMode="auto">
          <a:xfrm>
            <a:off x="304800" y="44958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5557"/>
                                        </p:tgtEl>
                                      </p:cBhvr>
                                    </p:animEffect>
                                    <p:set>
                                      <p:cBhvr>
                                        <p:cTn id="7" dur="1" fill="hold">
                                          <p:stCondLst>
                                            <p:cond delay="499"/>
                                          </p:stCondLst>
                                        </p:cTn>
                                        <p:tgtEl>
                                          <p:spTgt spid="6555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5556"/>
                                        </p:tgtEl>
                                      </p:cBhvr>
                                    </p:animEffect>
                                    <p:set>
                                      <p:cBhvr>
                                        <p:cTn id="12" dur="1" fill="hold">
                                          <p:stCondLst>
                                            <p:cond delay="499"/>
                                          </p:stCondLst>
                                        </p:cTn>
                                        <p:tgtEl>
                                          <p:spTgt spid="6555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5559"/>
                                        </p:tgtEl>
                                      </p:cBhvr>
                                    </p:animEffect>
                                    <p:set>
                                      <p:cBhvr>
                                        <p:cTn id="17" dur="1" fill="hold">
                                          <p:stCondLst>
                                            <p:cond delay="499"/>
                                          </p:stCondLst>
                                        </p:cTn>
                                        <p:tgtEl>
                                          <p:spTgt spid="6555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5558"/>
                                        </p:tgtEl>
                                      </p:cBhvr>
                                    </p:animEffect>
                                    <p:set>
                                      <p:cBhvr>
                                        <p:cTn id="22" dur="1" fill="hold">
                                          <p:stCondLst>
                                            <p:cond delay="499"/>
                                          </p:stCondLst>
                                        </p:cTn>
                                        <p:tgtEl>
                                          <p:spTgt spid="65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6" grpId="0" animBg="1"/>
      <p:bldP spid="65557" grpId="0" animBg="1"/>
      <p:bldP spid="65558" grpId="0" animBg="1"/>
      <p:bldP spid="655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ctrTitle"/>
          </p:nvPr>
        </p:nvSpPr>
        <p:spPr>
          <a:xfrm>
            <a:off x="2209800" y="381000"/>
            <a:ext cx="4953000" cy="914400"/>
          </a:xfrm>
        </p:spPr>
        <p:txBody>
          <a:bodyPr/>
          <a:lstStyle/>
          <a:p>
            <a:pPr eaLnBrk="1" hangingPunct="1"/>
            <a:r>
              <a:rPr lang="ja-JP" altLang="en-US" b="1">
                <a:solidFill>
                  <a:schemeClr val="bg1"/>
                </a:solidFill>
                <a:ea typeface="ヒラギノ角ゴ ProN W3" pitchFamily="-84" charset="-128"/>
              </a:rPr>
              <a:t>不相容的解</a:t>
            </a:r>
            <a:r>
              <a:rPr lang="ja-JP" altLang="en-US" b="1">
                <a:solidFill>
                  <a:schemeClr val="bg1"/>
                </a:solidFill>
                <a:ea typeface="华文细黑" pitchFamily="-84" charset="-122"/>
              </a:rPr>
              <a:t>释</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graphicFrame>
        <p:nvGraphicFramePr>
          <p:cNvPr id="67611" name="Group 27"/>
          <p:cNvGraphicFramePr>
            <a:graphicFrameLocks noGrp="1"/>
          </p:cNvGraphicFramePr>
          <p:nvPr/>
        </p:nvGraphicFramePr>
        <p:xfrm>
          <a:off x="304800" y="1905000"/>
          <a:ext cx="8382000" cy="2470705"/>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大爆炸</a:t>
                      </a:r>
                    </a:p>
                  </a:txBody>
                  <a:tcPr marT="45700" marB="45700"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圣经</a:t>
                      </a:r>
                    </a:p>
                  </a:txBody>
                  <a:tcPr marT="45700" marB="4570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94456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太阳在地球以前形成</a:t>
                      </a:r>
                      <a:endParaRPr kumimoji="0" lang="en-US" altLang="en-US" sz="3200" b="1" i="0" u="none" strike="noStrike" cap="none" normalizeH="0" baseline="0">
                        <a:ln>
                          <a:noFill/>
                        </a:ln>
                        <a:solidFill>
                          <a:schemeClr val="bg1"/>
                        </a:solidFill>
                        <a:effectLst/>
                        <a:latin typeface="Arial" pitchFamily="34"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太阳在第四天形成了，在地球以后</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4456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太阳从较早的星被形成</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太阳，月亮和星一起被形成</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26985"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a:solidFill>
                  <a:schemeClr val="bg1"/>
                </a:solidFill>
              </a:rPr>
              <a:t>www.christiananswers.net/ q-eden/big-bang.html</a:t>
            </a:r>
          </a:p>
        </p:txBody>
      </p:sp>
      <p:sp>
        <p:nvSpPr>
          <p:cNvPr id="67604" name="Rectangle 20"/>
          <p:cNvSpPr>
            <a:spLocks noChangeArrowheads="1"/>
          </p:cNvSpPr>
          <p:nvPr/>
        </p:nvSpPr>
        <p:spPr bwMode="auto">
          <a:xfrm>
            <a:off x="4776788" y="4419600"/>
            <a:ext cx="4367212" cy="16002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7605" name="Rectangle 21"/>
          <p:cNvSpPr>
            <a:spLocks noChangeArrowheads="1"/>
          </p:cNvSpPr>
          <p:nvPr/>
        </p:nvSpPr>
        <p:spPr bwMode="auto">
          <a:xfrm>
            <a:off x="22860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7606" name="Rectangle 22"/>
          <p:cNvSpPr>
            <a:spLocks noChangeArrowheads="1"/>
          </p:cNvSpPr>
          <p:nvPr/>
        </p:nvSpPr>
        <p:spPr bwMode="auto">
          <a:xfrm>
            <a:off x="4495800" y="25146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7607" name="Rectangle 23"/>
          <p:cNvSpPr>
            <a:spLocks noChangeArrowheads="1"/>
          </p:cNvSpPr>
          <p:nvPr/>
        </p:nvSpPr>
        <p:spPr bwMode="auto">
          <a:xfrm>
            <a:off x="381000" y="43434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7605"/>
                                        </p:tgtEl>
                                      </p:cBhvr>
                                    </p:animEffect>
                                    <p:set>
                                      <p:cBhvr>
                                        <p:cTn id="7" dur="1" fill="hold">
                                          <p:stCondLst>
                                            <p:cond delay="499"/>
                                          </p:stCondLst>
                                        </p:cTn>
                                        <p:tgtEl>
                                          <p:spTgt spid="6760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7604"/>
                                        </p:tgtEl>
                                      </p:cBhvr>
                                    </p:animEffect>
                                    <p:set>
                                      <p:cBhvr>
                                        <p:cTn id="12" dur="1" fill="hold">
                                          <p:stCondLst>
                                            <p:cond delay="499"/>
                                          </p:stCondLst>
                                        </p:cTn>
                                        <p:tgtEl>
                                          <p:spTgt spid="6760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7607"/>
                                        </p:tgtEl>
                                      </p:cBhvr>
                                    </p:animEffect>
                                    <p:set>
                                      <p:cBhvr>
                                        <p:cTn id="17" dur="1" fill="hold">
                                          <p:stCondLst>
                                            <p:cond delay="499"/>
                                          </p:stCondLst>
                                        </p:cTn>
                                        <p:tgtEl>
                                          <p:spTgt spid="6760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7606"/>
                                        </p:tgtEl>
                                      </p:cBhvr>
                                    </p:animEffect>
                                    <p:set>
                                      <p:cBhvr>
                                        <p:cTn id="22" dur="1" fill="hold">
                                          <p:stCondLst>
                                            <p:cond delay="499"/>
                                          </p:stCondLst>
                                        </p:cTn>
                                        <p:tgtEl>
                                          <p:spTgt spid="676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4" grpId="0" animBg="1"/>
      <p:bldP spid="67605" grpId="0" animBg="1"/>
      <p:bldP spid="67606" grpId="0" animBg="1"/>
      <p:bldP spid="6760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ヒラギノ角ゴ ProN W3" pitchFamily="-84" charset="-128"/>
              </a:rPr>
              <a:t>天文学家</a:t>
            </a:r>
            <a:r>
              <a:rPr lang="zh-CN" altLang="en-US" sz="4000" b="1">
                <a:solidFill>
                  <a:schemeClr val="bg1"/>
                </a:solidFill>
                <a:ea typeface="华文细黑" pitchFamily="-84" charset="-122"/>
              </a:rPr>
              <a:t>现</a:t>
            </a:r>
            <a:r>
              <a:rPr lang="zh-CN" altLang="en-US" sz="4000" b="1">
                <a:solidFill>
                  <a:schemeClr val="bg1"/>
                </a:solidFill>
                <a:ea typeface="ヒラギノ角ゴ ProN W3" pitchFamily="-84" charset="-128"/>
              </a:rPr>
              <a:t>在</a:t>
            </a:r>
            <a:r>
              <a:rPr lang="zh-CN" altLang="en-US" sz="4000" b="1">
                <a:solidFill>
                  <a:schemeClr val="bg1"/>
                </a:solidFill>
                <a:ea typeface="SimSun" pitchFamily="2" charset="-122"/>
              </a:rPr>
              <a:t>质</a:t>
            </a:r>
            <a:r>
              <a:rPr lang="zh-CN" altLang="en-US" sz="4000" b="1">
                <a:solidFill>
                  <a:schemeClr val="bg1"/>
                </a:solidFill>
                <a:ea typeface="ヒラギノ角ゴ ProN W3" pitchFamily="-84" charset="-128"/>
              </a:rPr>
              <a:t>疑大</a:t>
            </a:r>
            <a:r>
              <a:rPr lang="zh-CN" altLang="en-US" sz="4000" b="1">
                <a:solidFill>
                  <a:schemeClr val="bg1"/>
                </a:solidFill>
                <a:ea typeface="SimSun" pitchFamily="2" charset="-122"/>
              </a:rPr>
              <a:t>爆炸</a:t>
            </a:r>
            <a:endParaRPr lang="zh-CN" altLang="en-US" b="1">
              <a:solidFill>
                <a:schemeClr val="bg1"/>
              </a:solidFill>
              <a:ea typeface="SimSun" pitchFamily="2" charset="-122"/>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en-US" altLang="en-US" sz="4000" b="1">
                <a:solidFill>
                  <a:schemeClr val="bg1"/>
                </a:solidFill>
                <a:latin typeface="Verdana" pitchFamily="34" charset="0"/>
              </a:rPr>
              <a:t>“</a:t>
            </a:r>
            <a:r>
              <a:rPr lang="zh-CN" altLang="en-US" sz="4000" b="1">
                <a:solidFill>
                  <a:schemeClr val="bg1"/>
                </a:solidFill>
                <a:latin typeface="Verdana" pitchFamily="34" charset="0"/>
                <a:ea typeface="SimSun" pitchFamily="2" charset="-122"/>
              </a:rPr>
              <a:t>如果宇宙来自大</a:t>
            </a:r>
            <a:r>
              <a:rPr lang="zh-CN" altLang="en-US" sz="3200" b="1">
                <a:solidFill>
                  <a:schemeClr val="bg1"/>
                </a:solidFill>
                <a:latin typeface="Times New Roman" pitchFamily="18" charset="0"/>
                <a:ea typeface="SimSun" pitchFamily="2" charset="-122"/>
              </a:rPr>
              <a:t>爆炸</a:t>
            </a:r>
            <a:r>
              <a:rPr lang="zh-CN" altLang="en-US" sz="4000" b="1">
                <a:solidFill>
                  <a:schemeClr val="bg1"/>
                </a:solidFill>
                <a:latin typeface="Verdana" pitchFamily="34" charset="0"/>
                <a:ea typeface="SimSun" pitchFamily="2" charset="-122"/>
              </a:rPr>
              <a:t>，应该均匀地分布物质。 然而，宇宙包含大量的极端参差不齐的物体。 这意味着物质被集中在区域和层面里相对空荡的地区。”</a:t>
            </a:r>
            <a:r>
              <a:rPr lang="zh-CN" altLang="en-US" sz="3200" b="1">
                <a:solidFill>
                  <a:schemeClr val="bg1"/>
                </a:solidFill>
                <a:latin typeface="Verdana" pitchFamily="34" charset="0"/>
                <a:ea typeface="SimSun" pitchFamily="2" charset="-122"/>
              </a:rPr>
              <a:t> </a:t>
            </a:r>
          </a:p>
        </p:txBody>
      </p:sp>
      <p:sp>
        <p:nvSpPr>
          <p:cNvPr id="129028"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chemeClr val="bg1"/>
                </a:solidFill>
              </a:rPr>
              <a:t>Werner Gitt, answersingenesis.org</a:t>
            </a: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ヒラギノ角ゴ ProN W3" pitchFamily="-84" charset="-128"/>
              </a:rPr>
              <a:t>天文学家</a:t>
            </a:r>
            <a:r>
              <a:rPr lang="zh-CN" altLang="en-US" sz="4000" b="1">
                <a:solidFill>
                  <a:schemeClr val="bg1"/>
                </a:solidFill>
                <a:ea typeface="华文细黑" pitchFamily="-84" charset="-122"/>
              </a:rPr>
              <a:t>现</a:t>
            </a:r>
            <a:r>
              <a:rPr lang="zh-CN" altLang="en-US" sz="4000" b="1">
                <a:solidFill>
                  <a:schemeClr val="bg1"/>
                </a:solidFill>
                <a:ea typeface="ヒラギノ角ゴ ProN W3" pitchFamily="-84" charset="-128"/>
              </a:rPr>
              <a:t>在</a:t>
            </a:r>
            <a:r>
              <a:rPr lang="zh-CN" altLang="en-US" sz="4000" b="1">
                <a:solidFill>
                  <a:schemeClr val="bg1"/>
                </a:solidFill>
                <a:ea typeface="SimSun" pitchFamily="2" charset="-122"/>
              </a:rPr>
              <a:t>质</a:t>
            </a:r>
            <a:r>
              <a:rPr lang="zh-CN" altLang="en-US" sz="4000" b="1">
                <a:solidFill>
                  <a:schemeClr val="bg1"/>
                </a:solidFill>
                <a:ea typeface="ヒラギノ角ゴ ProN W3" pitchFamily="-84" charset="-128"/>
              </a:rPr>
              <a:t>疑大</a:t>
            </a:r>
            <a:r>
              <a:rPr lang="zh-CN" altLang="en-US" sz="4000" b="1">
                <a:solidFill>
                  <a:schemeClr val="bg1"/>
                </a:solidFill>
                <a:ea typeface="SimSun" pitchFamily="2" charset="-122"/>
              </a:rPr>
              <a:t>爆炸</a:t>
            </a:r>
            <a:endParaRPr lang="en-US" altLang="en-US" sz="4000" b="1">
              <a:solidFill>
                <a:schemeClr val="bg1"/>
              </a:solidFill>
              <a:ea typeface="SimSun" pitchFamily="2" charset="-122"/>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ja-JP" altLang="en-US" sz="4000" b="1">
                <a:solidFill>
                  <a:schemeClr val="bg1"/>
                </a:solidFill>
                <a:latin typeface="Verdana" pitchFamily="34" charset="0"/>
              </a:rPr>
              <a:t>“</a:t>
            </a:r>
            <a:r>
              <a:rPr lang="zh-CN" altLang="en-US" sz="4000" b="1">
                <a:solidFill>
                  <a:schemeClr val="bg1"/>
                </a:solidFill>
                <a:latin typeface="Verdana" pitchFamily="34" charset="0"/>
                <a:ea typeface="SimSun" pitchFamily="2" charset="-122"/>
              </a:rPr>
              <a:t>二位天文学家， </a:t>
            </a:r>
            <a:r>
              <a:rPr lang="en-US" altLang="zh-CN" sz="4000" b="1">
                <a:solidFill>
                  <a:schemeClr val="bg1"/>
                </a:solidFill>
                <a:latin typeface="Verdana" pitchFamily="34" charset="0"/>
                <a:ea typeface="SimSun" pitchFamily="2" charset="-122"/>
              </a:rPr>
              <a:t>Geller</a:t>
            </a:r>
            <a:r>
              <a:rPr lang="zh-CN" altLang="en-US" sz="4000" b="1">
                <a:solidFill>
                  <a:schemeClr val="bg1"/>
                </a:solidFill>
                <a:latin typeface="Verdana" pitchFamily="34" charset="0"/>
                <a:ea typeface="SimSun" pitchFamily="2" charset="-122"/>
              </a:rPr>
              <a:t>和</a:t>
            </a:r>
            <a:r>
              <a:rPr lang="en-US" altLang="zh-CN" sz="4000" b="1">
                <a:solidFill>
                  <a:schemeClr val="bg1"/>
                </a:solidFill>
                <a:latin typeface="Verdana" pitchFamily="34" charset="0"/>
                <a:ea typeface="SimSun" pitchFamily="2" charset="-122"/>
              </a:rPr>
              <a:t>Huchra</a:t>
            </a:r>
            <a:r>
              <a:rPr lang="zh-CN" altLang="en-US" sz="4000" b="1">
                <a:solidFill>
                  <a:schemeClr val="bg1"/>
                </a:solidFill>
                <a:latin typeface="Verdana" pitchFamily="34" charset="0"/>
                <a:ea typeface="SimSun" pitchFamily="2" charset="-122"/>
              </a:rPr>
              <a:t>，开始一个测量的计划准备找出支持大轰隆模型的据证。 通过编写大星座图，他们希望显示出，物质平均地被分布在宇宙中</a:t>
            </a:r>
            <a:r>
              <a:rPr lang="en-US" altLang="zh-CN" sz="4000" b="1">
                <a:solidFill>
                  <a:schemeClr val="bg1"/>
                </a:solidFill>
                <a:latin typeface="Verdana" pitchFamily="34" charset="0"/>
                <a:ea typeface="SimSun" pitchFamily="2" charset="-122"/>
              </a:rPr>
              <a:t>(</a:t>
            </a:r>
            <a:r>
              <a:rPr lang="zh-CN" altLang="en-US" sz="4000" b="1">
                <a:solidFill>
                  <a:schemeClr val="bg1"/>
                </a:solidFill>
                <a:latin typeface="Verdana" pitchFamily="34" charset="0"/>
                <a:ea typeface="SimSun" pitchFamily="2" charset="-122"/>
              </a:rPr>
              <a:t>当足够大的规模被考量时</a:t>
            </a:r>
            <a:r>
              <a:rPr lang="en-US" altLang="zh-CN" sz="4000" b="1">
                <a:solidFill>
                  <a:schemeClr val="bg1"/>
                </a:solidFill>
                <a:latin typeface="Verdana" pitchFamily="34" charset="0"/>
                <a:ea typeface="SimSun" pitchFamily="2" charset="-122"/>
              </a:rPr>
              <a:t>)</a:t>
            </a:r>
            <a:r>
              <a:rPr lang="zh-CN" altLang="en-US" sz="4000" b="1">
                <a:solidFill>
                  <a:schemeClr val="bg1"/>
                </a:solidFill>
                <a:latin typeface="Verdana" pitchFamily="34" charset="0"/>
                <a:ea typeface="SimSun" pitchFamily="2" charset="-122"/>
              </a:rPr>
              <a:t> </a:t>
            </a:r>
            <a:r>
              <a:rPr lang="en-US" altLang="zh-CN" sz="4000" b="1">
                <a:solidFill>
                  <a:schemeClr val="bg1"/>
                </a:solidFill>
                <a:latin typeface="Verdana" pitchFamily="34" charset="0"/>
                <a:ea typeface="SimSun" pitchFamily="2" charset="-122"/>
              </a:rPr>
              <a:t>. ”</a:t>
            </a:r>
          </a:p>
        </p:txBody>
      </p:sp>
      <p:sp>
        <p:nvSpPr>
          <p:cNvPr id="131076"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chemeClr val="bg1"/>
                </a:solidFill>
              </a:rPr>
              <a:t>Werner Gitt, answersingenesis.org</a:t>
            </a: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ヒラギノ角ゴ ProN W3" pitchFamily="-84" charset="-128"/>
              </a:rPr>
              <a:t>天文学家</a:t>
            </a:r>
            <a:r>
              <a:rPr lang="zh-CN" altLang="en-US" sz="4000" b="1">
                <a:solidFill>
                  <a:schemeClr val="bg1"/>
                </a:solidFill>
                <a:ea typeface="华文细黑" pitchFamily="-84" charset="-122"/>
              </a:rPr>
              <a:t>现</a:t>
            </a:r>
            <a:r>
              <a:rPr lang="zh-CN" altLang="en-US" sz="4000" b="1">
                <a:solidFill>
                  <a:schemeClr val="bg1"/>
                </a:solidFill>
                <a:ea typeface="ヒラギノ角ゴ ProN W3" pitchFamily="-84" charset="-128"/>
              </a:rPr>
              <a:t>在</a:t>
            </a:r>
            <a:r>
              <a:rPr lang="zh-CN" altLang="en-US" sz="4000" b="1">
                <a:solidFill>
                  <a:schemeClr val="bg1"/>
                </a:solidFill>
                <a:ea typeface="SimSun" pitchFamily="2" charset="-122"/>
              </a:rPr>
              <a:t>质</a:t>
            </a:r>
            <a:r>
              <a:rPr lang="zh-CN" altLang="en-US" sz="4000" b="1">
                <a:solidFill>
                  <a:schemeClr val="bg1"/>
                </a:solidFill>
                <a:ea typeface="ヒラギノ角ゴ ProN W3" pitchFamily="-84" charset="-128"/>
              </a:rPr>
              <a:t>疑大</a:t>
            </a:r>
            <a:r>
              <a:rPr lang="zh-CN" altLang="en-US" sz="4000" b="1">
                <a:solidFill>
                  <a:schemeClr val="bg1"/>
                </a:solidFill>
                <a:ea typeface="SimSun" pitchFamily="2" charset="-122"/>
              </a:rPr>
              <a:t>爆炸</a:t>
            </a:r>
            <a:endParaRPr lang="en-US" altLang="en-US" sz="4000" b="1">
              <a:solidFill>
                <a:schemeClr val="bg1"/>
              </a:solidFill>
              <a:ea typeface="SimSun" pitchFamily="2" charset="-122"/>
            </a:endParaRPr>
          </a:p>
        </p:txBody>
      </p:sp>
      <p:sp>
        <p:nvSpPr>
          <p:cNvPr id="73732" name="Rectangle 4"/>
          <p:cNvSpPr>
            <a:spLocks noChangeArrowheads="1"/>
          </p:cNvSpPr>
          <p:nvPr/>
        </p:nvSpPr>
        <p:spPr bwMode="auto">
          <a:xfrm>
            <a:off x="1600200" y="1752600"/>
            <a:ext cx="6019800" cy="419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en-US" altLang="zh-CN" sz="4000" b="1">
                <a:solidFill>
                  <a:schemeClr val="bg1"/>
                </a:solidFill>
                <a:latin typeface="Verdana" pitchFamily="34" charset="0"/>
                <a:ea typeface="SimSun" pitchFamily="2" charset="-122"/>
              </a:rPr>
              <a:t>“</a:t>
            </a:r>
            <a:r>
              <a:rPr lang="zh-CN" altLang="en-US" sz="4000" b="1">
                <a:solidFill>
                  <a:schemeClr val="bg1"/>
                </a:solidFill>
                <a:latin typeface="Verdana" pitchFamily="34" charset="0"/>
                <a:ea typeface="SimSun" pitchFamily="2" charset="-122"/>
              </a:rPr>
              <a:t>他们用的制图器对空间探测获得了越多进展，越清楚地看遥远的星群在空间距离之外系成象宇宙大陆。 大</a:t>
            </a:r>
            <a:r>
              <a:rPr lang="zh-CN" altLang="en-US" sz="4000" b="1">
                <a:solidFill>
                  <a:schemeClr val="bg1"/>
                </a:solidFill>
                <a:latin typeface="Times New Roman" pitchFamily="18" charset="0"/>
                <a:ea typeface="SimSun" pitchFamily="2" charset="-122"/>
              </a:rPr>
              <a:t>爆炸</a:t>
            </a:r>
            <a:r>
              <a:rPr lang="zh-CN" altLang="en-US" sz="4000" b="1">
                <a:solidFill>
                  <a:schemeClr val="bg1"/>
                </a:solidFill>
                <a:latin typeface="Verdana" pitchFamily="34" charset="0"/>
                <a:ea typeface="SimSun" pitchFamily="2" charset="-122"/>
              </a:rPr>
              <a:t>模型对这个发现感到震撼”。</a:t>
            </a:r>
          </a:p>
        </p:txBody>
      </p:sp>
      <p:sp>
        <p:nvSpPr>
          <p:cNvPr id="133124"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chemeClr val="bg1"/>
                </a:solidFill>
              </a:rPr>
              <a:t>Werner Gitt, answersingenesis.org</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ollins,Francis-colo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239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3962400" y="838200"/>
            <a:ext cx="4724400" cy="990600"/>
          </a:xfrm>
          <a:effectLst>
            <a:outerShdw blurRad="63500" dist="35921" dir="2700000" algn="ctr" rotWithShape="0">
              <a:srgbClr val="000000">
                <a:alpha val="74997"/>
              </a:srgbClr>
            </a:outerShdw>
          </a:effectLst>
        </p:spPr>
        <p:txBody>
          <a:bodyPr/>
          <a:lstStyle/>
          <a:p>
            <a:pPr eaLnBrk="1" hangingPunct="1">
              <a:defRPr/>
            </a:pPr>
            <a:r>
              <a:rPr lang="ja-JP" altLang="en-US" sz="4000" b="1">
                <a:solidFill>
                  <a:schemeClr val="bg1"/>
                </a:solidFill>
                <a:ea typeface="华文细黑" charset="0"/>
                <a:cs typeface="华文细黑" charset="0"/>
              </a:rPr>
              <a:t>谁</a:t>
            </a:r>
            <a:r>
              <a:rPr lang="ja-JP" altLang="en-US" sz="4000" b="1">
                <a:solidFill>
                  <a:schemeClr val="bg1"/>
                </a:solidFill>
                <a:ea typeface="ヒラギノ角ゴ ProN W3" charset="0"/>
                <a:cs typeface="ヒラギノ角ゴ ProN W3" charset="0"/>
              </a:rPr>
              <a:t>是</a:t>
            </a:r>
            <a:r>
              <a:rPr lang="en-US" altLang="ja-JP" sz="4000" b="1">
                <a:solidFill>
                  <a:schemeClr val="bg1"/>
                </a:solidFill>
              </a:rPr>
              <a:t>Collins </a:t>
            </a:r>
            <a:r>
              <a:rPr lang="ja-JP" altLang="en-US" sz="4000" b="1">
                <a:solidFill>
                  <a:schemeClr val="bg1"/>
                </a:solidFill>
                <a:ea typeface="ヒラギノ角ゴ ProN W3" charset="0"/>
                <a:cs typeface="ヒラギノ角ゴ ProN W3" charset="0"/>
              </a:rPr>
              <a:t>？</a:t>
            </a:r>
            <a:br>
              <a:rPr lang="en-US" altLang="ja-JP" sz="3200" b="1">
                <a:solidFill>
                  <a:schemeClr val="bg1"/>
                </a:solidFill>
              </a:rPr>
            </a:br>
            <a:endParaRPr lang="en-US" sz="3200">
              <a:solidFill>
                <a:schemeClr val="tx1"/>
              </a:solidFill>
            </a:endParaRPr>
          </a:p>
        </p:txBody>
      </p:sp>
      <p:sp>
        <p:nvSpPr>
          <p:cNvPr id="11268" name="Rectangle 4"/>
          <p:cNvSpPr>
            <a:spLocks noGrp="1" noChangeArrowheads="1"/>
          </p:cNvSpPr>
          <p:nvPr>
            <p:ph type="subTitle" idx="1"/>
          </p:nvPr>
        </p:nvSpPr>
        <p:spPr>
          <a:xfrm>
            <a:off x="4572000" y="1905000"/>
            <a:ext cx="3962400" cy="4191000"/>
          </a:xfrm>
          <a:effectLst>
            <a:outerShdw blurRad="63500" dist="35921" dir="2700000" algn="ctr" rotWithShape="0">
              <a:srgbClr val="000000">
                <a:alpha val="74997"/>
              </a:srgbClr>
            </a:outerShdw>
          </a:effectLst>
        </p:spPr>
        <p:txBody>
          <a:bodyPr/>
          <a:lstStyle/>
          <a:p>
            <a:pPr marL="522288" indent="-522288" algn="l" eaLnBrk="1" hangingPunct="1">
              <a:lnSpc>
                <a:spcPct val="90000"/>
              </a:lnSpc>
              <a:buFontTx/>
              <a:buChar char="•"/>
            </a:pPr>
            <a:r>
              <a:rPr lang="ja-JP" altLang="en-US" sz="3600" b="1">
                <a:solidFill>
                  <a:schemeClr val="bg1"/>
                </a:solidFill>
                <a:ea typeface="ヒラギノ角ゴ ProN W3" pitchFamily="-84" charset="-128"/>
              </a:rPr>
              <a:t>其中一位</a:t>
            </a:r>
            <a:r>
              <a:rPr lang="ja-JP" altLang="en-US" sz="3600" b="1">
                <a:solidFill>
                  <a:schemeClr val="bg1"/>
                </a:solidFill>
                <a:ea typeface="华文细黑" pitchFamily="-84" charset="-122"/>
              </a:rPr>
              <a:t>领</a:t>
            </a:r>
            <a:r>
              <a:rPr lang="ja-JP" altLang="en-US" sz="3600" b="1">
                <a:solidFill>
                  <a:schemeClr val="bg1"/>
                </a:solidFill>
                <a:ea typeface="ヒラギノ角ゴ ProN W3" pitchFamily="-84" charset="-128"/>
              </a:rPr>
              <a:t>先世界的科学家</a:t>
            </a:r>
            <a:endParaRPr lang="en-US" altLang="zh-CN" sz="3600" b="1">
              <a:solidFill>
                <a:schemeClr val="bg1"/>
              </a:solidFill>
              <a:ea typeface="ＭＳ Ｐゴシック" pitchFamily="34" charset="-128"/>
            </a:endParaRPr>
          </a:p>
          <a:p>
            <a:pPr marL="522288" indent="-522288" algn="l" eaLnBrk="1" hangingPunct="1">
              <a:lnSpc>
                <a:spcPct val="90000"/>
              </a:lnSpc>
              <a:buFontTx/>
              <a:buChar char="•"/>
            </a:pPr>
            <a:r>
              <a:rPr lang="ja-JP" altLang="en-US" sz="3600" b="1">
                <a:solidFill>
                  <a:schemeClr val="bg1"/>
                </a:solidFill>
                <a:ea typeface="ヒラギノ角ゴ ProN W3" pitchFamily="-84" charset="-128"/>
              </a:rPr>
              <a:t>人的染色体</a:t>
            </a:r>
            <a:r>
              <a:rPr lang="ja-JP" altLang="en-US" sz="3600" b="1">
                <a:solidFill>
                  <a:schemeClr val="bg1"/>
                </a:solidFill>
                <a:ea typeface="华文细黑" pitchFamily="-84" charset="-122"/>
              </a:rPr>
              <a:t>项</a:t>
            </a:r>
            <a:r>
              <a:rPr lang="ja-JP" altLang="en-US" sz="3600" b="1">
                <a:solidFill>
                  <a:schemeClr val="bg1"/>
                </a:solidFill>
                <a:ea typeface="ヒラギノ角ゴ ProN W3" pitchFamily="-84" charset="-128"/>
              </a:rPr>
              <a:t>目</a:t>
            </a:r>
            <a:r>
              <a:rPr lang="en-US" altLang="ja-JP" sz="3600" b="1">
                <a:solidFill>
                  <a:schemeClr val="bg1"/>
                </a:solidFill>
                <a:ea typeface="ＭＳ Ｐゴシック" pitchFamily="34" charset="-128"/>
              </a:rPr>
              <a:t>( </a:t>
            </a:r>
            <a:r>
              <a:rPr lang="ja-JP" altLang="en-US" sz="3600" b="1">
                <a:solidFill>
                  <a:schemeClr val="bg1"/>
                </a:solidFill>
                <a:ea typeface="ヒラギノ角ゴ ProN W3" pitchFamily="-84" charset="-128"/>
              </a:rPr>
              <a:t>脱</a:t>
            </a:r>
            <a:r>
              <a:rPr lang="ja-JP" altLang="en-US" sz="3600" b="1">
                <a:solidFill>
                  <a:schemeClr val="bg1"/>
                </a:solidFill>
                <a:ea typeface="华文细黑" pitchFamily="-84" charset="-122"/>
              </a:rPr>
              <a:t>氧</a:t>
            </a:r>
            <a:r>
              <a:rPr lang="ja-JP" altLang="en-US" sz="3600" b="1">
                <a:solidFill>
                  <a:schemeClr val="bg1"/>
                </a:solidFill>
                <a:ea typeface="ヒラギノ角ゴ ProN W3" pitchFamily="-84" charset="-128"/>
              </a:rPr>
              <a:t>核糖核酸</a:t>
            </a:r>
            <a:r>
              <a:rPr lang="en-US" altLang="ja-JP" sz="3600" b="1">
                <a:solidFill>
                  <a:schemeClr val="bg1"/>
                </a:solidFill>
                <a:ea typeface="ＭＳ Ｐゴシック" pitchFamily="34" charset="-128"/>
              </a:rPr>
              <a:t>)</a:t>
            </a:r>
            <a:r>
              <a:rPr lang="ja-JP" altLang="en-US" sz="3600" b="1">
                <a:solidFill>
                  <a:schemeClr val="bg1"/>
                </a:solidFill>
                <a:ea typeface="ヒラギノ角ゴ ProN W3" pitchFamily="-84" charset="-128"/>
              </a:rPr>
              <a:t>的主任</a:t>
            </a:r>
            <a:endParaRPr lang="en-US" altLang="zh-CN" sz="3600" b="1">
              <a:solidFill>
                <a:schemeClr val="bg1"/>
              </a:solidFill>
              <a:ea typeface="ＭＳ Ｐゴシック" pitchFamily="34" charset="-128"/>
            </a:endParaRPr>
          </a:p>
          <a:p>
            <a:pPr marL="522288" indent="-522288" algn="l" eaLnBrk="1" hangingPunct="1">
              <a:lnSpc>
                <a:spcPct val="90000"/>
              </a:lnSpc>
              <a:buFontTx/>
              <a:buChar char="•"/>
            </a:pPr>
            <a:r>
              <a:rPr lang="ja-JP" altLang="en-US" sz="3600" b="1">
                <a:solidFill>
                  <a:schemeClr val="bg1"/>
                </a:solidFill>
                <a:ea typeface="ヒラギノ角ゴ ProN W3" pitchFamily="-84" charset="-128"/>
              </a:rPr>
              <a:t>前无神</a:t>
            </a:r>
            <a:r>
              <a:rPr lang="ja-JP" altLang="en-US" sz="3600" b="1">
                <a:solidFill>
                  <a:schemeClr val="bg1"/>
                </a:solidFill>
                <a:ea typeface="华文细黑" pitchFamily="-84" charset="-122"/>
              </a:rPr>
              <a:t>论</a:t>
            </a:r>
            <a:r>
              <a:rPr lang="ja-JP" altLang="en-US" sz="3600" b="1">
                <a:solidFill>
                  <a:schemeClr val="bg1"/>
                </a:solidFill>
                <a:ea typeface="ヒラギノ角ゴ ProN W3" pitchFamily="-84" charset="-128"/>
              </a:rPr>
              <a:t>者，</a:t>
            </a:r>
            <a:endParaRPr lang="en-US" altLang="zh-CN" sz="3600" b="1">
              <a:solidFill>
                <a:schemeClr val="bg1"/>
              </a:solidFill>
              <a:ea typeface="ＭＳ Ｐゴシック" pitchFamily="34" charset="-128"/>
            </a:endParaRPr>
          </a:p>
          <a:p>
            <a:pPr marL="522288" indent="-522288" algn="l" eaLnBrk="1" hangingPunct="1">
              <a:lnSpc>
                <a:spcPct val="90000"/>
              </a:lnSpc>
            </a:pPr>
            <a:r>
              <a:rPr lang="zh-CN" altLang="en-US" sz="3600" b="1">
                <a:solidFill>
                  <a:schemeClr val="bg1"/>
                </a:solidFill>
                <a:ea typeface="ＭＳ Ｐゴシック" pitchFamily="34" charset="-128"/>
              </a:rPr>
              <a:t>     </a:t>
            </a:r>
            <a:r>
              <a:rPr lang="zh-CN" altLang="en-US" sz="3600" b="1">
                <a:solidFill>
                  <a:schemeClr val="bg1"/>
                </a:solidFill>
                <a:ea typeface="华文细黑" pitchFamily="-84" charset="-122"/>
              </a:rPr>
              <a:t>现</a:t>
            </a:r>
            <a:r>
              <a:rPr lang="zh-CN" altLang="en-US" sz="3600" b="1">
                <a:solidFill>
                  <a:schemeClr val="bg1"/>
                </a:solidFill>
                <a:ea typeface="ヒラギノ角ゴ ProN W3" pitchFamily="-84" charset="-128"/>
              </a:rPr>
              <a:t>在</a:t>
            </a:r>
            <a:r>
              <a:rPr lang="zh-CN" altLang="en-US" sz="3600" b="1">
                <a:solidFill>
                  <a:schemeClr val="bg1"/>
                </a:solidFill>
                <a:ea typeface="SimSun" pitchFamily="2" charset="-122"/>
              </a:rPr>
              <a:t>是</a:t>
            </a:r>
            <a:r>
              <a:rPr lang="zh-CN" altLang="en-US" sz="3600" b="1">
                <a:solidFill>
                  <a:schemeClr val="bg1"/>
                </a:solidFill>
                <a:ea typeface="ヒラギノ角ゴ ProN W3" pitchFamily="-84" charset="-128"/>
              </a:rPr>
              <a:t>基督徒</a:t>
            </a:r>
            <a:endParaRPr lang="zh-CN" altLang="en-US" sz="3600" b="1">
              <a:solidFill>
                <a:schemeClr val="bg1"/>
              </a:solidFill>
              <a:ea typeface="ＭＳ Ｐゴシック"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subTitle" idx="1"/>
          </p:nvPr>
        </p:nvSpPr>
        <p:spPr>
          <a:xfrm>
            <a:off x="609600" y="5257800"/>
            <a:ext cx="4114800" cy="1905000"/>
          </a:xfrm>
        </p:spPr>
        <p:txBody>
          <a:bodyPr/>
          <a:lstStyle/>
          <a:p>
            <a:pPr eaLnBrk="1" hangingPunct="1"/>
            <a:r>
              <a:rPr lang="en-US" altLang="en-US" b="1">
                <a:solidFill>
                  <a:schemeClr val="bg1"/>
                </a:solidFill>
                <a:ea typeface="ＭＳ Ｐゴシック" pitchFamily="34" charset="-128"/>
              </a:rPr>
              <a:t>Dr. Duane Gish</a:t>
            </a:r>
            <a:endParaRPr lang="en-US" altLang="zh-CN" b="1">
              <a:solidFill>
                <a:schemeClr val="bg1"/>
              </a:solidFill>
              <a:ea typeface="ＭＳ Ｐゴシック" pitchFamily="34" charset="-128"/>
            </a:endParaRPr>
          </a:p>
          <a:p>
            <a:pPr eaLnBrk="1" hangingPunct="1"/>
            <a:r>
              <a:rPr lang="en-US" altLang="en-US" b="1">
                <a:solidFill>
                  <a:schemeClr val="bg1"/>
                </a:solidFill>
                <a:ea typeface="ＭＳ Ｐゴシック" pitchFamily="34" charset="-128"/>
              </a:rPr>
              <a:t> (</a:t>
            </a:r>
            <a:r>
              <a:rPr lang="ja-JP" altLang="en-US" b="1">
                <a:solidFill>
                  <a:schemeClr val="bg1"/>
                </a:solidFill>
                <a:ea typeface="华文细黑" pitchFamily="-84" charset="-122"/>
              </a:rPr>
              <a:t>创</a:t>
            </a:r>
            <a:r>
              <a:rPr lang="ja-JP" altLang="en-US" b="1">
                <a:solidFill>
                  <a:schemeClr val="bg1"/>
                </a:solidFill>
                <a:ea typeface="ヒラギノ角ゴ ProN W3" pitchFamily="-84" charset="-128"/>
              </a:rPr>
              <a:t>作研究学院</a:t>
            </a:r>
            <a:r>
              <a:rPr lang="en-US" altLang="ja-JP" b="1">
                <a:solidFill>
                  <a:schemeClr val="bg1"/>
                </a:solidFill>
                <a:ea typeface="ＭＳ Ｐゴシック" pitchFamily="34" charset="-128"/>
              </a:rPr>
              <a:t>)</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pic>
        <p:nvPicPr>
          <p:cNvPr id="135170" name="Picture 3" descr="duane g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38258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rabicPeriod"/>
            </a:pPr>
            <a:r>
              <a:rPr lang="zh-CN" altLang="en-US" sz="4000" b="1">
                <a:solidFill>
                  <a:schemeClr val="bg1"/>
                </a:solidFill>
                <a:ea typeface="SimSun" pitchFamily="2" charset="-122"/>
              </a:rPr>
              <a:t>没有效率</a:t>
            </a:r>
          </a:p>
          <a:p>
            <a:pPr>
              <a:buFont typeface="Arial" pitchFamily="34" charset="0"/>
              <a:buAutoNum type="arabicPeriod"/>
            </a:pPr>
            <a:r>
              <a:rPr lang="zh-CN" altLang="en-US" sz="4000" b="1">
                <a:solidFill>
                  <a:schemeClr val="bg1"/>
                </a:solidFill>
                <a:ea typeface="SimSun" pitchFamily="2" charset="-122"/>
              </a:rPr>
              <a:t>不科学化</a:t>
            </a:r>
          </a:p>
        </p:txBody>
      </p:sp>
      <p:sp>
        <p:nvSpPr>
          <p:cNvPr id="135172" name="Rectangle 5"/>
          <p:cNvSpPr>
            <a:spLocks noGrp="1" noChangeArrowheads="1"/>
          </p:cNvSpPr>
          <p:nvPr>
            <p:ph type="ctrTitle"/>
          </p:nvPr>
        </p:nvSpPr>
        <p:spPr>
          <a:xfrm>
            <a:off x="4876800" y="228600"/>
            <a:ext cx="3810000" cy="2286000"/>
          </a:xfrm>
          <a:noFill/>
        </p:spPr>
        <p:txBody>
          <a:bodyPr/>
          <a:lstStyle/>
          <a:p>
            <a:pPr algn="l" eaLnBrk="1" hangingPunct="1"/>
            <a:r>
              <a:rPr lang="zh-CN" altLang="en-US" b="1" i="1">
                <a:solidFill>
                  <a:schemeClr val="bg1"/>
                </a:solidFill>
                <a:ea typeface="ヒラギノ角ゴ ProN W3" pitchFamily="-84" charset="-128"/>
              </a:rPr>
              <a:t>有神</a:t>
            </a:r>
            <a:r>
              <a:rPr lang="zh-CN" altLang="en-US" b="1" i="1">
                <a:solidFill>
                  <a:schemeClr val="bg1"/>
                </a:solidFill>
                <a:ea typeface="SimSun" pitchFamily="2" charset="-122"/>
              </a:rPr>
              <a:t>进化</a:t>
            </a:r>
            <a:r>
              <a:rPr lang="zh-CN" altLang="en-US" b="1" i="1">
                <a:solidFill>
                  <a:schemeClr val="bg1"/>
                </a:solidFill>
                <a:ea typeface="华文细黑" pitchFamily="-84" charset="-122"/>
              </a:rPr>
              <a:t>论</a:t>
            </a:r>
            <a:r>
              <a:rPr lang="zh-CN" altLang="en-US" b="1" i="1">
                <a:solidFill>
                  <a:schemeClr val="bg1"/>
                </a:solidFill>
                <a:ea typeface="ヒラギノ角ゴ ProN W3" pitchFamily="-84" charset="-128"/>
              </a:rPr>
              <a:t>是</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381000" y="76200"/>
            <a:ext cx="8153400" cy="1828800"/>
          </a:xfrm>
        </p:spPr>
        <p:txBody>
          <a:bodyPr/>
          <a:lstStyle/>
          <a:p>
            <a:pPr eaLnBrk="1" hangingPunct="1"/>
            <a:r>
              <a:rPr lang="zh-CN" altLang="en-US">
                <a:solidFill>
                  <a:schemeClr val="bg1"/>
                </a:solidFill>
                <a:ea typeface="SimSun" pitchFamily="2" charset="-122"/>
              </a:rPr>
              <a:t>按照进化</a:t>
            </a:r>
            <a:r>
              <a:rPr lang="zh-CN" altLang="en-US">
                <a:solidFill>
                  <a:schemeClr val="bg1"/>
                </a:solidFill>
                <a:ea typeface="ヒラギノ角ゴ ProN W3" pitchFamily="-84" charset="-128"/>
              </a:rPr>
              <a:t>的理</a:t>
            </a:r>
            <a:r>
              <a:rPr lang="zh-CN" altLang="en-US">
                <a:solidFill>
                  <a:schemeClr val="bg1"/>
                </a:solidFill>
                <a:ea typeface="华文细黑" pitchFamily="-84" charset="-122"/>
              </a:rPr>
              <a:t>论</a:t>
            </a:r>
            <a:r>
              <a:rPr lang="zh-CN" altLang="en-US">
                <a:solidFill>
                  <a:schemeClr val="bg1"/>
                </a:solidFill>
                <a:ea typeface="SimSun" pitchFamily="2" charset="-122"/>
              </a:rPr>
              <a:t>，</a:t>
            </a:r>
            <a:r>
              <a:rPr lang="zh-CN" altLang="en-US">
                <a:solidFill>
                  <a:schemeClr val="bg1"/>
                </a:solidFill>
                <a:ea typeface="华文细黑" pitchFamily="-84" charset="-122"/>
              </a:rPr>
              <a:t>过</a:t>
            </a:r>
            <a:r>
              <a:rPr lang="zh-CN" altLang="en-US">
                <a:solidFill>
                  <a:schemeClr val="bg1"/>
                </a:solidFill>
                <a:ea typeface="ヒラギノ角ゴ ProN W3" pitchFamily="-84" charset="-128"/>
              </a:rPr>
              <a:t>渡形</a:t>
            </a:r>
            <a:r>
              <a:rPr lang="zh-CN" altLang="en-US">
                <a:solidFill>
                  <a:schemeClr val="bg1"/>
                </a:solidFill>
                <a:ea typeface="SimSun" pitchFamily="2" charset="-122"/>
              </a:rPr>
              <a:t>体</a:t>
            </a:r>
            <a:r>
              <a:rPr lang="zh-CN" altLang="en-US">
                <a:solidFill>
                  <a:schemeClr val="bg1"/>
                </a:solidFill>
                <a:ea typeface="ヒラギノ角ゴ ProN W3" pitchFamily="-84" charset="-128"/>
              </a:rPr>
              <a:t>是易</a:t>
            </a:r>
            <a:r>
              <a:rPr lang="zh-CN" altLang="en-US">
                <a:solidFill>
                  <a:schemeClr val="bg1"/>
                </a:solidFill>
                <a:ea typeface="SimSun" pitchFamily="2" charset="-122"/>
              </a:rPr>
              <a:t>猎捕</a:t>
            </a:r>
            <a:r>
              <a:rPr lang="zh-CN" altLang="en-US">
                <a:solidFill>
                  <a:schemeClr val="bg1"/>
                </a:solidFill>
                <a:ea typeface="ヒラギノ角ゴ ProN W3" pitchFamily="-84" charset="-128"/>
              </a:rPr>
              <a:t>的</a:t>
            </a:r>
            <a:r>
              <a:rPr lang="zh-CN" altLang="en-US">
                <a:solidFill>
                  <a:schemeClr val="bg1"/>
                </a:solidFill>
                <a:ea typeface="华文细黑" pitchFamily="-84" charset="-122"/>
              </a:rPr>
              <a:t>牺</a:t>
            </a:r>
            <a:r>
              <a:rPr lang="zh-CN" altLang="en-US">
                <a:solidFill>
                  <a:schemeClr val="bg1"/>
                </a:solidFill>
                <a:ea typeface="ヒラギノ角ゴ ProN W3" pitchFamily="-84" charset="-128"/>
              </a:rPr>
              <a:t>牲者</a:t>
            </a:r>
            <a:r>
              <a:rPr lang="en-US" altLang="ja-JP">
                <a:solidFill>
                  <a:schemeClr val="bg1"/>
                </a:solidFill>
                <a:ea typeface="ＭＳ Ｐゴシック" pitchFamily="34" charset="-128"/>
              </a:rPr>
              <a:t>!</a:t>
            </a:r>
            <a:r>
              <a:rPr lang="en-US" altLang="ja-JP">
                <a:ea typeface="ＭＳ Ｐゴシック" pitchFamily="34" charset="-128"/>
              </a:rPr>
              <a:t> </a:t>
            </a:r>
            <a:endParaRPr lang="en-US" altLang="en-US">
              <a:ea typeface="ＭＳ Ｐゴシック" pitchFamily="34" charset="-128"/>
            </a:endParaRPr>
          </a:p>
        </p:txBody>
      </p:sp>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500"/>
                                        <p:tgtEl>
                                          <p:spTgt spid="77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8"/>
                                        </p:tgtEl>
                                        <p:attrNameLst>
                                          <p:attrName>style.visibility</p:attrName>
                                        </p:attrNameLst>
                                      </p:cBhvr>
                                      <p:to>
                                        <p:strVal val="visible"/>
                                      </p:to>
                                    </p:set>
                                    <p:animEffect transition="in" filter="fade">
                                      <p:cBhvr>
                                        <p:cTn id="12"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5486400" y="304800"/>
            <a:ext cx="3657600" cy="2590800"/>
          </a:xfrm>
        </p:spPr>
        <p:txBody>
          <a:bodyPr/>
          <a:lstStyle/>
          <a:p>
            <a:pPr eaLnBrk="1" hangingPunct="1"/>
            <a:r>
              <a:rPr lang="ja-JP" altLang="en-US">
                <a:solidFill>
                  <a:schemeClr val="bg1"/>
                </a:solidFill>
                <a:ea typeface="ヒラギノ角ゴ ProN W3" pitchFamily="-84" charset="-128"/>
              </a:rPr>
              <a:t>恐</a:t>
            </a:r>
            <a:r>
              <a:rPr lang="ja-JP" altLang="en-US">
                <a:solidFill>
                  <a:schemeClr val="bg1"/>
                </a:solidFill>
                <a:ea typeface="华文细黑" pitchFamily="-84" charset="-122"/>
              </a:rPr>
              <a:t>龙</a:t>
            </a:r>
            <a:r>
              <a:rPr lang="ja-JP" altLang="en-US">
                <a:solidFill>
                  <a:schemeClr val="bg1"/>
                </a:solidFill>
                <a:ea typeface="ヒラギノ角ゴ ProN W3" pitchFamily="-84" charset="-128"/>
              </a:rPr>
              <a:t>是否在人之前</a:t>
            </a:r>
            <a:r>
              <a:rPr lang="zh-CN" altLang="en-US">
                <a:solidFill>
                  <a:schemeClr val="bg1"/>
                </a:solidFill>
                <a:ea typeface="SimSun" pitchFamily="2" charset="-122"/>
              </a:rPr>
              <a:t>就存在了</a:t>
            </a:r>
            <a:r>
              <a:rPr lang="zh-CN" altLang="en-US">
                <a:solidFill>
                  <a:schemeClr val="bg1"/>
                </a:solidFill>
                <a:ea typeface="ヒラギノ角ゴ ProN W3" pitchFamily="-84" charset="-128"/>
              </a:rPr>
              <a:t>了？</a:t>
            </a:r>
            <a:r>
              <a:rPr lang="zh-CN" altLang="en-US">
                <a:ea typeface="ＭＳ Ｐゴシック" pitchFamily="34" charset="-128"/>
              </a:rPr>
              <a:t> </a:t>
            </a:r>
          </a:p>
        </p:txBody>
      </p:sp>
      <p:pic>
        <p:nvPicPr>
          <p:cNvPr id="13926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80</a:t>
            </a:r>
          </a:p>
        </p:txBody>
      </p:sp>
      <p:sp>
        <p:nvSpPr>
          <p:cNvPr id="139268"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4400">
                <a:solidFill>
                  <a:srgbClr val="FFFFFF"/>
                </a:solidFill>
                <a:latin typeface="Times New Roman" pitchFamily="18" charset="0"/>
                <a:ea typeface="SimSun" pitchFamily="2" charset="-122"/>
              </a:rPr>
              <a:t>是</a:t>
            </a:r>
            <a:r>
              <a:rPr lang="en-US" altLang="ja-JP" sz="4400">
                <a:solidFill>
                  <a:srgbClr val="FFFFFF"/>
                </a:solidFill>
                <a:latin typeface="Times New Roman" pitchFamily="18" charset="0"/>
              </a:rPr>
              <a:t>. </a:t>
            </a:r>
            <a:r>
              <a:rPr lang="zh-CN" altLang="en-US" sz="4400">
                <a:solidFill>
                  <a:srgbClr val="FFFFFF"/>
                </a:solidFill>
                <a:latin typeface="Times New Roman" pitchFamily="18" charset="0"/>
                <a:ea typeface="SimSun" pitchFamily="2" charset="-122"/>
              </a:rPr>
              <a:t>上帝在创造的第六天造了恐龙</a:t>
            </a:r>
            <a:endParaRPr lang="en-US" altLang="en-US" sz="4400">
              <a:solidFill>
                <a:srgbClr val="FFFFFF"/>
              </a:solidFill>
              <a:latin typeface="Times New Roman" pitchFamily="18" charset="0"/>
              <a:ea typeface="SimSun" pitchFamily="2" charset="-122"/>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homin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ctrTitle"/>
          </p:nvPr>
        </p:nvSpPr>
        <p:spPr>
          <a:xfrm>
            <a:off x="3810000" y="0"/>
            <a:ext cx="5334000" cy="838200"/>
          </a:xfrm>
        </p:spPr>
        <p:txBody>
          <a:bodyPr/>
          <a:lstStyle/>
          <a:p>
            <a:pPr eaLnBrk="1" hangingPunct="1"/>
            <a:r>
              <a:rPr lang="zh-CN" altLang="en-US" b="1">
                <a:solidFill>
                  <a:schemeClr val="tx1"/>
                </a:solidFill>
                <a:ea typeface="ヒラギノ角ゴ ProN W3" pitchFamily="-84" charset="-128"/>
              </a:rPr>
              <a:t>人</a:t>
            </a:r>
            <a:r>
              <a:rPr lang="zh-CN" altLang="en-US" b="1">
                <a:solidFill>
                  <a:schemeClr val="tx1"/>
                </a:solidFill>
                <a:ea typeface="SimSun" pitchFamily="2" charset="-122"/>
              </a:rPr>
              <a:t>的</a:t>
            </a:r>
            <a:r>
              <a:rPr lang="zh-CN" altLang="en-US" b="1">
                <a:ea typeface="SimSun" pitchFamily="2" charset="-122"/>
              </a:rPr>
              <a:t>延续</a:t>
            </a:r>
          </a:p>
        </p:txBody>
      </p:sp>
      <p:sp>
        <p:nvSpPr>
          <p:cNvPr id="141315" name="Rectangle 4"/>
          <p:cNvSpPr>
            <a:spLocks noGrp="1" noChangeArrowheads="1"/>
          </p:cNvSpPr>
          <p:nvPr>
            <p:ph type="subTitle" idx="1"/>
          </p:nvPr>
        </p:nvSpPr>
        <p:spPr>
          <a:xfrm>
            <a:off x="304800" y="6019800"/>
            <a:ext cx="4076700" cy="838200"/>
          </a:xfrm>
        </p:spPr>
        <p:txBody>
          <a:bodyPr/>
          <a:lstStyle/>
          <a:p>
            <a:pPr eaLnBrk="1" hangingPunct="1"/>
            <a:r>
              <a:rPr lang="ja-JP" altLang="en-US" sz="2800" b="1">
                <a:ea typeface="ヒラギノ角ゴ ProN W3" pitchFamily="-84" charset="-128"/>
              </a:rPr>
              <a:t>是</a:t>
            </a:r>
            <a:r>
              <a:rPr lang="zh-CN" altLang="en-US" sz="2800" b="1">
                <a:ea typeface="SimSun" pitchFamily="2" charset="-122"/>
              </a:rPr>
              <a:t>，</a:t>
            </a:r>
            <a:r>
              <a:rPr lang="zh-CN" altLang="en-US" sz="2800" b="1">
                <a:ea typeface="ＭＳ Ｐゴシック" pitchFamily="34" charset="-128"/>
              </a:rPr>
              <a:t> </a:t>
            </a:r>
            <a:r>
              <a:rPr lang="zh-CN" altLang="en-US" sz="2800" b="1">
                <a:ea typeface="ヒラギノ角ゴ ProN W3" pitchFamily="-84" charset="-128"/>
              </a:rPr>
              <a:t>我</a:t>
            </a:r>
            <a:r>
              <a:rPr lang="zh-CN" altLang="en-US" sz="2800" b="1">
                <a:ea typeface="华文细黑" pitchFamily="-84" charset="-122"/>
              </a:rPr>
              <a:t>们</a:t>
            </a:r>
            <a:r>
              <a:rPr lang="zh-CN" altLang="en-US" sz="2800" b="1">
                <a:ea typeface="ヒラギノ角ゴ ProN W3" pitchFamily="-84" charset="-128"/>
              </a:rPr>
              <a:t>肯定</a:t>
            </a:r>
            <a:r>
              <a:rPr lang="zh-CN" altLang="en-US" sz="2800" b="1">
                <a:ea typeface="SimSun" pitchFamily="2" charset="-122"/>
              </a:rPr>
              <a:t>延续</a:t>
            </a:r>
            <a:r>
              <a:rPr lang="zh-CN" altLang="en-US" sz="2800" b="1">
                <a:ea typeface="ヒラギノ角ゴ ProN W3" pitchFamily="-84" charset="-128"/>
              </a:rPr>
              <a:t>了</a:t>
            </a:r>
            <a:r>
              <a:rPr lang="zh-CN" altLang="en-US" sz="2800" b="1">
                <a:ea typeface="SimSun" pitchFamily="2" charset="-122"/>
              </a:rPr>
              <a:t>。</a:t>
            </a:r>
            <a:r>
              <a:rPr lang="zh-CN" altLang="en-US" sz="2800">
                <a:ea typeface="ＭＳ Ｐゴシック" pitchFamily="34" charset="-128"/>
              </a:rPr>
              <a:t> </a:t>
            </a: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ctrTitle"/>
          </p:nvPr>
        </p:nvSpPr>
        <p:spPr>
          <a:xfrm>
            <a:off x="914400" y="228600"/>
            <a:ext cx="8229600" cy="838200"/>
          </a:xfrm>
        </p:spPr>
        <p:txBody>
          <a:bodyPr/>
          <a:lstStyle/>
          <a:p>
            <a:pPr eaLnBrk="1" hangingPunct="1"/>
            <a:r>
              <a:rPr lang="zh-CN" altLang="en-US" b="1">
                <a:solidFill>
                  <a:schemeClr val="tx1"/>
                </a:solidFill>
                <a:ea typeface="ヒラギノ角ゴ ProN W3" pitchFamily="-84" charset="-128"/>
              </a:rPr>
              <a:t>人</a:t>
            </a:r>
            <a:r>
              <a:rPr lang="zh-CN" altLang="en-US" b="1">
                <a:solidFill>
                  <a:schemeClr val="tx1"/>
                </a:solidFill>
                <a:ea typeface="SimSun" pitchFamily="2" charset="-122"/>
              </a:rPr>
              <a:t>的</a:t>
            </a:r>
            <a:r>
              <a:rPr lang="zh-CN" altLang="en-US" b="1">
                <a:ea typeface="SimSun" pitchFamily="2" charset="-122"/>
              </a:rPr>
              <a:t>延续</a:t>
            </a:r>
            <a:r>
              <a:rPr lang="en-US" altLang="zh-CN" b="1">
                <a:solidFill>
                  <a:schemeClr val="tx1"/>
                </a:solidFill>
                <a:ea typeface="ＭＳ Ｐゴシック" pitchFamily="34" charset="-128"/>
              </a:rPr>
              <a:t>(</a:t>
            </a:r>
            <a:r>
              <a:rPr lang="zh-CN" altLang="en-US" b="1">
                <a:solidFill>
                  <a:schemeClr val="tx1"/>
                </a:solidFill>
                <a:ea typeface="SimSun" pitchFamily="2" charset="-122"/>
              </a:rPr>
              <a:t>继</a:t>
            </a:r>
            <a:r>
              <a:rPr lang="zh-CN" altLang="en-US" b="1">
                <a:ea typeface="SimSun" pitchFamily="2" charset="-122"/>
              </a:rPr>
              <a:t>续</a:t>
            </a:r>
            <a:r>
              <a:rPr lang="en-US" altLang="zh-CN" b="1">
                <a:ea typeface="SimSun" pitchFamily="2" charset="-122"/>
              </a:rPr>
              <a:t>)</a:t>
            </a:r>
            <a:endParaRPr lang="en-US" altLang="zh-CN" sz="5400" b="1">
              <a:solidFill>
                <a:srgbClr val="00FABE"/>
              </a:solidFill>
              <a:ea typeface="SimSun" pitchFamily="2" charset="-122"/>
            </a:endParaRPr>
          </a:p>
        </p:txBody>
      </p:sp>
      <p:pic>
        <p:nvPicPr>
          <p:cNvPr id="143362" name="Picture 3" descr="evolution of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5"/>
          <p:cNvSpPr txBox="1">
            <a:spLocks noChangeArrowheads="1"/>
          </p:cNvSpPr>
          <p:nvPr/>
        </p:nvSpPr>
        <p:spPr bwMode="auto">
          <a:xfrm>
            <a:off x="0" y="2057400"/>
            <a:ext cx="33686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a:ea typeface="SimSun" pitchFamily="2" charset="-122"/>
              </a:rPr>
              <a:t>尽管相信进化论</a:t>
            </a:r>
          </a:p>
        </p:txBody>
      </p:sp>
      <p:sp>
        <p:nvSpPr>
          <p:cNvPr id="143364" name="Text Box 6"/>
          <p:cNvSpPr txBox="1">
            <a:spLocks noChangeArrowheads="1"/>
          </p:cNvSpPr>
          <p:nvPr/>
        </p:nvSpPr>
        <p:spPr bwMode="auto">
          <a:xfrm>
            <a:off x="4572000" y="1981200"/>
            <a:ext cx="457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a:ea typeface="SimSun" pitchFamily="2" charset="-122"/>
              </a:rPr>
              <a:t>应为你的‘叔叔’会永远跟随你</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PiltD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a:solidFill>
                  <a:schemeClr val="bg1"/>
                </a:solidFill>
                <a:effectLst>
                  <a:outerShdw blurRad="38100" dist="38100" dir="2700000" algn="tl">
                    <a:srgbClr val="000000"/>
                  </a:outerShdw>
                </a:effectLst>
                <a:ea typeface="ヒラギノ角ゴ ProN W3" pitchFamily="-84" charset="-128"/>
              </a:rPr>
              <a:t>皮尔当</a:t>
            </a:r>
            <a:r>
              <a:rPr lang="ja-JP" altLang="en-US" i="1" u="sng">
                <a:solidFill>
                  <a:schemeClr val="bg1"/>
                </a:solidFill>
                <a:effectLst>
                  <a:outerShdw blurRad="38100" dist="38100" dir="2700000" algn="tl">
                    <a:srgbClr val="000000"/>
                  </a:outerShdw>
                </a:effectLst>
                <a:ea typeface="ヒラギノ角ゴ ProN W3" pitchFamily="-84" charset="-128"/>
              </a:rPr>
              <a:t>人</a:t>
            </a:r>
            <a:r>
              <a:rPr lang="en-US" altLang="ja-JP">
                <a:ea typeface="ＭＳ Ｐゴシック" pitchFamily="34" charset="-128"/>
              </a:rPr>
              <a:t> </a:t>
            </a:r>
            <a:r>
              <a:rPr lang="en-US" altLang="ja-JP" sz="4000" b="1">
                <a:solidFill>
                  <a:schemeClr val="bg1"/>
                </a:solidFill>
                <a:effectLst>
                  <a:outerShdw blurRad="38100" dist="38100" dir="2700000" algn="tl">
                    <a:srgbClr val="000000"/>
                  </a:outerShdw>
                </a:effectLst>
                <a:ea typeface="ＭＳ Ｐゴシック" pitchFamily="34" charset="-128"/>
              </a:rPr>
              <a:t>(1912)</a:t>
            </a:r>
            <a:endParaRPr lang="en-US" altLang="en-US" sz="4000" b="1">
              <a:solidFill>
                <a:schemeClr val="bg1"/>
              </a:solidFill>
              <a:effectLst>
                <a:outerShdw blurRad="38100" dist="38100" dir="2700000" algn="tl">
                  <a:srgbClr val="000000"/>
                </a:outerShdw>
              </a:effectLst>
              <a:ea typeface="ＭＳ Ｐゴシック" pitchFamily="34" charset="-128"/>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zh-CN" altLang="en-US" b="1">
                <a:solidFill>
                  <a:schemeClr val="bg1"/>
                </a:solidFill>
                <a:effectLst>
                  <a:outerShdw blurRad="38100" dist="38100" dir="2700000" algn="tl">
                    <a:srgbClr val="000000"/>
                  </a:outerShdw>
                </a:effectLst>
                <a:ea typeface="ヒラギノ角ゴ ProN W3" pitchFamily="-84" charset="-128"/>
              </a:rPr>
              <a:t>皮尔当</a:t>
            </a:r>
            <a:r>
              <a:rPr lang="zh-CN" altLang="en-US" i="1" u="sng">
                <a:solidFill>
                  <a:schemeClr val="bg1"/>
                </a:solidFill>
                <a:effectLst>
                  <a:outerShdw blurRad="38100" dist="38100" dir="2700000" algn="tl">
                    <a:srgbClr val="000000"/>
                  </a:outerShdw>
                </a:effectLst>
                <a:ea typeface="ヒラギノ角ゴ ProN W3" pitchFamily="-84" charset="-128"/>
              </a:rPr>
              <a:t>人</a:t>
            </a:r>
            <a:r>
              <a:rPr lang="zh-CN" altLang="en-US">
                <a:ea typeface="ＭＳ Ｐゴシック" pitchFamily="34" charset="-128"/>
              </a:rPr>
              <a:t> </a:t>
            </a:r>
            <a:r>
              <a:rPr lang="en-US" altLang="ja-JP" sz="4000" b="1">
                <a:solidFill>
                  <a:schemeClr val="bg1"/>
                </a:solidFill>
                <a:effectLst>
                  <a:outerShdw blurRad="38100" dist="38100" dir="2700000" algn="tl">
                    <a:srgbClr val="000000"/>
                  </a:outerShdw>
                </a:effectLst>
                <a:ea typeface="ＭＳ Ｐゴシック" pitchFamily="34" charset="-128"/>
              </a:rPr>
              <a:t>(1912)</a:t>
            </a:r>
            <a:endParaRPr lang="en-US" altLang="en-US" sz="4000" b="1">
              <a:solidFill>
                <a:schemeClr val="bg1"/>
              </a:solidFill>
              <a:effectLst>
                <a:outerShdw blurRad="38100" dist="38100" dir="2700000" algn="tl">
                  <a:srgbClr val="000000"/>
                </a:outerShdw>
              </a:effectLst>
              <a:ea typeface="ＭＳ Ｐゴシック" pitchFamily="34" charset="-128"/>
            </a:endParaRPr>
          </a:p>
        </p:txBody>
      </p:sp>
      <p:sp>
        <p:nvSpPr>
          <p:cNvPr id="88067" name="Rectangle 3"/>
          <p:cNvSpPr>
            <a:spLocks noChangeArrowheads="1"/>
          </p:cNvSpPr>
          <p:nvPr/>
        </p:nvSpPr>
        <p:spPr bwMode="auto">
          <a:xfrm>
            <a:off x="3810000" y="1524000"/>
            <a:ext cx="4267200" cy="4267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3200" b="1">
                <a:solidFill>
                  <a:schemeClr val="bg1"/>
                </a:solidFill>
                <a:latin typeface="Times New Roman" pitchFamily="18" charset="0"/>
                <a:ea typeface="SimSun" pitchFamily="2" charset="-122"/>
              </a:rPr>
              <a:t>他从一个在</a:t>
            </a:r>
            <a:r>
              <a:rPr lang="en-US" altLang="zh-CN" sz="3200" b="1">
                <a:solidFill>
                  <a:schemeClr val="bg1"/>
                </a:solidFill>
                <a:latin typeface="Times New Roman" pitchFamily="18" charset="0"/>
                <a:ea typeface="SimSun" pitchFamily="2" charset="-122"/>
              </a:rPr>
              <a:t>20</a:t>
            </a:r>
            <a:r>
              <a:rPr lang="zh-CN" altLang="en-US" sz="3200" b="1">
                <a:solidFill>
                  <a:schemeClr val="bg1"/>
                </a:solidFill>
                <a:latin typeface="Times New Roman" pitchFamily="18" charset="0"/>
                <a:ea typeface="SimSun" pitchFamily="2" charset="-122"/>
              </a:rPr>
              <a:t>世纪的最大的发现成为科学最巨大的耻辱。 在</a:t>
            </a:r>
            <a:r>
              <a:rPr lang="en-US" altLang="zh-CN" sz="3200" b="1">
                <a:solidFill>
                  <a:schemeClr val="bg1"/>
                </a:solidFill>
                <a:latin typeface="Times New Roman" pitchFamily="18" charset="0"/>
                <a:ea typeface="SimSun" pitchFamily="2" charset="-122"/>
              </a:rPr>
              <a:t>1911-1915</a:t>
            </a:r>
            <a:r>
              <a:rPr lang="zh-CN" altLang="en-US" sz="3200" b="1">
                <a:solidFill>
                  <a:schemeClr val="bg1"/>
                </a:solidFill>
                <a:latin typeface="Times New Roman" pitchFamily="18" charset="0"/>
                <a:ea typeface="SimSun" pitchFamily="2" charset="-122"/>
              </a:rPr>
              <a:t>期间在</a:t>
            </a:r>
            <a:r>
              <a:rPr lang="zh-CN" altLang="en-US" sz="3200" b="1">
                <a:solidFill>
                  <a:schemeClr val="bg1"/>
                </a:solidFill>
                <a:effectLst>
                  <a:outerShdw blurRad="38100" dist="38100" dir="2700000" algn="tl">
                    <a:srgbClr val="808080"/>
                  </a:outerShdw>
                </a:effectLst>
                <a:latin typeface="Times New Roman" pitchFamily="18" charset="0"/>
                <a:ea typeface="SimSun" pitchFamily="2" charset="-122"/>
              </a:rPr>
              <a:t>皮尔当</a:t>
            </a:r>
            <a:r>
              <a:rPr lang="zh-CN" altLang="en-US" sz="3200" b="1">
                <a:solidFill>
                  <a:schemeClr val="bg1"/>
                </a:solidFill>
                <a:latin typeface="Times New Roman" pitchFamily="18" charset="0"/>
                <a:ea typeface="SimSun" pitchFamily="2" charset="-122"/>
              </a:rPr>
              <a:t>，苏克塞斯，一个被称为</a:t>
            </a:r>
            <a:r>
              <a:rPr lang="en-US" altLang="zh-CN" sz="3200" b="1">
                <a:solidFill>
                  <a:schemeClr val="bg1"/>
                </a:solidFill>
                <a:latin typeface="Times New Roman" pitchFamily="18" charset="0"/>
                <a:ea typeface="SimSun" pitchFamily="2" charset="-122"/>
              </a:rPr>
              <a:t>Eoanthropus dawsoni</a:t>
            </a:r>
            <a:r>
              <a:rPr lang="zh-CN" altLang="en-US" sz="3200" b="1">
                <a:solidFill>
                  <a:schemeClr val="bg1"/>
                </a:solidFill>
                <a:latin typeface="Times New Roman" pitchFamily="18" charset="0"/>
                <a:ea typeface="SimSun" pitchFamily="2" charset="-122"/>
              </a:rPr>
              <a:t>的祖先的遗骸于被发现了，</a:t>
            </a:r>
          </a:p>
          <a:p>
            <a:pPr eaLnBrk="1" hangingPunct="1">
              <a:spcBef>
                <a:spcPct val="20000"/>
              </a:spcBef>
            </a:pPr>
            <a:endParaRPr lang="en-US" altLang="en-US" sz="3200" b="1">
              <a:solidFill>
                <a:schemeClr val="bg1"/>
              </a:solidFill>
              <a:latin typeface="Times New Roman" pitchFamily="18" charset="0"/>
            </a:endParaRPr>
          </a:p>
          <a:p>
            <a:pPr algn="r" eaLnBrk="1" hangingPunct="1">
              <a:spcBef>
                <a:spcPct val="20000"/>
              </a:spcBef>
            </a:pPr>
            <a:r>
              <a:rPr lang="en-US" altLang="en-US" b="1">
                <a:solidFill>
                  <a:schemeClr val="bg1"/>
                </a:solidFill>
                <a:latin typeface="Times New Roman" pitchFamily="18" charset="0"/>
                <a:hlinkClick r:id="rId3"/>
              </a:rPr>
              <a:t>www.bbc.co.uk</a:t>
            </a:r>
            <a:r>
              <a:rPr lang="en-US" altLang="en-US" b="1">
                <a:solidFill>
                  <a:schemeClr val="bg1"/>
                </a:solidFill>
                <a:latin typeface="Times New Roman" pitchFamily="18" charset="0"/>
              </a:rPr>
              <a:t> </a:t>
            </a:r>
            <a:r>
              <a:rPr lang="en-US" altLang="zh-CN" sz="2000" b="1">
                <a:solidFill>
                  <a:schemeClr val="bg1"/>
                </a:solidFill>
                <a:latin typeface="Times New Roman" pitchFamily="18" charset="0"/>
                <a:ea typeface="SimSun" pitchFamily="2" charset="-122"/>
              </a:rPr>
              <a:t>2003</a:t>
            </a:r>
            <a:r>
              <a:rPr lang="zh-CN" altLang="en-US" sz="2000" b="1">
                <a:solidFill>
                  <a:schemeClr val="bg1"/>
                </a:solidFill>
                <a:latin typeface="Times New Roman" pitchFamily="18" charset="0"/>
                <a:ea typeface="SimSun" pitchFamily="2" charset="-122"/>
              </a:rPr>
              <a:t>年</a:t>
            </a:r>
            <a:r>
              <a:rPr lang="en-US" altLang="zh-CN" sz="2000" b="1">
                <a:solidFill>
                  <a:schemeClr val="bg1"/>
                </a:solidFill>
                <a:latin typeface="Times New Roman" pitchFamily="18" charset="0"/>
                <a:ea typeface="SimSun" pitchFamily="2" charset="-122"/>
              </a:rPr>
              <a:t>11</a:t>
            </a:r>
            <a:r>
              <a:rPr lang="zh-CN" altLang="en-US" sz="2000" b="1">
                <a:solidFill>
                  <a:schemeClr val="bg1"/>
                </a:solidFill>
                <a:latin typeface="Times New Roman" pitchFamily="18" charset="0"/>
                <a:ea typeface="SimSun" pitchFamily="2" charset="-122"/>
              </a:rPr>
              <a:t>月</a:t>
            </a:r>
            <a:r>
              <a:rPr lang="en-US" altLang="zh-CN" sz="2000" b="1">
                <a:solidFill>
                  <a:schemeClr val="bg1"/>
                </a:solidFill>
                <a:latin typeface="Times New Roman" pitchFamily="18" charset="0"/>
                <a:ea typeface="SimSun" pitchFamily="2" charset="-122"/>
              </a:rPr>
              <a:t>23</a:t>
            </a:r>
            <a:r>
              <a:rPr lang="zh-CN" altLang="en-US" sz="2000" b="1">
                <a:solidFill>
                  <a:schemeClr val="bg1"/>
                </a:solidFill>
                <a:latin typeface="Times New Roman" pitchFamily="18" charset="0"/>
                <a:ea typeface="SimSun" pitchFamily="2" charset="-122"/>
              </a:rPr>
              <a:t>日</a:t>
            </a:r>
            <a:endParaRPr lang="en-US" altLang="en-US" sz="2000" b="1">
              <a:solidFill>
                <a:schemeClr val="bg1"/>
              </a:solidFill>
              <a:latin typeface="Times New Roman" pitchFamily="18" charset="0"/>
            </a:endParaRPr>
          </a:p>
        </p:txBody>
      </p:sp>
      <p:pic>
        <p:nvPicPr>
          <p:cNvPr id="147459" name="Picture 4" descr="pilt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24479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5" descr="man_2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a:solidFill>
                  <a:schemeClr val="bg1"/>
                </a:solidFill>
                <a:effectLst>
                  <a:outerShdw blurRad="38100" dist="38100" dir="2700000" algn="tl">
                    <a:srgbClr val="000000"/>
                  </a:outerShdw>
                </a:effectLst>
                <a:ea typeface="ヒラギノ角ゴ ProN W3" pitchFamily="-84" charset="-128"/>
              </a:rPr>
              <a:t>内布拉斯加</a:t>
            </a:r>
            <a:r>
              <a:rPr lang="en-US" altLang="ja-JP">
                <a:solidFill>
                  <a:schemeClr val="bg1"/>
                </a:solidFill>
                <a:ea typeface="ＭＳ Ｐゴシック" pitchFamily="34" charset="-128"/>
              </a:rPr>
              <a:t> </a:t>
            </a:r>
            <a:r>
              <a:rPr lang="en-US" altLang="ja-JP" sz="4000" b="1">
                <a:solidFill>
                  <a:schemeClr val="bg1"/>
                </a:solidFill>
                <a:effectLst>
                  <a:outerShdw blurRad="38100" dist="38100" dir="2700000" algn="tl">
                    <a:srgbClr val="000000"/>
                  </a:outerShdw>
                </a:effectLst>
                <a:ea typeface="ＭＳ Ｐゴシック" pitchFamily="34" charset="-128"/>
              </a:rPr>
              <a:t>(1922)</a:t>
            </a:r>
            <a:endParaRPr lang="en-US" altLang="en-US" sz="4000" b="1">
              <a:solidFill>
                <a:schemeClr val="bg1"/>
              </a:solidFill>
              <a:effectLst>
                <a:outerShdw blurRad="38100" dist="38100" dir="2700000" algn="tl">
                  <a:srgbClr val="000000"/>
                </a:outerShdw>
              </a:effectLst>
              <a:ea typeface="ＭＳ Ｐゴシック" pitchFamily="34" charset="-128"/>
            </a:endParaRPr>
          </a:p>
        </p:txBody>
      </p:sp>
      <p:pic>
        <p:nvPicPr>
          <p:cNvPr id="149506" name="Picture 3" descr="NEANDERTH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833563"/>
            <a:ext cx="5491163" cy="5024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9508" name="Text Box 5"/>
          <p:cNvSpPr txBox="1">
            <a:spLocks noChangeArrowheads="1"/>
          </p:cNvSpPr>
          <p:nvPr/>
        </p:nvSpPr>
        <p:spPr bwMode="auto">
          <a:xfrm>
            <a:off x="3505200" y="1828800"/>
            <a:ext cx="5105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zh-CN" altLang="en-US">
                <a:ea typeface="SimSun" pitchFamily="2" charset="-122"/>
              </a:rPr>
              <a:t>看吧，有人把叔叔的坟墓洁净了！</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dirty="0">
                <a:solidFill>
                  <a:schemeClr val="bg1"/>
                </a:solidFill>
                <a:effectLst>
                  <a:outerShdw blurRad="38100" dist="38100" dir="2700000" algn="tl">
                    <a:srgbClr val="FFFFFF"/>
                  </a:outerShdw>
                </a:effectLst>
                <a:latin typeface="Arial" panose="020B0604020202020204" pitchFamily="34" charset="0"/>
                <a:ea typeface="ヒラギノ角ゴ ProN W3" pitchFamily="-84" charset="-128"/>
                <a:cs typeface="Arial" panose="020B0604020202020204" pitchFamily="34" charset="0"/>
              </a:rPr>
              <a:t>内布拉斯加</a:t>
            </a:r>
            <a:r>
              <a:rPr lang="en-US" altLang="ja-JP" dirty="0">
                <a:solidFill>
                  <a:schemeClr val="bg1"/>
                </a:solidFill>
                <a:latin typeface="Arial" panose="020B0604020202020204" pitchFamily="34" charset="0"/>
                <a:ea typeface="ＭＳ Ｐゴシック" pitchFamily="34" charset="-128"/>
                <a:cs typeface="Arial" panose="020B0604020202020204" pitchFamily="34" charset="0"/>
              </a:rPr>
              <a:t> </a:t>
            </a:r>
            <a:r>
              <a:rPr lang="en-US" altLang="ja-JP" sz="4000" b="1" dirty="0">
                <a:solidFill>
                  <a:schemeClr val="bg1"/>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(1860)</a:t>
            </a:r>
            <a:endParaRPr lang="en-US" altLang="en-US" sz="4000" b="1" dirty="0">
              <a:solidFill>
                <a:schemeClr val="bg1"/>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p:txBody>
      </p:sp>
      <p:pic>
        <p:nvPicPr>
          <p:cNvPr id="151554" name="Picture 4" descr="cave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44038"/>
            <a:ext cx="2374032" cy="257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弯腰驼背</a:t>
            </a:r>
            <a:endParaRPr lang="en-US"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比较平坦的头骨</a:t>
            </a:r>
            <a:endParaRPr lang="en-SG" altLang="zh-CN"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在</a:t>
            </a:r>
            <a:r>
              <a:rPr lang="en-US" altLang="zh-CN" b="1" dirty="0">
                <a:solidFill>
                  <a:schemeClr val="bg1"/>
                </a:solidFill>
                <a:latin typeface="Arial" panose="020B0604020202020204" pitchFamily="34" charset="0"/>
                <a:cs typeface="Arial" panose="020B0604020202020204" pitchFamily="34" charset="0"/>
              </a:rPr>
              <a:t>1908</a:t>
            </a:r>
            <a:r>
              <a:rPr lang="zh-CN" altLang="en-US" b="1" dirty="0">
                <a:solidFill>
                  <a:schemeClr val="bg1"/>
                </a:solidFill>
                <a:latin typeface="Arial" panose="020B0604020202020204" pitchFamily="34" charset="0"/>
                <a:cs typeface="Arial" panose="020B0604020202020204" pitchFamily="34" charset="0"/>
              </a:rPr>
              <a:t>年后，由鲁道夫</a:t>
            </a:r>
            <a:r>
              <a:rPr lang="en-US" altLang="zh-CN" b="1" dirty="0">
                <a:solidFill>
                  <a:schemeClr val="bg1"/>
                </a:solidFill>
                <a:latin typeface="Arial" panose="020B0604020202020204" pitchFamily="34" charset="0"/>
                <a:cs typeface="Arial" panose="020B0604020202020204" pitchFamily="34" charset="0"/>
              </a:rPr>
              <a:t>·</a:t>
            </a:r>
            <a:r>
              <a:rPr lang="zh-CN" altLang="en-US" b="1" dirty="0">
                <a:solidFill>
                  <a:schemeClr val="bg1"/>
                </a:solidFill>
                <a:latin typeface="Arial" panose="020B0604020202020204" pitchFamily="34" charset="0"/>
                <a:cs typeface="Arial" panose="020B0604020202020204" pitchFamily="34" charset="0"/>
              </a:rPr>
              <a:t>维尔乔表现为有关节炎的法国人！</a:t>
            </a:r>
            <a:endParaRPr lang="en-SG" altLang="zh-CN"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其他人走路直立</a:t>
            </a:r>
            <a:endParaRPr lang="en-SG" altLang="zh-CN"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en-US" altLang="zh-CN" b="1" dirty="0">
                <a:solidFill>
                  <a:schemeClr val="bg1"/>
                </a:solidFill>
                <a:latin typeface="Arial" panose="020B0604020202020204" pitchFamily="34" charset="0"/>
                <a:cs typeface="Arial" panose="020B0604020202020204" pitchFamily="34" charset="0"/>
              </a:rPr>
              <a:t>X</a:t>
            </a:r>
            <a:r>
              <a:rPr lang="zh-CN" altLang="en-US" b="1" dirty="0">
                <a:solidFill>
                  <a:schemeClr val="bg1"/>
                </a:solidFill>
                <a:latin typeface="Arial" panose="020B0604020202020204" pitchFamily="34" charset="0"/>
                <a:cs typeface="Arial" panose="020B0604020202020204" pitchFamily="34" charset="0"/>
              </a:rPr>
              <a:t>射线证实它们是患有佝偻病的人（由缺乏维生素</a:t>
            </a:r>
            <a:r>
              <a:rPr lang="en-US" altLang="zh-CN" b="1" dirty="0">
                <a:solidFill>
                  <a:schemeClr val="bg1"/>
                </a:solidFill>
                <a:latin typeface="Arial" panose="020B0604020202020204" pitchFamily="34" charset="0"/>
                <a:cs typeface="Arial" panose="020B0604020202020204" pitchFamily="34" charset="0"/>
              </a:rPr>
              <a:t>D</a:t>
            </a:r>
            <a:r>
              <a:rPr lang="zh-CN" altLang="en-US" b="1" dirty="0">
                <a:solidFill>
                  <a:schemeClr val="bg1"/>
                </a:solidFill>
                <a:latin typeface="Arial" panose="020B0604020202020204" pitchFamily="34" charset="0"/>
                <a:cs typeface="Arial" panose="020B0604020202020204" pitchFamily="34" charset="0"/>
              </a:rPr>
              <a:t>引起）</a:t>
            </a:r>
            <a:endParaRPr lang="en-US" b="1" dirty="0">
              <a:solidFill>
                <a:schemeClr val="bg1"/>
              </a:solidFill>
              <a:latin typeface="Arial" panose="020B0604020202020204" pitchFamily="34" charset="0"/>
              <a:cs typeface="Arial" panose="020B0604020202020204" pitchFamily="34" charset="0"/>
            </a:endParaRPr>
          </a:p>
        </p:txBody>
      </p:sp>
      <p:pic>
        <p:nvPicPr>
          <p:cNvPr id="5" name="Picture 6" descr="neanderthal.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1F0D06"/>
              </a:gs>
              <a:gs pos="100000">
                <a:srgbClr val="722F17"/>
              </a:gs>
            </a:gsLst>
            <a:lin ang="5400000" scaled="1"/>
          </a:gradFill>
          <a:effectLst>
            <a:outerShdw blurRad="63500" dist="35921" dir="2700000" algn="ctr" rotWithShape="0">
              <a:srgbClr val="000000">
                <a:alpha val="74997"/>
              </a:srgbClr>
            </a:outerShdw>
          </a:effectLst>
        </p:spPr>
        <p:txBody>
          <a:bodyPr/>
          <a:lstStyle/>
          <a:p>
            <a:pPr eaLnBrk="1" hangingPunct="1"/>
            <a:r>
              <a:rPr lang="ja-JP" altLang="en-US" b="1" dirty="0">
                <a:solidFill>
                  <a:schemeClr val="bg1"/>
                </a:solidFill>
                <a:effectLst>
                  <a:outerShdw blurRad="38100" dist="38100" dir="2700000" algn="tl">
                    <a:srgbClr val="000000"/>
                  </a:outerShdw>
                </a:effectLst>
                <a:ea typeface="ヒラギノ角ゴ ProN W3" pitchFamily="-84" charset="-128"/>
              </a:rPr>
              <a:t>我</a:t>
            </a:r>
            <a:r>
              <a:rPr lang="ja-JP" altLang="en-US" b="1" dirty="0">
                <a:solidFill>
                  <a:schemeClr val="bg1"/>
                </a:solidFill>
                <a:effectLst>
                  <a:outerShdw blurRad="38100" dist="38100" dir="2700000" algn="tl">
                    <a:srgbClr val="000000"/>
                  </a:outerShdw>
                </a:effectLst>
                <a:ea typeface="华文细黑" pitchFamily="-84" charset="-122"/>
              </a:rPr>
              <a:t>爱</a:t>
            </a:r>
            <a:r>
              <a:rPr lang="ja-JP" altLang="en-US" b="1" dirty="0">
                <a:solidFill>
                  <a:schemeClr val="bg1"/>
                </a:solidFill>
                <a:effectLst>
                  <a:outerShdw blurRad="38100" dist="38100" dir="2700000" algn="tl">
                    <a:srgbClr val="000000"/>
                  </a:outerShdw>
                </a:effectLst>
                <a:ea typeface="ＭＳ Ｐゴシック" pitchFamily="34" charset="-128"/>
              </a:rPr>
              <a:t>露西</a:t>
            </a:r>
            <a:r>
              <a:rPr lang="en-US" altLang="ja-JP" dirty="0">
                <a:solidFill>
                  <a:schemeClr val="bg1"/>
                </a:solidFill>
                <a:ea typeface="ＭＳ Ｐゴシック" pitchFamily="34" charset="-128"/>
              </a:rPr>
              <a:t> </a:t>
            </a:r>
            <a:r>
              <a:rPr lang="en-US" altLang="ja-JP" sz="4000" b="1" dirty="0">
                <a:solidFill>
                  <a:schemeClr val="bg1"/>
                </a:solidFill>
                <a:effectLst>
                  <a:outerShdw blurRad="38100" dist="38100" dir="2700000" algn="tl">
                    <a:srgbClr val="000000"/>
                  </a:outerShdw>
                </a:effectLst>
                <a:ea typeface="ＭＳ Ｐゴシック" pitchFamily="34" charset="-128"/>
              </a:rPr>
              <a:t>(1973)</a:t>
            </a:r>
            <a:endParaRPr lang="en-US" altLang="en-US" sz="4000" b="1" dirty="0">
              <a:solidFill>
                <a:schemeClr val="bg1"/>
              </a:solidFill>
              <a:effectLst>
                <a:outerShdw blurRad="38100" dist="38100" dir="2700000" algn="tl">
                  <a:srgbClr val="000000"/>
                </a:outerShdw>
              </a:effectLst>
              <a:ea typeface="ＭＳ Ｐゴシック" pitchFamily="34" charset="-128"/>
            </a:endParaRPr>
          </a:p>
        </p:txBody>
      </p:sp>
      <p:pic>
        <p:nvPicPr>
          <p:cNvPr id="153602" name="Picture 4" descr="afar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76400"/>
            <a:ext cx="3784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ubTitle" idx="1"/>
          </p:nvPr>
        </p:nvSpPr>
        <p:spPr>
          <a:xfrm>
            <a:off x="4343400" y="1752600"/>
            <a:ext cx="4800600" cy="1143000"/>
          </a:xfrm>
        </p:spPr>
        <p:txBody>
          <a:bodyPr/>
          <a:lstStyle/>
          <a:p>
            <a:pPr algn="l"/>
            <a:r>
              <a:rPr lang="zh-CN" altLang="en-US" sz="3600" b="1" i="1" dirty="0">
                <a:solidFill>
                  <a:schemeClr val="bg1"/>
                </a:solidFill>
                <a:latin typeface="+mj-lt"/>
              </a:rPr>
              <a:t>阿法南方古猿 </a:t>
            </a:r>
            <a:r>
              <a:rPr lang="en-US" sz="3600" b="1" dirty="0">
                <a:solidFill>
                  <a:schemeClr val="bg1"/>
                </a:solidFill>
                <a:latin typeface="+mj-lt"/>
              </a:rPr>
              <a:t>(</a:t>
            </a:r>
            <a:r>
              <a:rPr lang="zh-CN" altLang="en-US" sz="3600" b="1" dirty="0">
                <a:solidFill>
                  <a:schemeClr val="bg1"/>
                </a:solidFill>
                <a:latin typeface="+mj-lt"/>
              </a:rPr>
              <a:t>绰号为</a:t>
            </a:r>
            <a:r>
              <a:rPr lang="ru-RU" altLang="ja-JP" sz="3600" b="1" dirty="0">
                <a:solidFill>
                  <a:schemeClr val="bg1"/>
                </a:solidFill>
                <a:latin typeface="+mj-lt"/>
              </a:rPr>
              <a:t>“</a:t>
            </a:r>
            <a:r>
              <a:rPr lang="zh-CN" altLang="en-US" sz="3600" b="1" dirty="0">
                <a:solidFill>
                  <a:schemeClr val="bg1"/>
                </a:solidFill>
                <a:latin typeface="+mj-lt"/>
              </a:rPr>
              <a:t>露西”</a:t>
            </a:r>
            <a:r>
              <a:rPr lang="en-US" altLang="ja-JP" sz="3600" b="1" dirty="0">
                <a:solidFill>
                  <a:schemeClr val="bg1"/>
                </a:solidFill>
                <a:latin typeface="+mj-lt"/>
              </a:rPr>
              <a:t>)</a:t>
            </a:r>
            <a:endParaRPr lang="en-US" sz="3600" b="1" dirty="0">
              <a:solidFill>
                <a:schemeClr val="bg1"/>
              </a:solidFill>
              <a:latin typeface="+mj-lt"/>
            </a:endParaRPr>
          </a:p>
        </p:txBody>
      </p:sp>
      <p:sp>
        <p:nvSpPr>
          <p:cNvPr id="5"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b="1" dirty="0">
                <a:solidFill>
                  <a:schemeClr val="bg1"/>
                </a:solidFill>
                <a:latin typeface="+mj-lt"/>
                <a:cs typeface="Arial" charset="0"/>
              </a:rPr>
              <a:t>当需要一个膝盖关节来证明“露西”直立时，他们使用的是从位于地层以下超过</a:t>
            </a:r>
            <a:r>
              <a:rPr lang="en-US" altLang="zh-CN" sz="2800" b="1" dirty="0">
                <a:solidFill>
                  <a:schemeClr val="bg1"/>
                </a:solidFill>
                <a:latin typeface="+mj-lt"/>
                <a:cs typeface="Arial" charset="0"/>
              </a:rPr>
              <a:t>60</a:t>
            </a:r>
            <a:r>
              <a:rPr lang="zh-CN" altLang="en-US" sz="2800" b="1" dirty="0">
                <a:solidFill>
                  <a:schemeClr val="bg1"/>
                </a:solidFill>
                <a:latin typeface="+mj-lt"/>
                <a:cs typeface="Arial" charset="0"/>
              </a:rPr>
              <a:t>米且距离超过三公里的地方！</a:t>
            </a:r>
            <a:endParaRPr lang="en-US" sz="2800" b="1" dirty="0">
              <a:solidFill>
                <a:schemeClr val="bg1"/>
              </a:solidFill>
              <a:latin typeface="+mj-lt"/>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0">
                                            <p:txEl>
                                              <p:pRg st="0" end="0"/>
                                            </p:txEl>
                                          </p:spTgt>
                                        </p:tgtEl>
                                        <p:attrNameLst>
                                          <p:attrName>style.visibility</p:attrName>
                                        </p:attrNameLst>
                                      </p:cBhvr>
                                      <p:to>
                                        <p:strVal val="visible"/>
                                      </p:to>
                                    </p:set>
                                    <p:animEffect transition="in" filter="fade">
                                      <p:cBhvr>
                                        <p:cTn id="7" dur="500"/>
                                        <p:tgtEl>
                                          <p:spTgt spid="94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3oncro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p:cNvSpPr txBox="1">
            <a:spLocks noChangeArrowheads="1"/>
          </p:cNvSpPr>
          <p:nvPr/>
        </p:nvSpPr>
        <p:spPr bwMode="auto">
          <a:xfrm>
            <a:off x="0" y="6858000"/>
            <a:ext cx="9007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zh-CN" sz="3200" b="1"/>
              <a:t>“</a:t>
            </a:r>
            <a:r>
              <a:rPr lang="zh-CN" altLang="en-US" sz="3200" b="1">
                <a:ea typeface="SimSun" pitchFamily="2" charset="-122"/>
              </a:rPr>
              <a:t>第二天凌晨</a:t>
            </a:r>
            <a:r>
              <a:rPr lang="en-US" altLang="zh-CN" sz="3200" b="1"/>
              <a:t>,…</a:t>
            </a:r>
            <a:r>
              <a:rPr lang="en-US" altLang="ja-JP" sz="3200" b="1"/>
              <a:t> </a:t>
            </a:r>
            <a:r>
              <a:rPr lang="zh-CN" altLang="en-US" sz="3200" b="1">
                <a:ea typeface="SimSun" pitchFamily="2" charset="-122"/>
              </a:rPr>
              <a:t>当太阳升起时 我降服了耶稣 ”</a:t>
            </a:r>
          </a:p>
          <a:p>
            <a:pPr algn="ctr"/>
            <a:r>
              <a:rPr lang="en-US" altLang="en-US" sz="3200" b="1"/>
              <a:t> (p. 225)</a:t>
            </a:r>
          </a:p>
        </p:txBody>
      </p:sp>
      <p:sp>
        <p:nvSpPr>
          <p:cNvPr id="71683"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ja-JP" altLang="en-US" b="1">
                <a:solidFill>
                  <a:schemeClr val="bg1"/>
                </a:solidFill>
                <a:ea typeface="ヒラギノ角ゴ ProN W3" pitchFamily="-84" charset="-128"/>
              </a:rPr>
              <a:t>他的</a:t>
            </a:r>
            <a:r>
              <a:rPr lang="zh-CN" altLang="en-US" b="1">
                <a:solidFill>
                  <a:schemeClr val="bg1"/>
                </a:solidFill>
                <a:ea typeface="SimSun" pitchFamily="2" charset="-122"/>
              </a:rPr>
              <a:t>屈服</a:t>
            </a:r>
            <a:r>
              <a:rPr lang="zh-CN" altLang="en-US">
                <a:solidFill>
                  <a:schemeClr val="bg1"/>
                </a:solidFill>
                <a:ea typeface="ＭＳ Ｐゴシック" pitchFamily="34" charset="-128"/>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zh-CN" altLang="en-US" b="1" dirty="0">
                <a:solidFill>
                  <a:schemeClr val="bg1"/>
                </a:solidFill>
                <a:effectLst>
                  <a:outerShdw blurRad="38100" dist="38100" dir="2700000" algn="tl">
                    <a:srgbClr val="000000"/>
                  </a:outerShdw>
                </a:effectLst>
              </a:rPr>
              <a:t>所有其他的都反驳</a:t>
            </a:r>
            <a:endParaRPr lang="en-US" sz="4000"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dirty="0">
                <a:solidFill>
                  <a:schemeClr val="bg1"/>
                </a:solidFill>
                <a:latin typeface="Arial" charset="0"/>
              </a:rPr>
              <a:t>= </a:t>
            </a:r>
            <a:r>
              <a:rPr lang="zh-CN" altLang="en-US" sz="2800" dirty="0">
                <a:solidFill>
                  <a:schemeClr val="bg1"/>
                </a:solidFill>
                <a:latin typeface="Arial" charset="0"/>
              </a:rPr>
              <a:t>猩猩</a:t>
            </a:r>
            <a:endParaRPr lang="en-US" sz="2800" b="1" dirty="0">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zh-CN" altLang="en-US" sz="2800" i="1" dirty="0">
                <a:solidFill>
                  <a:schemeClr val="bg1"/>
                </a:solidFill>
                <a:cs typeface="Arial" charset="0"/>
              </a:rPr>
              <a:t>腊玛古猿</a:t>
            </a:r>
            <a:endParaRPr lang="en-US" sz="2800" b="1" i="1" dirty="0">
              <a:solidFill>
                <a:schemeClr val="bg1"/>
              </a:solidFill>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六个月大的驴子</a:t>
            </a:r>
            <a:endParaRPr lang="en-US" sz="2800" dirty="0">
              <a:solidFill>
                <a:srgbClr val="FFFFFF"/>
              </a:solidFill>
              <a:cs typeface="Arial"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i="1" dirty="0">
                <a:solidFill>
                  <a:srgbClr val="FFFFFF"/>
                </a:solidFill>
                <a:cs typeface="Arial" charset="0"/>
              </a:rPr>
              <a:t>奥尔塞人</a:t>
            </a:r>
            <a:endParaRPr lang="en-US" sz="2800" i="1" dirty="0">
              <a:solidFill>
                <a:srgbClr val="FFFFFF"/>
              </a:solidFill>
              <a:cs typeface="Arial" charset="0"/>
            </a:endParaRP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猿</a:t>
            </a:r>
            <a:endParaRPr lang="en-US" sz="2800" b="1" dirty="0">
              <a:solidFill>
                <a:srgbClr val="FFFFFF"/>
              </a:solidFill>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zh-CN" altLang="en-US" sz="2800" i="1" dirty="0">
                <a:solidFill>
                  <a:schemeClr val="bg1"/>
                </a:solidFill>
                <a:cs typeface="Arial" charset="0"/>
              </a:rPr>
              <a:t>阿法南方古猿</a:t>
            </a:r>
            <a:r>
              <a:rPr lang="en-US" sz="2800" i="1" dirty="0">
                <a:solidFill>
                  <a:schemeClr val="bg1"/>
                </a:solidFill>
                <a:cs typeface="Arial" charset="0"/>
              </a:rPr>
              <a:t> (1924)</a:t>
            </a: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大长臂猿</a:t>
            </a:r>
            <a:endParaRPr lang="en-US" sz="2800" b="1" dirty="0">
              <a:solidFill>
                <a:srgbClr val="FFFFFF"/>
              </a:solidFill>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i="1" dirty="0">
                <a:solidFill>
                  <a:srgbClr val="FFFFFF"/>
                </a:solidFill>
                <a:cs typeface="Arial" charset="0"/>
              </a:rPr>
              <a:t>爪哇人</a:t>
            </a:r>
            <a:endParaRPr lang="en-US" sz="2800" b="1" i="1" dirty="0">
              <a:solidFill>
                <a:srgbClr val="FFFFFF"/>
              </a:solidFill>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猿</a:t>
            </a:r>
            <a:endParaRPr lang="en-US" sz="2800" b="1" dirty="0">
              <a:solidFill>
                <a:srgbClr val="FFFFFF"/>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dirty="0" err="1">
                <a:solidFill>
                  <a:schemeClr val="bg1"/>
                </a:solidFill>
                <a:cs typeface="Arial" charset="0"/>
              </a:rPr>
              <a:t>北京</a:t>
            </a:r>
            <a:r>
              <a:rPr lang="en-US" sz="2800" i="1" dirty="0">
                <a:solidFill>
                  <a:schemeClr val="bg1"/>
                </a:solidFill>
                <a:cs typeface="Arial" charset="0"/>
              </a:rPr>
              <a:t> </a:t>
            </a:r>
            <a:r>
              <a:rPr lang="zh-CN" altLang="en-US" sz="2800" i="1" dirty="0">
                <a:solidFill>
                  <a:schemeClr val="bg1"/>
                </a:solidFill>
                <a:cs typeface="Arial" charset="0"/>
              </a:rPr>
              <a:t>人</a:t>
            </a:r>
            <a:endParaRPr lang="en-US" sz="2800" b="1" i="1" dirty="0">
              <a:solidFill>
                <a:schemeClr val="bg1"/>
              </a:solidFill>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现代的欧洲人</a:t>
            </a:r>
            <a:endParaRPr lang="en-US" sz="2800" b="1" dirty="0">
              <a:solidFill>
                <a:srgbClr val="FFFFFF"/>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zh-CN" altLang="en-US" sz="2800" i="1" dirty="0">
                <a:solidFill>
                  <a:schemeClr val="bg1"/>
                </a:solidFill>
                <a:cs typeface="Arial" charset="0"/>
              </a:rPr>
              <a:t>克罗马侬人前人</a:t>
            </a:r>
            <a:endParaRPr lang="en-US" sz="2800" b="1" i="1" dirty="0">
              <a:solidFill>
                <a:schemeClr val="bg1"/>
              </a:solidFill>
              <a:cs typeface="Arial" charset="0"/>
            </a:endParaRP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70n</a:t>
            </a:r>
          </a:p>
        </p:txBody>
      </p:sp>
    </p:spTree>
    <p:extLst>
      <p:ext uri="{BB962C8B-B14F-4D97-AF65-F5344CB8AC3E}">
        <p14:creationId xmlns:p14="http://schemas.microsoft.com/office/powerpoint/2010/main" val="22060027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rgbClr val="000000"/>
              </a:solidFill>
              <a:latin typeface="Arial" charset="0"/>
              <a:ea typeface="ＭＳ Ｐゴシック" charset="0"/>
            </a:endParaRPr>
          </a:p>
        </p:txBody>
      </p:sp>
      <p:sp>
        <p:nvSpPr>
          <p:cNvPr id="134146" name="Rectangle 3"/>
          <p:cNvSpPr>
            <a:spLocks noGrp="1" noChangeArrowheads="1"/>
          </p:cNvSpPr>
          <p:nvPr>
            <p:ph type="title"/>
          </p:nvPr>
        </p:nvSpPr>
        <p:spPr>
          <a:xfrm>
            <a:off x="2667000" y="1295400"/>
            <a:ext cx="3352800" cy="3733800"/>
          </a:xfrm>
        </p:spPr>
        <p:txBody>
          <a:bodyPr/>
          <a:lstStyle/>
          <a:p>
            <a:pPr eaLnBrk="1" hangingPunct="1"/>
            <a:r>
              <a:rPr lang="en-US">
                <a:solidFill>
                  <a:srgbClr val="FFFFFF"/>
                </a:solidFill>
                <a:latin typeface="Arial" charset="0"/>
              </a:rPr>
              <a:t>Expelled Movie Clip</a:t>
            </a:r>
          </a:p>
        </p:txBody>
      </p:sp>
      <p:pic>
        <p:nvPicPr>
          <p:cNvPr id="134147"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5"/>
          <p:cNvSpPr txBox="1">
            <a:spLocks noChangeArrowheads="1"/>
          </p:cNvSpPr>
          <p:nvPr/>
        </p:nvSpPr>
        <p:spPr bwMode="auto">
          <a:xfrm>
            <a:off x="838200" y="4953000"/>
            <a:ext cx="472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5400" b="1">
                <a:solidFill>
                  <a:srgbClr val="FF0000"/>
                </a:solidFill>
                <a:latin typeface="DFKai-SB" charset="0"/>
                <a:ea typeface="DFKai-SB" charset="0"/>
                <a:cs typeface="DFKai-SB" charset="0"/>
              </a:rPr>
              <a:t>不准有智慧</a:t>
            </a:r>
            <a:r>
              <a:rPr lang="en-US" altLang="zh-TW" sz="5400" b="1">
                <a:solidFill>
                  <a:srgbClr val="FF0000"/>
                </a:solidFill>
                <a:latin typeface="DFKai-SB" charset="0"/>
                <a:ea typeface="DFKai-SB" charset="0"/>
                <a:cs typeface="DFKai-SB" charset="0"/>
              </a:rPr>
              <a:t>!</a:t>
            </a:r>
          </a:p>
        </p:txBody>
      </p:sp>
    </p:spTree>
    <p:extLst>
      <p:ext uri="{BB962C8B-B14F-4D97-AF65-F5344CB8AC3E}">
        <p14:creationId xmlns:p14="http://schemas.microsoft.com/office/powerpoint/2010/main" val="824377078"/>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339970" name="Picture 3" descr="Evolution of Man Cartoon.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477601" y="1617018"/>
              <a:ext cx="7561262" cy="12872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28" charset="0"/>
                <a:ea typeface="ＭＳ Ｐゴシック" pitchFamily="-112" charset="-128"/>
                <a:cs typeface="ＭＳ Ｐゴシック" pitchFamily="-112" charset="-128"/>
              </a:endParaRPr>
            </a:p>
          </p:txBody>
        </p:sp>
      </p:grpSp>
      <p:sp>
        <p:nvSpPr>
          <p:cNvPr id="339969" name="Title 1"/>
          <p:cNvSpPr>
            <a:spLocks noGrp="1"/>
          </p:cNvSpPr>
          <p:nvPr>
            <p:ph type="title"/>
          </p:nvPr>
        </p:nvSpPr>
        <p:spPr/>
        <p:txBody>
          <a:bodyPr/>
          <a:lstStyle/>
          <a:p>
            <a:r>
              <a:rPr lang="en-US" altLang="zh-CN">
                <a:latin typeface="Arial" charset="0"/>
                <a:cs typeface="Geneva" charset="0"/>
              </a:rPr>
              <a:t>The Evolution of Man</a:t>
            </a:r>
          </a:p>
        </p:txBody>
      </p:sp>
      <p:sp>
        <p:nvSpPr>
          <p:cNvPr id="339971" name="Text Box 6"/>
          <p:cNvSpPr txBox="1">
            <a:spLocks noChangeArrowheads="1"/>
          </p:cNvSpPr>
          <p:nvPr/>
        </p:nvSpPr>
        <p:spPr bwMode="auto">
          <a:xfrm>
            <a:off x="9478963" y="0"/>
            <a:ext cx="143351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000000"/>
                </a:solidFill>
                <a:cs typeface="Arial" charset="0"/>
              </a:rPr>
              <a:t>OTS 77d</a:t>
            </a:r>
          </a:p>
        </p:txBody>
      </p:sp>
      <p:sp>
        <p:nvSpPr>
          <p:cNvPr id="339986"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6600" b="1" dirty="0">
                <a:solidFill>
                  <a:srgbClr val="FFFFFF"/>
                </a:solidFill>
                <a:latin typeface="Futura Condensed" charset="0"/>
                <a:cs typeface="Futura Condensed" charset="0"/>
              </a:rPr>
              <a:t>人类进化史</a:t>
            </a:r>
            <a:endParaRPr lang="en-US" sz="6600" b="1" dirty="0">
              <a:solidFill>
                <a:srgbClr val="FFFFFF"/>
              </a:solidFill>
              <a:latin typeface="Futura Condensed" charset="0"/>
              <a:cs typeface="Futura Condensed" charset="0"/>
            </a:endParaRPr>
          </a:p>
        </p:txBody>
      </p:sp>
      <p:sp>
        <p:nvSpPr>
          <p:cNvPr id="4" name="Rectangle 3">
            <a:extLst>
              <a:ext uri="{FF2B5EF4-FFF2-40B4-BE49-F238E27FC236}">
                <a16:creationId xmlns:a16="http://schemas.microsoft.com/office/drawing/2014/main" id="{7588C8BB-E554-42B3-BF76-B4629A5D892D}"/>
              </a:ext>
            </a:extLst>
          </p:cNvPr>
          <p:cNvSpPr/>
          <p:nvPr/>
        </p:nvSpPr>
        <p:spPr>
          <a:xfrm rot="21016891">
            <a:off x="7214802" y="4924376"/>
            <a:ext cx="1474256" cy="1938992"/>
          </a:xfrm>
          <a:prstGeom prst="rect">
            <a:avLst/>
          </a:prstGeom>
          <a:solidFill>
            <a:schemeClr val="bg1"/>
          </a:solidFill>
        </p:spPr>
        <p:txBody>
          <a:bodyPr wrap="square">
            <a:spAutoFit/>
          </a:bodyPr>
          <a:lstStyle/>
          <a:p>
            <a:r>
              <a:rPr lang="en-SG" dirty="0" err="1"/>
              <a:t>新的巨型家庭购物网络</a:t>
            </a:r>
            <a:endParaRPr lang="en-SG" dirty="0"/>
          </a:p>
          <a:p>
            <a:r>
              <a:rPr lang="en-US" altLang="zh-CN" dirty="0"/>
              <a:t>500</a:t>
            </a:r>
            <a:r>
              <a:rPr lang="zh-CN" altLang="en-US" dirty="0"/>
              <a:t>个频道</a:t>
            </a:r>
            <a:endParaRPr lang="en-SG" dirty="0"/>
          </a:p>
        </p:txBody>
      </p:sp>
      <p:sp>
        <p:nvSpPr>
          <p:cNvPr id="5" name="Rectangle 4">
            <a:extLst>
              <a:ext uri="{FF2B5EF4-FFF2-40B4-BE49-F238E27FC236}">
                <a16:creationId xmlns:a16="http://schemas.microsoft.com/office/drawing/2014/main" id="{F0E674C4-40EA-49E0-8DC3-9F2F18ECD796}"/>
              </a:ext>
            </a:extLst>
          </p:cNvPr>
          <p:cNvSpPr/>
          <p:nvPr/>
        </p:nvSpPr>
        <p:spPr bwMode="auto">
          <a:xfrm>
            <a:off x="477601" y="1752600"/>
            <a:ext cx="7561262" cy="2540496"/>
          </a:xfrm>
          <a:prstGeom prst="rect">
            <a:avLst/>
          </a:prstGeom>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endParaRPr>
          </a:p>
        </p:txBody>
      </p:sp>
      <p:sp>
        <p:nvSpPr>
          <p:cNvPr id="16" name="Rectangle 2">
            <a:extLst>
              <a:ext uri="{FF2B5EF4-FFF2-40B4-BE49-F238E27FC236}">
                <a16:creationId xmlns:a16="http://schemas.microsoft.com/office/drawing/2014/main" id="{FFC99100-6896-4E5A-86A6-3EA817593498}"/>
              </a:ext>
            </a:extLst>
          </p:cNvPr>
          <p:cNvSpPr txBox="1">
            <a:spLocks noChangeArrowheads="1"/>
          </p:cNvSpPr>
          <p:nvPr/>
        </p:nvSpPr>
        <p:spPr bwMode="auto">
          <a:xfrm>
            <a:off x="395288" y="1628775"/>
            <a:ext cx="1287699" cy="2520305"/>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软塌塌的无脊椎胶质</a:t>
            </a:r>
          </a:p>
        </p:txBody>
      </p:sp>
      <p:sp>
        <p:nvSpPr>
          <p:cNvPr id="17" name="Rectangle 2">
            <a:extLst>
              <a:ext uri="{FF2B5EF4-FFF2-40B4-BE49-F238E27FC236}">
                <a16:creationId xmlns:a16="http://schemas.microsoft.com/office/drawing/2014/main" id="{B02B7882-AFD0-4D9C-97BB-5995D8D90FDD}"/>
              </a:ext>
            </a:extLst>
          </p:cNvPr>
          <p:cNvSpPr txBox="1">
            <a:spLocks noChangeArrowheads="1"/>
          </p:cNvSpPr>
          <p:nvPr/>
        </p:nvSpPr>
        <p:spPr bwMode="auto">
          <a:xfrm>
            <a:off x="6443663" y="1628775"/>
            <a:ext cx="1512887" cy="2599486"/>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软塌塌的无脊椎胶质</a:t>
            </a:r>
          </a:p>
        </p:txBody>
      </p:sp>
      <p:sp>
        <p:nvSpPr>
          <p:cNvPr id="18" name="Rectangle 2">
            <a:extLst>
              <a:ext uri="{FF2B5EF4-FFF2-40B4-BE49-F238E27FC236}">
                <a16:creationId xmlns:a16="http://schemas.microsoft.com/office/drawing/2014/main" id="{070B9CC2-A0EB-4484-97F5-5AA20DE98D2D}"/>
              </a:ext>
            </a:extLst>
          </p:cNvPr>
          <p:cNvSpPr txBox="1">
            <a:spLocks noChangeArrowheads="1"/>
          </p:cNvSpPr>
          <p:nvPr/>
        </p:nvSpPr>
        <p:spPr bwMode="auto">
          <a:xfrm>
            <a:off x="1765300" y="1628775"/>
            <a:ext cx="862012" cy="2520305"/>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早期灵长类</a:t>
            </a:r>
          </a:p>
        </p:txBody>
      </p:sp>
      <p:sp>
        <p:nvSpPr>
          <p:cNvPr id="19" name="Rectangle 2">
            <a:extLst>
              <a:ext uri="{FF2B5EF4-FFF2-40B4-BE49-F238E27FC236}">
                <a16:creationId xmlns:a16="http://schemas.microsoft.com/office/drawing/2014/main" id="{CB0DD7CF-FEB3-4A7C-9F60-7D78CE2DF637}"/>
              </a:ext>
            </a:extLst>
          </p:cNvPr>
          <p:cNvSpPr txBox="1">
            <a:spLocks noChangeArrowheads="1"/>
          </p:cNvSpPr>
          <p:nvPr/>
        </p:nvSpPr>
        <p:spPr bwMode="auto">
          <a:xfrm>
            <a:off x="2700338" y="1628775"/>
            <a:ext cx="1008062" cy="2520305"/>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直立人</a:t>
            </a:r>
          </a:p>
        </p:txBody>
      </p:sp>
      <p:sp>
        <p:nvSpPr>
          <p:cNvPr id="20" name="Rectangle 2">
            <a:extLst>
              <a:ext uri="{FF2B5EF4-FFF2-40B4-BE49-F238E27FC236}">
                <a16:creationId xmlns:a16="http://schemas.microsoft.com/office/drawing/2014/main" id="{9679EBBF-9C50-4393-837C-8105420A22D3}"/>
              </a:ext>
            </a:extLst>
          </p:cNvPr>
          <p:cNvSpPr txBox="1">
            <a:spLocks noChangeArrowheads="1"/>
          </p:cNvSpPr>
          <p:nvPr/>
        </p:nvSpPr>
        <p:spPr bwMode="auto">
          <a:xfrm>
            <a:off x="3790713" y="1628775"/>
            <a:ext cx="925750" cy="2520305"/>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新石器时代智人</a:t>
            </a:r>
          </a:p>
        </p:txBody>
      </p:sp>
      <p:sp>
        <p:nvSpPr>
          <p:cNvPr id="21" name="Rectangle 2">
            <a:extLst>
              <a:ext uri="{FF2B5EF4-FFF2-40B4-BE49-F238E27FC236}">
                <a16:creationId xmlns:a16="http://schemas.microsoft.com/office/drawing/2014/main" id="{37E9C898-76C2-47C6-B311-C5538348F74B}"/>
              </a:ext>
            </a:extLst>
          </p:cNvPr>
          <p:cNvSpPr txBox="1">
            <a:spLocks noChangeArrowheads="1"/>
          </p:cNvSpPr>
          <p:nvPr/>
        </p:nvSpPr>
        <p:spPr bwMode="auto">
          <a:xfrm>
            <a:off x="4798773" y="1628775"/>
            <a:ext cx="925751" cy="2520305"/>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进化智人</a:t>
            </a:r>
          </a:p>
        </p:txBody>
      </p:sp>
    </p:spTree>
    <p:extLst>
      <p:ext uri="{BB962C8B-B14F-4D97-AF65-F5344CB8AC3E}">
        <p14:creationId xmlns:p14="http://schemas.microsoft.com/office/powerpoint/2010/main" val="8844112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49" name="Rectangle 2"/>
          <p:cNvSpPr>
            <a:spLocks noGrp="1" noChangeArrowheads="1"/>
          </p:cNvSpPr>
          <p:nvPr>
            <p:ph type="ctrTitle"/>
          </p:nvPr>
        </p:nvSpPr>
        <p:spPr>
          <a:xfrm>
            <a:off x="152400" y="304800"/>
            <a:ext cx="8686800" cy="1752600"/>
          </a:xfrm>
        </p:spPr>
        <p:txBody>
          <a:bodyPr/>
          <a:lstStyle/>
          <a:p>
            <a:pPr eaLnBrk="1" hangingPunct="1"/>
            <a:r>
              <a:rPr lang="ja-JP" altLang="en-US" b="1" i="1">
                <a:solidFill>
                  <a:schemeClr val="bg1"/>
                </a:solidFill>
                <a:ea typeface="ヒラギノ角ゴ ProN W3" pitchFamily="-84" charset="-128"/>
              </a:rPr>
              <a:t>神学</a:t>
            </a:r>
            <a:r>
              <a:rPr lang="ja-JP" altLang="en-US" b="1" i="1">
                <a:solidFill>
                  <a:schemeClr val="bg1"/>
                </a:solidFill>
                <a:ea typeface="华文细黑" pitchFamily="-84" charset="-122"/>
              </a:rPr>
              <a:t>问题</a:t>
            </a:r>
            <a:r>
              <a:rPr lang="ja-JP" altLang="en-US" b="1" i="1">
                <a:solidFill>
                  <a:schemeClr val="bg1"/>
                </a:solidFill>
                <a:ea typeface="ヒラギノ角ゴ ProN W3" pitchFamily="-84" charset="-128"/>
              </a:rPr>
              <a:t>以有神</a:t>
            </a:r>
            <a:r>
              <a:rPr lang="ja-JP" altLang="en-US" b="1" i="1">
                <a:solidFill>
                  <a:schemeClr val="bg1"/>
                </a:solidFill>
                <a:ea typeface="华文细黑" pitchFamily="-84" charset="-122"/>
              </a:rPr>
              <a:t>论</a:t>
            </a:r>
            <a:r>
              <a:rPr lang="ja-JP" altLang="en-US" b="1" i="1">
                <a:solidFill>
                  <a:schemeClr val="bg1"/>
                </a:solidFill>
                <a:ea typeface="ヒラギノ角ゴ ProN W3" pitchFamily="-84" charset="-128"/>
              </a:rPr>
              <a:t>演</a:t>
            </a:r>
            <a:r>
              <a:rPr lang="ja-JP" altLang="en-US" b="1" i="1">
                <a:solidFill>
                  <a:schemeClr val="bg1"/>
                </a:solidFill>
                <a:ea typeface="华文细黑" pitchFamily="-84" charset="-122"/>
              </a:rPr>
              <a:t>变</a:t>
            </a:r>
            <a:endParaRPr lang="en-US" altLang="en-US" b="1" i="1">
              <a:solidFill>
                <a:schemeClr val="bg1"/>
              </a:solidFill>
              <a:ea typeface="ＭＳ Ｐゴシック" pitchFamily="34" charset="-128"/>
            </a:endParaRPr>
          </a:p>
        </p:txBody>
      </p:sp>
      <p:sp>
        <p:nvSpPr>
          <p:cNvPr id="96259" name="Rectangle 3"/>
          <p:cNvSpPr>
            <a:spLocks noGrp="1" noChangeArrowheads="1"/>
          </p:cNvSpPr>
          <p:nvPr>
            <p:ph type="subTitle" idx="1"/>
          </p:nvPr>
        </p:nvSpPr>
        <p:spPr>
          <a:xfrm>
            <a:off x="4038600" y="2514600"/>
            <a:ext cx="4495800" cy="2895600"/>
          </a:xfrm>
        </p:spPr>
        <p:txBody>
          <a:bodyPr/>
          <a:lstStyle/>
          <a:p>
            <a:pPr algn="l" eaLnBrk="1" hangingPunct="1"/>
            <a:r>
              <a:rPr lang="ja-JP" altLang="en-US" b="1" i="1">
                <a:solidFill>
                  <a:schemeClr val="bg1"/>
                </a:solidFill>
                <a:ea typeface="ヒラギノ角ゴ ProN W3" pitchFamily="-84" charset="-128"/>
              </a:rPr>
              <a:t>象</a:t>
            </a:r>
            <a:r>
              <a:rPr lang="ja-JP" altLang="en-US" b="1" i="1">
                <a:solidFill>
                  <a:schemeClr val="bg1"/>
                </a:solidFill>
                <a:ea typeface="华文细黑" pitchFamily="-84" charset="-122"/>
              </a:rPr>
              <a:t>这</a:t>
            </a:r>
            <a:r>
              <a:rPr lang="ja-JP" altLang="en-US" b="1" i="1">
                <a:solidFill>
                  <a:schemeClr val="bg1"/>
                </a:solidFill>
                <a:ea typeface="ヒラギノ角ゴ ProN W3" pitchFamily="-84" charset="-128"/>
              </a:rPr>
              <a:t>个巨大的臭</a:t>
            </a:r>
            <a:r>
              <a:rPr lang="ja-JP" altLang="en-US" b="1" i="1">
                <a:solidFill>
                  <a:schemeClr val="bg1"/>
                </a:solidFill>
                <a:ea typeface="华文细黑" pitchFamily="-84" charset="-122"/>
              </a:rPr>
              <a:t>氧</a:t>
            </a:r>
            <a:r>
              <a:rPr lang="ja-JP" altLang="en-US" b="1" i="1">
                <a:solidFill>
                  <a:schemeClr val="bg1"/>
                </a:solidFill>
                <a:ea typeface="ヒラギノ角ゴ ProN W3" pitchFamily="-84" charset="-128"/>
              </a:rPr>
              <a:t>气孔</a:t>
            </a:r>
            <a:r>
              <a:rPr lang="en-US" altLang="ja-JP" b="1" i="1">
                <a:solidFill>
                  <a:schemeClr val="bg1"/>
                </a:solidFill>
                <a:ea typeface="ＭＳ Ｐゴシック" pitchFamily="34" charset="-128"/>
              </a:rPr>
              <a:t>(2000)</a:t>
            </a:r>
            <a:r>
              <a:rPr lang="ja-JP" altLang="en-US" b="1" i="1">
                <a:solidFill>
                  <a:schemeClr val="bg1"/>
                </a:solidFill>
                <a:ea typeface="ヒラギノ角ゴ ProN W3" pitchFamily="-84" charset="-128"/>
              </a:rPr>
              <a:t>，我相信有神</a:t>
            </a:r>
            <a:r>
              <a:rPr lang="ja-JP" altLang="en-US" b="1" i="1">
                <a:solidFill>
                  <a:schemeClr val="bg1"/>
                </a:solidFill>
                <a:ea typeface="华文细黑" pitchFamily="-84" charset="-122"/>
              </a:rPr>
              <a:t>论</a:t>
            </a:r>
            <a:r>
              <a:rPr lang="ja-JP" altLang="en-US" b="1" i="1">
                <a:solidFill>
                  <a:schemeClr val="bg1"/>
                </a:solidFill>
                <a:ea typeface="ヒラギノ角ゴ ProN W3" pitchFamily="-84" charset="-128"/>
              </a:rPr>
              <a:t>演</a:t>
            </a:r>
            <a:r>
              <a:rPr lang="ja-JP" altLang="en-US" b="1" i="1">
                <a:solidFill>
                  <a:schemeClr val="bg1"/>
                </a:solidFill>
                <a:ea typeface="华文细黑" pitchFamily="-84" charset="-122"/>
              </a:rPr>
              <a:t>变</a:t>
            </a:r>
            <a:r>
              <a:rPr lang="ja-JP" altLang="en-US" b="1" i="1">
                <a:solidFill>
                  <a:schemeClr val="bg1"/>
                </a:solidFill>
                <a:ea typeface="ヒラギノ角ゴ ProN W3" pitchFamily="-84" charset="-128"/>
              </a:rPr>
              <a:t>有必</a:t>
            </a:r>
            <a:r>
              <a:rPr lang="ja-JP" altLang="en-US" b="1" i="1">
                <a:solidFill>
                  <a:schemeClr val="bg1"/>
                </a:solidFill>
                <a:ea typeface="华文细黑" pitchFamily="-84" charset="-122"/>
              </a:rPr>
              <a:t>须</a:t>
            </a:r>
            <a:r>
              <a:rPr lang="ja-JP" altLang="en-US" b="1" i="1">
                <a:solidFill>
                  <a:schemeClr val="bg1"/>
                </a:solidFill>
                <a:ea typeface="ヒラギノ角ゴ ProN W3" pitchFamily="-84" charset="-128"/>
              </a:rPr>
              <a:t>演</a:t>
            </a:r>
            <a:r>
              <a:rPr lang="ja-JP" altLang="en-US" b="1" i="1">
                <a:solidFill>
                  <a:schemeClr val="bg1"/>
                </a:solidFill>
                <a:ea typeface="华文细黑" pitchFamily="-84" charset="-122"/>
              </a:rPr>
              <a:t>讲</a:t>
            </a:r>
            <a:r>
              <a:rPr lang="en-US" altLang="ja-JP" b="1" i="1">
                <a:solidFill>
                  <a:schemeClr val="bg1"/>
                </a:solidFill>
                <a:ea typeface="ＭＳ Ｐゴシック" pitchFamily="34" charset="-128"/>
              </a:rPr>
              <a:t>…</a:t>
            </a:r>
            <a:r>
              <a:rPr lang="ja-JP" altLang="en-US" b="1" i="1">
                <a:solidFill>
                  <a:schemeClr val="bg1"/>
                </a:solidFill>
                <a:ea typeface="ヒラギノ角ゴ ProN W3" pitchFamily="-84" charset="-128"/>
              </a:rPr>
              <a:t>的一些</a:t>
            </a:r>
            <a:r>
              <a:rPr lang="en-US" altLang="ja-JP" b="1" i="1">
                <a:solidFill>
                  <a:schemeClr val="bg1"/>
                </a:solidFill>
                <a:ea typeface="ＭＳ Ｐゴシック" pitchFamily="34" charset="-128"/>
              </a:rPr>
              <a:t>“</a:t>
            </a:r>
            <a:r>
              <a:rPr lang="ja-JP" altLang="en-US" b="1" i="1">
                <a:solidFill>
                  <a:schemeClr val="bg1"/>
                </a:solidFill>
                <a:ea typeface="ヒラギノ角ゴ ProN W3" pitchFamily="-84" charset="-128"/>
              </a:rPr>
              <a:t>神学孔</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pic>
        <p:nvPicPr>
          <p:cNvPr id="155651"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5" descr="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plan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0" y="762000"/>
            <a:ext cx="8686800" cy="10668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华文细黑" pitchFamily="-84" charset="-122"/>
              </a:rPr>
              <a:t>创</a:t>
            </a:r>
            <a:r>
              <a:rPr lang="zh-CN" altLang="en-US" b="1">
                <a:solidFill>
                  <a:schemeClr val="bg1"/>
                </a:solidFill>
                <a:ea typeface="SimSun" pitchFamily="2" charset="-122"/>
              </a:rPr>
              <a:t>世纪</a:t>
            </a:r>
            <a:endParaRPr lang="zh-CN" altLang="en-US">
              <a:solidFill>
                <a:schemeClr val="bg1"/>
              </a:solidFill>
              <a:ea typeface="SimSun" pitchFamily="2" charset="-122"/>
            </a:endParaRPr>
          </a:p>
        </p:txBody>
      </p:sp>
      <p:sp>
        <p:nvSpPr>
          <p:cNvPr id="98308" name="Rectangle 4"/>
          <p:cNvSpPr>
            <a:spLocks noGrp="1" noChangeArrowheads="1"/>
          </p:cNvSpPr>
          <p:nvPr>
            <p:ph type="subTitle" idx="1"/>
          </p:nvPr>
        </p:nvSpPr>
        <p:spPr>
          <a:xfrm>
            <a:off x="4038600" y="2514600"/>
            <a:ext cx="4495800" cy="17526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华文细黑" pitchFamily="-84" charset="-122"/>
              </a:rPr>
              <a:t>创</a:t>
            </a:r>
            <a:r>
              <a:rPr lang="ja-JP" altLang="en-US" b="1">
                <a:solidFill>
                  <a:schemeClr val="bg1"/>
                </a:solidFill>
                <a:ea typeface="ヒラギノ角ゴ ProN W3" pitchFamily="-84" charset="-128"/>
              </a:rPr>
              <a:t>世</a:t>
            </a:r>
            <a:r>
              <a:rPr lang="ja-JP" altLang="en-US" b="1">
                <a:solidFill>
                  <a:schemeClr val="bg1"/>
                </a:solidFill>
                <a:ea typeface="华文细黑" pitchFamily="-84" charset="-122"/>
              </a:rPr>
              <a:t>纪</a:t>
            </a:r>
            <a:r>
              <a:rPr lang="en-US" altLang="ja-JP" b="1">
                <a:solidFill>
                  <a:schemeClr val="bg1"/>
                </a:solidFill>
                <a:ea typeface="ＭＳ Ｐゴシック" pitchFamily="34" charset="-128"/>
              </a:rPr>
              <a:t>1-2</a:t>
            </a:r>
            <a:r>
              <a:rPr lang="ja-JP" altLang="en-US" b="1">
                <a:solidFill>
                  <a:schemeClr val="bg1"/>
                </a:solidFill>
                <a:ea typeface="ヒラギノ角ゴ ProN W3" pitchFamily="-84" charset="-128"/>
              </a:rPr>
              <a:t>是甚而不暗示演</a:t>
            </a:r>
            <a:r>
              <a:rPr lang="ja-JP" altLang="en-US" b="1">
                <a:solidFill>
                  <a:schemeClr val="bg1"/>
                </a:solidFill>
                <a:ea typeface="华文细黑" pitchFamily="-84" charset="-122"/>
              </a:rPr>
              <a:t>变创</a:t>
            </a:r>
            <a:r>
              <a:rPr lang="ja-JP" altLang="en-US" b="1">
                <a:solidFill>
                  <a:schemeClr val="bg1"/>
                </a:solidFill>
                <a:ea typeface="ヒラギノ角ゴ ProN W3" pitchFamily="-84" charset="-128"/>
              </a:rPr>
              <a:t>作的一个直接的</a:t>
            </a:r>
            <a:r>
              <a:rPr lang="zh-CN" altLang="en-US" b="1">
                <a:solidFill>
                  <a:schemeClr val="bg1"/>
                </a:solidFill>
                <a:ea typeface="SimSun" pitchFamily="2" charset="-122"/>
              </a:rPr>
              <a:t>纪录</a:t>
            </a:r>
            <a:r>
              <a:rPr lang="zh-CN" altLang="en-US">
                <a:ea typeface="ＭＳ Ｐゴシック" pitchFamily="34" charset="-128"/>
              </a:rPr>
              <a:t> </a:t>
            </a:r>
          </a:p>
        </p:txBody>
      </p:sp>
      <p:pic>
        <p:nvPicPr>
          <p:cNvPr id="157700"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6"/>
          <p:cNvSpPr txBox="1">
            <a:spLocks noChangeArrowheads="1"/>
          </p:cNvSpPr>
          <p:nvPr/>
        </p:nvSpPr>
        <p:spPr bwMode="auto">
          <a:xfrm>
            <a:off x="0" y="0"/>
            <a:ext cx="3581400" cy="579438"/>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sz="3200" b="1">
                <a:solidFill>
                  <a:schemeClr val="bg1"/>
                </a:solidFill>
              </a:rPr>
              <a:t>神学</a:t>
            </a:r>
            <a:r>
              <a:rPr lang="ja-JP" altLang="en-US" sz="3200" b="1">
                <a:solidFill>
                  <a:schemeClr val="bg1"/>
                </a:solidFill>
                <a:ea typeface="华文细黑" pitchFamily="-84" charset="-122"/>
              </a:rPr>
              <a:t>问题</a:t>
            </a:r>
            <a:endParaRPr lang="en-US" altLang="en-US" sz="3200" b="1">
              <a:solidFill>
                <a:schemeClr val="bg1"/>
              </a:solidFill>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685800" y="152400"/>
            <a:ext cx="7772400" cy="930275"/>
          </a:xfrm>
        </p:spPr>
        <p:txBody>
          <a:bodyPr/>
          <a:lstStyle/>
          <a:p>
            <a:pPr eaLnBrk="1" hangingPunct="1"/>
            <a:r>
              <a:rPr lang="zh-CN" altLang="en-US" b="1" i="1">
                <a:solidFill>
                  <a:schemeClr val="bg1"/>
                </a:solidFill>
                <a:ea typeface="ヒラギノ角ゴ ProN W3" pitchFamily="-84" charset="-128"/>
              </a:rPr>
              <a:t>何</a:t>
            </a:r>
            <a:r>
              <a:rPr lang="zh-CN" altLang="en-US" b="1" i="1">
                <a:solidFill>
                  <a:schemeClr val="bg1"/>
                </a:solidFill>
                <a:ea typeface="华文细黑" pitchFamily="-84" charset="-122"/>
              </a:rPr>
              <a:t>时</a:t>
            </a:r>
            <a:r>
              <a:rPr lang="zh-CN" altLang="en-US" b="1" i="1">
                <a:solidFill>
                  <a:schemeClr val="bg1"/>
                </a:solidFill>
                <a:ea typeface="ヒラギノ角ゴ ProN W3" pitchFamily="-84" charset="-128"/>
              </a:rPr>
              <a:t>开始</a:t>
            </a:r>
            <a:r>
              <a:rPr lang="zh-CN" altLang="en-US" b="1" i="1">
                <a:solidFill>
                  <a:schemeClr val="bg1"/>
                </a:solidFill>
                <a:ea typeface="SimSun" pitchFamily="2" charset="-122"/>
              </a:rPr>
              <a:t>记</a:t>
            </a:r>
            <a:r>
              <a:rPr lang="zh-CN" altLang="en-US" b="1" i="1">
                <a:solidFill>
                  <a:schemeClr val="bg1"/>
                </a:solidFill>
                <a:ea typeface="ヒラギノ角ゴ ProN W3" pitchFamily="-84" charset="-128"/>
              </a:rPr>
              <a:t>天</a:t>
            </a:r>
            <a:r>
              <a:rPr lang="zh-CN" altLang="en-US" b="1" i="1">
                <a:solidFill>
                  <a:schemeClr val="bg1"/>
                </a:solidFill>
                <a:ea typeface="SimSun" pitchFamily="2" charset="-122"/>
              </a:rPr>
              <a:t>数</a:t>
            </a:r>
            <a:r>
              <a:rPr lang="en-US" altLang="ja-JP" b="1" i="1">
                <a:solidFill>
                  <a:schemeClr val="bg1"/>
                </a:solidFill>
                <a:ea typeface="ＭＳ Ｐゴシック" pitchFamily="34" charset="-128"/>
              </a:rPr>
              <a:t>…</a:t>
            </a:r>
            <a:r>
              <a:rPr lang="en-US" altLang="ja-JP">
                <a:solidFill>
                  <a:schemeClr val="bg1"/>
                </a:solidFill>
                <a:ea typeface="ＭＳ Ｐゴシック" pitchFamily="34" charset="-128"/>
              </a:rPr>
              <a:t> </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chemeClr val="bg1"/>
                </a:solidFill>
                <a:ea typeface="SimSun" pitchFamily="2" charset="-122"/>
              </a:rPr>
              <a:t>罗马</a:t>
            </a:r>
            <a:endParaRPr lang="zh-CN" altLang="en-US" sz="2800" b="1">
              <a:solidFill>
                <a:schemeClr val="tx2"/>
              </a:solidFill>
              <a:ea typeface="SimSun" pitchFamily="2" charset="-122"/>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chemeClr val="bg1"/>
                </a:solidFill>
                <a:ea typeface="SimSun" pitchFamily="2" charset="-122"/>
              </a:rPr>
              <a:t>犹太</a:t>
            </a:r>
            <a:endParaRPr lang="zh-CN" altLang="en-US" sz="2800" b="1">
              <a:solidFill>
                <a:schemeClr val="tx2"/>
              </a:solidFill>
              <a:ea typeface="SimSun" pitchFamily="2" charset="-122"/>
            </a:endParaRPr>
          </a:p>
        </p:txBody>
      </p:sp>
      <p:sp>
        <p:nvSpPr>
          <p:cNvPr id="15974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12 </a:t>
            </a:r>
            <a:br>
              <a:rPr lang="en-US" altLang="en-US" b="1">
                <a:solidFill>
                  <a:schemeClr val="bg1"/>
                </a:solidFill>
              </a:rPr>
            </a:br>
            <a:r>
              <a:rPr lang="en-US" altLang="en-US" b="1">
                <a:solidFill>
                  <a:schemeClr val="bg1"/>
                </a:solidFill>
              </a:rPr>
              <a:t>AM</a:t>
            </a:r>
            <a:endParaRPr lang="en-US" altLang="en-US" b="1">
              <a:solidFill>
                <a:schemeClr val="tx2"/>
              </a:solidFill>
            </a:endParaRPr>
          </a:p>
        </p:txBody>
      </p:sp>
      <p:sp>
        <p:nvSpPr>
          <p:cNvPr id="15974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6 </a:t>
            </a:r>
            <a:br>
              <a:rPr lang="en-US" altLang="en-US" b="1">
                <a:solidFill>
                  <a:schemeClr val="bg1"/>
                </a:solidFill>
              </a:rPr>
            </a:br>
            <a:r>
              <a:rPr lang="en-US" altLang="en-US" b="1">
                <a:solidFill>
                  <a:schemeClr val="bg1"/>
                </a:solidFill>
              </a:rPr>
              <a:t>AM</a:t>
            </a:r>
            <a:endParaRPr lang="en-US" altLang="en-US" b="1">
              <a:solidFill>
                <a:schemeClr val="tx2"/>
              </a:solidFill>
            </a:endParaRPr>
          </a:p>
        </p:txBody>
      </p:sp>
      <p:sp>
        <p:nvSpPr>
          <p:cNvPr id="15975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12 </a:t>
            </a:r>
            <a:br>
              <a:rPr lang="en-US" altLang="en-US" b="1">
                <a:solidFill>
                  <a:schemeClr val="bg1"/>
                </a:solidFill>
              </a:rPr>
            </a:br>
            <a:r>
              <a:rPr lang="en-US" altLang="en-US" b="1">
                <a:solidFill>
                  <a:schemeClr val="bg1"/>
                </a:solidFill>
              </a:rPr>
              <a:t>PM</a:t>
            </a:r>
            <a:endParaRPr lang="en-US" altLang="en-US" b="1">
              <a:solidFill>
                <a:schemeClr val="tx2"/>
              </a:solidFill>
            </a:endParaRPr>
          </a:p>
        </p:txBody>
      </p:sp>
      <p:sp>
        <p:nvSpPr>
          <p:cNvPr id="15975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6 </a:t>
            </a:r>
            <a:br>
              <a:rPr lang="en-US" altLang="en-US" b="1">
                <a:solidFill>
                  <a:schemeClr val="bg1"/>
                </a:solidFill>
              </a:rPr>
            </a:br>
            <a:r>
              <a:rPr lang="en-US" altLang="en-US" b="1">
                <a:solidFill>
                  <a:schemeClr val="bg1"/>
                </a:solidFill>
              </a:rPr>
              <a:t>PM</a:t>
            </a:r>
            <a:endParaRPr lang="en-US" altLang="en-US" b="1">
              <a:solidFill>
                <a:schemeClr val="tx2"/>
              </a:solidFill>
            </a:endParaRPr>
          </a:p>
        </p:txBody>
      </p:sp>
      <p:sp>
        <p:nvSpPr>
          <p:cNvPr id="15975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 </a:t>
            </a:r>
            <a:br>
              <a:rPr lang="en-US" altLang="en-US" b="1">
                <a:solidFill>
                  <a:srgbClr val="FFFF00"/>
                </a:solidFill>
              </a:rPr>
            </a:br>
            <a:r>
              <a:rPr lang="en-US" altLang="en-US" b="1">
                <a:solidFill>
                  <a:srgbClr val="FFFF00"/>
                </a:solidFill>
              </a:rPr>
              <a:t>AM</a:t>
            </a:r>
          </a:p>
        </p:txBody>
      </p:sp>
      <p:sp>
        <p:nvSpPr>
          <p:cNvPr id="15975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AM</a:t>
            </a:r>
          </a:p>
        </p:txBody>
      </p:sp>
      <p:sp>
        <p:nvSpPr>
          <p:cNvPr id="15975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a:t>
            </a:r>
            <a:br>
              <a:rPr lang="en-US" altLang="en-US" b="1">
                <a:solidFill>
                  <a:srgbClr val="FFFF00"/>
                </a:solidFill>
              </a:rPr>
            </a:br>
            <a:r>
              <a:rPr lang="en-US" altLang="en-US" b="1">
                <a:solidFill>
                  <a:srgbClr val="FFFF00"/>
                </a:solidFill>
              </a:rPr>
              <a:t>PM</a:t>
            </a:r>
          </a:p>
        </p:txBody>
      </p:sp>
      <p:sp>
        <p:nvSpPr>
          <p:cNvPr id="15975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18" name="Text Box 14"/>
          <p:cNvSpPr txBox="1">
            <a:spLocks noChangeArrowheads="1"/>
          </p:cNvSpPr>
          <p:nvPr/>
        </p:nvSpPr>
        <p:spPr bwMode="auto">
          <a:xfrm>
            <a:off x="25908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第一天</a:t>
            </a:r>
            <a:endParaRPr lang="en-US" altLang="en-US" b="1">
              <a:solidFill>
                <a:schemeClr val="bg1"/>
              </a:solidFill>
              <a:effectLst>
                <a:outerShdw blurRad="38100" dist="38100" dir="2700000" algn="tl">
                  <a:srgbClr val="000000"/>
                </a:outerShdw>
              </a:effectLst>
              <a:ea typeface="SimSun" pitchFamily="2" charset="-122"/>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第二天</a:t>
            </a:r>
            <a:endParaRPr lang="en-US" altLang="en-US" b="1">
              <a:solidFill>
                <a:schemeClr val="bg1"/>
              </a:solidFill>
              <a:effectLst>
                <a:outerShdw blurRad="38100" dist="38100" dir="2700000" algn="tl">
                  <a:srgbClr val="000000"/>
                </a:outerShdw>
              </a:effectLst>
              <a:ea typeface="SimSun" pitchFamily="2" charset="-122"/>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第二天</a:t>
            </a:r>
            <a:endParaRPr lang="en-US" altLang="en-US" b="1">
              <a:solidFill>
                <a:schemeClr val="bg1"/>
              </a:solidFill>
              <a:effectLst>
                <a:outerShdw blurRad="38100" dist="38100" dir="2700000" algn="tl">
                  <a:srgbClr val="000000"/>
                </a:outerShdw>
              </a:effectLst>
              <a:ea typeface="SimSun" pitchFamily="2" charset="-122"/>
            </a:endParaRPr>
          </a:p>
        </p:txBody>
      </p:sp>
      <p:sp>
        <p:nvSpPr>
          <p:cNvPr id="159759"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chemeClr val="bg1"/>
                </a:solidFill>
                <a:ea typeface="SimSun" pitchFamily="2" charset="-122"/>
              </a:rPr>
              <a:t>那是傍晚</a:t>
            </a:r>
            <a:r>
              <a:rPr lang="en-US" altLang="zh-CN" sz="2000" b="1">
                <a:solidFill>
                  <a:schemeClr val="bg1"/>
                </a:solidFill>
                <a:ea typeface="SimSun" pitchFamily="2" charset="-122"/>
              </a:rPr>
              <a:t>…</a:t>
            </a:r>
            <a:endParaRPr lang="en-US" altLang="en-US" sz="2000" b="1">
              <a:solidFill>
                <a:schemeClr val="tx2"/>
              </a:solidFill>
              <a:ea typeface="SimSun" pitchFamily="2" charset="-122"/>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sz="2000" b="1">
                <a:solidFill>
                  <a:schemeClr val="bg1"/>
                </a:solidFill>
                <a:ea typeface="SimSun" pitchFamily="2" charset="-122"/>
              </a:rPr>
              <a:t>与清晨</a:t>
            </a:r>
            <a:r>
              <a:rPr lang="en-US" altLang="ja-JP" sz="2000" b="1">
                <a:solidFill>
                  <a:schemeClr val="bg1"/>
                </a:solidFill>
              </a:rPr>
              <a:t>…</a:t>
            </a:r>
            <a:endParaRPr lang="en-US" altLang="en-US" sz="2000" b="1">
              <a:solidFill>
                <a:schemeClr val="tx2"/>
              </a:solidFill>
            </a:endParaRPr>
          </a:p>
        </p:txBody>
      </p:sp>
      <p:sp>
        <p:nvSpPr>
          <p:cNvPr id="149525" name="Rectangle 21"/>
          <p:cNvSpPr>
            <a:spLocks noChangeArrowheads="1"/>
          </p:cNvSpPr>
          <p:nvPr/>
        </p:nvSpPr>
        <p:spPr bwMode="auto">
          <a:xfrm>
            <a:off x="3048000" y="5638800"/>
            <a:ext cx="19050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b="1">
                <a:solidFill>
                  <a:schemeClr val="bg1"/>
                </a:solidFill>
                <a:effectLst>
                  <a:outerShdw blurRad="38100" dist="38100" dir="2700000" algn="tl">
                    <a:srgbClr val="808080"/>
                  </a:outerShdw>
                </a:effectLst>
                <a:ea typeface="SimSun" pitchFamily="2" charset="-122"/>
              </a:rPr>
              <a:t>第一天</a:t>
            </a:r>
            <a:br>
              <a:rPr lang="en-US" altLang="ja-JP" b="1">
                <a:solidFill>
                  <a:schemeClr val="bg1"/>
                </a:solidFill>
                <a:effectLst>
                  <a:outerShdw blurRad="38100" dist="38100" dir="2700000" algn="tl">
                    <a:srgbClr val="808080"/>
                  </a:outerShdw>
                </a:effectLst>
                <a:ea typeface="SimSun" pitchFamily="2" charset="-122"/>
              </a:rPr>
            </a:br>
            <a:endParaRPr lang="en-US" altLang="en-US" sz="2000" b="1">
              <a:solidFill>
                <a:schemeClr val="bg1"/>
              </a:solidFil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chemeClr val="bg1"/>
                </a:solidFill>
                <a:ea typeface="SimSun" pitchFamily="2" charset="-122"/>
              </a:rPr>
              <a:t>那是傍晚</a:t>
            </a:r>
            <a:r>
              <a:rPr lang="en-US" altLang="zh-CN" sz="2000" b="1">
                <a:solidFill>
                  <a:schemeClr val="bg1"/>
                </a:solidFill>
                <a:ea typeface="SimSun" pitchFamily="2" charset="-122"/>
              </a:rPr>
              <a:t>…</a:t>
            </a:r>
            <a:endParaRPr lang="en-US" altLang="en-US" sz="2000" b="1">
              <a:solidFill>
                <a:schemeClr val="bg1"/>
              </a:solidFill>
              <a:ea typeface="SimSun" pitchFamily="2" charset="-122"/>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sz="2000" b="1">
                <a:solidFill>
                  <a:schemeClr val="bg1"/>
                </a:solidFill>
                <a:ea typeface="SimSun" pitchFamily="2" charset="-122"/>
              </a:rPr>
              <a:t>与清晨</a:t>
            </a:r>
            <a:r>
              <a:rPr lang="en-US" altLang="ja-JP" sz="2000" b="1">
                <a:solidFill>
                  <a:schemeClr val="bg1"/>
                </a:solidFill>
              </a:rPr>
              <a:t>…</a:t>
            </a:r>
            <a:endParaRPr lang="en-US" altLang="en-US" sz="2000" b="1">
              <a:solidFill>
                <a:schemeClr val="bg1"/>
              </a:solidFill>
            </a:endParaRPr>
          </a:p>
        </p:txBody>
      </p:sp>
      <p:sp>
        <p:nvSpPr>
          <p:cNvPr id="149528" name="Rectangle 24"/>
          <p:cNvSpPr>
            <a:spLocks noChangeArrowheads="1"/>
          </p:cNvSpPr>
          <p:nvPr/>
        </p:nvSpPr>
        <p:spPr bwMode="auto">
          <a:xfrm>
            <a:off x="6248400" y="5486400"/>
            <a:ext cx="16764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b="1">
                <a:solidFill>
                  <a:schemeClr val="bg1"/>
                </a:solidFill>
                <a:effectLst>
                  <a:outerShdw blurRad="38100" dist="38100" dir="2700000" algn="tl">
                    <a:srgbClr val="808080"/>
                  </a:outerShdw>
                </a:effectLst>
                <a:latin typeface="Times New Roman" pitchFamily="18" charset="0"/>
                <a:ea typeface="SimSun" pitchFamily="2" charset="-122"/>
              </a:rPr>
              <a:t>第二天</a:t>
            </a:r>
            <a:endParaRPr lang="en-US" altLang="en-US" b="1">
              <a:solidFill>
                <a:schemeClr val="bg1"/>
              </a:solidFill>
              <a:effectLst>
                <a:outerShdw blurRad="38100" dist="38100" dir="2700000" algn="tl">
                  <a:srgbClr val="808080"/>
                </a:outerShdw>
              </a:effectLst>
              <a:latin typeface="Times New Roman" pitchFamily="18" charset="0"/>
              <a:ea typeface="SimSun" pitchFamily="2" charset="-122"/>
            </a:endParaRPr>
          </a:p>
        </p:txBody>
      </p:sp>
      <p:sp>
        <p:nvSpPr>
          <p:cNvPr id="149529" name="Text Box 25"/>
          <p:cNvSpPr txBox="1">
            <a:spLocks noChangeArrowheads="1"/>
          </p:cNvSpPr>
          <p:nvPr/>
        </p:nvSpPr>
        <p:spPr bwMode="auto">
          <a:xfrm>
            <a:off x="18288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第一天</a:t>
            </a:r>
            <a:endParaRPr lang="en-US" altLang="en-US" b="1">
              <a:solidFill>
                <a:schemeClr val="bg1"/>
              </a:solidFill>
              <a:effectLst>
                <a:outerShdw blurRad="38100" dist="38100" dir="2700000" algn="tl">
                  <a:srgbClr val="000000"/>
                </a:outerShdw>
              </a:effectLst>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29"/>
                                        </p:tgtEl>
                                        <p:attrNameLst>
                                          <p:attrName>style.visibility</p:attrName>
                                        </p:attrNameLst>
                                      </p:cBhvr>
                                      <p:to>
                                        <p:strVal val="visible"/>
                                      </p:to>
                                    </p:set>
                                    <p:animEffect transition="in" filter="wipe(left)">
                                      <p:cBhvr>
                                        <p:cTn id="26" dur="500"/>
                                        <p:tgtEl>
                                          <p:spTgt spid="1495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P spid="149529"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152400" y="304800"/>
            <a:ext cx="8305800" cy="1371600"/>
          </a:xfrm>
          <a:effectLst>
            <a:outerShdw blurRad="63500" dist="35921" dir="2700000" algn="ctr" rotWithShape="0">
              <a:schemeClr val="tx2">
                <a:alpha val="74997"/>
              </a:schemeClr>
            </a:outerShdw>
          </a:effectLst>
        </p:spPr>
        <p:txBody>
          <a:bodyPr/>
          <a:lstStyle/>
          <a:p>
            <a:pPr eaLnBrk="1" hangingPunct="1">
              <a:defRPr/>
            </a:pPr>
            <a:r>
              <a:rPr lang="ja-JP" altLang="en-US" b="1">
                <a:solidFill>
                  <a:schemeClr val="bg1"/>
                </a:solidFill>
                <a:ea typeface="华文细黑" charset="0"/>
                <a:cs typeface="华文细黑" charset="0"/>
              </a:rPr>
              <a:t>创</a:t>
            </a:r>
            <a:r>
              <a:rPr lang="ja-JP" altLang="en-US" b="1">
                <a:solidFill>
                  <a:schemeClr val="bg1"/>
                </a:solidFill>
                <a:ea typeface="ヒラギノ角ゴ ProN W3" charset="0"/>
                <a:cs typeface="ヒラギノ角ゴ ProN W3" charset="0"/>
              </a:rPr>
              <a:t>世</a:t>
            </a:r>
            <a:r>
              <a:rPr lang="ja-JP" altLang="en-US" b="1">
                <a:solidFill>
                  <a:schemeClr val="bg1"/>
                </a:solidFill>
                <a:ea typeface="华文细黑" charset="0"/>
                <a:cs typeface="华文细黑" charset="0"/>
              </a:rPr>
              <a:t>纪</a:t>
            </a:r>
            <a:r>
              <a:rPr lang="en-US" altLang="ja-JP" b="1">
                <a:solidFill>
                  <a:schemeClr val="bg1"/>
                </a:solidFill>
              </a:rPr>
              <a:t>1-11</a:t>
            </a:r>
            <a:r>
              <a:rPr lang="ja-JP" altLang="en-US" b="1">
                <a:solidFill>
                  <a:schemeClr val="bg1"/>
                </a:solidFill>
                <a:ea typeface="ヒラギノ角ゴ ProN W3" charset="0"/>
                <a:cs typeface="ヒラギノ角ゴ ProN W3" charset="0"/>
              </a:rPr>
              <a:t>是否是真正的</a:t>
            </a:r>
            <a:r>
              <a:rPr lang="ja-JP" altLang="en-US" b="1">
                <a:solidFill>
                  <a:schemeClr val="bg1"/>
                </a:solidFill>
                <a:ea typeface="华文细黑" charset="0"/>
                <a:cs typeface="华文细黑" charset="0"/>
              </a:rPr>
              <a:t>历</a:t>
            </a:r>
            <a:r>
              <a:rPr lang="ja-JP" altLang="en-US" b="1">
                <a:solidFill>
                  <a:schemeClr val="bg1"/>
                </a:solidFill>
                <a:ea typeface="ヒラギノ角ゴ ProN W3" charset="0"/>
                <a:cs typeface="ヒラギノ角ゴ ProN W3" charset="0"/>
              </a:rPr>
              <a:t>史？</a:t>
            </a:r>
            <a:endParaRPr lang="en-US" b="1">
              <a:solidFill>
                <a:schemeClr val="bg1"/>
              </a:solidFill>
            </a:endParaRPr>
          </a:p>
        </p:txBody>
      </p:sp>
      <p:sp>
        <p:nvSpPr>
          <p:cNvPr id="161795"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58</a:t>
            </a:r>
          </a:p>
        </p:txBody>
      </p:sp>
      <p:sp>
        <p:nvSpPr>
          <p:cNvPr id="100357" name="Text Box 5" descr="Brown marble"/>
          <p:cNvSpPr txBox="1">
            <a:spLocks noChangeArrowheads="1"/>
          </p:cNvSpPr>
          <p:nvPr/>
        </p:nvSpPr>
        <p:spPr bwMode="auto">
          <a:xfrm>
            <a:off x="0" y="1752600"/>
            <a:ext cx="9144000" cy="4367213"/>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神话</a:t>
            </a:r>
            <a:r>
              <a:rPr lang="zh-CN" altLang="en-US" sz="2800" b="1">
                <a:solidFill>
                  <a:srgbClr val="FFFFFF"/>
                </a:solidFill>
                <a:latin typeface="Times New Roman" pitchFamily="18" charset="0"/>
              </a:rPr>
              <a:t>不</a:t>
            </a:r>
            <a:r>
              <a:rPr lang="zh-CN" altLang="en-US" sz="2800" b="1">
                <a:solidFill>
                  <a:srgbClr val="FFFFFF"/>
                </a:solidFill>
                <a:latin typeface="Times New Roman" pitchFamily="18" charset="0"/>
                <a:ea typeface="SimSun" pitchFamily="2" charset="-122"/>
              </a:rPr>
              <a:t>比历史</a:t>
            </a:r>
            <a:r>
              <a:rPr lang="zh-CN" altLang="en-US" sz="2800" b="1">
                <a:solidFill>
                  <a:srgbClr val="FFFFFF"/>
                </a:solidFill>
                <a:latin typeface="Times New Roman" pitchFamily="18" charset="0"/>
              </a:rPr>
              <a:t>更正确</a:t>
            </a:r>
          </a:p>
          <a:p>
            <a:pPr eaLnBrk="1" hangingPunct="1">
              <a:spcBef>
                <a:spcPct val="50000"/>
              </a:spcBef>
              <a:buFontTx/>
              <a:buAutoNum type="arabicPeriod"/>
            </a:pPr>
            <a:r>
              <a:rPr lang="zh-CN" altLang="en-US" sz="2800" b="1">
                <a:solidFill>
                  <a:srgbClr val="FFFFFF"/>
                </a:solidFill>
                <a:latin typeface="Times New Roman" pitchFamily="18" charset="0"/>
              </a:rPr>
              <a:t>非</a:t>
            </a:r>
            <a:r>
              <a:rPr lang="zh-CN" altLang="en-US" sz="2800" b="1">
                <a:solidFill>
                  <a:srgbClr val="FFFFFF"/>
                </a:solidFill>
                <a:latin typeface="Times New Roman" pitchFamily="18" charset="0"/>
                <a:ea typeface="华文细黑" pitchFamily="-84" charset="-122"/>
              </a:rPr>
              <a:t>历</a:t>
            </a:r>
            <a:r>
              <a:rPr lang="zh-CN" altLang="en-US" sz="2800" b="1">
                <a:solidFill>
                  <a:srgbClr val="FFFFFF"/>
                </a:solidFill>
                <a:latin typeface="Times New Roman" pitchFamily="18" charset="0"/>
              </a:rPr>
              <a:t>史角度的信</a:t>
            </a:r>
            <a:r>
              <a:rPr lang="zh-CN" altLang="en-US" sz="2800" b="1">
                <a:solidFill>
                  <a:srgbClr val="FFFFFF"/>
                </a:solidFill>
                <a:latin typeface="Times New Roman" pitchFamily="18" charset="0"/>
                <a:ea typeface="SimSun" pitchFamily="2" charset="-122"/>
              </a:rPr>
              <a:t>息</a:t>
            </a:r>
            <a:r>
              <a:rPr lang="zh-CN" altLang="en-US" sz="2800" b="1">
                <a:solidFill>
                  <a:srgbClr val="FFFFFF"/>
                </a:solidFill>
                <a:latin typeface="Times New Roman" pitchFamily="18" charset="0"/>
              </a:rPr>
              <a:t>非常主</a:t>
            </a:r>
            <a:r>
              <a:rPr lang="zh-CN" altLang="en-US" sz="2800" b="1">
                <a:solidFill>
                  <a:srgbClr val="FFFFFF"/>
                </a:solidFill>
                <a:latin typeface="Times New Roman" pitchFamily="18" charset="0"/>
                <a:ea typeface="华文细黑" pitchFamily="-84" charset="-122"/>
              </a:rPr>
              <a:t>观</a:t>
            </a:r>
            <a:endParaRPr lang="zh-CN" altLang="en-US" sz="2800" b="1">
              <a:solidFill>
                <a:srgbClr val="FFFFFF"/>
              </a:solidFill>
              <a:latin typeface="Times New Roman" pitchFamily="18" charset="0"/>
            </a:endParaRP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他们具有不为人知的重要资讯</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事件和书据所提出拣选吻合</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事件以历史形式呈现</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科学证实创世纪</a:t>
            </a:r>
            <a:r>
              <a:rPr lang="en-US" altLang="zh-CN" sz="2800" b="1">
                <a:solidFill>
                  <a:srgbClr val="FFFFFF"/>
                </a:solidFill>
                <a:latin typeface="Times New Roman" pitchFamily="18" charset="0"/>
                <a:ea typeface="SimSun" pitchFamily="2" charset="-122"/>
              </a:rPr>
              <a:t>1-11</a:t>
            </a:r>
            <a:r>
              <a:rPr lang="zh-CN" altLang="en-US" sz="2800" b="1">
                <a:solidFill>
                  <a:srgbClr val="FFFFFF"/>
                </a:solidFill>
                <a:latin typeface="Times New Roman" pitchFamily="18" charset="0"/>
                <a:ea typeface="SimSun" pitchFamily="2" charset="-122"/>
              </a:rPr>
              <a:t>为历史纪录</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基督肯定他们的历史性</a:t>
            </a:r>
            <a:r>
              <a:rPr lang="en-US" altLang="zh-CN"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马特 </a:t>
            </a:r>
            <a:r>
              <a:rPr lang="en-US" altLang="zh-CN" sz="2800" b="1">
                <a:solidFill>
                  <a:srgbClr val="FFFFFF"/>
                </a:solidFill>
                <a:latin typeface="Times New Roman" pitchFamily="18" charset="0"/>
                <a:ea typeface="SimSun" pitchFamily="2" charset="-122"/>
              </a:rPr>
              <a:t>19:4-6)</a:t>
            </a:r>
          </a:p>
        </p:txBody>
      </p:sp>
      <p:pic>
        <p:nvPicPr>
          <p:cNvPr id="161797" name="Picture 7" descr="foo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Text Box 8"/>
          <p:cNvSpPr txBox="1">
            <a:spLocks noChangeArrowheads="1"/>
          </p:cNvSpPr>
          <p:nvPr/>
        </p:nvSpPr>
        <p:spPr bwMode="auto">
          <a:xfrm>
            <a:off x="0" y="0"/>
            <a:ext cx="60960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357">
                                            <p:txEl>
                                              <p:pRg st="0" end="0"/>
                                            </p:txEl>
                                          </p:spTgt>
                                        </p:tgtEl>
                                        <p:attrNameLst>
                                          <p:attrName>style.visibility</p:attrName>
                                        </p:attrNameLst>
                                      </p:cBhvr>
                                      <p:to>
                                        <p:strVal val="visible"/>
                                      </p:to>
                                    </p:set>
                                    <p:animEffect transition="in" filter="dissolve">
                                      <p:cBhvr>
                                        <p:cTn id="12" dur="500"/>
                                        <p:tgtEl>
                                          <p:spTgt spid="10035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357">
                                            <p:txEl>
                                              <p:pRg st="1" end="1"/>
                                            </p:txEl>
                                          </p:spTgt>
                                        </p:tgtEl>
                                        <p:attrNameLst>
                                          <p:attrName>style.visibility</p:attrName>
                                        </p:attrNameLst>
                                      </p:cBhvr>
                                      <p:to>
                                        <p:strVal val="visible"/>
                                      </p:to>
                                    </p:set>
                                    <p:animEffect transition="in" filter="dissolve">
                                      <p:cBhvr>
                                        <p:cTn id="17" dur="500"/>
                                        <p:tgtEl>
                                          <p:spTgt spid="10035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0357">
                                            <p:txEl>
                                              <p:pRg st="2" end="2"/>
                                            </p:txEl>
                                          </p:spTgt>
                                        </p:tgtEl>
                                        <p:attrNameLst>
                                          <p:attrName>style.visibility</p:attrName>
                                        </p:attrNameLst>
                                      </p:cBhvr>
                                      <p:to>
                                        <p:strVal val="visible"/>
                                      </p:to>
                                    </p:set>
                                    <p:animEffect transition="in" filter="dissolve">
                                      <p:cBhvr>
                                        <p:cTn id="22" dur="500"/>
                                        <p:tgtEl>
                                          <p:spTgt spid="10035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0357">
                                            <p:txEl>
                                              <p:pRg st="3" end="3"/>
                                            </p:txEl>
                                          </p:spTgt>
                                        </p:tgtEl>
                                        <p:attrNameLst>
                                          <p:attrName>style.visibility</p:attrName>
                                        </p:attrNameLst>
                                      </p:cBhvr>
                                      <p:to>
                                        <p:strVal val="visible"/>
                                      </p:to>
                                    </p:set>
                                    <p:animEffect transition="in" filter="dissolve">
                                      <p:cBhvr>
                                        <p:cTn id="27" dur="500"/>
                                        <p:tgtEl>
                                          <p:spTgt spid="10035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0357">
                                            <p:txEl>
                                              <p:pRg st="4" end="4"/>
                                            </p:txEl>
                                          </p:spTgt>
                                        </p:tgtEl>
                                        <p:attrNameLst>
                                          <p:attrName>style.visibility</p:attrName>
                                        </p:attrNameLst>
                                      </p:cBhvr>
                                      <p:to>
                                        <p:strVal val="visible"/>
                                      </p:to>
                                    </p:set>
                                    <p:animEffect transition="in" filter="dissolve">
                                      <p:cBhvr>
                                        <p:cTn id="32" dur="500"/>
                                        <p:tgtEl>
                                          <p:spTgt spid="10035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0357">
                                            <p:txEl>
                                              <p:pRg st="5" end="5"/>
                                            </p:txEl>
                                          </p:spTgt>
                                        </p:tgtEl>
                                        <p:attrNameLst>
                                          <p:attrName>style.visibility</p:attrName>
                                        </p:attrNameLst>
                                      </p:cBhvr>
                                      <p:to>
                                        <p:strVal val="visible"/>
                                      </p:to>
                                    </p:set>
                                    <p:animEffect transition="in" filter="dissolve">
                                      <p:cBhvr>
                                        <p:cTn id="37" dur="500"/>
                                        <p:tgtEl>
                                          <p:spTgt spid="10035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0357">
                                            <p:txEl>
                                              <p:pRg st="6" end="6"/>
                                            </p:txEl>
                                          </p:spTgt>
                                        </p:tgtEl>
                                        <p:attrNameLst>
                                          <p:attrName>style.visibility</p:attrName>
                                        </p:attrNameLst>
                                      </p:cBhvr>
                                      <p:to>
                                        <p:strVal val="visible"/>
                                      </p:to>
                                    </p:set>
                                    <p:animEffect transition="in" filter="dissolve">
                                      <p:cBhvr>
                                        <p:cTn id="42"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zh-CN" altLang="en-US" sz="4800" b="1">
                <a:solidFill>
                  <a:schemeClr val="bg1"/>
                </a:solidFill>
                <a:ea typeface="SimSun" pitchFamily="2" charset="-122"/>
              </a:rPr>
              <a:t>沦陷</a:t>
            </a:r>
            <a:r>
              <a:rPr lang="zh-CN" altLang="en-US" sz="4800" b="1">
                <a:solidFill>
                  <a:schemeClr val="bg1"/>
                </a:solidFill>
                <a:ea typeface="ヒラギノ角ゴ ProN W3" pitchFamily="-84" charset="-128"/>
              </a:rPr>
              <a:t>和道德罪</a:t>
            </a:r>
            <a:r>
              <a:rPr lang="zh-CN" altLang="en-US" sz="4800" b="1">
                <a:solidFill>
                  <a:schemeClr val="bg1"/>
                </a:solidFill>
                <a:ea typeface="华文细黑" pitchFamily="-84" charset="-122"/>
              </a:rPr>
              <a:t>恶</a:t>
            </a:r>
            <a:r>
              <a:rPr lang="zh-CN" altLang="en-US" sz="4800" b="1">
                <a:solidFill>
                  <a:schemeClr val="bg1"/>
                </a:solidFill>
                <a:ea typeface="ヒラギノ角ゴ ProN W3" pitchFamily="-84" charset="-128"/>
              </a:rPr>
              <a:t>的起源</a:t>
            </a:r>
            <a:r>
              <a:rPr lang="zh-CN" altLang="en-US" sz="4800">
                <a:ea typeface="ＭＳ Ｐゴシック" pitchFamily="34" charset="-128"/>
              </a:rPr>
              <a:t> </a:t>
            </a:r>
          </a:p>
        </p:txBody>
      </p:sp>
      <p:sp>
        <p:nvSpPr>
          <p:cNvPr id="102403" name="Rectangle 3"/>
          <p:cNvSpPr>
            <a:spLocks noGrp="1" noChangeArrowheads="1"/>
          </p:cNvSpPr>
          <p:nvPr>
            <p:ph type="subTitle" idx="1"/>
          </p:nvPr>
        </p:nvSpPr>
        <p:spPr>
          <a:xfrm>
            <a:off x="4000500" y="1981200"/>
            <a:ext cx="5143500" cy="4876800"/>
          </a:xfrm>
        </p:spPr>
        <p:txBody>
          <a:bodyPr/>
          <a:lstStyle/>
          <a:p>
            <a:pPr marL="566738" indent="-566738" algn="l" eaLnBrk="1" hangingPunct="1">
              <a:buFontTx/>
              <a:buChar char="•"/>
            </a:pPr>
            <a:r>
              <a:rPr lang="zh-CN" altLang="en-US" b="1">
                <a:solidFill>
                  <a:schemeClr val="bg1"/>
                </a:solidFill>
                <a:ea typeface="华文细黑" pitchFamily="-84" charset="-122"/>
              </a:rPr>
              <a:t>亚</a:t>
            </a:r>
            <a:r>
              <a:rPr lang="zh-CN" altLang="en-US" b="1">
                <a:solidFill>
                  <a:schemeClr val="bg1"/>
                </a:solidFill>
                <a:ea typeface="ヒラギノ角ゴ ProN W3" pitchFamily="-84" charset="-128"/>
              </a:rPr>
              <a:t>当和</a:t>
            </a:r>
            <a:r>
              <a:rPr lang="zh-CN" altLang="en-US" b="1">
                <a:solidFill>
                  <a:schemeClr val="bg1"/>
                </a:solidFill>
                <a:ea typeface="SimSun" pitchFamily="2" charset="-122"/>
              </a:rPr>
              <a:t>夏娃的</a:t>
            </a:r>
            <a:r>
              <a:rPr lang="zh-CN" altLang="en-US" b="1">
                <a:solidFill>
                  <a:schemeClr val="bg1"/>
                </a:solidFill>
                <a:ea typeface="ヒラギノ角ゴ ProN W3" pitchFamily="-84" charset="-128"/>
              </a:rPr>
              <a:t>故事是</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一个</a:t>
            </a:r>
            <a:r>
              <a:rPr lang="zh-CN" altLang="en-US" b="1">
                <a:solidFill>
                  <a:schemeClr val="bg1"/>
                </a:solidFill>
                <a:ea typeface="SimSun" pitchFamily="2" charset="-122"/>
              </a:rPr>
              <a:t>对</a:t>
            </a:r>
            <a:r>
              <a:rPr lang="zh-CN" altLang="en-US" b="1">
                <a:solidFill>
                  <a:schemeClr val="bg1"/>
                </a:solidFill>
                <a:ea typeface="ヒラギノ角ゴ ProN W3" pitchFamily="-84" charset="-128"/>
              </a:rPr>
              <a:t>上帝的</a:t>
            </a:r>
            <a:r>
              <a:rPr lang="zh-CN" altLang="en-US" b="1">
                <a:solidFill>
                  <a:schemeClr val="bg1"/>
                </a:solidFill>
                <a:ea typeface="华文细黑" pitchFamily="-84" charset="-122"/>
              </a:rPr>
              <a:t>计</a:t>
            </a:r>
            <a:r>
              <a:rPr lang="zh-CN" altLang="en-US" b="1">
                <a:solidFill>
                  <a:schemeClr val="bg1"/>
                </a:solidFill>
                <a:ea typeface="ヒラギノ角ゴ ProN W3" pitchFamily="-84" charset="-128"/>
              </a:rPr>
              <a:t>划</a:t>
            </a:r>
            <a:r>
              <a:rPr lang="zh-CN" altLang="en-US" b="1">
                <a:solidFill>
                  <a:schemeClr val="bg1"/>
                </a:solidFill>
                <a:ea typeface="SimSun" pitchFamily="2" charset="-122"/>
              </a:rPr>
              <a:t>富有</a:t>
            </a:r>
            <a:r>
              <a:rPr lang="zh-CN" altLang="en-US" b="1">
                <a:solidFill>
                  <a:schemeClr val="bg1"/>
                </a:solidFill>
                <a:ea typeface="华文细黑" pitchFamily="-84" charset="-122"/>
              </a:rPr>
              <a:t>诗</a:t>
            </a:r>
            <a:r>
              <a:rPr lang="zh-CN" altLang="en-US" b="1">
                <a:solidFill>
                  <a:schemeClr val="bg1"/>
                </a:solidFill>
                <a:ea typeface="SimSun" pitchFamily="2" charset="-122"/>
              </a:rPr>
              <a:t>意</a:t>
            </a:r>
            <a:r>
              <a:rPr lang="zh-CN" altLang="en-US" b="1">
                <a:solidFill>
                  <a:schemeClr val="bg1"/>
                </a:solidFill>
                <a:ea typeface="ヒラギノ角ゴ ProN W3" pitchFamily="-84" charset="-128"/>
              </a:rPr>
              <a:t>和强有力的</a:t>
            </a:r>
            <a:r>
              <a:rPr lang="zh-CN" altLang="en-US" b="1">
                <a:solidFill>
                  <a:schemeClr val="bg1"/>
                </a:solidFill>
                <a:ea typeface="SimSun" pitchFamily="2" charset="-122"/>
              </a:rPr>
              <a:t>比</a:t>
            </a:r>
            <a:r>
              <a:rPr lang="zh-CN" altLang="en-US" b="1">
                <a:solidFill>
                  <a:schemeClr val="bg1"/>
                </a:solidFill>
                <a:ea typeface="华文细黑" pitchFamily="-84" charset="-122"/>
              </a:rPr>
              <a:t>喻</a:t>
            </a:r>
            <a:r>
              <a:rPr lang="zh-CN" altLang="en-US" b="1">
                <a:solidFill>
                  <a:schemeClr val="bg1"/>
                </a:solidFill>
                <a:ea typeface="SimSun" pitchFamily="2" charset="-122"/>
              </a:rPr>
              <a:t>，表达了</a:t>
            </a:r>
            <a:r>
              <a:rPr lang="zh-CN" altLang="en-US" b="1">
                <a:solidFill>
                  <a:schemeClr val="bg1"/>
                </a:solidFill>
                <a:ea typeface="ヒラギノ角ゴ ProN W3" pitchFamily="-84" charset="-128"/>
              </a:rPr>
              <a:t>精神</a:t>
            </a:r>
            <a:r>
              <a:rPr lang="zh-CN" altLang="en-US" b="1">
                <a:solidFill>
                  <a:schemeClr val="bg1"/>
                </a:solidFill>
                <a:ea typeface="SimSun" pitchFamily="2" charset="-122"/>
              </a:rPr>
              <a:t>境界</a:t>
            </a:r>
            <a:r>
              <a:rPr lang="en-US" altLang="zh-CN" b="1">
                <a:solidFill>
                  <a:schemeClr val="bg1"/>
                </a:solidFill>
                <a:ea typeface="ＭＳ Ｐゴシック" pitchFamily="34" charset="-128"/>
              </a:rPr>
              <a:t>( </a:t>
            </a:r>
            <a:r>
              <a:rPr lang="zh-CN" altLang="en-US" b="1">
                <a:solidFill>
                  <a:schemeClr val="bg1"/>
                </a:solidFill>
                <a:ea typeface="ヒラギノ角ゴ ProN W3" pitchFamily="-84" charset="-128"/>
              </a:rPr>
              <a:t>灵魂</a:t>
            </a:r>
            <a:r>
              <a:rPr lang="en-US" altLang="zh-CN" b="1">
                <a:solidFill>
                  <a:schemeClr val="bg1"/>
                </a:solidFill>
                <a:ea typeface="ＭＳ Ｐゴシック" pitchFamily="34" charset="-128"/>
              </a:rPr>
              <a:t>)</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和道德律</a:t>
            </a:r>
            <a:r>
              <a:rPr lang="zh-CN" altLang="en-US" b="1">
                <a:solidFill>
                  <a:schemeClr val="bg1"/>
                </a:solidFill>
                <a:ea typeface="SimSun" pitchFamily="2" charset="-122"/>
              </a:rPr>
              <a:t>如何进入人</a:t>
            </a:r>
            <a:r>
              <a:rPr lang="zh-CN" altLang="en-US" b="1">
                <a:solidFill>
                  <a:schemeClr val="bg1"/>
                </a:solidFill>
                <a:ea typeface="ヒラギノ角ゴ ProN W3" pitchFamily="-84" charset="-128"/>
              </a:rPr>
              <a:t>类</a:t>
            </a:r>
            <a:r>
              <a:rPr lang="zh-CN" altLang="en-US" b="1">
                <a:solidFill>
                  <a:schemeClr val="bg1"/>
                </a:solidFill>
                <a:ea typeface="ＭＳ Ｐゴシック" pitchFamily="34" charset="-128"/>
              </a:rPr>
              <a:t>” </a:t>
            </a:r>
            <a:r>
              <a:rPr lang="en-US" altLang="ja-JP" b="1">
                <a:solidFill>
                  <a:schemeClr val="bg1"/>
                </a:solidFill>
                <a:ea typeface="ＭＳ Ｐゴシック" pitchFamily="34" charset="-128"/>
              </a:rPr>
              <a:t>(Collins, 207)</a:t>
            </a:r>
            <a:endParaRPr lang="en-US" altLang="en-US" b="1">
              <a:solidFill>
                <a:schemeClr val="bg1"/>
              </a:solidFill>
              <a:ea typeface="ＭＳ Ｐゴシック" pitchFamily="34" charset="-128"/>
            </a:endParaRPr>
          </a:p>
        </p:txBody>
      </p:sp>
      <p:pic>
        <p:nvPicPr>
          <p:cNvPr id="163843"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828800"/>
            <a:ext cx="3651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685800" y="228600"/>
            <a:ext cx="7772400" cy="838200"/>
          </a:xfrm>
        </p:spPr>
        <p:txBody>
          <a:bodyPr/>
          <a:lstStyle/>
          <a:p>
            <a:pPr eaLnBrk="1" hangingPunct="1"/>
            <a:r>
              <a:rPr lang="ja-JP" altLang="en-US" b="1">
                <a:solidFill>
                  <a:schemeClr val="bg1"/>
                </a:solidFill>
                <a:ea typeface="华文细黑" pitchFamily="-84" charset="-122"/>
              </a:rPr>
              <a:t>亚</a:t>
            </a:r>
            <a:r>
              <a:rPr lang="ja-JP" altLang="en-US" b="1">
                <a:solidFill>
                  <a:schemeClr val="bg1"/>
                </a:solidFill>
                <a:ea typeface="ヒラギノ角ゴ ProN W3" pitchFamily="-84" charset="-128"/>
              </a:rPr>
              <a:t>当</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基督</a:t>
            </a:r>
            <a:r>
              <a:rPr lang="zh-CN" altLang="en-US">
                <a:solidFill>
                  <a:schemeClr val="bg1"/>
                </a:solidFill>
                <a:ea typeface="ＭＳ Ｐゴシック" pitchFamily="34" charset="-128"/>
              </a:rPr>
              <a:t> </a:t>
            </a:r>
          </a:p>
        </p:txBody>
      </p:sp>
      <p:pic>
        <p:nvPicPr>
          <p:cNvPr id="16589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zh-CN" altLang="en-US" b="1">
                <a:ea typeface="SimSun" pitchFamily="2" charset="-122"/>
              </a:rPr>
              <a:t>罗马</a:t>
            </a:r>
            <a:r>
              <a:rPr lang="zh-CN" altLang="en-US" b="1"/>
              <a:t> </a:t>
            </a:r>
            <a:r>
              <a:rPr lang="en-US" altLang="ja-JP" b="1"/>
              <a:t>5:12-14</a:t>
            </a:r>
            <a:endParaRPr lang="en-US" altLang="en-US" b="1"/>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zh-CN" altLang="en-US" b="1">
                <a:ea typeface="SimSun" pitchFamily="2" charset="-122"/>
              </a:rPr>
              <a:t>格林多前书</a:t>
            </a:r>
            <a:r>
              <a:rPr lang="en-US" altLang="ja-JP" b="1"/>
              <a:t> 15:22</a:t>
            </a:r>
            <a:endParaRPr lang="en-US" altLang="en-US" b="1"/>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zh-CN" altLang="en-US" b="1">
                <a:ea typeface="SimSun" pitchFamily="2" charset="-122"/>
              </a:rPr>
              <a:t>格林多前书</a:t>
            </a:r>
            <a:r>
              <a:rPr lang="en-US" altLang="ja-JP"/>
              <a:t> </a:t>
            </a:r>
            <a:r>
              <a:rPr lang="en-US" altLang="ja-JP" b="1"/>
              <a:t>15:45-49</a:t>
            </a:r>
            <a:endParaRPr lang="en-US" altLang="en-US" b="1"/>
          </a:p>
        </p:txBody>
      </p:sp>
      <p:pic>
        <p:nvPicPr>
          <p:cNvPr id="165896" name="Picture 10" descr="foo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ctrTitle"/>
          </p:nvPr>
        </p:nvSpPr>
        <p:spPr>
          <a:xfrm>
            <a:off x="152400" y="228600"/>
            <a:ext cx="8686800" cy="1066800"/>
          </a:xfrm>
        </p:spPr>
        <p:txBody>
          <a:bodyPr/>
          <a:lstStyle/>
          <a:p>
            <a:pPr eaLnBrk="1" hangingPunct="1"/>
            <a:r>
              <a:rPr lang="ja-JP" altLang="en-US" b="1">
                <a:solidFill>
                  <a:schemeClr val="bg1"/>
                </a:solidFill>
                <a:ea typeface="ヒラギノ角ゴ ProN W3" pitchFamily="-84" charset="-128"/>
              </a:rPr>
              <a:t>人的起源</a:t>
            </a:r>
            <a:r>
              <a:rPr lang="en-US" altLang="ja-JP">
                <a:ea typeface="ＭＳ Ｐゴシック" pitchFamily="34" charset="-128"/>
              </a:rPr>
              <a:t> </a:t>
            </a:r>
            <a:endParaRPr lang="en-US" altLang="en-US">
              <a:ea typeface="ＭＳ Ｐゴシック" pitchFamily="34" charset="-128"/>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
        <p:nvSpPr>
          <p:cNvPr id="104454" name="Text Box 6"/>
          <p:cNvSpPr txBox="1">
            <a:spLocks noChangeArrowheads="1"/>
          </p:cNvSpPr>
          <p:nvPr/>
        </p:nvSpPr>
        <p:spPr bwMode="auto">
          <a:xfrm>
            <a:off x="3352800" y="3124200"/>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3200" b="1">
                <a:solidFill>
                  <a:schemeClr val="bg1"/>
                </a:solidFill>
                <a:ea typeface="SimSun" pitchFamily="2" charset="-122"/>
              </a:rPr>
              <a:t>或</a:t>
            </a:r>
            <a:r>
              <a:rPr lang="en-US" altLang="ja-JP" sz="3200" b="1">
                <a:solidFill>
                  <a:schemeClr val="bg1"/>
                </a:solidFill>
              </a:rPr>
              <a:t>…</a:t>
            </a:r>
            <a:endParaRPr lang="en-US" altLang="en-US" sz="3200" b="1">
              <a:solidFill>
                <a:schemeClr val="bg1"/>
              </a:solidFill>
            </a:endParaRPr>
          </a:p>
        </p:txBody>
      </p:sp>
      <p:sp>
        <p:nvSpPr>
          <p:cNvPr id="104455" name="Text Box 7"/>
          <p:cNvSpPr txBox="1">
            <a:spLocks noChangeArrowheads="1"/>
          </p:cNvSpPr>
          <p:nvPr/>
        </p:nvSpPr>
        <p:spPr bwMode="auto">
          <a:xfrm>
            <a:off x="4267200" y="1600200"/>
            <a:ext cx="48768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3700" indent="-3937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zh-CN" altLang="en-US" sz="2800" b="1">
                <a:solidFill>
                  <a:schemeClr val="bg1"/>
                </a:solidFill>
              </a:rPr>
              <a:t>从</a:t>
            </a:r>
            <a:r>
              <a:rPr lang="zh-CN" altLang="en-US" sz="2800" b="1">
                <a:solidFill>
                  <a:schemeClr val="bg1"/>
                </a:solidFill>
                <a:ea typeface="华文细黑" pitchFamily="-84" charset="-122"/>
              </a:rPr>
              <a:t>尘</a:t>
            </a:r>
            <a:r>
              <a:rPr lang="zh-CN" altLang="en-US" sz="2800" b="1">
                <a:solidFill>
                  <a:schemeClr val="bg1"/>
                </a:solidFill>
              </a:rPr>
              <a:t>土</a:t>
            </a:r>
            <a:r>
              <a:rPr lang="zh-CN" altLang="en-US" sz="2800" b="1">
                <a:solidFill>
                  <a:schemeClr val="bg1"/>
                </a:solidFill>
                <a:ea typeface="华文细黑" pitchFamily="-84" charset="-122"/>
              </a:rPr>
              <a:t>创</a:t>
            </a:r>
            <a:r>
              <a:rPr lang="zh-CN" altLang="en-US" sz="2800" b="1">
                <a:solidFill>
                  <a:schemeClr val="bg1"/>
                </a:solidFill>
              </a:rPr>
              <a:t>造 </a:t>
            </a:r>
            <a:br>
              <a:rPr lang="en-US" altLang="zh-CN" sz="2800" b="1">
                <a:solidFill>
                  <a:schemeClr val="bg1"/>
                </a:solidFill>
              </a:rPr>
            </a:br>
            <a:r>
              <a:rPr lang="en-US" altLang="zh-CN" sz="2800" b="1">
                <a:solidFill>
                  <a:schemeClr val="bg1"/>
                </a:solidFill>
              </a:rPr>
              <a:t>(</a:t>
            </a:r>
            <a:r>
              <a:rPr lang="zh-CN" altLang="en-US" sz="2800" b="1">
                <a:solidFill>
                  <a:schemeClr val="bg1"/>
                </a:solidFill>
                <a:ea typeface="SimSun" pitchFamily="2" charset="-122"/>
              </a:rPr>
              <a:t>创</a:t>
            </a:r>
            <a:r>
              <a:rPr lang="en-US" altLang="zh-CN" sz="2800" b="1">
                <a:solidFill>
                  <a:schemeClr val="bg1"/>
                </a:solidFill>
              </a:rPr>
              <a:t>2:7; </a:t>
            </a:r>
            <a:r>
              <a:rPr lang="zh-CN" altLang="en-US" sz="2800" b="1">
                <a:solidFill>
                  <a:schemeClr val="bg1"/>
                </a:solidFill>
                <a:ea typeface="华文细黑" pitchFamily="-84" charset="-122"/>
              </a:rPr>
              <a:t>马</a:t>
            </a:r>
            <a:r>
              <a:rPr lang="zh-CN" altLang="en-US" sz="2800" b="1">
                <a:solidFill>
                  <a:schemeClr val="bg1"/>
                </a:solidFill>
              </a:rPr>
              <a:t>特</a:t>
            </a:r>
            <a:r>
              <a:rPr lang="en-US" altLang="zh-CN" sz="2800" b="1">
                <a:solidFill>
                  <a:schemeClr val="bg1"/>
                </a:solidFill>
              </a:rPr>
              <a:t>19:4)</a:t>
            </a:r>
          </a:p>
          <a:p>
            <a:pPr>
              <a:buFontTx/>
              <a:buChar char="•"/>
            </a:pPr>
            <a:r>
              <a:rPr lang="zh-CN" altLang="en-US" sz="2800" b="1">
                <a:solidFill>
                  <a:schemeClr val="bg1"/>
                </a:solidFill>
              </a:rPr>
              <a:t>上帝的</a:t>
            </a:r>
            <a:r>
              <a:rPr lang="zh-CN" altLang="en-US" sz="2800" b="1">
                <a:solidFill>
                  <a:schemeClr val="bg1"/>
                </a:solidFill>
                <a:ea typeface="华文细黑" pitchFamily="-84" charset="-122"/>
              </a:rPr>
              <a:t>图</a:t>
            </a:r>
            <a:r>
              <a:rPr lang="zh-CN" altLang="en-US" sz="2800" b="1">
                <a:solidFill>
                  <a:schemeClr val="bg1"/>
                </a:solidFill>
              </a:rPr>
              <a:t>象</a:t>
            </a:r>
            <a:r>
              <a:rPr lang="en-US" altLang="zh-CN" sz="2800" b="1">
                <a:solidFill>
                  <a:schemeClr val="bg1"/>
                </a:solidFill>
              </a:rPr>
              <a:t>(</a:t>
            </a:r>
            <a:r>
              <a:rPr lang="zh-CN" altLang="en-US" b="1">
                <a:solidFill>
                  <a:schemeClr val="bg1"/>
                </a:solidFill>
                <a:ea typeface="SimSun" pitchFamily="2" charset="-122"/>
              </a:rPr>
              <a:t>创</a:t>
            </a:r>
            <a:r>
              <a:rPr lang="en-US" altLang="zh-CN" sz="2800" b="1">
                <a:solidFill>
                  <a:schemeClr val="bg1"/>
                </a:solidFill>
              </a:rPr>
              <a:t>1:26 - 27) -</a:t>
            </a:r>
            <a:r>
              <a:rPr lang="zh-CN" altLang="en-US" sz="2800" b="1">
                <a:solidFill>
                  <a:schemeClr val="bg1"/>
                </a:solidFill>
              </a:rPr>
              <a:t>不</a:t>
            </a:r>
            <a:r>
              <a:rPr lang="zh-CN" altLang="en-US" sz="2800" b="1">
                <a:solidFill>
                  <a:schemeClr val="bg1"/>
                </a:solidFill>
                <a:ea typeface="SimSun" pitchFamily="2" charset="-122"/>
              </a:rPr>
              <a:t>从</a:t>
            </a:r>
            <a:r>
              <a:rPr lang="zh-CN" altLang="en-US" sz="2800" b="1">
                <a:solidFill>
                  <a:schemeClr val="bg1"/>
                </a:solidFill>
              </a:rPr>
              <a:t>猿</a:t>
            </a:r>
            <a:r>
              <a:rPr lang="zh-CN" altLang="en-US" sz="2800" b="1">
                <a:solidFill>
                  <a:schemeClr val="bg1"/>
                </a:solidFill>
                <a:ea typeface="SimSun" pitchFamily="2" charset="-122"/>
              </a:rPr>
              <a:t>猴演变</a:t>
            </a:r>
            <a:endParaRPr lang="en-US" altLang="zh-CN" sz="2800" b="1">
              <a:solidFill>
                <a:schemeClr val="bg1"/>
              </a:solidFill>
              <a:ea typeface="SimSun" pitchFamily="2" charset="-122"/>
            </a:endParaRPr>
          </a:p>
          <a:p>
            <a:pPr>
              <a:buFontTx/>
              <a:buChar char="•"/>
            </a:pPr>
            <a:r>
              <a:rPr lang="zh-CN" altLang="en-US" sz="2800" b="1">
                <a:solidFill>
                  <a:schemeClr val="bg1"/>
                </a:solidFill>
                <a:ea typeface="SimSun" pitchFamily="2" charset="-122"/>
              </a:rPr>
              <a:t>夏娃</a:t>
            </a:r>
            <a:r>
              <a:rPr lang="zh-CN" altLang="en-US" sz="2800" b="1">
                <a:solidFill>
                  <a:schemeClr val="bg1"/>
                </a:solidFill>
              </a:rPr>
              <a:t>是“所有生</a:t>
            </a:r>
            <a:r>
              <a:rPr lang="zh-CN" altLang="en-US" sz="2800" b="1">
                <a:solidFill>
                  <a:schemeClr val="bg1"/>
                </a:solidFill>
                <a:ea typeface="SimSun" pitchFamily="2" charset="-122"/>
              </a:rPr>
              <a:t>命的</a:t>
            </a:r>
            <a:r>
              <a:rPr lang="zh-CN" altLang="en-US" sz="2800" b="1">
                <a:solidFill>
                  <a:schemeClr val="bg1"/>
                </a:solidFill>
              </a:rPr>
              <a:t>母</a:t>
            </a:r>
            <a:r>
              <a:rPr lang="zh-CN" altLang="en-US" sz="2800" b="1">
                <a:solidFill>
                  <a:schemeClr val="bg1"/>
                </a:solidFill>
                <a:ea typeface="华文细黑" pitchFamily="-84" charset="-122"/>
              </a:rPr>
              <a:t>亲</a:t>
            </a:r>
            <a:r>
              <a:rPr lang="zh-CN" altLang="en-US" sz="2800" b="1">
                <a:solidFill>
                  <a:schemeClr val="bg1"/>
                </a:solidFill>
              </a:rPr>
              <a:t>”</a:t>
            </a:r>
            <a:br>
              <a:rPr lang="en-US" altLang="zh-CN" sz="2800" b="1">
                <a:solidFill>
                  <a:schemeClr val="bg1"/>
                </a:solidFill>
              </a:rPr>
            </a:br>
            <a:r>
              <a:rPr lang="en-US" altLang="zh-CN" sz="2800" b="1">
                <a:solidFill>
                  <a:schemeClr val="bg1"/>
                </a:solidFill>
              </a:rPr>
              <a:t>(</a:t>
            </a:r>
            <a:r>
              <a:rPr lang="zh-CN" altLang="en-US" sz="2800" b="1">
                <a:solidFill>
                  <a:schemeClr val="bg1"/>
                </a:solidFill>
                <a:ea typeface="SimSun" pitchFamily="2" charset="-122"/>
              </a:rPr>
              <a:t>创</a:t>
            </a:r>
            <a:r>
              <a:rPr lang="en-US" altLang="zh-CN" sz="2800" b="1">
                <a:solidFill>
                  <a:schemeClr val="bg1"/>
                </a:solidFill>
              </a:rPr>
              <a:t>3:20)</a:t>
            </a:r>
            <a:endParaRPr lang="zh-CN" altLang="en-US" sz="2800" b="1">
              <a:solidFill>
                <a:schemeClr val="bg1"/>
              </a:solidFill>
              <a:ea typeface="SimSun" pitchFamily="2" charset="-122"/>
            </a:endParaRPr>
          </a:p>
          <a:p>
            <a:pPr>
              <a:buFontTx/>
              <a:buChar char="•"/>
            </a:pPr>
            <a:r>
              <a:rPr lang="zh-CN" altLang="en-US" sz="2800" b="1">
                <a:solidFill>
                  <a:schemeClr val="bg1"/>
                </a:solidFill>
              </a:rPr>
              <a:t>所有在</a:t>
            </a:r>
            <a:r>
              <a:rPr lang="zh-CN" altLang="en-US" sz="2800" b="1">
                <a:solidFill>
                  <a:schemeClr val="bg1"/>
                </a:solidFill>
                <a:ea typeface="华文细黑" pitchFamily="-84" charset="-122"/>
              </a:rPr>
              <a:t>亚</a:t>
            </a:r>
            <a:r>
              <a:rPr lang="zh-CN" altLang="en-US" sz="2800" b="1">
                <a:solidFill>
                  <a:schemeClr val="bg1"/>
                </a:solidFill>
              </a:rPr>
              <a:t>当犯罪了</a:t>
            </a:r>
            <a:br>
              <a:rPr lang="en-US" altLang="zh-CN" sz="2800" b="1">
                <a:solidFill>
                  <a:schemeClr val="bg1"/>
                </a:solidFill>
              </a:rPr>
            </a:br>
            <a:r>
              <a:rPr lang="en-US" altLang="zh-CN" b="1">
                <a:solidFill>
                  <a:schemeClr val="bg1"/>
                </a:solidFill>
              </a:rPr>
              <a:t>(</a:t>
            </a:r>
            <a:r>
              <a:rPr lang="zh-CN" altLang="en-US" sz="2800" b="1">
                <a:solidFill>
                  <a:schemeClr val="bg1"/>
                </a:solidFill>
                <a:ea typeface="SimSun" pitchFamily="2" charset="-122"/>
              </a:rPr>
              <a:t>罗马</a:t>
            </a:r>
            <a:r>
              <a:rPr lang="en-US" altLang="zh-CN" sz="2800" b="1">
                <a:solidFill>
                  <a:schemeClr val="bg1"/>
                </a:solidFill>
              </a:rPr>
              <a:t> 5:12</a:t>
            </a:r>
            <a:r>
              <a:rPr lang="zh-CN" altLang="en-US" sz="2800" b="1">
                <a:solidFill>
                  <a:schemeClr val="bg1"/>
                </a:solidFill>
                <a:ea typeface="SimSun" pitchFamily="2" charset="-122"/>
              </a:rPr>
              <a:t>使徒</a:t>
            </a:r>
            <a:r>
              <a:rPr lang="en-US" altLang="zh-CN" sz="2800" b="1">
                <a:solidFill>
                  <a:schemeClr val="bg1"/>
                </a:solidFill>
              </a:rPr>
              <a:t>7:26)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ctrTitle"/>
          </p:nvPr>
        </p:nvSpPr>
        <p:spPr>
          <a:xfrm>
            <a:off x="0" y="228600"/>
            <a:ext cx="3581400" cy="2895600"/>
          </a:xfrm>
        </p:spPr>
        <p:txBody>
          <a:bodyPr/>
          <a:lstStyle/>
          <a:p>
            <a:pPr eaLnBrk="1" hangingPunct="1"/>
            <a:r>
              <a:rPr lang="zh-CN" altLang="en-US" b="1">
                <a:solidFill>
                  <a:schemeClr val="bg1"/>
                </a:solidFill>
                <a:ea typeface="SimSun" pitchFamily="2" charset="-122"/>
              </a:rPr>
              <a:t>震撼的证词</a:t>
            </a:r>
            <a:r>
              <a:rPr lang="zh-CN" altLang="en-US">
                <a:solidFill>
                  <a:schemeClr val="bg1"/>
                </a:solidFill>
                <a:ea typeface="ＭＳ Ｐゴシック" pitchFamily="34" charset="-128"/>
              </a:rPr>
              <a:t> </a:t>
            </a: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p:spPr>
        <p:txBody>
          <a:bodyPr/>
          <a:lstStyle/>
          <a:p>
            <a:pPr eaLnBrk="1" hangingPunct="1"/>
            <a:r>
              <a:rPr lang="ja-JP" altLang="en-US" b="1">
                <a:solidFill>
                  <a:schemeClr val="bg1"/>
                </a:solidFill>
                <a:ea typeface="ＭＳ Ｐゴシック" pitchFamily="34" charset="-128"/>
              </a:rPr>
              <a:t>“</a:t>
            </a:r>
            <a:r>
              <a:rPr lang="en-US" altLang="ja-JP" b="1">
                <a:solidFill>
                  <a:schemeClr val="bg1"/>
                </a:solidFill>
                <a:ea typeface="ＭＳ Ｐゴシック" pitchFamily="34" charset="-128"/>
              </a:rPr>
              <a:t>Francis Collins</a:t>
            </a:r>
            <a:r>
              <a:rPr lang="zh-CN" altLang="en-US" b="1">
                <a:solidFill>
                  <a:schemeClr val="bg1"/>
                </a:solidFill>
                <a:ea typeface="ヒラギノ角ゴ ProN W3" pitchFamily="-84" charset="-128"/>
              </a:rPr>
              <a:t>写了一个非凡</a:t>
            </a:r>
            <a:r>
              <a:rPr lang="zh-CN" altLang="en-US" b="1">
                <a:solidFill>
                  <a:schemeClr val="bg1"/>
                </a:solidFill>
                <a:ea typeface="SimSun" pitchFamily="2" charset="-122"/>
              </a:rPr>
              <a:t>的</a:t>
            </a:r>
            <a:r>
              <a:rPr lang="zh-CN" altLang="en-US" b="1">
                <a:solidFill>
                  <a:schemeClr val="bg1"/>
                </a:solidFill>
                <a:ea typeface="ヒラギノ角ゴ ProN W3" pitchFamily="-84" charset="-128"/>
              </a:rPr>
              <a:t>个人</a:t>
            </a:r>
            <a:r>
              <a:rPr lang="zh-CN" altLang="en-US" b="1">
                <a:solidFill>
                  <a:schemeClr val="bg1"/>
                </a:solidFill>
                <a:ea typeface="华文细黑" pitchFamily="-84" charset="-122"/>
              </a:rPr>
              <a:t>证词</a:t>
            </a:r>
            <a:r>
              <a:rPr lang="zh-CN" altLang="en-US" b="1">
                <a:solidFill>
                  <a:schemeClr val="bg1"/>
                </a:solidFill>
                <a:ea typeface="ヒラギノ角ゴ ProN W3" pitchFamily="-84" charset="-128"/>
              </a:rPr>
              <a:t>关于上帝和科学的兼容性。</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他的脱</a:t>
            </a:r>
            <a:r>
              <a:rPr lang="zh-CN" altLang="en-US" b="1">
                <a:solidFill>
                  <a:schemeClr val="bg1"/>
                </a:solidFill>
                <a:ea typeface="华文细黑" pitchFamily="-84" charset="-122"/>
              </a:rPr>
              <a:t>氧</a:t>
            </a:r>
            <a:r>
              <a:rPr lang="zh-CN" altLang="en-US" b="1">
                <a:solidFill>
                  <a:schemeClr val="bg1"/>
                </a:solidFill>
                <a:ea typeface="ヒラギノ角ゴ ProN W3" pitchFamily="-84" charset="-128"/>
              </a:rPr>
              <a:t>核糖核酸的解</a:t>
            </a:r>
            <a:r>
              <a:rPr lang="zh-CN" altLang="en-US" b="1">
                <a:solidFill>
                  <a:schemeClr val="bg1"/>
                </a:solidFill>
                <a:ea typeface="华文细黑" pitchFamily="-84" charset="-122"/>
              </a:rPr>
              <a:t>释</a:t>
            </a:r>
            <a:r>
              <a:rPr lang="zh-CN" altLang="en-US" b="1">
                <a:solidFill>
                  <a:schemeClr val="bg1"/>
                </a:solidFill>
                <a:ea typeface="ヒラギノ角ゴ ProN W3" pitchFamily="-84" charset="-128"/>
              </a:rPr>
              <a:t>作</a:t>
            </a:r>
            <a:r>
              <a:rPr lang="zh-CN" altLang="en-US" b="1">
                <a:solidFill>
                  <a:schemeClr val="bg1"/>
                </a:solidFill>
                <a:ea typeface="华文细黑" pitchFamily="-84" charset="-122"/>
              </a:rPr>
              <a:t>为</a:t>
            </a:r>
            <a:r>
              <a:rPr lang="zh-CN" altLang="en-US" b="1">
                <a:solidFill>
                  <a:schemeClr val="bg1"/>
                </a:solidFill>
                <a:ea typeface="ヒラギノ角ゴ ProN W3" pitchFamily="-84" charset="-128"/>
              </a:rPr>
              <a:t>上帝的</a:t>
            </a:r>
            <a:r>
              <a:rPr lang="zh-CN" altLang="en-US" b="1">
                <a:solidFill>
                  <a:schemeClr val="bg1"/>
                </a:solidFill>
                <a:ea typeface="华文细黑" pitchFamily="-84" charset="-122"/>
              </a:rPr>
              <a:t>说</a:t>
            </a:r>
            <a:r>
              <a:rPr lang="zh-CN" altLang="en-US" b="1">
                <a:solidFill>
                  <a:schemeClr val="bg1"/>
                </a:solidFill>
                <a:ea typeface="ヒラギノ角ゴ ProN W3" pitchFamily="-84" charset="-128"/>
              </a:rPr>
              <a:t>明</a:t>
            </a:r>
            <a:r>
              <a:rPr lang="zh-CN" altLang="en-US" b="1">
                <a:solidFill>
                  <a:schemeClr val="bg1"/>
                </a:solidFill>
                <a:ea typeface="华文细黑" pitchFamily="-84" charset="-122"/>
              </a:rPr>
              <a:t>书</a:t>
            </a:r>
            <a:r>
              <a:rPr lang="zh-CN" altLang="en-US" b="1">
                <a:solidFill>
                  <a:schemeClr val="bg1"/>
                </a:solidFill>
                <a:ea typeface="ヒラギノ角ゴ ProN W3" pitchFamily="-84" charset="-128"/>
              </a:rPr>
              <a:t>是令人信服的。</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他的个人信念的解</a:t>
            </a:r>
            <a:r>
              <a:rPr lang="zh-CN" altLang="en-US" b="1">
                <a:solidFill>
                  <a:schemeClr val="bg1"/>
                </a:solidFill>
                <a:ea typeface="华文细黑" pitchFamily="-84" charset="-122"/>
              </a:rPr>
              <a:t>释</a:t>
            </a:r>
            <a:r>
              <a:rPr lang="zh-CN" altLang="en-US" b="1">
                <a:solidFill>
                  <a:schemeClr val="bg1"/>
                </a:solidFill>
                <a:ea typeface="ヒラギノ角ゴ ProN W3" pitchFamily="-84" charset="-128"/>
              </a:rPr>
              <a:t>是</a:t>
            </a:r>
            <a:r>
              <a:rPr lang="zh-CN" altLang="en-US" b="1">
                <a:solidFill>
                  <a:schemeClr val="bg1"/>
                </a:solidFill>
                <a:ea typeface="SimSun" pitchFamily="2" charset="-122"/>
              </a:rPr>
              <a:t>据有强劲的说服力</a:t>
            </a:r>
          </a:p>
          <a:p>
            <a:pPr marL="114300" lvl="1" eaLnBrk="1" hangingPunct="1"/>
            <a:endParaRPr lang="en-US" altLang="en-US" b="1">
              <a:solidFill>
                <a:schemeClr val="bg1"/>
              </a:solidFill>
              <a:ea typeface="Geneva" pitchFamily="-84" charset="0"/>
              <a:cs typeface="Geneva" pitchFamily="-84"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altLang="en-US" sz="3200" b="1">
                <a:solidFill>
                  <a:schemeClr val="bg1"/>
                </a:solidFill>
              </a:rPr>
              <a:t>–Newt Gingrich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89"/>
        <p:cNvGrpSpPr/>
        <p:nvPr/>
      </p:nvGrpSpPr>
      <p:grpSpPr>
        <a:xfrm>
          <a:off x="0" y="0"/>
          <a:ext cx="0" cy="0"/>
          <a:chOff x="0" y="0"/>
          <a:chExt cx="0" cy="0"/>
        </a:xfrm>
      </p:grpSpPr>
      <p:sp>
        <p:nvSpPr>
          <p:cNvPr id="6790" name="Google Shape;6790;p814"/>
          <p:cNvSpPr txBox="1">
            <a:spLocks noGrp="1"/>
          </p:cNvSpPr>
          <p:nvPr>
            <p:ph type="title" idx="4294967295"/>
          </p:nvPr>
        </p:nvSpPr>
        <p:spPr>
          <a:xfrm>
            <a:off x="0" y="-6463"/>
            <a:ext cx="9144000" cy="8967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latin typeface="Arial"/>
                <a:ea typeface="Arial"/>
                <a:cs typeface="Arial"/>
                <a:sym typeface="Arial"/>
              </a:rPr>
              <a:t>犯罪前存在死亡吗？</a:t>
            </a:r>
            <a:endParaRPr sz="4800" b="1">
              <a:latin typeface="Arial"/>
              <a:ea typeface="Arial"/>
              <a:cs typeface="Arial"/>
              <a:sym typeface="Arial"/>
            </a:endParaRPr>
          </a:p>
        </p:txBody>
      </p:sp>
      <p:sp>
        <p:nvSpPr>
          <p:cNvPr id="6791" name="Google Shape;6791;p814"/>
          <p:cNvSpPr txBox="1"/>
          <p:nvPr/>
        </p:nvSpPr>
        <p:spPr>
          <a:xfrm>
            <a:off x="766186" y="759814"/>
            <a:ext cx="7672251" cy="77156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你有什么感想？</a:t>
            </a:r>
            <a:endParaRPr kumimoji="0" sz="4800" b="1"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6792" name="Google Shape;6792;p814"/>
          <p:cNvGrpSpPr/>
          <p:nvPr/>
        </p:nvGrpSpPr>
        <p:grpSpPr>
          <a:xfrm>
            <a:off x="0" y="1531376"/>
            <a:ext cx="5111931" cy="4115869"/>
            <a:chOff x="-1" y="1828126"/>
            <a:chExt cx="5111931" cy="4115869"/>
          </a:xfrm>
        </p:grpSpPr>
        <p:pic>
          <p:nvPicPr>
            <p:cNvPr id="6793" name="Google Shape;6793;p814"/>
            <p:cNvPicPr preferRelativeResize="0"/>
            <p:nvPr/>
          </p:nvPicPr>
          <p:blipFill rotWithShape="1">
            <a:blip r:embed="rId3">
              <a:alphaModFix/>
            </a:blip>
            <a:srcRect/>
            <a:stretch/>
          </p:blipFill>
          <p:spPr>
            <a:xfrm>
              <a:off x="-1" y="2110046"/>
              <a:ext cx="5111931" cy="3833949"/>
            </a:xfrm>
            <a:prstGeom prst="rect">
              <a:avLst/>
            </a:prstGeom>
            <a:noFill/>
            <a:ln>
              <a:noFill/>
            </a:ln>
          </p:spPr>
        </p:pic>
        <p:sp>
          <p:nvSpPr>
            <p:cNvPr id="6794" name="Google Shape;6794;p814"/>
            <p:cNvSpPr/>
            <p:nvPr/>
          </p:nvSpPr>
          <p:spPr>
            <a:xfrm>
              <a:off x="60622" y="1828126"/>
              <a:ext cx="3916949" cy="2979417"/>
            </a:xfrm>
            <a:prstGeom prst="wedgeEllipseCallout">
              <a:avLst>
                <a:gd name="adj1" fmla="val -52348"/>
                <a:gd name="adj2" fmla="val -61404"/>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i="0" u="none" strike="noStrike" kern="0" cap="none" spc="0" normalizeH="0" baseline="0" noProof="0">
                  <a:ln>
                    <a:noFill/>
                  </a:ln>
                  <a:solidFill>
                    <a:srgbClr val="000000"/>
                  </a:solidFill>
                  <a:effectLst/>
                  <a:uLnTx/>
                  <a:uFillTx/>
                  <a:latin typeface="Arial"/>
                  <a:ea typeface="Arial"/>
                  <a:cs typeface="Arial"/>
                  <a:sym typeface="Arial"/>
                </a:rPr>
                <a:t>很好</a:t>
              </a:r>
              <a:endParaRPr kumimoji="0" sz="10000" b="1"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6795" name="Google Shape;6795;p814"/>
          <p:cNvPicPr preferRelativeResize="0"/>
          <p:nvPr/>
        </p:nvPicPr>
        <p:blipFill rotWithShape="1">
          <a:blip r:embed="rId4">
            <a:alphaModFix/>
          </a:blip>
          <a:srcRect/>
          <a:stretch/>
        </p:blipFill>
        <p:spPr>
          <a:xfrm>
            <a:off x="5429626" y="1824545"/>
            <a:ext cx="3175000" cy="3822700"/>
          </a:xfrm>
          <a:prstGeom prst="rect">
            <a:avLst/>
          </a:prstGeom>
          <a:noFill/>
          <a:ln>
            <a:noFill/>
          </a:ln>
        </p:spPr>
      </p:pic>
      <p:sp>
        <p:nvSpPr>
          <p:cNvPr id="6796" name="Google Shape;6796;p814"/>
          <p:cNvSpPr txBox="1"/>
          <p:nvPr/>
        </p:nvSpPr>
        <p:spPr>
          <a:xfrm>
            <a:off x="0" y="5587894"/>
            <a:ext cx="9144000" cy="12137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What does it mean that creation was "very good" if death existed then?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5641562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01"/>
        <p:cNvGrpSpPr/>
        <p:nvPr/>
      </p:nvGrpSpPr>
      <p:grpSpPr>
        <a:xfrm>
          <a:off x="0" y="0"/>
          <a:ext cx="0" cy="0"/>
          <a:chOff x="0" y="0"/>
          <a:chExt cx="0" cy="0"/>
        </a:xfrm>
      </p:grpSpPr>
      <p:pic>
        <p:nvPicPr>
          <p:cNvPr id="6802" name="Google Shape;6802;p815" descr="2 Hist of Death Both 00475"/>
          <p:cNvPicPr preferRelativeResize="0"/>
          <p:nvPr/>
        </p:nvPicPr>
        <p:blipFill rotWithShape="1">
          <a:blip r:embed="rId3">
            <a:alphaModFix/>
          </a:blip>
          <a:srcRect/>
          <a:stretch/>
        </p:blipFill>
        <p:spPr>
          <a:xfrm>
            <a:off x="0" y="0"/>
            <a:ext cx="9144000" cy="3962400"/>
          </a:xfrm>
          <a:prstGeom prst="rect">
            <a:avLst/>
          </a:prstGeom>
          <a:noFill/>
          <a:ln>
            <a:noFill/>
          </a:ln>
        </p:spPr>
      </p:pic>
      <p:sp>
        <p:nvSpPr>
          <p:cNvPr id="6803" name="Google Shape;6803;p815"/>
          <p:cNvSpPr txBox="1">
            <a:spLocks noGrp="1"/>
          </p:cNvSpPr>
          <p:nvPr>
            <p:ph type="title" idx="4294967295"/>
          </p:nvPr>
        </p:nvSpPr>
        <p:spPr>
          <a:xfrm>
            <a:off x="11112" y="587144"/>
            <a:ext cx="9132887" cy="542201"/>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rgbClr val="FF0000"/>
                </a:solidFill>
              </a:rPr>
              <a:t>有关死亡的两种历史观</a:t>
            </a:r>
            <a:endParaRPr sz="3600" b="1"/>
          </a:p>
        </p:txBody>
      </p:sp>
      <p:sp>
        <p:nvSpPr>
          <p:cNvPr id="6804" name="Google Shape;6804;p815"/>
          <p:cNvSpPr/>
          <p:nvPr/>
        </p:nvSpPr>
        <p:spPr>
          <a:xfrm>
            <a:off x="0" y="3810000"/>
            <a:ext cx="9144000" cy="30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805" name="Google Shape;6805;p815" descr="2 Hist of Death Both 00475"/>
          <p:cNvPicPr preferRelativeResize="0"/>
          <p:nvPr/>
        </p:nvPicPr>
        <p:blipFill rotWithShape="1">
          <a:blip r:embed="rId4">
            <a:alphaModFix/>
          </a:blip>
          <a:srcRect/>
          <a:stretch/>
        </p:blipFill>
        <p:spPr>
          <a:xfrm>
            <a:off x="0" y="3962400"/>
            <a:ext cx="9144000" cy="2895600"/>
          </a:xfrm>
          <a:prstGeom prst="rect">
            <a:avLst/>
          </a:prstGeom>
          <a:noFill/>
          <a:ln>
            <a:noFill/>
          </a:ln>
        </p:spPr>
      </p:pic>
      <p:sp>
        <p:nvSpPr>
          <p:cNvPr id="6806" name="Google Shape;6806;p815"/>
          <p:cNvSpPr txBox="1"/>
          <p:nvPr/>
        </p:nvSpPr>
        <p:spPr>
          <a:xfrm>
            <a:off x="6858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a:ea typeface="Arial"/>
                <a:cs typeface="Arial"/>
                <a:sym typeface="Arial"/>
              </a:rPr>
              <a:t>起初</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7" name="Google Shape;6807;p815"/>
          <p:cNvSpPr txBox="1"/>
          <p:nvPr/>
        </p:nvSpPr>
        <p:spPr>
          <a:xfrm>
            <a:off x="59436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CC"/>
                </a:solidFill>
                <a:effectLst/>
                <a:uLnTx/>
                <a:uFillTx/>
                <a:latin typeface="Arial"/>
                <a:ea typeface="Arial"/>
                <a:cs typeface="Arial"/>
                <a:sym typeface="Arial"/>
              </a:rPr>
              <a:t>将来</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8" name="Google Shape;6808;p815"/>
          <p:cNvSpPr txBox="1"/>
          <p:nvPr/>
        </p:nvSpPr>
        <p:spPr>
          <a:xfrm>
            <a:off x="2819400" y="1143000"/>
            <a:ext cx="29718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死亡是敌人</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9" name="Google Shape;6809;p815"/>
          <p:cNvSpPr txBox="1"/>
          <p:nvPr/>
        </p:nvSpPr>
        <p:spPr>
          <a:xfrm>
            <a:off x="20574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人的罪带来死亡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0" name="Google Shape;6810;p815"/>
          <p:cNvSpPr txBox="1"/>
          <p:nvPr/>
        </p:nvSpPr>
        <p:spPr>
          <a:xfrm>
            <a:off x="49530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死亡不会再存在</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1" name="Google Shape;6811;p815"/>
          <p:cNvSpPr txBox="1"/>
          <p:nvPr/>
        </p:nvSpPr>
        <p:spPr>
          <a:xfrm>
            <a:off x="2286000" y="2133600"/>
            <a:ext cx="4191000" cy="228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仅仅几千年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2" name="Google Shape;6812;p815"/>
          <p:cNvSpPr txBox="1"/>
          <p:nvPr/>
        </p:nvSpPr>
        <p:spPr>
          <a:xfrm>
            <a:off x="2819400" y="3352800"/>
            <a:ext cx="2971800" cy="304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死亡不过是暂时的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3" name="Google Shape;6813;p815"/>
          <p:cNvSpPr txBox="1"/>
          <p:nvPr/>
        </p:nvSpPr>
        <p:spPr>
          <a:xfrm>
            <a:off x="12954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没有死亡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4" name="Google Shape;6814;p815"/>
          <p:cNvSpPr txBox="1"/>
          <p:nvPr/>
        </p:nvSpPr>
        <p:spPr>
          <a:xfrm>
            <a:off x="68580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没有死亡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5" name="Google Shape;6815;p815"/>
          <p:cNvSpPr txBox="1"/>
          <p:nvPr/>
        </p:nvSpPr>
        <p:spPr>
          <a:xfrm>
            <a:off x="228600" y="2514600"/>
            <a:ext cx="1219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神的话语</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6" name="Google Shape;6816;p815"/>
          <p:cNvSpPr txBox="1"/>
          <p:nvPr/>
        </p:nvSpPr>
        <p:spPr>
          <a:xfrm>
            <a:off x="0" y="4648200"/>
            <a:ext cx="1600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人的</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想法</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7" name="Google Shape;6817;p815"/>
          <p:cNvSpPr txBox="1"/>
          <p:nvPr/>
        </p:nvSpPr>
        <p:spPr>
          <a:xfrm>
            <a:off x="3581400" y="4724400"/>
            <a:ext cx="15240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上亿年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8" name="Google Shape;6818;p815"/>
          <p:cNvSpPr txBox="1"/>
          <p:nvPr/>
        </p:nvSpPr>
        <p:spPr>
          <a:xfrm>
            <a:off x="1295400" y="5562600"/>
            <a:ext cx="1600200" cy="685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生死总是密不可分的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9" name="Google Shape;6819;p815"/>
          <p:cNvSpPr txBox="1"/>
          <p:nvPr/>
        </p:nvSpPr>
        <p:spPr>
          <a:xfrm>
            <a:off x="5791200" y="5562600"/>
            <a:ext cx="25908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只要有生命，必然有死亡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0" name="Google Shape;6820;p815"/>
          <p:cNvSpPr txBox="1"/>
          <p:nvPr/>
        </p:nvSpPr>
        <p:spPr>
          <a:xfrm>
            <a:off x="2971800" y="5562600"/>
            <a:ext cx="28194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死亡是永恒存在的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1" name="Google Shape;6821;p815"/>
          <p:cNvSpPr txBox="1"/>
          <p:nvPr/>
        </p:nvSpPr>
        <p:spPr>
          <a:xfrm>
            <a:off x="-1758950" y="4953000"/>
            <a:ext cx="1752600" cy="1447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Move the black box over to translate underneath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2" name="Google Shape;6822;p815"/>
          <p:cNvSpPr/>
          <p:nvPr/>
        </p:nvSpPr>
        <p:spPr>
          <a:xfrm>
            <a:off x="0" y="3752850"/>
            <a:ext cx="9144000" cy="327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23" name="Google Shape;6823;p815"/>
          <p:cNvSpPr txBox="1"/>
          <p:nvPr/>
        </p:nvSpPr>
        <p:spPr>
          <a:xfrm>
            <a:off x="0" y="0"/>
            <a:ext cx="9144000" cy="60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死亡存在了多久(罗马书 5:12)?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945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22"/>
                                        </p:tgtEl>
                                      </p:cBhvr>
                                    </p:animEffect>
                                    <p:set>
                                      <p:cBhvr>
                                        <p:cTn id="7" dur="1" fill="hold">
                                          <p:stCondLst>
                                            <p:cond delay="500"/>
                                          </p:stCondLst>
                                        </p:cTn>
                                        <p:tgtEl>
                                          <p:spTgt spid="68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58"/>
        <p:cNvGrpSpPr/>
        <p:nvPr/>
      </p:nvGrpSpPr>
      <p:grpSpPr>
        <a:xfrm>
          <a:off x="0" y="0"/>
          <a:ext cx="0" cy="0"/>
          <a:chOff x="0" y="0"/>
          <a:chExt cx="0" cy="0"/>
        </a:xfrm>
      </p:grpSpPr>
      <p:pic>
        <p:nvPicPr>
          <p:cNvPr id="6859" name="Google Shape;6859;p818" descr="sharing fruit"/>
          <p:cNvPicPr preferRelativeResize="0"/>
          <p:nvPr/>
        </p:nvPicPr>
        <p:blipFill rotWithShape="1">
          <a:blip r:embed="rId3">
            <a:alphaModFix/>
          </a:blip>
          <a:srcRect/>
          <a:stretch/>
        </p:blipFill>
        <p:spPr>
          <a:xfrm>
            <a:off x="1547813" y="0"/>
            <a:ext cx="8077200" cy="6731000"/>
          </a:xfrm>
          <a:prstGeom prst="rect">
            <a:avLst/>
          </a:prstGeom>
          <a:noFill/>
          <a:ln>
            <a:noFill/>
          </a:ln>
        </p:spPr>
      </p:pic>
      <p:sp>
        <p:nvSpPr>
          <p:cNvPr id="6860" name="Google Shape;6860;p818"/>
          <p:cNvSpPr txBox="1">
            <a:spLocks noGrp="1"/>
          </p:cNvSpPr>
          <p:nvPr>
            <p:ph type="title" idx="4294967295"/>
          </p:nvPr>
        </p:nvSpPr>
        <p:spPr>
          <a:xfrm>
            <a:off x="3779912" y="0"/>
            <a:ext cx="5292080" cy="93610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solidFill>
                  <a:srgbClr val="FFFFCC"/>
                </a:solidFill>
                <a:latin typeface="Arial Narrow"/>
                <a:ea typeface="Arial Narrow"/>
                <a:cs typeface="Arial Narrow"/>
                <a:sym typeface="Arial Narrow"/>
              </a:rPr>
              <a:t>Romans 5:12</a:t>
            </a:r>
            <a:r>
              <a:rPr lang="en-US" sz="3600">
                <a:solidFill>
                  <a:srgbClr val="FFFFCC"/>
                </a:solidFill>
                <a:latin typeface="Arial Narrow"/>
                <a:ea typeface="Arial Narrow"/>
                <a:cs typeface="Arial Narrow"/>
                <a:sym typeface="Arial Narrow"/>
              </a:rPr>
              <a:t> (CNV)</a:t>
            </a:r>
            <a:endParaRPr>
              <a:solidFill>
                <a:srgbClr val="FFFFCC"/>
              </a:solidFill>
              <a:latin typeface="Arial Narrow"/>
              <a:ea typeface="Arial Narrow"/>
              <a:cs typeface="Arial Narrow"/>
              <a:sym typeface="Arial Narrow"/>
            </a:endParaRPr>
          </a:p>
        </p:txBody>
      </p:sp>
      <p:sp>
        <p:nvSpPr>
          <p:cNvPr id="6861" name="Google Shape;6861;p818"/>
          <p:cNvSpPr txBox="1"/>
          <p:nvPr/>
        </p:nvSpPr>
        <p:spPr>
          <a:xfrm>
            <a:off x="251520" y="332656"/>
            <a:ext cx="3168352" cy="6048672"/>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CC"/>
                </a:solidFill>
                <a:effectLst/>
                <a:uLnTx/>
                <a:uFillTx/>
                <a:latin typeface="Arial Narrow"/>
                <a:ea typeface="Arial Narrow"/>
                <a:cs typeface="Arial Narrow"/>
                <a:sym typeface="Arial Narrow"/>
              </a:rPr>
              <a:t>When Adam sinned, sin entered the world. Adam's sin brought death, so death spread to everyone, for everyone sinned </a:t>
            </a:r>
            <a:r>
              <a:rPr kumimoji="0" lang="en-US" sz="3200" b="0" i="0" u="none" strike="noStrike" kern="0" cap="none" spc="0" normalizeH="0" baseline="0" noProof="0">
                <a:ln>
                  <a:noFill/>
                </a:ln>
                <a:solidFill>
                  <a:srgbClr val="FFFFCC"/>
                </a:solidFill>
                <a:effectLst/>
                <a:uLnTx/>
                <a:uFillTx/>
                <a:latin typeface="Arial Narrow"/>
                <a:ea typeface="Arial Narrow"/>
                <a:cs typeface="Arial Narrow"/>
                <a:sym typeface="Arial Narrow"/>
              </a:rPr>
              <a:t>(CNV)</a:t>
            </a:r>
            <a:endParaRPr kumimoji="0" sz="4000" b="0" i="0" u="none" strike="noStrike" kern="0" cap="none" spc="0" normalizeH="0" baseline="0" noProof="0">
              <a:ln>
                <a:noFill/>
              </a:ln>
              <a:solidFill>
                <a:srgbClr val="FFFFCC"/>
              </a:solidFill>
              <a:effectLst/>
              <a:uLnTx/>
              <a:uFillTx/>
              <a:latin typeface="Arial Narrow"/>
              <a:ea typeface="Arial Narrow"/>
              <a:cs typeface="Arial Narrow"/>
              <a:sym typeface="Arial Narrow"/>
            </a:endParaRPr>
          </a:p>
        </p:txBody>
      </p:sp>
      <p:sp>
        <p:nvSpPr>
          <p:cNvPr id="6862" name="Google Shape;6862;p818"/>
          <p:cNvSpPr txBox="1"/>
          <p:nvPr/>
        </p:nvSpPr>
        <p:spPr>
          <a:xfrm>
            <a:off x="252413" y="333375"/>
            <a:ext cx="3024187" cy="6264275"/>
          </a:xfrm>
          <a:prstGeom prst="rect">
            <a:avLst/>
          </a:pr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当亚当犯罪之时，罪就进入了世界。亚当的罪带来了死亡，而这死亡蔓延至每个人，因为所有人都犯了罪。</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3" name="Google Shape;6863;p818"/>
          <p:cNvSpPr txBox="1"/>
          <p:nvPr/>
        </p:nvSpPr>
        <p:spPr>
          <a:xfrm>
            <a:off x="4067175" y="260350"/>
            <a:ext cx="5076825" cy="83661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罗5：12（CNV）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7502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743200"/>
            <a:ext cx="3962400" cy="3276600"/>
          </a:xfrm>
        </p:spPr>
        <p:txBody>
          <a:bodyPr/>
          <a:lstStyle/>
          <a:p>
            <a:pPr eaLnBrk="1" hangingPunct="1">
              <a:lnSpc>
                <a:spcPct val="90000"/>
              </a:lnSpc>
            </a:pPr>
            <a:r>
              <a:rPr lang="ja-JP" altLang="en-US" b="1">
                <a:solidFill>
                  <a:schemeClr val="bg1"/>
                </a:solidFill>
                <a:ea typeface="ヒラギノ角ゴ ProN W3" pitchFamily="-84" charset="-128"/>
              </a:rPr>
              <a:t>一神</a:t>
            </a:r>
            <a:r>
              <a:rPr lang="zh-CN" altLang="en-US" b="1">
                <a:solidFill>
                  <a:schemeClr val="bg1"/>
                </a:solidFill>
                <a:ea typeface="SimSun" pitchFamily="2" charset="-122"/>
              </a:rPr>
              <a:t>信仰</a:t>
            </a:r>
          </a:p>
          <a:p>
            <a:pPr eaLnBrk="1" hangingPunct="1">
              <a:lnSpc>
                <a:spcPct val="90000"/>
              </a:lnSpc>
            </a:pPr>
            <a:r>
              <a:rPr lang="zh-CN" altLang="en-US" b="1">
                <a:solidFill>
                  <a:schemeClr val="bg1"/>
                </a:solidFill>
                <a:ea typeface="SimSun" pitchFamily="2" charset="-122"/>
              </a:rPr>
              <a:t>全能</a:t>
            </a:r>
            <a:r>
              <a:rPr lang="zh-CN" altLang="en-US" b="1">
                <a:solidFill>
                  <a:schemeClr val="bg1"/>
                </a:solidFill>
                <a:ea typeface="ヒラギノ角ゴ ProN W3" pitchFamily="-84" charset="-128"/>
              </a:rPr>
              <a:t>上帝</a:t>
            </a:r>
            <a:endParaRPr lang="zh-CN" altLang="en-US" b="1">
              <a:solidFill>
                <a:schemeClr val="bg1"/>
              </a:solidFill>
              <a:ea typeface="ＭＳ Ｐゴシック" pitchFamily="34" charset="-128"/>
            </a:endParaRPr>
          </a:p>
          <a:p>
            <a:pPr eaLnBrk="1" hangingPunct="1">
              <a:lnSpc>
                <a:spcPct val="90000"/>
              </a:lnSpc>
            </a:pPr>
            <a:r>
              <a:rPr lang="ja-JP" altLang="en-US" b="1">
                <a:solidFill>
                  <a:schemeClr val="bg1"/>
                </a:solidFill>
                <a:ea typeface="ヒラギノ角ゴ ProN W3" pitchFamily="-84" charset="-128"/>
              </a:rPr>
              <a:t>所有是</a:t>
            </a:r>
            <a:r>
              <a:rPr lang="en-US" altLang="ja-JP" b="1">
                <a:solidFill>
                  <a:schemeClr val="bg1"/>
                </a:solidFill>
                <a:ea typeface="ＭＳ Ｐゴシック" pitchFamily="34" charset="-128"/>
              </a:rPr>
              <a:t>“</a:t>
            </a:r>
            <a:r>
              <a:rPr lang="ja-JP" altLang="en-US" b="1">
                <a:solidFill>
                  <a:schemeClr val="bg1"/>
                </a:solidFill>
                <a:ea typeface="ヒラギノ角ゴ ProN W3" pitchFamily="-84" charset="-128"/>
              </a:rPr>
              <a:t>好</a:t>
            </a:r>
            <a:r>
              <a:rPr lang="en-US" altLang="ja-JP" b="1">
                <a:solidFill>
                  <a:schemeClr val="bg1"/>
                </a:solidFill>
                <a:ea typeface="ＭＳ Ｐゴシック" pitchFamily="34" charset="-128"/>
              </a:rPr>
              <a:t>”</a:t>
            </a:r>
          </a:p>
          <a:p>
            <a:pPr eaLnBrk="1" hangingPunct="1">
              <a:lnSpc>
                <a:spcPct val="90000"/>
              </a:lnSpc>
            </a:pPr>
            <a:r>
              <a:rPr lang="ja-JP" altLang="en-US" b="1">
                <a:solidFill>
                  <a:schemeClr val="bg1"/>
                </a:solidFill>
                <a:ea typeface="ヒラギノ角ゴ ProN W3" pitchFamily="-84" charset="-128"/>
              </a:rPr>
              <a:t>没有罪孽的人</a:t>
            </a:r>
            <a:endParaRPr lang="en-US" altLang="ja-JP" b="1">
              <a:solidFill>
                <a:schemeClr val="bg1"/>
              </a:solidFill>
              <a:ea typeface="ＭＳ Ｐゴシック" pitchFamily="34" charset="-128"/>
            </a:endParaRPr>
          </a:p>
          <a:p>
            <a:pPr eaLnBrk="1" hangingPunct="1">
              <a:lnSpc>
                <a:spcPct val="90000"/>
              </a:lnSpc>
            </a:pPr>
            <a:r>
              <a:rPr lang="ja-JP" altLang="en-US" b="1">
                <a:solidFill>
                  <a:schemeClr val="bg1"/>
                </a:solidFill>
                <a:ea typeface="ヒラギノ角ゴ ProN W3" pitchFamily="-84" charset="-128"/>
              </a:rPr>
              <a:t>没有痛苦或罪</a:t>
            </a:r>
            <a:r>
              <a:rPr lang="ja-JP" altLang="en-US" b="1">
                <a:solidFill>
                  <a:schemeClr val="bg1"/>
                </a:solidFill>
                <a:ea typeface="华文细黑" pitchFamily="-84" charset="-122"/>
              </a:rPr>
              <a:t>恶</a:t>
            </a:r>
            <a:endParaRPr lang="en-US" altLang="ja-JP" b="1">
              <a:solidFill>
                <a:schemeClr val="bg1"/>
              </a:solidFill>
              <a:ea typeface="ＭＳ Ｐゴシック" pitchFamily="34" charset="-128"/>
            </a:endParaRPr>
          </a:p>
          <a:p>
            <a:pPr eaLnBrk="1" hangingPunct="1">
              <a:lnSpc>
                <a:spcPct val="90000"/>
              </a:lnSpc>
            </a:pPr>
            <a:r>
              <a:rPr lang="zh-CN" altLang="en-US" b="1">
                <a:solidFill>
                  <a:schemeClr val="bg1"/>
                </a:solidFill>
                <a:ea typeface="ヒラギノ角ゴ ProN W3" pitchFamily="-84" charset="-128"/>
              </a:rPr>
              <a:t>与上帝</a:t>
            </a:r>
            <a:r>
              <a:rPr lang="zh-CN" altLang="en-US" b="1">
                <a:solidFill>
                  <a:schemeClr val="bg1"/>
                </a:solidFill>
                <a:ea typeface="SimSun" pitchFamily="2" charset="-122"/>
              </a:rPr>
              <a:t>共</a:t>
            </a:r>
            <a:r>
              <a:rPr lang="zh-CN" altLang="en-US" b="1">
                <a:solidFill>
                  <a:schemeClr val="bg1"/>
                </a:solidFill>
                <a:ea typeface="华文细黑" pitchFamily="-84" charset="-122"/>
              </a:rPr>
              <a:t>统</a:t>
            </a:r>
            <a:r>
              <a:rPr lang="zh-CN" altLang="en-US" b="1">
                <a:solidFill>
                  <a:schemeClr val="bg1"/>
                </a:solidFill>
                <a:ea typeface="ヒラギノ角ゴ ProN W3" pitchFamily="-84" charset="-128"/>
              </a:rPr>
              <a:t>治</a:t>
            </a:r>
            <a:endParaRPr lang="en-US" altLang="en-US" b="1">
              <a:solidFill>
                <a:schemeClr val="bg1"/>
              </a:solidFill>
              <a:ea typeface="ＭＳ Ｐゴシック" pitchFamily="34" charset="-128"/>
            </a:endParaRPr>
          </a:p>
        </p:txBody>
      </p:sp>
      <p:pic>
        <p:nvPicPr>
          <p:cNvPr id="16998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b="8888"/>
          <a:stretch>
            <a:fillRect/>
          </a:stretch>
        </p:blipFill>
        <p:spPr bwMode="auto">
          <a:xfrm>
            <a:off x="0" y="609600"/>
            <a:ext cx="51323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4"/>
          <p:cNvSpPr>
            <a:spLocks noGrp="1" noChangeArrowheads="1"/>
          </p:cNvSpPr>
          <p:nvPr>
            <p:ph type="title"/>
          </p:nvPr>
        </p:nvSpPr>
        <p:spPr>
          <a:xfrm>
            <a:off x="2362200" y="533400"/>
            <a:ext cx="6781800" cy="1295400"/>
          </a:xfrm>
          <a:solidFill>
            <a:srgbClr val="AB0D0D"/>
          </a:solidFill>
        </p:spPr>
        <p:txBody>
          <a:bodyPr/>
          <a:lstStyle/>
          <a:p>
            <a:pPr eaLnBrk="1" hangingPunct="1"/>
            <a:r>
              <a:rPr lang="zh-CN" altLang="en-US" b="1">
                <a:solidFill>
                  <a:schemeClr val="bg1"/>
                </a:solidFill>
                <a:ea typeface="ヒラギノ角ゴ ProN W3" pitchFamily="-84" charset="-128"/>
              </a:rPr>
              <a:t>自然</a:t>
            </a:r>
            <a:r>
              <a:rPr lang="zh-CN" altLang="en-US" b="1">
                <a:solidFill>
                  <a:schemeClr val="bg1"/>
                </a:solidFill>
                <a:ea typeface="华文细黑" pitchFamily="-84" charset="-122"/>
              </a:rPr>
              <a:t>选择</a:t>
            </a:r>
            <a:r>
              <a:rPr lang="zh-CN" altLang="en-US" b="1">
                <a:solidFill>
                  <a:schemeClr val="bg1"/>
                </a:solidFill>
                <a:ea typeface="ヒラギノ角ゴ ProN W3" pitchFamily="-84" charset="-128"/>
              </a:rPr>
              <a:t>，死亡，</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遭受</a:t>
            </a:r>
            <a:endParaRPr lang="zh-CN" altLang="en-US">
              <a:ea typeface="ＭＳ Ｐゴシック" pitchFamily="34" charset="-128"/>
            </a:endParaRPr>
          </a:p>
        </p:txBody>
      </p:sp>
      <p:sp>
        <p:nvSpPr>
          <p:cNvPr id="106501" name="Text Box 5"/>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solidFill>
                  <a:schemeClr val="bg1"/>
                </a:solidFill>
                <a:latin typeface="Times New Roman" pitchFamily="-128" charset="0"/>
                <a:ea typeface="ＭＳ Ｐゴシック" pitchFamily="-112" charset="-128"/>
                <a:cs typeface="ＭＳ Ｐゴシック" pitchFamily="-112" charset="-128"/>
              </a:rPr>
              <a:t>35</a:t>
            </a:r>
          </a:p>
        </p:txBody>
      </p:sp>
      <p:pic>
        <p:nvPicPr>
          <p:cNvPr id="169989"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0"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
        <p:nvSpPr>
          <p:cNvPr id="106504" name="Rectangle 8"/>
          <p:cNvSpPr>
            <a:spLocks noChangeArrowheads="1"/>
          </p:cNvSpPr>
          <p:nvPr/>
        </p:nvSpPr>
        <p:spPr bwMode="auto">
          <a:xfrm>
            <a:off x="4876800" y="1828800"/>
            <a:ext cx="426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3600" b="1" u="sng">
                <a:solidFill>
                  <a:schemeClr val="bg1"/>
                </a:solidFill>
                <a:latin typeface="Times New Roman" pitchFamily="18" charset="0"/>
                <a:ea typeface="SimSun" pitchFamily="2" charset="-122"/>
              </a:rPr>
              <a:t>创世纪</a:t>
            </a:r>
            <a:r>
              <a:rPr lang="en-US" altLang="zh-CN" sz="3600" b="1" u="sng">
                <a:solidFill>
                  <a:schemeClr val="bg1"/>
                </a:solidFill>
                <a:latin typeface="Times New Roman" pitchFamily="18" charset="0"/>
                <a:ea typeface="SimSun" pitchFamily="2" charset="-122"/>
              </a:rPr>
              <a:t>3</a:t>
            </a:r>
            <a:r>
              <a:rPr lang="zh-CN" altLang="en-US" sz="3600" b="1" u="sng">
                <a:solidFill>
                  <a:schemeClr val="bg1"/>
                </a:solidFill>
                <a:latin typeface="Times New Roman" pitchFamily="18" charset="0"/>
                <a:ea typeface="SimSun" pitchFamily="2" charset="-122"/>
              </a:rPr>
              <a:t>里的创造</a:t>
            </a:r>
            <a:r>
              <a:rPr lang="en-US" altLang="zh-CN" sz="3600" b="1" u="sng">
                <a:solidFill>
                  <a:schemeClr val="bg1"/>
                </a:solidFill>
                <a:latin typeface="Times New Roman" pitchFamily="18" charset="0"/>
                <a:ea typeface="SimSun" pitchFamily="2" charset="-122"/>
              </a:rPr>
              <a:t>:</a:t>
            </a:r>
            <a:endParaRPr lang="en-US" altLang="en-US" sz="3600" u="sng">
              <a:solidFill>
                <a:schemeClr val="tx2"/>
              </a:solidFill>
              <a:latin typeface="Times New Roman" pitchFamily="18" charset="0"/>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4" name="Picture 3" descr="Creation of Adam"/>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4"/>
          <p:cNvSpPr>
            <a:spLocks noGrp="1" noChangeArrowheads="1"/>
          </p:cNvSpPr>
          <p:nvPr>
            <p:ph type="ctrTitle"/>
          </p:nvPr>
        </p:nvSpPr>
        <p:spPr>
          <a:xfrm>
            <a:off x="3429000" y="0"/>
            <a:ext cx="5715000" cy="838200"/>
          </a:xfrm>
        </p:spPr>
        <p:txBody>
          <a:bodyPr/>
          <a:lstStyle/>
          <a:p>
            <a:pPr eaLnBrk="1" hangingPunct="1"/>
            <a:r>
              <a:rPr lang="zh-CN" altLang="en-US" sz="5400" b="1">
                <a:solidFill>
                  <a:schemeClr val="tx1"/>
                </a:solidFill>
                <a:ea typeface="SimSun" pitchFamily="2" charset="-122"/>
              </a:rPr>
              <a:t>何谓人</a:t>
            </a:r>
            <a:r>
              <a:rPr lang="en-US" altLang="ja-JP" sz="5400" b="1">
                <a:solidFill>
                  <a:schemeClr val="tx1"/>
                </a:solidFill>
                <a:ea typeface="ＭＳ Ｐゴシック" pitchFamily="34" charset="-128"/>
              </a:rPr>
              <a:t>?</a:t>
            </a:r>
            <a:r>
              <a:rPr lang="en-US" altLang="ja-JP" sz="5400">
                <a:ea typeface="ＭＳ Ｐゴシック" pitchFamily="34" charset="-128"/>
              </a:rPr>
              <a:t> </a:t>
            </a:r>
            <a:endParaRPr lang="en-US" altLang="en-US">
              <a:ea typeface="ＭＳ Ｐゴシック" pitchFamily="34" charset="-128"/>
            </a:endParaRPr>
          </a:p>
        </p:txBody>
      </p:sp>
      <p:sp>
        <p:nvSpPr>
          <p:cNvPr id="108549" name="Rectangle 5"/>
          <p:cNvSpPr>
            <a:spLocks noGrp="1" noChangeArrowheads="1"/>
          </p:cNvSpPr>
          <p:nvPr>
            <p:ph type="subTitle" idx="1"/>
          </p:nvPr>
        </p:nvSpPr>
        <p:spPr>
          <a:xfrm>
            <a:off x="152400" y="1066800"/>
            <a:ext cx="8991600" cy="4267200"/>
          </a:xfrm>
        </p:spPr>
        <p:txBody>
          <a:bodyPr/>
          <a:lstStyle/>
          <a:p>
            <a:pPr marL="454025" indent="-454025" eaLnBrk="1" hangingPunct="1">
              <a:buFontTx/>
              <a:buChar char="•"/>
            </a:pPr>
            <a:r>
              <a:rPr lang="ja-JP" altLang="en-US" sz="3600" b="1">
                <a:ea typeface="ヒラギノ角ゴ ProN W3" pitchFamily="-84" charset="-128"/>
              </a:rPr>
              <a:t>从</a:t>
            </a:r>
            <a:r>
              <a:rPr lang="ja-JP" altLang="en-US" sz="3600" b="1">
                <a:ea typeface="华文细黑" pitchFamily="-84" charset="-122"/>
              </a:rPr>
              <a:t>尘</a:t>
            </a:r>
            <a:r>
              <a:rPr lang="ja-JP" altLang="en-US" sz="3600" b="1">
                <a:ea typeface="ヒラギノ角ゴ ProN W3" pitchFamily="-84" charset="-128"/>
              </a:rPr>
              <a:t>土</a:t>
            </a:r>
            <a:r>
              <a:rPr lang="en-US" altLang="ja-JP" sz="3600" b="1">
                <a:ea typeface="ＭＳ Ｐゴシック" pitchFamily="34" charset="-128"/>
              </a:rPr>
              <a:t> </a:t>
            </a:r>
            <a:r>
              <a:rPr lang="ja-JP" altLang="en-US" sz="3600" b="1">
                <a:ea typeface="华文细黑" pitchFamily="-84" charset="-122"/>
              </a:rPr>
              <a:t>创</a:t>
            </a:r>
            <a:r>
              <a:rPr lang="ja-JP" altLang="en-US" sz="3600" b="1">
                <a:ea typeface="ヒラギノ角ゴ ProN W3" pitchFamily="-84" charset="-128"/>
              </a:rPr>
              <a:t>造</a:t>
            </a:r>
            <a:r>
              <a:rPr lang="en-US" altLang="ja-JP" sz="3600" b="1">
                <a:ea typeface="ＭＳ Ｐゴシック" pitchFamily="34" charset="-128"/>
              </a:rPr>
              <a:t>-</a:t>
            </a:r>
            <a:r>
              <a:rPr lang="ja-JP" altLang="en-US" sz="3600" b="1">
                <a:ea typeface="ヒラギノ角ゴ ProN W3" pitchFamily="-84" charset="-128"/>
              </a:rPr>
              <a:t>不从更低的</a:t>
            </a:r>
            <a:r>
              <a:rPr lang="zh-CN" altLang="en-US" sz="3600" b="1">
                <a:ea typeface="ヒラギノ角ゴ ProN W3" pitchFamily="-84" charset="-128"/>
              </a:rPr>
              <a:t>的</a:t>
            </a:r>
            <a:r>
              <a:rPr lang="zh-CN" altLang="en-US" sz="3600" b="1">
                <a:ea typeface="华文细黑" pitchFamily="-84" charset="-122"/>
              </a:rPr>
              <a:t>创</a:t>
            </a:r>
            <a:r>
              <a:rPr lang="zh-CN" altLang="en-US" sz="3600" b="1">
                <a:ea typeface="ヒラギノ角ゴ ProN W3" pitchFamily="-84" charset="-128"/>
              </a:rPr>
              <a:t>造</a:t>
            </a:r>
            <a:r>
              <a:rPr lang="zh-CN" altLang="en-US" sz="3600" b="1">
                <a:ea typeface="SimSun" pitchFamily="2" charset="-122"/>
              </a:rPr>
              <a:t>物</a:t>
            </a:r>
            <a:r>
              <a:rPr lang="zh-CN" altLang="en-US" sz="3600" b="1">
                <a:ea typeface="ヒラギノ角ゴ ProN W3" pitchFamily="-84" charset="-128"/>
              </a:rPr>
              <a:t>型</a:t>
            </a:r>
            <a:r>
              <a:rPr lang="zh-CN" altLang="en-US" sz="3600" b="1">
                <a:ea typeface="SimSun" pitchFamily="2" charset="-122"/>
              </a:rPr>
              <a:t>成</a:t>
            </a:r>
            <a:br>
              <a:rPr lang="en-US" altLang="zh-CN" sz="3600" b="1">
                <a:ea typeface="SimSun" pitchFamily="2" charset="-122"/>
              </a:rPr>
            </a:br>
            <a:r>
              <a:rPr lang="en-US" altLang="ja-JP" sz="3600" b="1">
                <a:ea typeface="ＭＳ Ｐゴシック" pitchFamily="34" charset="-128"/>
              </a:rPr>
              <a:t>(</a:t>
            </a:r>
            <a:r>
              <a:rPr lang="zh-CN" altLang="en-US" sz="3600" b="1">
                <a:ea typeface="SimSun" pitchFamily="2" charset="-122"/>
              </a:rPr>
              <a:t>创</a:t>
            </a:r>
            <a:r>
              <a:rPr lang="zh-CN" altLang="en-US" sz="3600" b="1">
                <a:ea typeface="ＭＳ Ｐゴシック" pitchFamily="34" charset="-128"/>
              </a:rPr>
              <a:t> </a:t>
            </a:r>
            <a:r>
              <a:rPr lang="en-US" altLang="ja-JP" sz="3600" b="1">
                <a:ea typeface="ＭＳ Ｐゴシック" pitchFamily="34" charset="-128"/>
              </a:rPr>
              <a:t>2:7)</a:t>
            </a:r>
          </a:p>
          <a:p>
            <a:pPr marL="454025" indent="-454025" eaLnBrk="1" hangingPunct="1">
              <a:buFontTx/>
              <a:buChar char="•"/>
            </a:pPr>
            <a:r>
              <a:rPr lang="zh-CN" altLang="en-US" sz="3600" b="1">
                <a:ea typeface="ヒラギノ角ゴ ProN W3" pitchFamily="-84" charset="-128"/>
              </a:rPr>
              <a:t>最高</a:t>
            </a:r>
            <a:r>
              <a:rPr lang="zh-CN" altLang="en-US" sz="3600" b="1">
                <a:ea typeface="SimSun" pitchFamily="2" charset="-122"/>
              </a:rPr>
              <a:t>级</a:t>
            </a:r>
            <a:r>
              <a:rPr lang="zh-CN" altLang="en-US" sz="3600" b="1">
                <a:ea typeface="ヒラギノ角ゴ ProN W3" pitchFamily="-84" charset="-128"/>
              </a:rPr>
              <a:t>的</a:t>
            </a:r>
            <a:r>
              <a:rPr lang="zh-CN" altLang="en-US" sz="3600" b="1">
                <a:ea typeface="华文细黑" pitchFamily="-84" charset="-122"/>
              </a:rPr>
              <a:t>创</a:t>
            </a:r>
            <a:r>
              <a:rPr lang="zh-CN" altLang="en-US" sz="3600" b="1">
                <a:ea typeface="ヒラギノ角ゴ ProN W3" pitchFamily="-84" charset="-128"/>
              </a:rPr>
              <a:t>造</a:t>
            </a:r>
            <a:r>
              <a:rPr lang="zh-CN" altLang="en-US" sz="3600" b="1">
                <a:ea typeface="SimSun" pitchFamily="2" charset="-122"/>
              </a:rPr>
              <a:t>物</a:t>
            </a:r>
            <a:r>
              <a:rPr lang="en-US" altLang="ja-JP" sz="3600" b="1">
                <a:ea typeface="ＭＳ Ｐゴシック" pitchFamily="34" charset="-128"/>
              </a:rPr>
              <a:t>–</a:t>
            </a:r>
            <a:r>
              <a:rPr lang="zh-CN" altLang="en-US" sz="3600" b="1">
                <a:ea typeface="SimSun" pitchFamily="2" charset="-122"/>
              </a:rPr>
              <a:t>按</a:t>
            </a:r>
            <a:r>
              <a:rPr lang="zh-CN" altLang="en-US" sz="3600" b="1">
                <a:ea typeface="ヒラギノ角ゴ ProN W3" pitchFamily="-84" charset="-128"/>
              </a:rPr>
              <a:t>上帝的</a:t>
            </a:r>
            <a:r>
              <a:rPr lang="zh-CN" altLang="en-US" sz="3600" b="1">
                <a:ea typeface="华文细黑" pitchFamily="-84" charset="-122"/>
              </a:rPr>
              <a:t>图</a:t>
            </a:r>
            <a:r>
              <a:rPr lang="zh-CN" altLang="en-US" sz="3600" b="1">
                <a:ea typeface="ヒラギノ角ゴ ProN W3" pitchFamily="-84" charset="-128"/>
              </a:rPr>
              <a:t>象做</a:t>
            </a:r>
            <a:r>
              <a:rPr lang="en-US" altLang="zh-CN" sz="3600" b="1">
                <a:ea typeface="ヒラギノ角ゴ ProN W3" pitchFamily="-84" charset="-128"/>
              </a:rPr>
              <a:t> </a:t>
            </a:r>
            <a:br>
              <a:rPr lang="en-US" altLang="zh-CN" sz="3600" b="1">
                <a:ea typeface="ヒラギノ角ゴ ProN W3" pitchFamily="-84" charset="-128"/>
              </a:rPr>
            </a:br>
            <a:r>
              <a:rPr lang="en-US" altLang="ja-JP" sz="3600" b="1">
                <a:ea typeface="ＭＳ Ｐゴシック" pitchFamily="34" charset="-128"/>
              </a:rPr>
              <a:t>(</a:t>
            </a:r>
            <a:r>
              <a:rPr lang="zh-CN" altLang="en-US" sz="3600" b="1">
                <a:ea typeface="SimSun" pitchFamily="2" charset="-122"/>
              </a:rPr>
              <a:t>创</a:t>
            </a:r>
            <a:r>
              <a:rPr lang="en-US" altLang="zh-CN" sz="3600" b="1">
                <a:ea typeface="SimSun" pitchFamily="2" charset="-122"/>
              </a:rPr>
              <a:t> </a:t>
            </a:r>
            <a:r>
              <a:rPr lang="en-US" altLang="ja-JP" sz="3600" b="1">
                <a:ea typeface="ＭＳ Ｐゴシック" pitchFamily="34" charset="-128"/>
              </a:rPr>
              <a:t>1:26 ) </a:t>
            </a:r>
          </a:p>
          <a:p>
            <a:pPr marL="454025" indent="-454025" eaLnBrk="1" hangingPunct="1"/>
            <a:r>
              <a:rPr lang="en-US" altLang="en-US" sz="3600" b="1">
                <a:ea typeface="ＭＳ Ｐゴシック" pitchFamily="34" charset="-128"/>
              </a:rPr>
              <a:t>• </a:t>
            </a:r>
            <a:r>
              <a:rPr lang="ja-JP" altLang="en-US" sz="3600" b="1">
                <a:ea typeface="ヒラギノ角ゴ ProN W3" pitchFamily="-84" charset="-128"/>
              </a:rPr>
              <a:t>委任与上帝</a:t>
            </a:r>
            <a:r>
              <a:rPr lang="ja-JP" altLang="en-US" sz="3600" b="1">
                <a:ea typeface="华文细黑" pitchFamily="-84" charset="-122"/>
              </a:rPr>
              <a:t>统</a:t>
            </a:r>
            <a:r>
              <a:rPr lang="ja-JP" altLang="en-US" sz="3600" b="1">
                <a:ea typeface="ヒラギノ角ゴ ProN W3" pitchFamily="-84" charset="-128"/>
              </a:rPr>
              <a:t>治</a:t>
            </a:r>
            <a:r>
              <a:rPr lang="ja-JP" altLang="en-US" sz="3600" b="1">
                <a:ea typeface="华文细黑" pitchFamily="-84" charset="-122"/>
              </a:rPr>
              <a:t>动</a:t>
            </a:r>
            <a:r>
              <a:rPr lang="ja-JP" altLang="en-US" sz="3600" b="1">
                <a:ea typeface="ヒラギノ角ゴ ProN W3" pitchFamily="-84" charset="-128"/>
              </a:rPr>
              <a:t>物</a:t>
            </a:r>
            <a:r>
              <a:rPr lang="en-US" altLang="zh-CN" sz="3600" b="1">
                <a:ea typeface="ＭＳ Ｐゴシック" pitchFamily="34" charset="-128"/>
              </a:rPr>
              <a:t> </a:t>
            </a:r>
            <a:br>
              <a:rPr lang="en-US" altLang="zh-CN" sz="3600" b="1">
                <a:ea typeface="ＭＳ Ｐゴシック" pitchFamily="34" charset="-128"/>
              </a:rPr>
            </a:br>
            <a:r>
              <a:rPr lang="en-US" altLang="ja-JP" sz="3600" b="1">
                <a:ea typeface="ＭＳ Ｐゴシック" pitchFamily="34" charset="-128"/>
              </a:rPr>
              <a:t>(</a:t>
            </a:r>
            <a:r>
              <a:rPr lang="zh-CN" altLang="en-US" sz="3600" b="1">
                <a:ea typeface="SimSun" pitchFamily="2" charset="-122"/>
              </a:rPr>
              <a:t>创</a:t>
            </a:r>
            <a:r>
              <a:rPr lang="en-US" altLang="ja-JP" sz="3600" b="1">
                <a:ea typeface="ＭＳ Ｐゴシック" pitchFamily="34" charset="-128"/>
              </a:rPr>
              <a:t> 1:28)</a:t>
            </a:r>
            <a:endParaRPr lang="en-US" altLang="en-US" sz="3600" b="1">
              <a:ea typeface="ＭＳ Ｐゴシック" pitchFamily="34" charset="-128"/>
            </a:endParaRPr>
          </a:p>
        </p:txBody>
      </p:sp>
      <p:sp>
        <p:nvSpPr>
          <p:cNvPr id="17203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3244jwdu7xbi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3"/>
          <p:cNvSpPr>
            <a:spLocks noGrp="1" noChangeArrowheads="1"/>
          </p:cNvSpPr>
          <p:nvPr>
            <p:ph type="title"/>
          </p:nvPr>
        </p:nvSpPr>
        <p:spPr>
          <a:xfrm>
            <a:off x="685800" y="609600"/>
            <a:ext cx="8229600" cy="1143000"/>
          </a:xfrm>
        </p:spPr>
        <p:txBody>
          <a:bodyPr/>
          <a:lstStyle/>
          <a:p>
            <a:pPr eaLnBrk="1" hangingPunct="1"/>
            <a:r>
              <a:rPr lang="ja-JP" altLang="en-US" b="1">
                <a:ea typeface="ヒラギノ角ゴ ProN W3" pitchFamily="-84" charset="-128"/>
              </a:rPr>
              <a:t>人，</a:t>
            </a:r>
            <a:r>
              <a:rPr lang="zh-CN" altLang="en-US" b="1">
                <a:ea typeface="SimSun" pitchFamily="2" charset="-122"/>
              </a:rPr>
              <a:t>如</a:t>
            </a:r>
            <a:r>
              <a:rPr lang="zh-CN" altLang="en-US" b="1">
                <a:ea typeface="华文细黑" pitchFamily="-84" charset="-122"/>
              </a:rPr>
              <a:t>动</a:t>
            </a:r>
            <a:r>
              <a:rPr lang="zh-CN" altLang="en-US" b="1">
                <a:ea typeface="ヒラギノ角ゴ ProN W3" pitchFamily="-84" charset="-128"/>
              </a:rPr>
              <a:t>物，</a:t>
            </a:r>
            <a:r>
              <a:rPr lang="zh-CN" altLang="en-US" b="1">
                <a:ea typeface="SimSun" pitchFamily="2" charset="-122"/>
              </a:rPr>
              <a:t>延续</a:t>
            </a:r>
            <a:r>
              <a:rPr lang="zh-CN" altLang="en-US" b="1">
                <a:ea typeface="ヒラギノ角ゴ ProN W3" pitchFamily="-84" charset="-128"/>
              </a:rPr>
              <a:t>他自己的种类</a:t>
            </a:r>
            <a:endParaRPr lang="zh-CN" altLang="en-US" b="1">
              <a:ea typeface="ＭＳ Ｐゴシック" pitchFamily="34" charset="-128"/>
            </a:endParaRPr>
          </a:p>
        </p:txBody>
      </p:sp>
      <p:pic>
        <p:nvPicPr>
          <p:cNvPr id="174083"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40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ja-JP" altLang="en-US" b="1">
                <a:ea typeface="华文细黑" pitchFamily="-84" charset="-122"/>
              </a:rPr>
              <a:t>辩</a:t>
            </a:r>
            <a:r>
              <a:rPr lang="ja-JP" altLang="en-US" b="1">
                <a:ea typeface="ヒラギノ角ゴ ProN W3" pitchFamily="-84" charset="-128"/>
              </a:rPr>
              <a:t>明真相能力</a:t>
            </a:r>
            <a:r>
              <a:rPr lang="en-US" altLang="ja-JP" b="1">
                <a:ea typeface="ＭＳ Ｐゴシック" pitchFamily="34" charset="-128"/>
              </a:rPr>
              <a:t> (2:16-17)</a:t>
            </a:r>
          </a:p>
          <a:p>
            <a:pPr eaLnBrk="1" hangingPunct="1"/>
            <a:r>
              <a:rPr lang="ja-JP" altLang="en-US" b="1">
                <a:ea typeface="华文细黑" pitchFamily="-84" charset="-122"/>
              </a:rPr>
              <a:t>讲话</a:t>
            </a:r>
            <a:r>
              <a:rPr lang="ja-JP" altLang="en-US" b="1">
                <a:ea typeface="ヒラギノ角ゴ ProN W3" pitchFamily="-84" charset="-128"/>
              </a:rPr>
              <a:t>能力</a:t>
            </a:r>
            <a:r>
              <a:rPr lang="en-US" altLang="ja-JP" b="1">
                <a:ea typeface="ＭＳ Ｐゴシック" pitchFamily="34" charset="-128"/>
              </a:rPr>
              <a:t> ((2:23)</a:t>
            </a:r>
          </a:p>
          <a:p>
            <a:pPr eaLnBrk="1" hangingPunct="1"/>
            <a:r>
              <a:rPr lang="ja-JP" altLang="en-US" b="1">
                <a:ea typeface="ヒラギノ角ゴ ProN W3" pitchFamily="-84" charset="-128"/>
              </a:rPr>
              <a:t>婚姻</a:t>
            </a:r>
            <a:r>
              <a:rPr lang="en-US" altLang="ja-JP" b="1">
                <a:ea typeface="ＭＳ Ｐゴシック" pitchFamily="34" charset="-128"/>
              </a:rPr>
              <a:t>&amp;</a:t>
            </a:r>
            <a:r>
              <a:rPr lang="ja-JP" altLang="en-US" b="1">
                <a:ea typeface="ヒラギノ角ゴ ProN W3" pitchFamily="-84" charset="-128"/>
              </a:rPr>
              <a:t>关系</a:t>
            </a:r>
            <a:r>
              <a:rPr lang="en-US" altLang="ja-JP" b="1">
                <a:ea typeface="ＭＳ Ｐゴシック" pitchFamily="34" charset="-128"/>
              </a:rPr>
              <a:t>(2:24)</a:t>
            </a:r>
          </a:p>
          <a:p>
            <a:pPr eaLnBrk="1" hangingPunct="1"/>
            <a:r>
              <a:rPr lang="ja-JP" altLang="en-US" b="1">
                <a:ea typeface="华文细黑" pitchFamily="-84" charset="-122"/>
              </a:rPr>
              <a:t>创</a:t>
            </a:r>
            <a:r>
              <a:rPr lang="ja-JP" altLang="en-US" b="1">
                <a:ea typeface="ヒラギノ角ゴ ProN W3" pitchFamily="-84" charset="-128"/>
              </a:rPr>
              <a:t>造性能力</a:t>
            </a:r>
            <a:r>
              <a:rPr lang="en-US" altLang="ja-JP">
                <a:ea typeface="ＭＳ Ｐゴシック" pitchFamily="34" charset="-128"/>
              </a:rPr>
              <a:t> </a:t>
            </a:r>
            <a:r>
              <a:rPr lang="en-US" altLang="ja-JP" b="1">
                <a:ea typeface="ＭＳ Ｐゴシック" pitchFamily="34" charset="-128"/>
              </a:rPr>
              <a:t>(2:19-20)</a:t>
            </a:r>
            <a:endParaRPr lang="en-US" altLang="en-US" b="1">
              <a:ea typeface="ＭＳ Ｐゴシック" pitchFamily="34" charset="-128"/>
            </a:endParaRPr>
          </a:p>
        </p:txBody>
      </p:sp>
      <p:sp>
        <p:nvSpPr>
          <p:cNvPr id="110596" name="Text Box 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35</a:t>
            </a:r>
          </a:p>
        </p:txBody>
      </p:sp>
      <p:sp>
        <p:nvSpPr>
          <p:cNvPr id="176132"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ja-JP" altLang="en-US" b="1">
                <a:solidFill>
                  <a:schemeClr val="bg1"/>
                </a:solidFill>
                <a:ea typeface="ヒラギノ角ゴ ProN W3" pitchFamily="-84" charset="-128"/>
              </a:rPr>
              <a:t>人</a:t>
            </a:r>
            <a:r>
              <a:rPr lang="zh-CN" altLang="en-US" b="1">
                <a:solidFill>
                  <a:schemeClr val="bg1"/>
                </a:solidFill>
                <a:ea typeface="SimSun" pitchFamily="2" charset="-122"/>
              </a:rPr>
              <a:t>与</a:t>
            </a:r>
            <a:r>
              <a:rPr lang="zh-CN" altLang="en-US" b="1">
                <a:solidFill>
                  <a:schemeClr val="bg1"/>
                </a:solidFill>
                <a:ea typeface="华文细黑" pitchFamily="-84" charset="-122"/>
              </a:rPr>
              <a:t>动</a:t>
            </a:r>
            <a:r>
              <a:rPr lang="zh-CN" altLang="en-US" b="1">
                <a:solidFill>
                  <a:schemeClr val="bg1"/>
                </a:solidFill>
                <a:ea typeface="ヒラギノ角ゴ ProN W3" pitchFamily="-84" charset="-128"/>
              </a:rPr>
              <a:t>物之</a:t>
            </a:r>
            <a:r>
              <a:rPr lang="zh-CN" altLang="en-US" b="1">
                <a:solidFill>
                  <a:schemeClr val="bg1"/>
                </a:solidFill>
                <a:ea typeface="华文细黑" pitchFamily="-84" charset="-122"/>
              </a:rPr>
              <a:t>间</a:t>
            </a:r>
            <a:r>
              <a:rPr lang="zh-CN" altLang="en-US" b="1">
                <a:solidFill>
                  <a:schemeClr val="bg1"/>
                </a:solidFill>
                <a:ea typeface="ヒラギノ角ゴ ProN W3" pitchFamily="-84" charset="-128"/>
              </a:rPr>
              <a:t>的分别</a:t>
            </a:r>
            <a:endParaRPr lang="en-US" altLang="en-US" sz="4800">
              <a:ea typeface="ＭＳ Ｐゴシック" pitchFamily="34" charset="-128"/>
            </a:endParaRPr>
          </a:p>
        </p:txBody>
      </p:sp>
      <p:pic>
        <p:nvPicPr>
          <p:cNvPr id="176133"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7010400" cy="3276600"/>
          </a:xfrm>
        </p:spPr>
        <p:txBody>
          <a:bodyPr/>
          <a:lstStyle/>
          <a:p>
            <a:pPr eaLnBrk="1" hangingPunct="1"/>
            <a:r>
              <a:rPr lang="ja-JP" altLang="en-US" sz="4000" b="1">
                <a:ea typeface="华文细黑" pitchFamily="-84" charset="-122"/>
              </a:rPr>
              <a:t>统</a:t>
            </a:r>
            <a:r>
              <a:rPr lang="ja-JP" altLang="en-US" sz="4000" b="1">
                <a:ea typeface="ヒラギノ角ゴ ProN W3" pitchFamily="-84" charset="-128"/>
              </a:rPr>
              <a:t>治</a:t>
            </a:r>
            <a:r>
              <a:rPr lang="ja-JP" altLang="en-US" sz="4000" b="1">
                <a:ea typeface="华文细黑" pitchFamily="-84" charset="-122"/>
              </a:rPr>
              <a:t>创</a:t>
            </a:r>
            <a:r>
              <a:rPr lang="ja-JP" altLang="en-US" sz="4000" b="1">
                <a:ea typeface="ヒラギノ角ゴ ProN W3" pitchFamily="-84" charset="-128"/>
              </a:rPr>
              <a:t>作</a:t>
            </a:r>
            <a:r>
              <a:rPr lang="en-US" altLang="ja-JP" sz="4000" b="1">
                <a:ea typeface="ＭＳ Ｐゴシック" pitchFamily="34" charset="-128"/>
              </a:rPr>
              <a:t> (1:26)</a:t>
            </a:r>
          </a:p>
          <a:p>
            <a:pPr eaLnBrk="1" hangingPunct="1"/>
            <a:r>
              <a:rPr lang="ja-JP" altLang="en-US" sz="4000" b="1">
                <a:ea typeface="ヒラギノ角ゴ ProN W3" pitchFamily="-84" charset="-128"/>
              </a:rPr>
              <a:t>与上帝</a:t>
            </a:r>
            <a:r>
              <a:rPr lang="zh-CN" altLang="en-US" sz="4000" b="1">
                <a:ea typeface="SimSun" pitchFamily="2" charset="-122"/>
              </a:rPr>
              <a:t>沟通 </a:t>
            </a:r>
            <a:r>
              <a:rPr lang="en-US" altLang="ja-JP" sz="4000" b="1">
                <a:ea typeface="ＭＳ Ｐゴシック" pitchFamily="34" charset="-128"/>
              </a:rPr>
              <a:t>(2:16ff.)</a:t>
            </a:r>
          </a:p>
          <a:p>
            <a:pPr eaLnBrk="1" hangingPunct="1"/>
            <a:r>
              <a:rPr lang="ja-JP" altLang="en-US" sz="4000" b="1">
                <a:ea typeface="ヒラギノ角ゴ ProN W3" pitchFamily="-84" charset="-128"/>
              </a:rPr>
              <a:t>人类尊</a:t>
            </a:r>
            <a:r>
              <a:rPr lang="ja-JP" altLang="en-US" sz="4000" b="1">
                <a:ea typeface="华文细黑" pitchFamily="-84" charset="-122"/>
              </a:rPr>
              <a:t>严</a:t>
            </a:r>
            <a:r>
              <a:rPr lang="en-US" altLang="ja-JP" sz="4000">
                <a:ea typeface="ＭＳ Ｐゴシック" pitchFamily="34" charset="-128"/>
              </a:rPr>
              <a:t> </a:t>
            </a:r>
            <a:r>
              <a:rPr lang="en-US" altLang="ja-JP" sz="4000" b="1">
                <a:ea typeface="ＭＳ Ｐゴシック" pitchFamily="34" charset="-128"/>
              </a:rPr>
              <a:t>(9:6)</a:t>
            </a:r>
            <a:endParaRPr lang="en-US" altLang="en-US" sz="4000" b="1">
              <a:ea typeface="ＭＳ Ｐゴシック" pitchFamily="34" charset="-128"/>
            </a:endParaRPr>
          </a:p>
        </p:txBody>
      </p:sp>
      <p:sp>
        <p:nvSpPr>
          <p:cNvPr id="112644" name="Text Box 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35</a:t>
            </a:r>
          </a:p>
        </p:txBody>
      </p:sp>
      <p:sp>
        <p:nvSpPr>
          <p:cNvPr id="178180" name="Rectangle 5"/>
          <p:cNvSpPr>
            <a:spLocks noGrp="1" noChangeArrowheads="1"/>
          </p:cNvSpPr>
          <p:nvPr>
            <p:ph type="title"/>
          </p:nvPr>
        </p:nvSpPr>
        <p:spPr>
          <a:xfrm>
            <a:off x="0" y="685800"/>
            <a:ext cx="7772400" cy="762000"/>
          </a:xfrm>
          <a:solidFill>
            <a:srgbClr val="00006A"/>
          </a:solidFill>
        </p:spPr>
        <p:txBody>
          <a:bodyPr/>
          <a:lstStyle/>
          <a:p>
            <a:pPr eaLnBrk="1" hangingPunct="1"/>
            <a:r>
              <a:rPr lang="ja-JP" altLang="en-US" b="1">
                <a:solidFill>
                  <a:schemeClr val="bg1"/>
                </a:solidFill>
                <a:ea typeface="华文细黑" pitchFamily="-84" charset="-122"/>
              </a:rPr>
              <a:t>这</a:t>
            </a:r>
            <a:r>
              <a:rPr lang="ja-JP" altLang="en-US" b="1">
                <a:solidFill>
                  <a:schemeClr val="bg1"/>
                </a:solidFill>
                <a:ea typeface="ヒラギノ角ゴ ProN W3" pitchFamily="-84" charset="-128"/>
              </a:rPr>
              <a:t>个</a:t>
            </a:r>
            <a:r>
              <a:rPr lang="ja-JP" altLang="en-US" b="1">
                <a:solidFill>
                  <a:schemeClr val="bg1"/>
                </a:solidFill>
                <a:ea typeface="华文细黑" pitchFamily="-84" charset="-122"/>
              </a:rPr>
              <a:t>图</a:t>
            </a:r>
            <a:r>
              <a:rPr lang="ja-JP" altLang="en-US" b="1">
                <a:solidFill>
                  <a:schemeClr val="bg1"/>
                </a:solidFill>
                <a:ea typeface="ヒラギノ角ゴ ProN W3" pitchFamily="-84" charset="-128"/>
              </a:rPr>
              <a:t>象</a:t>
            </a:r>
            <a:r>
              <a:rPr lang="ja-JP" altLang="en-US" sz="4000" b="1">
                <a:solidFill>
                  <a:schemeClr val="bg1"/>
                </a:solidFill>
                <a:ea typeface="ヒラギノ角ゴ ProN W3" pitchFamily="-84" charset="-128"/>
              </a:rPr>
              <a:t>是</a:t>
            </a:r>
            <a:r>
              <a:rPr lang="ja-JP" altLang="en-US" b="1">
                <a:solidFill>
                  <a:schemeClr val="bg1"/>
                </a:solidFill>
                <a:ea typeface="ヒラギノ角ゴ ProN W3" pitchFamily="-84" charset="-128"/>
              </a:rPr>
              <a:t>什么</a:t>
            </a:r>
            <a:r>
              <a:rPr lang="en-US" altLang="ja-JP">
                <a:solidFill>
                  <a:schemeClr val="bg1"/>
                </a:solidFill>
                <a:ea typeface="ＭＳ Ｐゴシック" pitchFamily="34" charset="-128"/>
              </a:rPr>
              <a:t> </a:t>
            </a:r>
            <a:r>
              <a:rPr lang="en-US" altLang="ja-JP" sz="3600" b="1">
                <a:solidFill>
                  <a:schemeClr val="bg1"/>
                </a:solidFill>
                <a:ea typeface="ＭＳ Ｐゴシック" pitchFamily="34" charset="-128"/>
              </a:rPr>
              <a:t>?</a:t>
            </a:r>
            <a:endParaRPr lang="en-US" altLang="en-US" sz="4000" b="1">
              <a:solidFill>
                <a:schemeClr val="bg1"/>
              </a:solidFill>
              <a:ea typeface="ＭＳ Ｐゴシック" pitchFamily="34" charset="-128"/>
            </a:endParaRPr>
          </a:p>
        </p:txBody>
      </p:sp>
      <p:pic>
        <p:nvPicPr>
          <p:cNvPr id="178181"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ire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ctrTitle"/>
          </p:nvPr>
        </p:nvSpPr>
        <p:spPr>
          <a:xfrm>
            <a:off x="152400" y="304800"/>
            <a:ext cx="8686800" cy="1066800"/>
          </a:xfrm>
        </p:spPr>
        <p:txBody>
          <a:bodyPr/>
          <a:lstStyle/>
          <a:p>
            <a:pPr eaLnBrk="1" hangingPunct="1"/>
            <a:r>
              <a:rPr lang="ja-JP" altLang="en-US" b="1">
                <a:solidFill>
                  <a:schemeClr val="bg1"/>
                </a:solidFill>
                <a:ea typeface="ヒラギノ角ゴ ProN W3" pitchFamily="-84" charset="-128"/>
              </a:rPr>
              <a:t>有没有</a:t>
            </a:r>
            <a:r>
              <a:rPr lang="ja-JP" altLang="en-US" b="1">
                <a:solidFill>
                  <a:schemeClr val="bg1"/>
                </a:solidFill>
                <a:ea typeface="华文细黑" pitchFamily="-84" charset="-122"/>
              </a:rPr>
              <a:t>聪</a:t>
            </a:r>
            <a:r>
              <a:rPr lang="ja-JP" altLang="en-US" b="1">
                <a:solidFill>
                  <a:schemeClr val="bg1"/>
                </a:solidFill>
                <a:ea typeface="ヒラギノ角ゴ ProN W3" pitchFamily="-84" charset="-128"/>
              </a:rPr>
              <a:t>明的</a:t>
            </a:r>
            <a:r>
              <a:rPr lang="ja-JP" altLang="en-US" b="1">
                <a:solidFill>
                  <a:schemeClr val="bg1"/>
                </a:solidFill>
                <a:ea typeface="华文细黑" pitchFamily="-84" charset="-122"/>
              </a:rPr>
              <a:t>设计</a:t>
            </a:r>
            <a:r>
              <a:rPr lang="ja-JP" altLang="en-US" b="1">
                <a:solidFill>
                  <a:schemeClr val="bg1"/>
                </a:solidFill>
                <a:ea typeface="ヒラギノ角ゴ ProN W3" pitchFamily="-84" charset="-128"/>
              </a:rPr>
              <a:t>的据</a:t>
            </a:r>
            <a:r>
              <a:rPr lang="ja-JP" altLang="en-US" b="1">
                <a:solidFill>
                  <a:schemeClr val="bg1"/>
                </a:solidFill>
                <a:ea typeface="华文细黑" pitchFamily="-84" charset="-122"/>
              </a:rPr>
              <a:t>证</a:t>
            </a:r>
            <a:r>
              <a:rPr lang="ja-JP" altLang="en-US" b="1">
                <a:solidFill>
                  <a:schemeClr val="bg1"/>
                </a:solidFill>
                <a:ea typeface="ヒラギノ角ゴ ProN W3" pitchFamily="-84" charset="-128"/>
              </a:rPr>
              <a:t>？</a:t>
            </a:r>
            <a:r>
              <a:rPr lang="en-US" altLang="ja-JP">
                <a:ea typeface="ＭＳ Ｐゴシック" pitchFamily="34" charset="-128"/>
              </a:rPr>
              <a:t> </a:t>
            </a:r>
            <a:endParaRPr lang="en-US" altLang="en-US">
              <a:ea typeface="ＭＳ Ｐゴシック" pitchFamily="34" charset="-128"/>
            </a:endParaRPr>
          </a:p>
        </p:txBody>
      </p:sp>
      <p:sp>
        <p:nvSpPr>
          <p:cNvPr id="180227" name="Rectangle 4"/>
          <p:cNvSpPr>
            <a:spLocks noGrp="1" noChangeArrowheads="1"/>
          </p:cNvSpPr>
          <p:nvPr>
            <p:ph type="subTitle" idx="1"/>
          </p:nvPr>
        </p:nvSpPr>
        <p:spPr>
          <a:xfrm>
            <a:off x="4648200" y="2514600"/>
            <a:ext cx="4114800" cy="2895600"/>
          </a:xfrm>
        </p:spPr>
        <p:txBody>
          <a:bodyPr/>
          <a:lstStyle/>
          <a:p>
            <a:pPr eaLnBrk="1" hangingPunct="1"/>
            <a:r>
              <a:rPr lang="ja-JP" altLang="en-US" b="1">
                <a:solidFill>
                  <a:schemeClr val="bg1"/>
                </a:solidFill>
                <a:ea typeface="华文细黑" pitchFamily="-84" charset="-122"/>
              </a:rPr>
              <a:t>为</a:t>
            </a:r>
            <a:r>
              <a:rPr lang="ja-JP" altLang="en-US" b="1">
                <a:solidFill>
                  <a:schemeClr val="bg1"/>
                </a:solidFill>
                <a:ea typeface="ヒラギノ角ゴ ProN W3" pitchFamily="-84" charset="-128"/>
              </a:rPr>
              <a:t>反</a:t>
            </a:r>
            <a:r>
              <a:rPr lang="ja-JP" altLang="en-US" b="1">
                <a:solidFill>
                  <a:schemeClr val="bg1"/>
                </a:solidFill>
                <a:ea typeface="华文细黑" pitchFamily="-84" charset="-122"/>
              </a:rPr>
              <a:t>对聪</a:t>
            </a:r>
            <a:r>
              <a:rPr lang="ja-JP" altLang="en-US" b="1">
                <a:solidFill>
                  <a:schemeClr val="bg1"/>
                </a:solidFill>
                <a:ea typeface="ヒラギノ角ゴ ProN W3" pitchFamily="-84" charset="-128"/>
              </a:rPr>
              <a:t>明的</a:t>
            </a:r>
            <a:r>
              <a:rPr lang="ja-JP" altLang="en-US" b="1">
                <a:solidFill>
                  <a:schemeClr val="bg1"/>
                </a:solidFill>
                <a:ea typeface="华文细黑" pitchFamily="-84" charset="-122"/>
              </a:rPr>
              <a:t>设计</a:t>
            </a:r>
            <a:r>
              <a:rPr lang="ja-JP" altLang="en-US" b="1">
                <a:solidFill>
                  <a:schemeClr val="bg1"/>
                </a:solidFill>
                <a:ea typeface="ヒラギノ角ゴ ProN W3" pitchFamily="-84" charset="-128"/>
              </a:rPr>
              <a:t>而</a:t>
            </a:r>
            <a:r>
              <a:rPr lang="ja-JP" altLang="en-US" b="1">
                <a:solidFill>
                  <a:schemeClr val="bg1"/>
                </a:solidFill>
                <a:ea typeface="华文细黑" pitchFamily="-84" charset="-122"/>
              </a:rPr>
              <a:t>辩论</a:t>
            </a:r>
            <a:r>
              <a:rPr lang="en-US" altLang="ja-JP">
                <a:solidFill>
                  <a:schemeClr val="bg1"/>
                </a:solidFill>
                <a:ea typeface="ＭＳ Ｐゴシック" pitchFamily="34" charset="-128"/>
              </a:rPr>
              <a:t> </a:t>
            </a:r>
            <a:br>
              <a:rPr lang="en-US" altLang="ja-JP" sz="4000" b="1">
                <a:solidFill>
                  <a:schemeClr val="bg1"/>
                </a:solidFill>
                <a:ea typeface="ＭＳ Ｐゴシック" pitchFamily="34" charset="-128"/>
              </a:rPr>
            </a:br>
            <a:r>
              <a:rPr lang="en-US" altLang="ja-JP" sz="4000" b="1">
                <a:solidFill>
                  <a:schemeClr val="bg1"/>
                </a:solidFill>
                <a:ea typeface="ＭＳ Ｐゴシック" pitchFamily="34" charset="-128"/>
              </a:rPr>
              <a:t>(pp. 85-88)</a:t>
            </a:r>
            <a:endParaRPr lang="en-US" altLang="en-US" sz="4000" b="1">
              <a:solidFill>
                <a:schemeClr val="bg1"/>
              </a:solidFill>
              <a:ea typeface="ＭＳ Ｐゴシック" pitchFamily="34" charset="-128"/>
            </a:endParaRPr>
          </a:p>
        </p:txBody>
      </p:sp>
      <p:pic>
        <p:nvPicPr>
          <p:cNvPr id="180228"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ヒラギノ角ゴ ProN W3" pitchFamily="-84" charset="-128"/>
              </a:rPr>
              <a:t>手表例</a:t>
            </a:r>
            <a:r>
              <a:rPr lang="ja-JP" altLang="en-US" b="1">
                <a:solidFill>
                  <a:schemeClr val="bg1"/>
                </a:solidFill>
                <a:ea typeface="华文细黑" pitchFamily="-84" charset="-122"/>
              </a:rPr>
              <a:t>证</a:t>
            </a:r>
            <a:r>
              <a:rPr lang="en-US" altLang="ja-JP">
                <a:solidFill>
                  <a:schemeClr val="bg1"/>
                </a:solidFill>
                <a:ea typeface="ＭＳ Ｐゴシック" pitchFamily="34" charset="-128"/>
              </a:rPr>
              <a:t> </a:t>
            </a:r>
            <a:br>
              <a:rPr lang="en-US" altLang="ja-JP" b="1" i="1">
                <a:solidFill>
                  <a:schemeClr val="bg1"/>
                </a:solidFill>
                <a:ea typeface="ＭＳ Ｐゴシック" pitchFamily="34" charset="-128"/>
              </a:rPr>
            </a:br>
            <a:r>
              <a:rPr lang="en-US" altLang="ja-JP" sz="3600" b="1" i="1">
                <a:solidFill>
                  <a:schemeClr val="bg1"/>
                </a:solidFill>
                <a:ea typeface="ＭＳ Ｐゴシック" pitchFamily="34" charset="-128"/>
              </a:rPr>
              <a:t>(William Paley, 1802)</a:t>
            </a:r>
            <a:endParaRPr lang="en-US" altLang="en-US" sz="3600" b="1" i="1">
              <a:solidFill>
                <a:schemeClr val="bg1"/>
              </a:solidFill>
              <a:ea typeface="ＭＳ Ｐゴシック" pitchFamily="34" charset="-128"/>
            </a:endParaRPr>
          </a:p>
        </p:txBody>
      </p:sp>
      <p:pic>
        <p:nvPicPr>
          <p:cNvPr id="182275"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AutoNum type="arabicPeriod"/>
            </a:pPr>
            <a:r>
              <a:rPr lang="zh-CN" altLang="en-US" sz="3200" b="1">
                <a:solidFill>
                  <a:schemeClr val="bg1"/>
                </a:solidFill>
                <a:ea typeface="SimSun" pitchFamily="2" charset="-122"/>
              </a:rPr>
              <a:t>手表是复杂的。</a:t>
            </a:r>
          </a:p>
          <a:p>
            <a:pPr eaLnBrk="1" hangingPunct="1">
              <a:spcBef>
                <a:spcPct val="20000"/>
              </a:spcBef>
              <a:buFont typeface="Arial" pitchFamily="34" charset="0"/>
              <a:buAutoNum type="arabicPeriod"/>
            </a:pPr>
            <a:r>
              <a:rPr lang="zh-CN" altLang="en-US" sz="3200" b="1">
                <a:solidFill>
                  <a:schemeClr val="bg1"/>
                </a:solidFill>
                <a:ea typeface="SimSun" pitchFamily="2" charset="-122"/>
              </a:rPr>
              <a:t>手表有一位聪明的设计师。</a:t>
            </a:r>
          </a:p>
          <a:p>
            <a:pPr eaLnBrk="1" hangingPunct="1">
              <a:spcBef>
                <a:spcPct val="20000"/>
              </a:spcBef>
              <a:buFont typeface="Arial" pitchFamily="34" charset="0"/>
              <a:buAutoNum type="arabicPeriod"/>
            </a:pPr>
            <a:r>
              <a:rPr lang="zh-CN" altLang="en-US" sz="3200" b="1">
                <a:solidFill>
                  <a:schemeClr val="bg1"/>
                </a:solidFill>
                <a:ea typeface="SimSun" pitchFamily="2" charset="-122"/>
              </a:rPr>
              <a:t>生活是复杂的。</a:t>
            </a:r>
          </a:p>
          <a:p>
            <a:pPr eaLnBrk="1" hangingPunct="1">
              <a:spcBef>
                <a:spcPct val="20000"/>
              </a:spcBef>
              <a:buFont typeface="Arial" pitchFamily="34" charset="0"/>
              <a:buAutoNum type="arabicPeriod"/>
            </a:pPr>
            <a:r>
              <a:rPr lang="zh-CN" altLang="en-US" sz="3200" b="1">
                <a:solidFill>
                  <a:schemeClr val="bg1"/>
                </a:solidFill>
                <a:ea typeface="SimSun" pitchFamily="2" charset="-122"/>
              </a:rPr>
              <a:t>所以，生活也有一位聪明的设计师</a:t>
            </a:r>
          </a:p>
        </p:txBody>
      </p:sp>
      <p:pic>
        <p:nvPicPr>
          <p:cNvPr id="182277" name="Picture 6" descr="FredoniaWatchFac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1447800"/>
            <a:ext cx="3419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74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dirty="0">
                <a:solidFill>
                  <a:srgbClr val="000000"/>
                </a:solidFill>
              </a:rPr>
              <a:t>“第二天早上，</a:t>
            </a:r>
            <a:r>
              <a:rPr lang="en-US" altLang="zh-CN" sz="3200" dirty="0">
                <a:solidFill>
                  <a:srgbClr val="000000"/>
                </a:solidFill>
              </a:rPr>
              <a:t>......</a:t>
            </a:r>
            <a:r>
              <a:rPr lang="zh-CN" altLang="en-US" sz="3200" dirty="0">
                <a:solidFill>
                  <a:srgbClr val="000000"/>
                </a:solidFill>
              </a:rPr>
              <a:t>太阳升起，我向耶稣基督投降”</a:t>
            </a:r>
            <a:endParaRPr lang="en-SG" altLang="zh-CN" sz="3200" dirty="0">
              <a:solidFill>
                <a:srgbClr val="000000"/>
              </a:solidFill>
            </a:endParaRPr>
          </a:p>
          <a:p>
            <a:pPr algn="ctr"/>
            <a:r>
              <a:rPr lang="zh-CN" altLang="en-US" sz="3200" dirty="0">
                <a:solidFill>
                  <a:srgbClr val="000000"/>
                </a:solidFill>
              </a:rPr>
              <a:t>（第</a:t>
            </a:r>
            <a:r>
              <a:rPr lang="en-US" altLang="zh-CN" sz="3200" dirty="0">
                <a:solidFill>
                  <a:srgbClr val="000000"/>
                </a:solidFill>
              </a:rPr>
              <a:t>225</a:t>
            </a:r>
            <a:r>
              <a:rPr lang="zh-CN" altLang="en-US" sz="3200" dirty="0">
                <a:solidFill>
                  <a:srgbClr val="000000"/>
                </a:solidFill>
              </a:rPr>
              <a:t>页）</a:t>
            </a:r>
            <a:endParaRPr lang="en-US" sz="3200" dirty="0">
              <a:solidFill>
                <a:srgbClr val="000000"/>
              </a:solidFill>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latin typeface="Arial" charset="0"/>
              <a:ea typeface="ＭＳ Ｐゴシック" charset="0"/>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N" altLang="en-US" sz="2800" dirty="0">
                <a:solidFill>
                  <a:srgbClr val="000000"/>
                </a:solidFill>
                <a:latin typeface="Arial" charset="0"/>
                <a:ea typeface="ＭＳ Ｐゴシック" charset="0"/>
              </a:rPr>
              <a:t>这本小册子是空白的。</a:t>
            </a:r>
          </a:p>
        </p:txBody>
      </p:sp>
      <p:sp>
        <p:nvSpPr>
          <p:cNvPr id="3" name="TextBox 2"/>
          <p:cNvSpPr txBox="1"/>
          <p:nvPr/>
        </p:nvSpPr>
        <p:spPr>
          <a:xfrm>
            <a:off x="4932040" y="548680"/>
            <a:ext cx="1688802" cy="830997"/>
          </a:xfrm>
          <a:prstGeom prst="rect">
            <a:avLst/>
          </a:prstGeom>
          <a:noFill/>
        </p:spPr>
        <p:txBody>
          <a:bodyPr wrap="square" rtlCol="0">
            <a:spAutoFit/>
          </a:bodyPr>
          <a:lstStyle/>
          <a:p>
            <a:pPr algn="ctr"/>
            <a:r>
              <a:rPr lang="zh-CN" altLang="en-US" dirty="0">
                <a:solidFill>
                  <a:srgbClr val="000000"/>
                </a:solidFill>
                <a:latin typeface="Arial" charset="0"/>
                <a:ea typeface="ＭＳ Ｐゴシック" charset="0"/>
              </a:rPr>
              <a:t>我们是无神论者。</a:t>
            </a:r>
          </a:p>
        </p:txBody>
      </p:sp>
    </p:spTree>
    <p:extLst>
      <p:ext uri="{BB962C8B-B14F-4D97-AF65-F5344CB8AC3E}">
        <p14:creationId xmlns:p14="http://schemas.microsoft.com/office/powerpoint/2010/main" val="34966867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572000" cy="35052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手表有一位聪明的设计师。</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生活是复杂的。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所以，生活也有一位聪明的设计师。</a:t>
            </a:r>
          </a:p>
        </p:txBody>
      </p:sp>
      <p:sp>
        <p:nvSpPr>
          <p:cNvPr id="118788" name="Rectangle 4"/>
          <p:cNvSpPr>
            <a:spLocks noChangeArrowheads="1"/>
          </p:cNvSpPr>
          <p:nvPr/>
        </p:nvSpPr>
        <p:spPr bwMode="auto">
          <a:xfrm>
            <a:off x="4572000" y="1905000"/>
            <a:ext cx="4572000" cy="43434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电流在我的房子里包括电子流程。</a:t>
            </a:r>
          </a:p>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电流来自电力公司。</a:t>
            </a:r>
          </a:p>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闪电包括电子流程。</a:t>
            </a:r>
          </a:p>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所以，闪电来自电力公司</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Font typeface="Arial" pitchFamily="34" charset="0"/>
              <a:buNone/>
            </a:pPr>
            <a:endParaRPr lang="en-US" altLang="zh-CN" b="1">
              <a:solidFill>
                <a:schemeClr val="bg1"/>
              </a:solidFill>
              <a:effectLst>
                <a:outerShdw blurRad="38100" dist="38100" dir="2700000" algn="tl">
                  <a:srgbClr val="000000"/>
                </a:outerShdw>
              </a:effectLst>
              <a:ea typeface="SimSun" pitchFamily="2" charset="-122"/>
            </a:endParaRPr>
          </a:p>
          <a:p>
            <a:pPr algn="ctr" eaLnBrk="1" hangingPunct="1">
              <a:spcBef>
                <a:spcPct val="20000"/>
              </a:spcBef>
              <a:buFont typeface="Arial" pitchFamily="34" charset="0"/>
              <a:buNone/>
            </a:pPr>
            <a:r>
              <a:rPr lang="en-US" altLang="zh-CN" b="1">
                <a:solidFill>
                  <a:schemeClr val="bg1"/>
                </a:solidFill>
                <a:effectLst>
                  <a:outerShdw blurRad="38100" dist="38100" dir="2700000" algn="tl">
                    <a:srgbClr val="000000"/>
                  </a:outerShdw>
                </a:effectLst>
                <a:ea typeface="SimSun" pitchFamily="2" charset="-122"/>
              </a:rPr>
              <a:t>“</a:t>
            </a:r>
            <a:r>
              <a:rPr lang="zh-CN" altLang="en-US" b="1">
                <a:solidFill>
                  <a:schemeClr val="bg1"/>
                </a:solidFill>
                <a:effectLst>
                  <a:outerShdw blurRad="38100" dist="38100" dir="2700000" algn="tl">
                    <a:srgbClr val="000000"/>
                  </a:outerShdw>
                </a:effectLst>
                <a:ea typeface="SimSun" pitchFamily="2" charset="-122"/>
              </a:rPr>
              <a:t>事实二个对象分享一个特征</a:t>
            </a:r>
            <a:r>
              <a:rPr lang="en-US" altLang="zh-CN" b="1">
                <a:solidFill>
                  <a:schemeClr val="bg1"/>
                </a:solidFill>
                <a:effectLst>
                  <a:outerShdw blurRad="38100" dist="38100" dir="2700000" algn="tl">
                    <a:srgbClr val="000000"/>
                  </a:outerShdw>
                </a:effectLst>
                <a:ea typeface="SimSun" pitchFamily="2" charset="-122"/>
              </a:rPr>
              <a:t>(</a:t>
            </a:r>
            <a:r>
              <a:rPr lang="zh-CN" altLang="en-US" b="1">
                <a:solidFill>
                  <a:schemeClr val="bg1"/>
                </a:solidFill>
                <a:effectLst>
                  <a:outerShdw blurRad="38100" dist="38100" dir="2700000" algn="tl">
                    <a:srgbClr val="000000"/>
                  </a:outerShdw>
                </a:effectLst>
                <a:ea typeface="SimSun" pitchFamily="2" charset="-122"/>
              </a:rPr>
              <a:t>复杂</a:t>
            </a:r>
            <a:r>
              <a:rPr lang="en-US" altLang="zh-CN" b="1">
                <a:solidFill>
                  <a:schemeClr val="bg1"/>
                </a:solidFill>
                <a:effectLst>
                  <a:outerShdw blurRad="38100" dist="38100" dir="2700000" algn="tl">
                    <a:srgbClr val="000000"/>
                  </a:outerShdw>
                </a:effectLst>
                <a:ea typeface="SimSun" pitchFamily="2" charset="-122"/>
              </a:rPr>
              <a:t>)</a:t>
            </a:r>
            <a:r>
              <a:rPr lang="zh-CN" altLang="en-US" b="1">
                <a:solidFill>
                  <a:schemeClr val="bg1"/>
                </a:solidFill>
                <a:effectLst>
                  <a:outerShdw blurRad="38100" dist="38100" dir="2700000" algn="tl">
                    <a:srgbClr val="000000"/>
                  </a:outerShdw>
                </a:effectLst>
                <a:ea typeface="SimSun" pitchFamily="2" charset="-122"/>
              </a:rPr>
              <a:t>不代表他们将分享所有特征” </a:t>
            </a:r>
            <a:r>
              <a:rPr lang="en-US" altLang="ja-JP" b="1">
                <a:solidFill>
                  <a:schemeClr val="bg1"/>
                </a:solidFill>
                <a:effectLst>
                  <a:outerShdw blurRad="38100" dist="38100" dir="2700000" algn="tl">
                    <a:srgbClr val="000000"/>
                  </a:outerShdw>
                </a:effectLst>
              </a:rPr>
              <a:t>(p. 87)</a:t>
            </a:r>
            <a:endParaRPr lang="en-US" altLang="en-US" b="1">
              <a:solidFill>
                <a:schemeClr val="bg1"/>
              </a:solidFill>
              <a:effectLst>
                <a:outerShdw blurRad="38100" dist="38100" dir="2700000" algn="tl">
                  <a:srgbClr val="000000"/>
                </a:outerShdw>
              </a:effectLst>
            </a:endParaRP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miter lim="800000"/>
            <a:headEnd/>
            <a:tailEnd/>
          </a:ln>
          <a:effectLst>
            <a:outerShdw blurRad="63500" dist="35921" dir="2700000" algn="ctr" rotWithShape="0">
              <a:schemeClr val="tx2">
                <a:alpha val="74997"/>
              </a:schemeClr>
            </a:outerShdw>
          </a:effectLst>
        </p:spPr>
        <p:txBody>
          <a:bodyPr/>
          <a:lstStyle/>
          <a:p>
            <a:pPr eaLnBrk="1" hangingPunct="1"/>
            <a:r>
              <a:rPr lang="en-US" altLang="en-US" sz="4000" b="1">
                <a:solidFill>
                  <a:schemeClr val="bg1"/>
                </a:solidFill>
                <a:effectLst>
                  <a:outerShdw blurRad="38100" dist="38100" dir="2700000" algn="tl">
                    <a:srgbClr val="000000"/>
                  </a:outerShdw>
                </a:effectLst>
                <a:ea typeface="ＭＳ Ｐゴシック" pitchFamily="34" charset="-128"/>
              </a:rPr>
              <a:t>Francis Collins </a:t>
            </a:r>
            <a:br>
              <a:rPr lang="en-US" altLang="zh-CN" sz="4000" b="1">
                <a:solidFill>
                  <a:schemeClr val="bg1"/>
                </a:solidFill>
                <a:effectLst>
                  <a:outerShdw blurRad="38100" dist="38100" dir="2700000" algn="tl">
                    <a:srgbClr val="000000"/>
                  </a:outerShdw>
                </a:effectLst>
                <a:ea typeface="ＭＳ Ｐゴシック" pitchFamily="34" charset="-128"/>
              </a:rPr>
            </a:br>
            <a:r>
              <a:rPr lang="zh-CN" altLang="en-US" sz="4000" b="1">
                <a:solidFill>
                  <a:schemeClr val="bg1"/>
                </a:solidFill>
                <a:effectLst>
                  <a:outerShdw blurRad="38100" dist="38100" dir="2700000" algn="tl">
                    <a:srgbClr val="000000"/>
                  </a:outerShdw>
                </a:effectLst>
                <a:ea typeface="SimSun" pitchFamily="2" charset="-122"/>
              </a:rPr>
              <a:t>的</a:t>
            </a:r>
            <a:r>
              <a:rPr lang="zh-CN" altLang="en-US" sz="4000" b="1">
                <a:solidFill>
                  <a:schemeClr val="bg1"/>
                </a:solidFill>
                <a:effectLst>
                  <a:outerShdw blurRad="38100" dist="38100" dir="2700000" algn="tl">
                    <a:srgbClr val="000000"/>
                  </a:outerShdw>
                </a:effectLst>
                <a:ea typeface="华文细黑" pitchFamily="-84" charset="-122"/>
              </a:rPr>
              <a:t>评</a:t>
            </a:r>
            <a:r>
              <a:rPr lang="zh-CN" altLang="he-IL" sz="4000" b="1">
                <a:solidFill>
                  <a:schemeClr val="bg1"/>
                </a:solidFill>
                <a:effectLst>
                  <a:outerShdw blurRad="38100" dist="38100" dir="2700000" algn="tl">
                    <a:srgbClr val="000000"/>
                  </a:outerShdw>
                </a:effectLst>
                <a:ea typeface="SimSun" pitchFamily="2" charset="-122"/>
              </a:rPr>
              <a:t>论</a:t>
            </a:r>
            <a:endParaRPr lang="en-US" altLang="zh-CN" sz="4000" b="1">
              <a:solidFill>
                <a:schemeClr val="bg1"/>
              </a:solidFill>
              <a:effectLst>
                <a:outerShdw blurRad="38100" dist="38100" dir="2700000" algn="tl">
                  <a:srgbClr val="000000"/>
                </a:outerShdw>
              </a:effectLst>
              <a:ea typeface="SimSun" pitchFamily="2" charset="-122"/>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zh-CN" altLang="en-US" sz="3600" b="1" kern="10">
                <a:ln w="9525">
                  <a:solidFill>
                    <a:srgbClr val="000000"/>
                  </a:solidFill>
                  <a:round/>
                  <a:headEnd/>
                  <a:tailEnd/>
                </a:ln>
                <a:solidFill>
                  <a:srgbClr val="FFFFFF"/>
                </a:solidFill>
                <a:latin typeface="Arial Black"/>
              </a:rPr>
              <a:t>你同意吗？</a:t>
            </a:r>
            <a:endParaRPr lang="en-GB" sz="3600" b="1" kern="10">
              <a:ln w="9525">
                <a:solidFill>
                  <a:srgbClr val="000000"/>
                </a:solidFill>
                <a:round/>
                <a:headEnd/>
                <a:tailEnd/>
              </a:ln>
              <a:solidFill>
                <a:srgbClr val="FFFFFF"/>
              </a:solidFill>
              <a:latin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手表有一位聪明的设计师。</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生活是复杂的。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所以，生活也有一位聪明的设计师。</a:t>
            </a:r>
          </a:p>
          <a:p>
            <a:pPr eaLnBrk="1" hangingPunct="1">
              <a:spcBef>
                <a:spcPct val="20000"/>
              </a:spcBef>
            </a:pPr>
            <a:endParaRPr lang="en-US" altLang="en-US" b="1">
              <a:solidFill>
                <a:schemeClr val="bg1"/>
              </a:solidFill>
            </a:endParaRPr>
          </a:p>
        </p:txBody>
      </p:sp>
      <p:sp>
        <p:nvSpPr>
          <p:cNvPr id="120836" name="Rectangle 4"/>
          <p:cNvSpPr>
            <a:spLocks noChangeArrowheads="1"/>
          </p:cNvSpPr>
          <p:nvPr/>
        </p:nvSpPr>
        <p:spPr bwMode="auto">
          <a:xfrm>
            <a:off x="4419600" y="2819400"/>
            <a:ext cx="4724400" cy="24384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AutoNum type="arabicPeriod"/>
            </a:pPr>
            <a:r>
              <a:rPr lang="zh-CN" altLang="en-US" b="1">
                <a:solidFill>
                  <a:schemeClr val="bg1"/>
                </a:solidFill>
                <a:ea typeface="SimSun" pitchFamily="2" charset="-122"/>
              </a:rPr>
              <a:t>在我的房子的电流里包括电子。</a:t>
            </a:r>
          </a:p>
          <a:p>
            <a:pPr eaLnBrk="1" hangingPunct="1">
              <a:spcBef>
                <a:spcPct val="20000"/>
              </a:spcBef>
              <a:buFont typeface="Arial" pitchFamily="34" charset="0"/>
              <a:buAutoNum type="arabicPeriod"/>
            </a:pPr>
            <a:r>
              <a:rPr lang="zh-CN" altLang="en-US" b="1">
                <a:solidFill>
                  <a:schemeClr val="bg1"/>
                </a:solidFill>
                <a:ea typeface="SimSun" pitchFamily="2" charset="-122"/>
              </a:rPr>
              <a:t>电流来自一个电源。</a:t>
            </a:r>
          </a:p>
          <a:p>
            <a:pPr eaLnBrk="1" hangingPunct="1">
              <a:spcBef>
                <a:spcPct val="20000"/>
              </a:spcBef>
              <a:buFont typeface="Arial" pitchFamily="34" charset="0"/>
              <a:buAutoNum type="arabicPeriod"/>
            </a:pPr>
            <a:r>
              <a:rPr lang="zh-CN" altLang="en-US" b="1">
                <a:solidFill>
                  <a:schemeClr val="bg1"/>
                </a:solidFill>
                <a:ea typeface="SimSun" pitchFamily="2" charset="-122"/>
              </a:rPr>
              <a:t>灯光包括电子。</a:t>
            </a:r>
          </a:p>
          <a:p>
            <a:pPr eaLnBrk="1" hangingPunct="1">
              <a:spcBef>
                <a:spcPct val="20000"/>
              </a:spcBef>
              <a:buFont typeface="Arial" pitchFamily="34" charset="0"/>
              <a:buAutoNum type="arabicPeriod"/>
            </a:pPr>
            <a:r>
              <a:rPr lang="zh-CN" altLang="en-US" b="1">
                <a:solidFill>
                  <a:schemeClr val="bg1"/>
                </a:solidFill>
                <a:ea typeface="SimSun" pitchFamily="2" charset="-122"/>
              </a:rPr>
              <a:t>所以，灯光来自一个电源。</a:t>
            </a:r>
            <a:endParaRPr lang="en-US" altLang="en-US" b="1">
              <a:solidFill>
                <a:schemeClr val="bg1"/>
              </a:solidFill>
            </a:endParaRP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miter lim="800000"/>
            <a:headEnd/>
            <a:tailEnd/>
          </a:ln>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ffectLst>
                  <a:outerShdw blurRad="38100" dist="38100" dir="2700000" algn="tl">
                    <a:srgbClr val="000000"/>
                  </a:outerShdw>
                </a:effectLst>
                <a:ea typeface="ヒラギノ角ゴ ProN W3" pitchFamily="-84" charset="-128"/>
              </a:rPr>
              <a:t>更好的</a:t>
            </a:r>
            <a:r>
              <a:rPr lang="zh-CN" altLang="en-US" b="1">
                <a:solidFill>
                  <a:schemeClr val="bg1"/>
                </a:solidFill>
                <a:effectLst>
                  <a:outerShdw blurRad="38100" dist="38100" dir="2700000" algn="tl">
                    <a:srgbClr val="000000"/>
                  </a:outerShdw>
                </a:effectLst>
                <a:ea typeface="SimSun" pitchFamily="2" charset="-122"/>
              </a:rPr>
              <a:t>比喻</a:t>
            </a:r>
            <a:endParaRPr lang="zh-CN" altLang="en-US">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349500"/>
            <a:ext cx="28527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47" name="Rectangle 3"/>
          <p:cNvSpPr>
            <a:spLocks noChangeArrowheads="1"/>
          </p:cNvSpPr>
          <p:nvPr/>
        </p:nvSpPr>
        <p:spPr bwMode="auto">
          <a:xfrm>
            <a:off x="2667000" y="0"/>
            <a:ext cx="1524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88419" name="Rectangle 4"/>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88420" name="Rectangle 5"/>
          <p:cNvSpPr>
            <a:spLocks noGrp="1" noChangeArrowheads="1"/>
          </p:cNvSpPr>
          <p:nvPr>
            <p:ph type="title"/>
          </p:nvPr>
        </p:nvSpPr>
        <p:spPr>
          <a:xfrm>
            <a:off x="381000" y="304800"/>
            <a:ext cx="7772400" cy="762000"/>
          </a:xfrm>
          <a:solidFill>
            <a:schemeClr val="tx1"/>
          </a:solidFill>
        </p:spPr>
        <p:txBody>
          <a:bodyPr/>
          <a:lstStyle/>
          <a:p>
            <a:pPr algn="l" eaLnBrk="1" hangingPunct="1"/>
            <a:r>
              <a:rPr lang="zh-CN" altLang="en-US" b="1">
                <a:solidFill>
                  <a:schemeClr val="bg1"/>
                </a:solidFill>
                <a:ea typeface="SimSun" pitchFamily="2" charset="-122"/>
              </a:rPr>
              <a:t>福音派不认同</a:t>
            </a:r>
            <a:r>
              <a:rPr lang="zh-CN" altLang="en-US">
                <a:solidFill>
                  <a:schemeClr val="bg1"/>
                </a:solidFill>
                <a:ea typeface="SimSun" pitchFamily="2" charset="-122"/>
              </a:rPr>
              <a:t>的对照</a:t>
            </a:r>
          </a:p>
        </p:txBody>
      </p:sp>
      <p:sp>
        <p:nvSpPr>
          <p:cNvPr id="188421" name="Text Box 6"/>
          <p:cNvSpPr txBox="1">
            <a:spLocks noChangeArrowheads="1"/>
          </p:cNvSpPr>
          <p:nvPr/>
        </p:nvSpPr>
        <p:spPr bwMode="auto">
          <a:xfrm>
            <a:off x="8655050" y="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34</a:t>
            </a:r>
          </a:p>
        </p:txBody>
      </p:sp>
      <p:sp>
        <p:nvSpPr>
          <p:cNvPr id="466951" name="Rectangle 7"/>
          <p:cNvSpPr>
            <a:spLocks noChangeArrowheads="1"/>
          </p:cNvSpPr>
          <p:nvPr/>
        </p:nvSpPr>
        <p:spPr bwMode="auto">
          <a:xfrm>
            <a:off x="2667000" y="0"/>
            <a:ext cx="152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466952" name="Rectangle 8"/>
          <p:cNvSpPr>
            <a:spLocks noChangeArrowheads="1"/>
          </p:cNvSpPr>
          <p:nvPr/>
        </p:nvSpPr>
        <p:spPr bwMode="auto">
          <a:xfrm>
            <a:off x="2971800" y="1752600"/>
            <a:ext cx="472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b="1">
                <a:solidFill>
                  <a:schemeClr val="bg1"/>
                </a:solidFill>
                <a:latin typeface="Times New Roman" pitchFamily="18" charset="0"/>
                <a:ea typeface="SimSun" pitchFamily="2" charset="-122"/>
              </a:rPr>
              <a:t>创作研究学院</a:t>
            </a:r>
          </a:p>
          <a:p>
            <a:pPr eaLnBrk="1" hangingPunct="1">
              <a:spcBef>
                <a:spcPct val="20000"/>
              </a:spcBef>
            </a:pPr>
            <a:r>
              <a:rPr lang="ja-JP" altLang="en-US" b="1">
                <a:solidFill>
                  <a:schemeClr val="bg1"/>
                </a:solidFill>
                <a:latin typeface="Times New Roman" pitchFamily="18" charset="0"/>
              </a:rPr>
              <a:t>亨利或</a:t>
            </a:r>
            <a:r>
              <a:rPr lang="ja-JP" altLang="en-US" b="1">
                <a:solidFill>
                  <a:schemeClr val="bg1"/>
                </a:solidFill>
                <a:latin typeface="Times New Roman" pitchFamily="18" charset="0"/>
                <a:ea typeface="华文细黑" pitchFamily="-84" charset="-122"/>
              </a:rPr>
              <a:t>约</a:t>
            </a:r>
            <a:r>
              <a:rPr lang="ja-JP" altLang="en-US" b="1">
                <a:solidFill>
                  <a:schemeClr val="bg1"/>
                </a:solidFill>
                <a:latin typeface="Times New Roman" pitchFamily="18" charset="0"/>
              </a:rPr>
              <a:t>翰</a:t>
            </a:r>
            <a:r>
              <a:rPr lang="en-US" altLang="ja-JP" b="1">
                <a:solidFill>
                  <a:schemeClr val="bg1"/>
                </a:solidFill>
                <a:latin typeface="Times New Roman" pitchFamily="18" charset="0"/>
              </a:rPr>
              <a:t> Morris, Duane Gish</a:t>
            </a:r>
          </a:p>
          <a:p>
            <a:pPr eaLnBrk="1" hangingPunct="1">
              <a:spcBef>
                <a:spcPct val="20000"/>
              </a:spcBef>
            </a:pPr>
            <a:r>
              <a:rPr lang="ja-JP" altLang="en-US" b="1">
                <a:solidFill>
                  <a:schemeClr val="bg1"/>
                </a:solidFill>
                <a:latin typeface="Times New Roman" pitchFamily="18" charset="0"/>
                <a:ea typeface="华文细黑" pitchFamily="-84" charset="-122"/>
              </a:rPr>
              <a:t>约</a:t>
            </a:r>
            <a:r>
              <a:rPr lang="ja-JP" altLang="en-US" b="1">
                <a:solidFill>
                  <a:schemeClr val="bg1"/>
                </a:solidFill>
                <a:latin typeface="Times New Roman" pitchFamily="18" charset="0"/>
              </a:rPr>
              <a:t>瑟夫</a:t>
            </a:r>
            <a:r>
              <a:rPr lang="en-US" altLang="ja-JP" b="1">
                <a:solidFill>
                  <a:schemeClr val="bg1"/>
                </a:solidFill>
                <a:latin typeface="Times New Roman" pitchFamily="18" charset="0"/>
              </a:rPr>
              <a:t> Dillow, </a:t>
            </a:r>
            <a:r>
              <a:rPr lang="ja-JP" altLang="en-US" b="1">
                <a:solidFill>
                  <a:schemeClr val="bg1"/>
                </a:solidFill>
                <a:latin typeface="Times New Roman" pitchFamily="18" charset="0"/>
              </a:rPr>
              <a:t>肯</a:t>
            </a:r>
            <a:r>
              <a:rPr lang="en-US" altLang="ja-JP" b="1">
                <a:solidFill>
                  <a:schemeClr val="bg1"/>
                </a:solidFill>
                <a:latin typeface="Times New Roman" pitchFamily="18" charset="0"/>
              </a:rPr>
              <a:t> Ham</a:t>
            </a:r>
          </a:p>
          <a:p>
            <a:pPr eaLnBrk="1" hangingPunct="1">
              <a:spcBef>
                <a:spcPct val="20000"/>
              </a:spcBef>
            </a:pPr>
            <a:r>
              <a:rPr lang="zh-CN" altLang="en-US" b="1">
                <a:solidFill>
                  <a:schemeClr val="bg1"/>
                </a:solidFill>
                <a:latin typeface="Times New Roman" pitchFamily="18" charset="0"/>
                <a:ea typeface="SimSun" pitchFamily="2" charset="-122"/>
              </a:rPr>
              <a:t>年轻地球</a:t>
            </a:r>
          </a:p>
          <a:p>
            <a:pPr eaLnBrk="1" hangingPunct="1">
              <a:spcBef>
                <a:spcPct val="20000"/>
              </a:spcBef>
            </a:pPr>
            <a:r>
              <a:rPr lang="en-US" altLang="zh-CN" b="1">
                <a:solidFill>
                  <a:schemeClr val="bg1"/>
                </a:solidFill>
                <a:latin typeface="Times New Roman" pitchFamily="18" charset="0"/>
              </a:rPr>
              <a:t>24</a:t>
            </a:r>
            <a:r>
              <a:rPr lang="zh-CN" altLang="en-US" b="1">
                <a:solidFill>
                  <a:schemeClr val="bg1"/>
                </a:solidFill>
                <a:latin typeface="Times New Roman" pitchFamily="18" charset="0"/>
                <a:ea typeface="SimSun" pitchFamily="2" charset="-122"/>
              </a:rPr>
              <a:t>小时创造天</a:t>
            </a:r>
          </a:p>
          <a:p>
            <a:pPr eaLnBrk="1" hangingPunct="1">
              <a:spcBef>
                <a:spcPct val="20000"/>
              </a:spcBef>
            </a:pPr>
            <a:r>
              <a:rPr lang="zh-CN" altLang="en-US" b="1">
                <a:solidFill>
                  <a:schemeClr val="bg1"/>
                </a:solidFill>
                <a:latin typeface="Times New Roman" pitchFamily="18" charset="0"/>
                <a:ea typeface="SimSun" pitchFamily="2" charset="-122"/>
              </a:rPr>
              <a:t>普遍洪水</a:t>
            </a:r>
          </a:p>
          <a:p>
            <a:pPr eaLnBrk="1" hangingPunct="1">
              <a:spcBef>
                <a:spcPct val="20000"/>
              </a:spcBef>
            </a:pPr>
            <a:r>
              <a:rPr lang="zh-CN" altLang="en-US" b="1">
                <a:solidFill>
                  <a:schemeClr val="bg1"/>
                </a:solidFill>
                <a:latin typeface="Times New Roman" pitchFamily="18" charset="0"/>
                <a:ea typeface="SimSun" pitchFamily="2" charset="-122"/>
              </a:rPr>
              <a:t>蒸气罩</a:t>
            </a:r>
          </a:p>
          <a:p>
            <a:pPr eaLnBrk="1" hangingPunct="1">
              <a:spcBef>
                <a:spcPct val="20000"/>
              </a:spcBef>
            </a:pPr>
            <a:endParaRPr lang="en-US" altLang="zh-CN" sz="18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answersingenesis.org</a:t>
            </a:r>
          </a:p>
          <a:p>
            <a:pPr eaLnBrk="1" hangingPunct="1">
              <a:spcBef>
                <a:spcPct val="20000"/>
              </a:spcBef>
            </a:pPr>
            <a:r>
              <a:rPr lang="en-US" altLang="en-US" sz="2000" b="1">
                <a:solidFill>
                  <a:schemeClr val="bg1"/>
                </a:solidFill>
                <a:latin typeface="Times New Roman" pitchFamily="18" charset="0"/>
              </a:rPr>
              <a:t>genesispark.org</a:t>
            </a:r>
          </a:p>
          <a:p>
            <a:pPr eaLnBrk="1" hangingPunct="1">
              <a:spcBef>
                <a:spcPct val="20000"/>
              </a:spcBef>
            </a:pPr>
            <a:r>
              <a:rPr lang="en-US" altLang="en-US" sz="2000" b="1">
                <a:solidFill>
                  <a:schemeClr val="bg1"/>
                </a:solidFill>
                <a:latin typeface="Times New Roman" pitchFamily="18" charset="0"/>
              </a:rPr>
              <a:t>icr.org critiques Ross at:</a:t>
            </a:r>
            <a:endParaRPr lang="en-US" altLang="en-US"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icr.org/pubs/imp/imp-217.htm</a:t>
            </a:r>
          </a:p>
        </p:txBody>
      </p:sp>
      <p:sp>
        <p:nvSpPr>
          <p:cNvPr id="466953" name="Rectangle 9"/>
          <p:cNvSpPr>
            <a:spLocks noChangeArrowheads="1"/>
          </p:cNvSpPr>
          <p:nvPr/>
        </p:nvSpPr>
        <p:spPr bwMode="auto">
          <a:xfrm>
            <a:off x="152400" y="1752600"/>
            <a:ext cx="251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b="1">
                <a:solidFill>
                  <a:schemeClr val="bg1"/>
                </a:solidFill>
                <a:latin typeface="Times New Roman" pitchFamily="18" charset="0"/>
                <a:ea typeface="SimSun" pitchFamily="2" charset="-122"/>
              </a:rPr>
              <a:t>相信的原因</a:t>
            </a:r>
            <a:r>
              <a:rPr lang="zh-CN" altLang="en-US" sz="3200">
                <a:solidFill>
                  <a:schemeClr val="bg1"/>
                </a:solidFill>
                <a:latin typeface="Times New Roman" pitchFamily="18" charset="0"/>
                <a:ea typeface="SimSun" pitchFamily="2" charset="-122"/>
              </a:rPr>
              <a:t> </a:t>
            </a:r>
            <a:endParaRPr lang="zh-CN" altLang="en-US" b="1">
              <a:solidFill>
                <a:schemeClr val="bg1"/>
              </a:solidFill>
              <a:latin typeface="Times New Roman" pitchFamily="18" charset="0"/>
              <a:ea typeface="SimSun" pitchFamily="2" charset="-122"/>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休・</a:t>
            </a:r>
            <a:r>
              <a:rPr lang="ja-JP" altLang="en-US" b="1">
                <a:solidFill>
                  <a:schemeClr val="bg1"/>
                </a:solidFill>
                <a:latin typeface="Times New Roman" pitchFamily="18" charset="0"/>
                <a:ea typeface="华文细黑" pitchFamily="-84" charset="-122"/>
              </a:rPr>
              <a:t>罗</a:t>
            </a:r>
            <a:r>
              <a:rPr lang="ja-JP" altLang="en-US" b="1">
                <a:solidFill>
                  <a:schemeClr val="bg1"/>
                </a:solidFill>
                <a:latin typeface="Times New Roman" pitchFamily="18" charset="0"/>
                <a:ea typeface="ヒラギノ角ゴ ProN W3" pitchFamily="-84" charset="-128"/>
              </a:rPr>
              <a:t>斯</a:t>
            </a:r>
            <a:endParaRPr lang="en-US" altLang="zh-CN" b="1">
              <a:solidFill>
                <a:schemeClr val="bg1"/>
              </a:solidFill>
              <a:latin typeface="Times New Roman" pitchFamily="18" charset="0"/>
              <a:ea typeface="SimSun" pitchFamily="2" charset="-122"/>
            </a:endParaRPr>
          </a:p>
          <a:p>
            <a:pPr eaLnBrk="1" hangingPunct="1">
              <a:spcBef>
                <a:spcPct val="20000"/>
              </a:spcBef>
            </a:pPr>
            <a:r>
              <a:rPr lang="zh-CN" altLang="en-US" b="1">
                <a:solidFill>
                  <a:schemeClr val="bg1"/>
                </a:solidFill>
                <a:latin typeface="Times New Roman" pitchFamily="18" charset="0"/>
                <a:ea typeface="SimSun" pitchFamily="2" charset="-122"/>
              </a:rPr>
              <a:t>瓦特</a:t>
            </a:r>
            <a:r>
              <a:rPr lang="ja-JP" altLang="en-US" b="1">
                <a:solidFill>
                  <a:schemeClr val="bg1"/>
                </a:solidFill>
                <a:latin typeface="Times New Roman" pitchFamily="18" charset="0"/>
                <a:ea typeface="ヒラギノ角ゴ ProN W3" pitchFamily="-84" charset="-128"/>
              </a:rPr>
              <a:t>・</a:t>
            </a:r>
            <a:r>
              <a:rPr lang="zh-CN" altLang="en-US" b="1">
                <a:solidFill>
                  <a:schemeClr val="bg1"/>
                </a:solidFill>
                <a:latin typeface="Times New Roman" pitchFamily="18" charset="0"/>
                <a:ea typeface="SimSun" pitchFamily="2" charset="-122"/>
              </a:rPr>
              <a:t> 布朗</a:t>
            </a:r>
            <a:r>
              <a:rPr lang="zh-CN" altLang="en-US">
                <a:solidFill>
                  <a:schemeClr val="bg1"/>
                </a:solidFill>
                <a:latin typeface="Times New Roman" pitchFamily="18" charset="0"/>
                <a:ea typeface="SimSun" pitchFamily="2" charset="-122"/>
              </a:rPr>
              <a:t> </a:t>
            </a:r>
            <a:endParaRPr lang="zh-CN" altLang="en-US" b="1">
              <a:solidFill>
                <a:schemeClr val="bg1"/>
              </a:solidFill>
              <a:latin typeface="Times New Roman" pitchFamily="18" charset="0"/>
              <a:ea typeface="SimSun" pitchFamily="2" charset="-122"/>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老地球</a:t>
            </a:r>
            <a:r>
              <a:rPr lang="en-US" altLang="ja-JP">
                <a:solidFill>
                  <a:schemeClr val="bg1"/>
                </a:solidFill>
                <a:latin typeface="Times New Roman" pitchFamily="18" charset="0"/>
              </a:rPr>
              <a:t> </a:t>
            </a:r>
            <a:endParaRPr lang="en-US" altLang="zh-CN">
              <a:solidFill>
                <a:schemeClr val="bg1"/>
              </a:solidFill>
              <a:latin typeface="Times New Roman" pitchFamily="18" charset="0"/>
              <a:ea typeface="SimSun" pitchFamily="2" charset="-122"/>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天年</a:t>
            </a:r>
            <a:r>
              <a:rPr lang="ja-JP" altLang="en-US" b="1">
                <a:solidFill>
                  <a:schemeClr val="bg1"/>
                </a:solidFill>
                <a:latin typeface="Times New Roman" pitchFamily="18" charset="0"/>
                <a:ea typeface="华文细黑" pitchFamily="-84" charset="-122"/>
              </a:rPr>
              <a:t>龄</a:t>
            </a:r>
            <a:r>
              <a:rPr lang="ja-JP" altLang="en-US" b="1">
                <a:solidFill>
                  <a:schemeClr val="bg1"/>
                </a:solidFill>
                <a:latin typeface="Times New Roman" pitchFamily="18" charset="0"/>
                <a:ea typeface="ヒラギノ角ゴ ProN W3" pitchFamily="-84" charset="-128"/>
              </a:rPr>
              <a:t>理</a:t>
            </a:r>
            <a:r>
              <a:rPr lang="ja-JP" altLang="en-US" b="1">
                <a:solidFill>
                  <a:schemeClr val="bg1"/>
                </a:solidFill>
                <a:latin typeface="Times New Roman" pitchFamily="18" charset="0"/>
                <a:ea typeface="华文细黑" pitchFamily="-84" charset="-122"/>
              </a:rPr>
              <a:t>论</a:t>
            </a:r>
            <a:r>
              <a:rPr lang="en-US" altLang="ja-JP">
                <a:solidFill>
                  <a:schemeClr val="bg1"/>
                </a:solidFill>
                <a:latin typeface="Times New Roman" pitchFamily="18" charset="0"/>
              </a:rPr>
              <a:t> </a:t>
            </a:r>
            <a:endParaRPr lang="en-US" altLang="ja-JP" b="1">
              <a:solidFill>
                <a:schemeClr val="bg1"/>
              </a:solidFill>
              <a:latin typeface="Times New Roman" pitchFamily="18" charset="0"/>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地方洪水</a:t>
            </a:r>
            <a:r>
              <a:rPr lang="en-US" altLang="ja-JP">
                <a:solidFill>
                  <a:schemeClr val="bg1"/>
                </a:solidFill>
                <a:latin typeface="Times New Roman" pitchFamily="18" charset="0"/>
              </a:rPr>
              <a:t> </a:t>
            </a:r>
            <a:endParaRPr lang="en-US" altLang="ja-JP" b="1">
              <a:solidFill>
                <a:schemeClr val="bg1"/>
              </a:solidFill>
              <a:latin typeface="Times New Roman" pitchFamily="18" charset="0"/>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雨水</a:t>
            </a:r>
            <a:r>
              <a:rPr lang="en-US" altLang="ja-JP">
                <a:solidFill>
                  <a:schemeClr val="bg1"/>
                </a:solidFill>
                <a:latin typeface="Times New Roman" pitchFamily="18" charset="0"/>
              </a:rPr>
              <a:t> </a:t>
            </a:r>
            <a:endParaRPr lang="en-US" altLang="ja-JP" sz="2000" b="1">
              <a:solidFill>
                <a:schemeClr val="bg1"/>
              </a:solidFill>
              <a:latin typeface="Times New Roman" pitchFamily="18" charset="0"/>
            </a:endParaRPr>
          </a:p>
          <a:p>
            <a:pPr eaLnBrk="1" hangingPunct="1">
              <a:spcBef>
                <a:spcPct val="20000"/>
              </a:spcBef>
            </a:pPr>
            <a:endParaRPr lang="en-US" altLang="en-US" sz="20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reasons.org</a:t>
            </a:r>
          </a:p>
          <a:p>
            <a:pPr eaLnBrk="1" hangingPunct="1">
              <a:spcBef>
                <a:spcPct val="20000"/>
              </a:spcBef>
            </a:pPr>
            <a:r>
              <a:rPr lang="en-US" altLang="en-US" sz="2000" b="1">
                <a:solidFill>
                  <a:schemeClr val="bg1"/>
                </a:solidFill>
                <a:latin typeface="Times New Roman" pitchFamily="18" charset="0"/>
              </a:rPr>
              <a:t>godandscience.org</a:t>
            </a:r>
          </a:p>
          <a:p>
            <a:pPr eaLnBrk="1" hangingPunct="1">
              <a:spcBef>
                <a:spcPct val="20000"/>
              </a:spcBef>
            </a:pPr>
            <a:r>
              <a:rPr lang="en-US" altLang="en-US" sz="2000" b="1">
                <a:solidFill>
                  <a:schemeClr val="bg1"/>
                </a:solidFill>
                <a:latin typeface="Times New Roman" pitchFamily="18" charset="0"/>
              </a:rPr>
              <a:t>creationscience.com</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6947"/>
                                        </p:tgtEl>
                                        <p:attrNameLst>
                                          <p:attrName>style.visibility</p:attrName>
                                        </p:attrNameLst>
                                      </p:cBhvr>
                                      <p:to>
                                        <p:strVal val="visible"/>
                                      </p:to>
                                    </p:set>
                                    <p:animEffect transition="in" filter="wipe(up)">
                                      <p:cBhvr>
                                        <p:cTn id="7" dur="500"/>
                                        <p:tgtEl>
                                          <p:spTgt spid="4669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66951"/>
                                        </p:tgtEl>
                                        <p:attrNameLst>
                                          <p:attrName>style.visibility</p:attrName>
                                        </p:attrNameLst>
                                      </p:cBhvr>
                                      <p:to>
                                        <p:strVal val="visible"/>
                                      </p:to>
                                    </p:set>
                                    <p:animEffect transition="in" filter="wipe(up)">
                                      <p:cBhvr>
                                        <p:cTn id="10" dur="500"/>
                                        <p:tgtEl>
                                          <p:spTgt spid="4669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6953">
                                            <p:txEl>
                                              <p:pRg st="0" end="0"/>
                                            </p:txEl>
                                          </p:spTgt>
                                        </p:tgtEl>
                                        <p:attrNameLst>
                                          <p:attrName>style.visibility</p:attrName>
                                        </p:attrNameLst>
                                      </p:cBhvr>
                                      <p:to>
                                        <p:strVal val="visible"/>
                                      </p:to>
                                    </p:set>
                                    <p:animEffect transition="in" filter="fade">
                                      <p:cBhvr>
                                        <p:cTn id="15" dur="500"/>
                                        <p:tgtEl>
                                          <p:spTgt spid="46695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6953">
                                            <p:txEl>
                                              <p:pRg st="1" end="1"/>
                                            </p:txEl>
                                          </p:spTgt>
                                        </p:tgtEl>
                                        <p:attrNameLst>
                                          <p:attrName>style.visibility</p:attrName>
                                        </p:attrNameLst>
                                      </p:cBhvr>
                                      <p:to>
                                        <p:strVal val="visible"/>
                                      </p:to>
                                    </p:set>
                                    <p:animEffect transition="in" filter="fade">
                                      <p:cBhvr>
                                        <p:cTn id="20" dur="500"/>
                                        <p:tgtEl>
                                          <p:spTgt spid="46695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66953">
                                            <p:txEl>
                                              <p:pRg st="2" end="2"/>
                                            </p:txEl>
                                          </p:spTgt>
                                        </p:tgtEl>
                                        <p:attrNameLst>
                                          <p:attrName>style.visibility</p:attrName>
                                        </p:attrNameLst>
                                      </p:cBhvr>
                                      <p:to>
                                        <p:strVal val="visible"/>
                                      </p:to>
                                    </p:set>
                                    <p:animEffect transition="in" filter="fade">
                                      <p:cBhvr>
                                        <p:cTn id="25" dur="500"/>
                                        <p:tgtEl>
                                          <p:spTgt spid="46695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6953">
                                            <p:txEl>
                                              <p:pRg st="3" end="3"/>
                                            </p:txEl>
                                          </p:spTgt>
                                        </p:tgtEl>
                                        <p:attrNameLst>
                                          <p:attrName>style.visibility</p:attrName>
                                        </p:attrNameLst>
                                      </p:cBhvr>
                                      <p:to>
                                        <p:strVal val="visible"/>
                                      </p:to>
                                    </p:set>
                                    <p:animEffect transition="in" filter="fade">
                                      <p:cBhvr>
                                        <p:cTn id="30" dur="500"/>
                                        <p:tgtEl>
                                          <p:spTgt spid="46695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6953">
                                            <p:txEl>
                                              <p:pRg st="4" end="4"/>
                                            </p:txEl>
                                          </p:spTgt>
                                        </p:tgtEl>
                                        <p:attrNameLst>
                                          <p:attrName>style.visibility</p:attrName>
                                        </p:attrNameLst>
                                      </p:cBhvr>
                                      <p:to>
                                        <p:strVal val="visible"/>
                                      </p:to>
                                    </p:set>
                                    <p:animEffect transition="in" filter="fade">
                                      <p:cBhvr>
                                        <p:cTn id="35" dur="500"/>
                                        <p:tgtEl>
                                          <p:spTgt spid="46695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6953">
                                            <p:txEl>
                                              <p:pRg st="5" end="5"/>
                                            </p:txEl>
                                          </p:spTgt>
                                        </p:tgtEl>
                                        <p:attrNameLst>
                                          <p:attrName>style.visibility</p:attrName>
                                        </p:attrNameLst>
                                      </p:cBhvr>
                                      <p:to>
                                        <p:strVal val="visible"/>
                                      </p:to>
                                    </p:set>
                                    <p:animEffect transition="in" filter="fade">
                                      <p:cBhvr>
                                        <p:cTn id="40" dur="500"/>
                                        <p:tgtEl>
                                          <p:spTgt spid="46695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66953">
                                            <p:txEl>
                                              <p:pRg st="6" end="6"/>
                                            </p:txEl>
                                          </p:spTgt>
                                        </p:tgtEl>
                                        <p:attrNameLst>
                                          <p:attrName>style.visibility</p:attrName>
                                        </p:attrNameLst>
                                      </p:cBhvr>
                                      <p:to>
                                        <p:strVal val="visible"/>
                                      </p:to>
                                    </p:set>
                                    <p:animEffect transition="in" filter="fade">
                                      <p:cBhvr>
                                        <p:cTn id="45" dur="500"/>
                                        <p:tgtEl>
                                          <p:spTgt spid="46695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6953">
                                            <p:txEl>
                                              <p:pRg st="8" end="8"/>
                                            </p:txEl>
                                          </p:spTgt>
                                        </p:tgtEl>
                                        <p:attrNameLst>
                                          <p:attrName>style.visibility</p:attrName>
                                        </p:attrNameLst>
                                      </p:cBhvr>
                                      <p:to>
                                        <p:strVal val="visible"/>
                                      </p:to>
                                    </p:set>
                                    <p:animEffect transition="in" filter="fade">
                                      <p:cBhvr>
                                        <p:cTn id="50" dur="500"/>
                                        <p:tgtEl>
                                          <p:spTgt spid="466953">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6953">
                                            <p:txEl>
                                              <p:pRg st="9" end="9"/>
                                            </p:txEl>
                                          </p:spTgt>
                                        </p:tgtEl>
                                        <p:attrNameLst>
                                          <p:attrName>style.visibility</p:attrName>
                                        </p:attrNameLst>
                                      </p:cBhvr>
                                      <p:to>
                                        <p:strVal val="visible"/>
                                      </p:to>
                                    </p:set>
                                    <p:animEffect transition="in" filter="fade">
                                      <p:cBhvr>
                                        <p:cTn id="55" dur="500"/>
                                        <p:tgtEl>
                                          <p:spTgt spid="466953">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66953">
                                            <p:txEl>
                                              <p:pRg st="10" end="10"/>
                                            </p:txEl>
                                          </p:spTgt>
                                        </p:tgtEl>
                                        <p:attrNameLst>
                                          <p:attrName>style.visibility</p:attrName>
                                        </p:attrNameLst>
                                      </p:cBhvr>
                                      <p:to>
                                        <p:strVal val="visible"/>
                                      </p:to>
                                    </p:set>
                                    <p:animEffect transition="in" filter="fade">
                                      <p:cBhvr>
                                        <p:cTn id="60" dur="500"/>
                                        <p:tgtEl>
                                          <p:spTgt spid="466953">
                                            <p:txEl>
                                              <p:pRg st="10" end="1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6952">
                                            <p:txEl>
                                              <p:pRg st="0" end="0"/>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6952">
                                            <p:txEl>
                                              <p:pRg st="1" end="1"/>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6952">
                                            <p:txEl>
                                              <p:pRg st="2" end="2"/>
                                            </p:txEl>
                                          </p:spTgt>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46694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6952">
                                            <p:txEl>
                                              <p:pRg st="3" end="3"/>
                                            </p:txEl>
                                          </p:spTgt>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66952">
                                            <p:txEl>
                                              <p:pRg st="4" end="4"/>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66952">
                                            <p:txEl>
                                              <p:pRg st="5" end="5"/>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66952">
                                            <p:txEl>
                                              <p:pRg st="6" end="6"/>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66952">
                                            <p:txEl>
                                              <p:pRg st="8" end="8"/>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66952">
                                            <p:txEl>
                                              <p:pRg st="9" end="9"/>
                                            </p:txEl>
                                          </p:spTgt>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66952">
                                            <p:txEl>
                                              <p:pRg st="10" end="10"/>
                                            </p:txEl>
                                          </p:spTgt>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6695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7" grpId="0" animBg="1"/>
      <p:bldP spid="466951" grpId="0" animBg="1"/>
      <p:bldP spid="466952" grpId="0" build="p"/>
      <p:bldP spid="466953"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Title 1"/>
          <p:cNvSpPr>
            <a:spLocks noGrp="1"/>
          </p:cNvSpPr>
          <p:nvPr>
            <p:ph type="title"/>
          </p:nvPr>
        </p:nvSpPr>
        <p:spPr>
          <a:xfrm>
            <a:off x="0" y="0"/>
            <a:ext cx="9144000" cy="533400"/>
          </a:xfrm>
        </p:spPr>
        <p:txBody>
          <a:bodyPr/>
          <a:lstStyle/>
          <a:p>
            <a:r>
              <a:rPr lang="zh-CN" altLang="en-US" sz="3600" b="1">
                <a:solidFill>
                  <a:schemeClr val="bg1"/>
                </a:solidFill>
                <a:latin typeface="Times New Roman" charset="0"/>
                <a:ea typeface="SimSun" charset="0"/>
                <a:cs typeface="SimSun" charset="0"/>
              </a:rPr>
              <a:t>生命产生是意外吗？</a:t>
            </a:r>
            <a:endParaRPr lang="zh-CN" altLang="en-US" sz="3200" b="1">
              <a:solidFill>
                <a:schemeClr val="bg1"/>
              </a:solidFill>
              <a:latin typeface="Arial" charset="0"/>
              <a:cs typeface="Arial" charset="0"/>
            </a:endParaRPr>
          </a:p>
        </p:txBody>
      </p:sp>
      <p:sp>
        <p:nvSpPr>
          <p:cNvPr id="4" name="Content Placeholder 2"/>
          <p:cNvSpPr txBox="1">
            <a:spLocks/>
          </p:cNvSpPr>
          <p:nvPr/>
        </p:nvSpPr>
        <p:spPr bwMode="auto">
          <a:xfrm>
            <a:off x="228600" y="781050"/>
            <a:ext cx="57832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ja-JP" altLang="en-US" sz="3200" b="1">
                <a:solidFill>
                  <a:srgbClr val="FFFFFF"/>
                </a:solidFill>
                <a:cs typeface="Arial" charset="0"/>
              </a:rPr>
              <a:t>“</a:t>
            </a:r>
            <a:r>
              <a:rPr lang="zh-CN" altLang="en-US" sz="3200" b="1">
                <a:solidFill>
                  <a:srgbClr val="FFFFFF"/>
                </a:solidFill>
                <a:ea typeface="SimSun" charset="0"/>
                <a:cs typeface="SimSun" charset="0"/>
              </a:rPr>
              <a:t>生命的产生只有两种可能的解释：一，随机出现</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逐渐进化；二，神的大能创造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除此之外绝无其它可能！随机出现的理论早在</a:t>
            </a:r>
            <a:r>
              <a:rPr lang="en-US" altLang="zh-CN" sz="3200" b="1">
                <a:solidFill>
                  <a:srgbClr val="FFFFFF"/>
                </a:solidFill>
                <a:cs typeface="Arial" charset="0"/>
              </a:rPr>
              <a:t>120</a:t>
            </a:r>
            <a:r>
              <a:rPr lang="zh-CN" altLang="en-US" sz="3200" b="1">
                <a:solidFill>
                  <a:srgbClr val="FFFFFF"/>
                </a:solidFill>
                <a:ea typeface="SimSun" charset="0"/>
                <a:cs typeface="SimSun" charset="0"/>
              </a:rPr>
              <a:t>年前已被巴斯特德等人否定。那么我们只剩下一个选项</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生命源自神大能的创造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但是我没法接受这个解释</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因为我不信神的存在！所以我选择相信前一个理论，尽管它在科学上站不住脚。</a:t>
            </a:r>
          </a:p>
        </p:txBody>
      </p:sp>
      <p:sp>
        <p:nvSpPr>
          <p:cNvPr id="430083"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en-US" altLang="zh-CN">
                <a:solidFill>
                  <a:srgbClr val="FFFFFF"/>
                </a:solidFill>
              </a:rPr>
              <a:t>George Wald</a:t>
            </a:r>
            <a:r>
              <a:rPr lang="en-US" altLang="zh-CN">
                <a:solidFill>
                  <a:srgbClr val="FFFFFF"/>
                </a:solidFill>
                <a:ea typeface="SimSun" charset="0"/>
                <a:cs typeface="SimSun" charset="0"/>
              </a:rPr>
              <a:t> </a:t>
            </a:r>
            <a:r>
              <a:rPr lang="zh-CN" altLang="en-US">
                <a:solidFill>
                  <a:srgbClr val="FFFFFF"/>
                </a:solidFill>
                <a:ea typeface="SimSun" charset="0"/>
                <a:cs typeface="SimSun" charset="0"/>
              </a:rPr>
              <a:t>博士</a:t>
            </a:r>
          </a:p>
          <a:p>
            <a:pPr algn="ctr">
              <a:spcBef>
                <a:spcPct val="20000"/>
              </a:spcBef>
            </a:pPr>
            <a:r>
              <a:rPr lang="zh-CN" altLang="en-US">
                <a:solidFill>
                  <a:srgbClr val="FFFFFF"/>
                </a:solidFill>
                <a:ea typeface="SimSun" charset="0"/>
                <a:cs typeface="SimSun" charset="0"/>
              </a:rPr>
              <a:t>哈佛大学</a:t>
            </a:r>
          </a:p>
          <a:p>
            <a:pPr algn="ctr">
              <a:spcBef>
                <a:spcPct val="20000"/>
              </a:spcBef>
            </a:pPr>
            <a:r>
              <a:rPr lang="zh-CN" altLang="en-US">
                <a:solidFill>
                  <a:srgbClr val="FFFFFF"/>
                </a:solidFill>
                <a:ea typeface="SimSun" charset="0"/>
                <a:cs typeface="SimSun" charset="0"/>
              </a:rPr>
              <a:t>生物学名誉教授</a:t>
            </a:r>
          </a:p>
          <a:p>
            <a:pPr algn="ctr">
              <a:spcBef>
                <a:spcPct val="20000"/>
              </a:spcBef>
            </a:pPr>
            <a:r>
              <a:rPr lang="en-US" altLang="zh-CN">
                <a:solidFill>
                  <a:srgbClr val="FFFFFF"/>
                </a:solidFill>
                <a:ea typeface="SimSun" charset="0"/>
                <a:cs typeface="SimSun" charset="0"/>
              </a:rPr>
              <a:t>1971</a:t>
            </a:r>
            <a:r>
              <a:rPr lang="zh-CN" altLang="en-US">
                <a:solidFill>
                  <a:srgbClr val="FFFFFF"/>
                </a:solidFill>
                <a:ea typeface="SimSun" charset="0"/>
                <a:cs typeface="SimSun" charset="0"/>
              </a:rPr>
              <a:t>年诺贝尔生物学奖</a:t>
            </a:r>
            <a:endParaRPr lang="zh-CN" altLang="en-US">
              <a:solidFill>
                <a:srgbClr val="FFFFFF"/>
              </a:solidFill>
            </a:endParaRPr>
          </a:p>
        </p:txBody>
      </p:sp>
      <p:pic>
        <p:nvPicPr>
          <p:cNvPr id="430084"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3875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ctrTitle"/>
          </p:nvPr>
        </p:nvSpPr>
        <p:spPr>
          <a:xfrm>
            <a:off x="-228600" y="304800"/>
            <a:ext cx="9601200" cy="1066800"/>
          </a:xfrm>
        </p:spPr>
        <p:txBody>
          <a:bodyPr/>
          <a:lstStyle/>
          <a:p>
            <a:pPr eaLnBrk="1" hangingPunct="1"/>
            <a:r>
              <a:rPr lang="ja-JP" altLang="en-US" b="1">
                <a:solidFill>
                  <a:schemeClr val="bg1"/>
                </a:solidFill>
                <a:ea typeface="ヒラギノ角ゴ ProN W3" pitchFamily="-84" charset="-128"/>
              </a:rPr>
              <a:t>做出您的</a:t>
            </a:r>
            <a:r>
              <a:rPr lang="ja-JP" altLang="en-US" b="1">
                <a:solidFill>
                  <a:schemeClr val="bg1"/>
                </a:solidFill>
                <a:ea typeface="华文细黑" pitchFamily="-84" charset="-122"/>
              </a:rPr>
              <a:t>选择</a:t>
            </a:r>
            <a:r>
              <a:rPr lang="ja-JP" altLang="en-US" b="1">
                <a:solidFill>
                  <a:schemeClr val="bg1"/>
                </a:solidFill>
                <a:ea typeface="ヒラギノ角ゴ ProN W3" pitchFamily="-84" charset="-128"/>
              </a:rPr>
              <a:t>：</a:t>
            </a:r>
            <a:r>
              <a:rPr lang="en-US" altLang="ja-JP" b="1">
                <a:solidFill>
                  <a:schemeClr val="bg1"/>
                </a:solidFill>
                <a:ea typeface="ＭＳ Ｐゴシック" pitchFamily="34" charset="-128"/>
              </a:rPr>
              <a:t> </a:t>
            </a:r>
            <a:r>
              <a:rPr lang="zh-CN" altLang="en-US" b="1">
                <a:solidFill>
                  <a:schemeClr val="bg1"/>
                </a:solidFill>
                <a:ea typeface="SimSun" pitchFamily="2" charset="-122"/>
              </a:rPr>
              <a:t>生</a:t>
            </a:r>
            <a:r>
              <a:rPr lang="zh-CN" altLang="en-US" b="1">
                <a:solidFill>
                  <a:schemeClr val="bg1"/>
                </a:solidFill>
                <a:ea typeface="ヒラギノ角ゴ ProN W3" pitchFamily="-84" charset="-128"/>
              </a:rPr>
              <a:t>命</a:t>
            </a:r>
            <a:r>
              <a:rPr lang="zh-CN" altLang="en-US" b="1">
                <a:solidFill>
                  <a:schemeClr val="bg1"/>
                </a:solidFill>
                <a:ea typeface="SimSun" pitchFamily="2" charset="-122"/>
              </a:rPr>
              <a:t>如何起源</a:t>
            </a:r>
            <a:r>
              <a:rPr lang="zh-CN" altLang="en-US" b="1">
                <a:solidFill>
                  <a:schemeClr val="bg1"/>
                </a:solidFill>
                <a:ea typeface="ヒラギノ角ゴ ProN W3" pitchFamily="-84" charset="-128"/>
              </a:rPr>
              <a:t>？</a:t>
            </a:r>
            <a:r>
              <a:rPr lang="zh-CN" altLang="en-US">
                <a:ea typeface="ＭＳ Ｐゴシック" pitchFamily="34" charset="-128"/>
              </a:rPr>
              <a:t> </a:t>
            </a: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zh-CN" altLang="en-US" b="1">
                <a:ea typeface="SimSun" pitchFamily="2" charset="-122"/>
              </a:rPr>
              <a:t>无</a:t>
            </a:r>
            <a:r>
              <a:rPr lang="zh-CN" altLang="en-US" b="1">
                <a:solidFill>
                  <a:schemeClr val="bg1"/>
                </a:solidFill>
                <a:ea typeface="SimSun" pitchFamily="2" charset="-122"/>
              </a:rPr>
              <a:t>设计的</a:t>
            </a:r>
            <a:r>
              <a:rPr lang="zh-CN" altLang="en-US" b="1">
                <a:solidFill>
                  <a:schemeClr val="bg1"/>
                </a:solidFill>
                <a:ea typeface="ヒラギノ角ゴ ProN W3" pitchFamily="-84" charset="-128"/>
              </a:rPr>
              <a:t>随机</a:t>
            </a:r>
            <a:r>
              <a:rPr lang="zh-CN" altLang="en-US" b="1">
                <a:solidFill>
                  <a:schemeClr val="bg1"/>
                </a:solidFill>
                <a:ea typeface="华文细黑" pitchFamily="-84" charset="-122"/>
              </a:rPr>
              <a:t>过</a:t>
            </a:r>
            <a:r>
              <a:rPr lang="zh-CN" altLang="en-US" b="1">
                <a:solidFill>
                  <a:schemeClr val="bg1"/>
                </a:solidFill>
                <a:ea typeface="ヒラギノ角ゴ ProN W3" pitchFamily="-84" charset="-128"/>
              </a:rPr>
              <a:t>程</a:t>
            </a:r>
            <a:r>
              <a:rPr lang="en-US" altLang="ja-JP" b="1">
                <a:solidFill>
                  <a:schemeClr val="bg1"/>
                </a:solidFill>
                <a:ea typeface="ＭＳ Ｐゴシック" pitchFamily="34" charset="-128"/>
              </a:rPr>
              <a:t>?</a:t>
            </a:r>
            <a:endParaRPr lang="en-US" altLang="en-US" b="1">
              <a:solidFill>
                <a:schemeClr val="bg1"/>
              </a:solidFill>
              <a:ea typeface="ＭＳ Ｐゴシック" pitchFamily="34" charset="-128"/>
            </a:endParaRPr>
          </a:p>
        </p:txBody>
      </p:sp>
      <p:pic>
        <p:nvPicPr>
          <p:cNvPr id="190467"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zh-CN" altLang="en-US" sz="3200" b="1">
                <a:solidFill>
                  <a:schemeClr val="bg1"/>
                </a:solidFill>
                <a:ea typeface="SimSun" pitchFamily="2" charset="-122"/>
              </a:rPr>
              <a:t>或是神的设计</a:t>
            </a:r>
            <a:r>
              <a:rPr lang="en-US" altLang="zh-CN" sz="3200" b="1">
                <a:solidFill>
                  <a:schemeClr val="bg1"/>
                </a:solidFill>
                <a:ea typeface="SimSun" pitchFamily="2" charset="-122"/>
              </a:rPr>
              <a:t>?</a:t>
            </a:r>
            <a:endParaRPr lang="en-US" altLang="en-US" sz="3200"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p:nvPr>
        </p:nvSpPr>
        <p:spPr/>
        <p:txBody>
          <a:bodyPr/>
          <a:lstStyle/>
          <a:p>
            <a:pPr indent="0" eaLnBrk="1" hangingPunct="1"/>
            <a:r>
              <a:rPr lang="en-US" altLang="zh-CN">
                <a:latin typeface="Arial" charset="0"/>
              </a:rPr>
              <a:t>AiG Web Address 00439</a:t>
            </a:r>
          </a:p>
        </p:txBody>
      </p:sp>
      <p:sp>
        <p:nvSpPr>
          <p:cNvPr id="4321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000">
              <a:solidFill>
                <a:srgbClr val="000000"/>
              </a:solidFill>
              <a:latin typeface="Arial" charset="0"/>
              <a:ea typeface="ＭＳ Ｐゴシック" charset="0"/>
            </a:endParaRPr>
          </a:p>
        </p:txBody>
      </p:sp>
      <p:sp>
        <p:nvSpPr>
          <p:cNvPr id="361476" name="Text Box 4"/>
          <p:cNvSpPr txBox="1">
            <a:spLocks noChangeArrowheads="1"/>
          </p:cNvSpPr>
          <p:nvPr/>
        </p:nvSpPr>
        <p:spPr bwMode="auto">
          <a:xfrm>
            <a:off x="971550" y="655638"/>
            <a:ext cx="1944688"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3200" b="1">
                <a:solidFill>
                  <a:srgbClr val="FFFFFF"/>
                </a:solidFill>
                <a:latin typeface="Arial" charset="0"/>
                <a:ea typeface="ＭＳ Ｐゴシック" charset="0"/>
                <a:cs typeface="Times New Roman" charset="0"/>
              </a:rPr>
              <a:t>欢迎访问</a:t>
            </a:r>
          </a:p>
        </p:txBody>
      </p:sp>
      <p:sp>
        <p:nvSpPr>
          <p:cNvPr id="361477" name="Text Box 5"/>
          <p:cNvSpPr txBox="1">
            <a:spLocks noChangeArrowheads="1"/>
          </p:cNvSpPr>
          <p:nvPr/>
        </p:nvSpPr>
        <p:spPr bwMode="auto">
          <a:xfrm>
            <a:off x="3708400" y="1773238"/>
            <a:ext cx="4319588" cy="7016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4000" b="1">
                <a:solidFill>
                  <a:srgbClr val="FFFFFF"/>
                </a:solidFill>
                <a:latin typeface="Arial" charset="0"/>
                <a:ea typeface="ＭＳ Ｐゴシック" charset="0"/>
              </a:rPr>
              <a:t>网站</a:t>
            </a:r>
          </a:p>
        </p:txBody>
      </p:sp>
    </p:spTree>
    <p:extLst>
      <p:ext uri="{BB962C8B-B14F-4D97-AF65-F5344CB8AC3E}">
        <p14:creationId xmlns:p14="http://schemas.microsoft.com/office/powerpoint/2010/main" val="1567521885"/>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ctrTitle"/>
          </p:nvPr>
        </p:nvSpPr>
        <p:spPr>
          <a:xfrm>
            <a:off x="685800" y="2286000"/>
            <a:ext cx="7772400" cy="1143000"/>
          </a:xfrm>
        </p:spPr>
        <p:txBody>
          <a:bodyPr/>
          <a:lstStyle/>
          <a:p>
            <a:pPr eaLnBrk="1" hangingPunct="1"/>
            <a:r>
              <a:rPr lang="en-US" altLang="en-US">
                <a:ea typeface="ＭＳ Ｐゴシック" pitchFamily="34" charset="-128"/>
              </a:rPr>
              <a:t>Black</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976093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743200" y="1447800"/>
            <a:ext cx="6248400" cy="3429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ja-JP" altLang="en-US" sz="3200" b="1">
                <a:solidFill>
                  <a:schemeClr val="bg1"/>
                </a:solidFill>
              </a:rPr>
              <a:t>“</a:t>
            </a:r>
            <a:r>
              <a:rPr lang="zh-CN" altLang="en-US" sz="3200" b="1">
                <a:solidFill>
                  <a:schemeClr val="bg1"/>
                </a:solidFill>
                <a:ea typeface="SimSun" pitchFamily="2" charset="-122"/>
              </a:rPr>
              <a:t>信仰是伟大的幻想，巨大的借口逃避需要审核和评估的证据。  信仰是不质疑的信，甚而因缺乏证据而信</a:t>
            </a:r>
            <a:r>
              <a:rPr lang="en-US" altLang="zh-CN" sz="3200" b="1">
                <a:solidFill>
                  <a:schemeClr val="bg1"/>
                </a:solidFill>
                <a:ea typeface="SimSun" pitchFamily="2" charset="-122"/>
              </a:rPr>
              <a:t>…  </a:t>
            </a:r>
          </a:p>
          <a:p>
            <a:pPr eaLnBrk="1" hangingPunct="1">
              <a:spcBef>
                <a:spcPct val="20000"/>
              </a:spcBef>
            </a:pPr>
            <a:r>
              <a:rPr lang="zh-CN" altLang="en-US" sz="3200" b="1">
                <a:solidFill>
                  <a:schemeClr val="bg1"/>
                </a:solidFill>
                <a:ea typeface="SimSun" pitchFamily="2" charset="-122"/>
              </a:rPr>
              <a:t>信仰，是没有根据证据的信念，是所有宗教主要恶习”。</a:t>
            </a:r>
            <a:endParaRPr lang="en-US" altLang="en-US" sz="3200" b="1">
              <a:solidFill>
                <a:schemeClr val="bg1"/>
              </a:solidFill>
              <a:ea typeface="SimSun" pitchFamily="2" charset="-122"/>
            </a:endParaRPr>
          </a:p>
        </p:txBody>
      </p:sp>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r>
              <a:rPr lang="zh-CN" altLang="en-US" b="1">
                <a:solidFill>
                  <a:schemeClr val="bg1"/>
                </a:solidFill>
                <a:effectLst>
                  <a:outerShdw blurRad="38100" dist="38100" dir="2700000" algn="tl">
                    <a:srgbClr val="000000"/>
                  </a:outerShdw>
                </a:effectLst>
                <a:ea typeface="SimSun" pitchFamily="2" charset="-122"/>
              </a:rPr>
              <a:t>其它</a:t>
            </a:r>
            <a:r>
              <a:rPr lang="zh-CN" altLang="en-US" b="1">
                <a:solidFill>
                  <a:schemeClr val="bg1"/>
                </a:solidFill>
                <a:effectLst>
                  <a:outerShdw blurRad="38100" dist="38100" dir="2700000" algn="tl">
                    <a:srgbClr val="000000"/>
                  </a:outerShdw>
                </a:effectLst>
                <a:ea typeface="ヒラギノ角ゴ ProN W3" pitchFamily="-84" charset="-128"/>
              </a:rPr>
              <a:t>看法</a:t>
            </a:r>
            <a:r>
              <a:rPr lang="zh-CN" altLang="en-US">
                <a:ea typeface="ＭＳ Ｐゴシック" pitchFamily="34" charset="-128"/>
              </a:rPr>
              <a:t> </a:t>
            </a:r>
          </a:p>
        </p:txBody>
      </p:sp>
      <p:sp>
        <p:nvSpPr>
          <p:cNvPr id="75779" name="Rectangle 4"/>
          <p:cNvSpPr>
            <a:spLocks noChangeArrowheads="1"/>
          </p:cNvSpPr>
          <p:nvPr/>
        </p:nvSpPr>
        <p:spPr bwMode="auto">
          <a:xfrm>
            <a:off x="152400" y="5181600"/>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latin typeface="Times New Roman" pitchFamily="18" charset="0"/>
              </a:rPr>
              <a:t>无神</a:t>
            </a:r>
            <a:r>
              <a:rPr lang="ja-JP" altLang="en-US" sz="3200" b="1">
                <a:solidFill>
                  <a:schemeClr val="bg1"/>
                </a:solidFill>
                <a:latin typeface="Times New Roman" pitchFamily="18" charset="0"/>
                <a:ea typeface="华文细黑" pitchFamily="-84" charset="-122"/>
              </a:rPr>
              <a:t>论</a:t>
            </a:r>
            <a:endParaRPr lang="en-US" altLang="zh-CN" sz="3200" b="1">
              <a:solidFill>
                <a:schemeClr val="bg1"/>
              </a:solidFill>
              <a:latin typeface="Times New Roman" pitchFamily="18" charset="0"/>
              <a:ea typeface="SimSun" pitchFamily="2" charset="-122"/>
            </a:endParaRPr>
          </a:p>
          <a:p>
            <a:pPr algn="ctr" eaLnBrk="1" hangingPunct="1">
              <a:spcBef>
                <a:spcPct val="20000"/>
              </a:spcBef>
            </a:pPr>
            <a:r>
              <a:rPr lang="en-US" altLang="en-US" sz="3200" b="1">
                <a:solidFill>
                  <a:schemeClr val="bg1"/>
                </a:solidFill>
                <a:latin typeface="Times New Roman" pitchFamily="18" charset="0"/>
              </a:rPr>
              <a:t>(</a:t>
            </a:r>
            <a:r>
              <a:rPr lang="ja-JP" altLang="en-US" sz="2800" u="sng">
                <a:solidFill>
                  <a:schemeClr val="bg1"/>
                </a:solidFill>
                <a:latin typeface="Times New Roman" pitchFamily="18" charset="0"/>
              </a:rPr>
              <a:t>理</a:t>
            </a:r>
            <a:r>
              <a:rPr lang="ja-JP" altLang="en-US" sz="2800" u="sng">
                <a:solidFill>
                  <a:schemeClr val="bg1"/>
                </a:solidFill>
                <a:latin typeface="Times New Roman" pitchFamily="18" charset="0"/>
                <a:ea typeface="华文细黑" pitchFamily="-84" charset="-122"/>
              </a:rPr>
              <a:t>查</a:t>
            </a:r>
            <a:r>
              <a:rPr lang="ja-JP" altLang="en-US" sz="2800">
                <a:solidFill>
                  <a:schemeClr val="bg1"/>
                </a:solidFill>
                <a:latin typeface="Times New Roman" pitchFamily="18" charset="0"/>
              </a:rPr>
              <a:t>德</a:t>
            </a:r>
            <a:r>
              <a:rPr lang="en-US" altLang="ja-JP" sz="2800">
                <a:solidFill>
                  <a:schemeClr val="bg1"/>
                </a:solidFill>
                <a:latin typeface="Times New Roman" pitchFamily="18" charset="0"/>
              </a:rPr>
              <a:t>·</a:t>
            </a:r>
            <a:r>
              <a:rPr lang="ja-JP" altLang="en-US" sz="2800">
                <a:solidFill>
                  <a:schemeClr val="bg1"/>
                </a:solidFill>
                <a:latin typeface="Times New Roman" pitchFamily="18" charset="0"/>
              </a:rPr>
              <a:t>道金斯</a:t>
            </a:r>
            <a:r>
              <a:rPr lang="en-US" altLang="ja-JP" sz="3200">
                <a:solidFill>
                  <a:schemeClr val="bg1"/>
                </a:solidFill>
                <a:latin typeface="Times New Roman" pitchFamily="18" charset="0"/>
              </a:rPr>
              <a:t> </a:t>
            </a:r>
            <a:r>
              <a:rPr lang="en-US" altLang="ja-JP" sz="3200" b="1">
                <a:solidFill>
                  <a:schemeClr val="bg1"/>
                </a:solidFill>
                <a:latin typeface="Times New Roman" pitchFamily="18" charset="0"/>
              </a:rPr>
              <a:t>)</a:t>
            </a:r>
            <a:endParaRPr lang="en-US" altLang="en-US" sz="3200" b="1">
              <a:solidFill>
                <a:schemeClr val="bg1"/>
              </a:solidFill>
              <a:latin typeface="Times New Roman" pitchFamily="18" charset="0"/>
            </a:endParaRP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75781"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autoUpdateAnimBg="0"/>
      <p:bldP spid="17413" grpId="0" animBg="1"/>
    </p:bldLst>
  </p:timing>
</p:sld>
</file>

<file path=ppt/theme/_rels/them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9664</TotalTime>
  <Words>4802</Words>
  <Application>Microsoft Macintosh PowerPoint</Application>
  <PresentationFormat>On-screen Show (4:3)</PresentationFormat>
  <Paragraphs>734</Paragraphs>
  <Slides>87</Slides>
  <Notes>85</Notes>
  <HiddenSlides>0</HiddenSlides>
  <MMClips>0</MMClips>
  <ScaleCrop>false</ScaleCrop>
  <HeadingPairs>
    <vt:vector size="8" baseType="variant">
      <vt:variant>
        <vt:lpstr>Fonts Used</vt:lpstr>
      </vt:variant>
      <vt:variant>
        <vt:i4>19</vt:i4>
      </vt:variant>
      <vt:variant>
        <vt:lpstr>Theme</vt:lpstr>
      </vt:variant>
      <vt:variant>
        <vt:i4>28</vt:i4>
      </vt:variant>
      <vt:variant>
        <vt:lpstr>Embedded OLE Servers</vt:lpstr>
      </vt:variant>
      <vt:variant>
        <vt:i4>1</vt:i4>
      </vt:variant>
      <vt:variant>
        <vt:lpstr>Slide Titles</vt:lpstr>
      </vt:variant>
      <vt:variant>
        <vt:i4>87</vt:i4>
      </vt:variant>
    </vt:vector>
  </HeadingPairs>
  <TitlesOfParts>
    <vt:vector size="135" baseType="lpstr">
      <vt:lpstr>DFKai-SB</vt:lpstr>
      <vt:lpstr>SimSun</vt:lpstr>
      <vt:lpstr>SimSun-ExtB</vt:lpstr>
      <vt:lpstr>Arial</vt:lpstr>
      <vt:lpstr>Arial Black</vt:lpstr>
      <vt:lpstr>Arial Narrow</vt:lpstr>
      <vt:lpstr>Book Antiqua</vt:lpstr>
      <vt:lpstr>Calibri</vt:lpstr>
      <vt:lpstr>Constantia</vt:lpstr>
      <vt:lpstr>Futura Condensed</vt:lpstr>
      <vt:lpstr>Georgia</vt:lpstr>
      <vt:lpstr>Gill Sans</vt:lpstr>
      <vt:lpstr>Monotype Sorts</vt:lpstr>
      <vt:lpstr>Tahoma</vt:lpstr>
      <vt:lpstr>Times New Roman</vt:lpstr>
      <vt:lpstr>Trebuchet MS</vt:lpstr>
      <vt:lpstr>Verdana</vt:lpstr>
      <vt:lpstr>Wingdings</vt:lpstr>
      <vt:lpstr>Wingdings 2</vt:lpstr>
      <vt:lpstr>Blank Presentation</vt:lpstr>
      <vt:lpstr>1_Default Design</vt:lpstr>
      <vt:lpstr>Orbit</vt:lpstr>
      <vt:lpstr>Calm Seas</vt:lpstr>
      <vt:lpstr>Default Design</vt:lpstr>
      <vt:lpstr>2_Default Design</vt:lpstr>
      <vt:lpstr>13_Default Design</vt:lpstr>
      <vt:lpstr>Bullets</vt:lpstr>
      <vt:lpstr>3_Default Design</vt:lpstr>
      <vt:lpstr>12_Default Design</vt:lpstr>
      <vt:lpstr>21_Default Design</vt:lpstr>
      <vt:lpstr>1_Chocolate</vt:lpstr>
      <vt:lpstr>7_Default Design</vt:lpstr>
      <vt:lpstr>1_Title &amp; Bullets</vt:lpstr>
      <vt:lpstr>5_Default Design</vt:lpstr>
      <vt:lpstr>4_Orbit</vt:lpstr>
      <vt:lpstr>6_Default Design</vt:lpstr>
      <vt:lpstr>6_Orbit</vt:lpstr>
      <vt:lpstr>5_Orbit</vt:lpstr>
      <vt:lpstr>26_Default Design</vt:lpstr>
      <vt:lpstr>Paper</vt:lpstr>
      <vt:lpstr>4_Default Design</vt:lpstr>
      <vt:lpstr>8_Default Design</vt:lpstr>
      <vt:lpstr>1_Office Theme</vt:lpstr>
      <vt:lpstr>3_Office Theme</vt:lpstr>
      <vt:lpstr>19_Default Design</vt:lpstr>
      <vt:lpstr>27_Default Design</vt:lpstr>
      <vt:lpstr>33_Default Design</vt:lpstr>
      <vt:lpstr>Chart</vt:lpstr>
      <vt:lpstr>创造</vt:lpstr>
      <vt:lpstr>人生的大问题</vt:lpstr>
      <vt:lpstr>神导进化论 最近的辩护 </vt:lpstr>
      <vt:lpstr>对神导进化论的一般观察 </vt:lpstr>
      <vt:lpstr>谁是Collins ？ </vt:lpstr>
      <vt:lpstr>他的屈服 </vt:lpstr>
      <vt:lpstr>震撼的证词 </vt:lpstr>
      <vt:lpstr>Atheism</vt:lpstr>
      <vt:lpstr>其它看法 </vt:lpstr>
      <vt:lpstr>其它看法</vt:lpstr>
      <vt:lpstr>其它看法</vt:lpstr>
      <vt:lpstr>主教制度的教会重申演变教育 </vt:lpstr>
      <vt:lpstr>主教制度的教会重申演变教育 </vt:lpstr>
      <vt:lpstr>主教制度的教会重申进化论教育 </vt:lpstr>
      <vt:lpstr>主教制度的教会重申演变教育 </vt:lpstr>
      <vt:lpstr>Collins列出  在科学与信仰上的选择</vt:lpstr>
      <vt:lpstr>我们必须接受演变？ </vt:lpstr>
      <vt:lpstr>Collins 怎么是有神演变论者？ </vt:lpstr>
      <vt:lpstr>他为大爆炸的推理  </vt:lpstr>
      <vt:lpstr>他的推理为大爆炸的推理</vt:lpstr>
      <vt:lpstr>对创造的理论</vt:lpstr>
      <vt:lpstr>““地球是微不足道的，无底的空虚，墨似的黑度”。 </vt:lpstr>
      <vt:lpstr>最佳的创世</vt:lpstr>
      <vt:lpstr>1:1与1:2 – 3有什么联系？ </vt:lpstr>
      <vt:lpstr>沟论</vt:lpstr>
      <vt:lpstr>相对起点(5个版本)</vt:lpstr>
      <vt:lpstr>24小时看法</vt:lpstr>
      <vt:lpstr>为何是24小时?</vt:lpstr>
      <vt:lpstr>为何是24小时?</vt:lpstr>
      <vt:lpstr>圣经中除创世纪一章以外，唯独但8：26有关于“晚上和早晨”的描述——而那里是应当按照字面意思理解的</vt:lpstr>
      <vt:lpstr>为何是24小时?</vt:lpstr>
      <vt:lpstr>民 7:12</vt:lpstr>
      <vt:lpstr>为何是24小时?</vt:lpstr>
      <vt:lpstr>一周七天的制定来 源于创世纪第一章</vt:lpstr>
      <vt:lpstr>时间</vt:lpstr>
      <vt:lpstr>何时开始记天数… …</vt:lpstr>
      <vt:lpstr>为何是24小时？</vt:lpstr>
      <vt:lpstr>罗 1:20</vt:lpstr>
      <vt:lpstr>谁相信什么？</vt:lpstr>
      <vt:lpstr>有神进化论的问题 </vt:lpstr>
      <vt:lpstr>年轻地球创作小组对演变的评论 (无神论者和有神论) </vt:lpstr>
      <vt:lpstr>Big Bang and Bible order compared</vt:lpstr>
      <vt:lpstr>PowerPoint Presentation</vt:lpstr>
      <vt:lpstr>不相容的解释 </vt:lpstr>
      <vt:lpstr>不相容的解释 </vt:lpstr>
      <vt:lpstr>不相容的解释 </vt:lpstr>
      <vt:lpstr>天文学家现在质疑大爆炸</vt:lpstr>
      <vt:lpstr>天文学家现在质疑大爆炸</vt:lpstr>
      <vt:lpstr>天文学家现在质疑大爆炸</vt:lpstr>
      <vt:lpstr>有神进化论是…</vt:lpstr>
      <vt:lpstr>按照进化的理论，过渡形体是易猎捕的牺牲者! </vt:lpstr>
      <vt:lpstr>恐龙是否在人之前就存在了了？ </vt:lpstr>
      <vt:lpstr>人的延续</vt:lpstr>
      <vt:lpstr>人的延续(继续)</vt:lpstr>
      <vt:lpstr>皮尔当人 (1912)</vt:lpstr>
      <vt:lpstr>皮尔当人 (1912)</vt:lpstr>
      <vt:lpstr>内布拉斯加 (1922)</vt:lpstr>
      <vt:lpstr>内布拉斯加 (1860)</vt:lpstr>
      <vt:lpstr>我爱露西 (1973)</vt:lpstr>
      <vt:lpstr>所有其他的都反驳</vt:lpstr>
      <vt:lpstr>Expelled Movie Clip</vt:lpstr>
      <vt:lpstr>The Evolution of Man</vt:lpstr>
      <vt:lpstr>神学问题以有神论演变</vt:lpstr>
      <vt:lpstr>创世纪</vt:lpstr>
      <vt:lpstr>何时开始记天数… …</vt:lpstr>
      <vt:lpstr>创世纪1-11是否是真正的历史？</vt:lpstr>
      <vt:lpstr>沦陷和道德罪恶的起源 </vt:lpstr>
      <vt:lpstr>亚当与基督 </vt:lpstr>
      <vt:lpstr>人的起源 </vt:lpstr>
      <vt:lpstr>犯罪前存在死亡吗？</vt:lpstr>
      <vt:lpstr>有关死亡的两种历史观</vt:lpstr>
      <vt:lpstr>Romans 5:12 (CNV)</vt:lpstr>
      <vt:lpstr>自然选择，死亡，与遭受</vt:lpstr>
      <vt:lpstr>何谓人? </vt:lpstr>
      <vt:lpstr>人，如动物，延续他自己的种类</vt:lpstr>
      <vt:lpstr>人与动物之间的分别</vt:lpstr>
      <vt:lpstr>这个图象是什么 ?</vt:lpstr>
      <vt:lpstr>有没有聪明的设计的据证？ </vt:lpstr>
      <vt:lpstr>手表例证  (William Paley, 1802)</vt:lpstr>
      <vt:lpstr>Francis Collins  的评论</vt:lpstr>
      <vt:lpstr>更好的比喻</vt:lpstr>
      <vt:lpstr>福音派不认同的对照</vt:lpstr>
      <vt:lpstr>生命产生是意外吗？</vt:lpstr>
      <vt:lpstr>做出您的选择： 生命如何起源？ </vt:lpstr>
      <vt:lpstr>AiG Web Address 00439</vt:lpstr>
      <vt:lpstr>Black</vt:lpstr>
      <vt:lpstr>旧约全书背景链接地址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139</cp:revision>
  <dcterms:created xsi:type="dcterms:W3CDTF">2006-09-06T13:28:34Z</dcterms:created>
  <dcterms:modified xsi:type="dcterms:W3CDTF">2019-11-15T11:51:59Z</dcterms:modified>
</cp:coreProperties>
</file>