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5" r:id="rId3"/>
    <p:sldMasterId id="2147483653" r:id="rId4"/>
    <p:sldMasterId id="2147483651" r:id="rId5"/>
    <p:sldMasterId id="2147483649" r:id="rId6"/>
    <p:sldMasterId id="2147483659" r:id="rId7"/>
    <p:sldMasterId id="2147483663" r:id="rId8"/>
    <p:sldMasterId id="2147483845" r:id="rId9"/>
    <p:sldMasterId id="2147483857" r:id="rId10"/>
    <p:sldMasterId id="2147483871" r:id="rId11"/>
    <p:sldMasterId id="2147483873" r:id="rId12"/>
  </p:sldMasterIdLst>
  <p:notesMasterIdLst>
    <p:notesMasterId r:id="rId60"/>
  </p:notesMasterIdLst>
  <p:sldIdLst>
    <p:sldId id="257" r:id="rId13"/>
    <p:sldId id="325" r:id="rId14"/>
    <p:sldId id="290" r:id="rId15"/>
    <p:sldId id="289" r:id="rId16"/>
    <p:sldId id="292" r:id="rId17"/>
    <p:sldId id="258" r:id="rId18"/>
    <p:sldId id="260" r:id="rId19"/>
    <p:sldId id="294" r:id="rId20"/>
    <p:sldId id="336" r:id="rId21"/>
    <p:sldId id="293" r:id="rId22"/>
    <p:sldId id="271" r:id="rId23"/>
    <p:sldId id="288" r:id="rId24"/>
    <p:sldId id="295" r:id="rId25"/>
    <p:sldId id="297" r:id="rId26"/>
    <p:sldId id="298" r:id="rId27"/>
    <p:sldId id="299" r:id="rId28"/>
    <p:sldId id="304" r:id="rId29"/>
    <p:sldId id="305" r:id="rId30"/>
    <p:sldId id="306" r:id="rId31"/>
    <p:sldId id="312" r:id="rId32"/>
    <p:sldId id="296" r:id="rId33"/>
    <p:sldId id="259" r:id="rId34"/>
    <p:sldId id="287" r:id="rId35"/>
    <p:sldId id="311" r:id="rId36"/>
    <p:sldId id="301" r:id="rId37"/>
    <p:sldId id="277" r:id="rId38"/>
    <p:sldId id="286" r:id="rId39"/>
    <p:sldId id="284" r:id="rId40"/>
    <p:sldId id="285" r:id="rId41"/>
    <p:sldId id="276" r:id="rId42"/>
    <p:sldId id="261" r:id="rId43"/>
    <p:sldId id="314" r:id="rId44"/>
    <p:sldId id="264" r:id="rId45"/>
    <p:sldId id="268" r:id="rId46"/>
    <p:sldId id="269" r:id="rId47"/>
    <p:sldId id="270" r:id="rId48"/>
    <p:sldId id="326" r:id="rId49"/>
    <p:sldId id="313" r:id="rId50"/>
    <p:sldId id="272" r:id="rId51"/>
    <p:sldId id="302" r:id="rId52"/>
    <p:sldId id="322" r:id="rId53"/>
    <p:sldId id="330" r:id="rId54"/>
    <p:sldId id="331" r:id="rId55"/>
    <p:sldId id="332" r:id="rId56"/>
    <p:sldId id="333" r:id="rId57"/>
    <p:sldId id="327" r:id="rId58"/>
    <p:sldId id="328" r:id="rId59"/>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Arial" pitchFamily="34" charset="0"/>
        <a:ea typeface="ＭＳ Ｐゴシック" pitchFamily="34" charset="-128"/>
        <a:cs typeface="+mn-cs"/>
      </a:defRPr>
    </a:lvl1pPr>
    <a:lvl2pPr marL="457200" algn="l" rtl="0" fontAlgn="base">
      <a:spcBef>
        <a:spcPct val="0"/>
      </a:spcBef>
      <a:spcAft>
        <a:spcPct val="0"/>
      </a:spcAft>
      <a:defRPr sz="3200" kern="1200">
        <a:solidFill>
          <a:schemeClr val="bg1"/>
        </a:solidFill>
        <a:latin typeface="Arial" pitchFamily="34" charset="0"/>
        <a:ea typeface="ＭＳ Ｐゴシック" pitchFamily="34" charset="-128"/>
        <a:cs typeface="+mn-cs"/>
      </a:defRPr>
    </a:lvl2pPr>
    <a:lvl3pPr marL="914400" algn="l" rtl="0" fontAlgn="base">
      <a:spcBef>
        <a:spcPct val="0"/>
      </a:spcBef>
      <a:spcAft>
        <a:spcPct val="0"/>
      </a:spcAft>
      <a:defRPr sz="3200" kern="1200">
        <a:solidFill>
          <a:schemeClr val="bg1"/>
        </a:solidFill>
        <a:latin typeface="Arial" pitchFamily="34" charset="0"/>
        <a:ea typeface="ＭＳ Ｐゴシック" pitchFamily="34" charset="-128"/>
        <a:cs typeface="+mn-cs"/>
      </a:defRPr>
    </a:lvl3pPr>
    <a:lvl4pPr marL="1371600" algn="l" rtl="0" fontAlgn="base">
      <a:spcBef>
        <a:spcPct val="0"/>
      </a:spcBef>
      <a:spcAft>
        <a:spcPct val="0"/>
      </a:spcAft>
      <a:defRPr sz="3200" kern="1200">
        <a:solidFill>
          <a:schemeClr val="bg1"/>
        </a:solidFill>
        <a:latin typeface="Arial" pitchFamily="34" charset="0"/>
        <a:ea typeface="ＭＳ Ｐゴシック" pitchFamily="34" charset="-128"/>
        <a:cs typeface="+mn-cs"/>
      </a:defRPr>
    </a:lvl4pPr>
    <a:lvl5pPr marL="1828800" algn="l" rtl="0" fontAlgn="base">
      <a:spcBef>
        <a:spcPct val="0"/>
      </a:spcBef>
      <a:spcAft>
        <a:spcPct val="0"/>
      </a:spcAft>
      <a:defRPr sz="3200" kern="1200">
        <a:solidFill>
          <a:schemeClr val="bg1"/>
        </a:solidFill>
        <a:latin typeface="Arial" pitchFamily="34" charset="0"/>
        <a:ea typeface="ＭＳ Ｐゴシック" pitchFamily="34" charset="-128"/>
        <a:cs typeface="+mn-cs"/>
      </a:defRPr>
    </a:lvl5pPr>
    <a:lvl6pPr marL="2286000" algn="l" defTabSz="914400" rtl="0" eaLnBrk="1" latinLnBrk="0" hangingPunct="1">
      <a:defRPr sz="3200" kern="1200">
        <a:solidFill>
          <a:schemeClr val="bg1"/>
        </a:solidFill>
        <a:latin typeface="Arial" pitchFamily="34" charset="0"/>
        <a:ea typeface="ＭＳ Ｐゴシック" pitchFamily="34" charset="-128"/>
        <a:cs typeface="+mn-cs"/>
      </a:defRPr>
    </a:lvl6pPr>
    <a:lvl7pPr marL="2743200" algn="l" defTabSz="914400" rtl="0" eaLnBrk="1" latinLnBrk="0" hangingPunct="1">
      <a:defRPr sz="3200" kern="1200">
        <a:solidFill>
          <a:schemeClr val="bg1"/>
        </a:solidFill>
        <a:latin typeface="Arial" pitchFamily="34" charset="0"/>
        <a:ea typeface="ＭＳ Ｐゴシック" pitchFamily="34" charset="-128"/>
        <a:cs typeface="+mn-cs"/>
      </a:defRPr>
    </a:lvl7pPr>
    <a:lvl8pPr marL="3200400" algn="l" defTabSz="914400" rtl="0" eaLnBrk="1" latinLnBrk="0" hangingPunct="1">
      <a:defRPr sz="3200" kern="1200">
        <a:solidFill>
          <a:schemeClr val="bg1"/>
        </a:solidFill>
        <a:latin typeface="Arial" pitchFamily="34" charset="0"/>
        <a:ea typeface="ＭＳ Ｐゴシック" pitchFamily="34" charset="-128"/>
        <a:cs typeface="+mn-cs"/>
      </a:defRPr>
    </a:lvl8pPr>
    <a:lvl9pPr marL="3657600" algn="l" defTabSz="914400" rtl="0" eaLnBrk="1" latinLnBrk="0" hangingPunct="1">
      <a:defRPr sz="3200" kern="1200">
        <a:solidFill>
          <a:schemeClr val="bg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9"/>
    <a:srgbClr val="545454"/>
    <a:srgbClr val="FFFF00"/>
    <a:srgbClr val="660066"/>
    <a:srgbClr val="006600"/>
    <a:srgbClr val="66FF66"/>
    <a:srgbClr val="BBE0E3"/>
    <a:srgbClr val="FF99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p:cViewPr varScale="1">
        <p:scale>
          <a:sx n="90" d="100"/>
          <a:sy n="90" d="100"/>
        </p:scale>
        <p:origin x="1744" y="2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8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789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ED68D1AE-9F37-4278-921C-477601883C55}" type="slidenum">
              <a:rPr lang="en-US" altLang="en-US"/>
              <a:pPr/>
              <a:t>‹#›</a:t>
            </a:fld>
            <a:endParaRPr lang="en-US" altLang="en-US"/>
          </a:p>
        </p:txBody>
      </p:sp>
    </p:spTree>
    <p:extLst>
      <p:ext uri="{BB962C8B-B14F-4D97-AF65-F5344CB8AC3E}">
        <p14:creationId xmlns:p14="http://schemas.microsoft.com/office/powerpoint/2010/main" val="2954196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07CD2889-ED8E-4135-BF5D-A7A7423708EC}" type="slidenum">
              <a:rPr lang="en-US" altLang="en-US" sz="1200"/>
              <a:pPr eaLnBrk="1" hangingPunct="1"/>
              <a:t>1</a:t>
            </a:fld>
            <a:endParaRPr lang="en-US" altLang="en-US" sz="1200"/>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993A60EA-9BEB-4CA0-BAA1-A83EE5CEE9D5}" type="slidenum">
              <a:rPr lang="en-US" altLang="en-US" sz="1200"/>
              <a:pPr eaLnBrk="1" hangingPunct="1"/>
              <a:t>10</a:t>
            </a:fld>
            <a:endParaRPr lang="en-US" altLang="en-US" sz="1200"/>
          </a:p>
        </p:txBody>
      </p:sp>
      <p:sp>
        <p:nvSpPr>
          <p:cNvPr id="88066"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8067"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06719061-A0CC-4C06-9B34-F47C8F8C4A59}" type="slidenum">
              <a:rPr lang="en-US" altLang="en-US" sz="1200"/>
              <a:pPr eaLnBrk="1" hangingPunct="1"/>
              <a:t>11</a:t>
            </a:fld>
            <a:endParaRPr lang="en-US" alt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21FCBDC-78CB-433A-ABD5-E4557E3C8D11}" type="slidenum">
              <a:rPr lang="en-US" altLang="en-US" sz="1200"/>
              <a:pPr eaLnBrk="1" hangingPunct="1"/>
              <a:t>12</a:t>
            </a:fld>
            <a:endParaRPr lang="en-US" altLang="en-US" sz="1200"/>
          </a:p>
        </p:txBody>
      </p:sp>
      <p:sp>
        <p:nvSpPr>
          <p:cNvPr id="64514"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451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DE9ABD24-F732-45CD-BF81-7538036CA51D}" type="slidenum">
              <a:rPr lang="en-US" altLang="en-US" sz="1200"/>
              <a:pPr eaLnBrk="1" hangingPunct="1"/>
              <a:t>13</a:t>
            </a:fld>
            <a:endParaRPr lang="en-US" altLang="en-US" sz="1200"/>
          </a:p>
        </p:txBody>
      </p:sp>
      <p:sp>
        <p:nvSpPr>
          <p:cNvPr id="983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7738C5C5-2981-4B94-BA47-B74E01BD8A35}" type="slidenum">
              <a:rPr lang="en-US" altLang="en-US" sz="1200"/>
              <a:pPr eaLnBrk="1" hangingPunct="1"/>
              <a:t>14</a:t>
            </a:fld>
            <a:endParaRPr lang="en-US" altLang="en-US" sz="1200"/>
          </a:p>
        </p:txBody>
      </p:sp>
      <p:sp>
        <p:nvSpPr>
          <p:cNvPr id="102402"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24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8653812D-AE46-40DD-80B1-0B126EFAE01D}" type="slidenum">
              <a:rPr lang="en-US" altLang="en-US" sz="1200"/>
              <a:pPr eaLnBrk="1" hangingPunct="1"/>
              <a:t>15</a:t>
            </a:fld>
            <a:endParaRPr lang="en-US" altLang="en-US" sz="1200"/>
          </a:p>
        </p:txBody>
      </p:sp>
      <p:sp>
        <p:nvSpPr>
          <p:cNvPr id="1044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5F24001-136A-4137-889D-001FC73BC1AF}" type="slidenum">
              <a:rPr lang="en-US" altLang="en-US" sz="1200"/>
              <a:pPr eaLnBrk="1" hangingPunct="1"/>
              <a:t>16</a:t>
            </a:fld>
            <a:endParaRPr lang="en-US" altLang="en-US" sz="1200"/>
          </a:p>
        </p:txBody>
      </p:sp>
      <p:sp>
        <p:nvSpPr>
          <p:cNvPr id="1126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19A6657A-99D8-4840-ABE0-A7F9796A929E}" type="slidenum">
              <a:rPr lang="en-US" altLang="en-US" sz="1200"/>
              <a:pPr eaLnBrk="1" hangingPunct="1"/>
              <a:t>17</a:t>
            </a:fld>
            <a:endParaRPr lang="en-US" altLang="en-US" sz="1200"/>
          </a:p>
        </p:txBody>
      </p:sp>
      <p:sp>
        <p:nvSpPr>
          <p:cNvPr id="1423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99DD340-A002-4DD6-B0A4-9E1E9C4A777A}" type="slidenum">
              <a:rPr lang="en-US" altLang="en-US" sz="1200"/>
              <a:pPr eaLnBrk="1" hangingPunct="1"/>
              <a:t>18</a:t>
            </a:fld>
            <a:endParaRPr lang="en-US" altLang="en-US" sz="1200"/>
          </a:p>
        </p:txBody>
      </p:sp>
      <p:sp>
        <p:nvSpPr>
          <p:cNvPr id="1443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2EFE295D-3D85-4B21-8B5E-B4CD310892ED}" type="slidenum">
              <a:rPr lang="en-US" altLang="en-US" sz="1200"/>
              <a:pPr eaLnBrk="1" hangingPunct="1"/>
              <a:t>19</a:t>
            </a:fld>
            <a:endParaRPr lang="en-US" altLang="en-US" sz="1200"/>
          </a:p>
        </p:txBody>
      </p:sp>
      <p:sp>
        <p:nvSpPr>
          <p:cNvPr id="146434"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64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62D06AA0-CCFB-4052-BD34-3EAF09A70AD6}" type="slidenum">
              <a:rPr lang="en-US" altLang="en-US" sz="1200"/>
              <a:pPr eaLnBrk="1" hangingPunct="1"/>
              <a:t>2</a:t>
            </a:fld>
            <a:endParaRPr lang="en-US" altLang="en-US" sz="1200"/>
          </a:p>
        </p:txBody>
      </p:sp>
      <p:sp>
        <p:nvSpPr>
          <p:cNvPr id="32563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5635" name="Rectangle 1027"/>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1EED040-F339-49D4-829B-8B219AEC20CF}" type="slidenum">
              <a:rPr lang="en-US" altLang="en-US" sz="1200"/>
              <a:pPr eaLnBrk="1" hangingPunct="1"/>
              <a:t>20</a:t>
            </a:fld>
            <a:endParaRPr lang="en-US" altLang="en-US" sz="1200"/>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2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171A2F2-75D3-4E6A-853D-02F44341C2ED}" type="slidenum">
              <a:rPr lang="en-US" altLang="en-US" sz="1200"/>
              <a:pPr eaLnBrk="1" hangingPunct="1"/>
              <a:t>21</a:t>
            </a:fld>
            <a:endParaRPr lang="en-US" altLang="en-US" sz="1200"/>
          </a:p>
        </p:txBody>
      </p:sp>
      <p:sp>
        <p:nvSpPr>
          <p:cNvPr id="100354" name="Rectangle 2050"/>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0355" name="Rectangle 2051"/>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t>James Pritchard, Ancient Near Eastern Texts Relating to the Old Testament (Princeton, NJ: Univ. Press, 1969), 608; cited in Arnold/Beyer, Encountering the OT, 345.  Mari material also from Arnold/Beyer, 345.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6C8911A2-73CA-465F-82F4-20F16B168A40}" type="slidenum">
              <a:rPr lang="en-US" altLang="en-US" sz="1200"/>
              <a:pPr eaLnBrk="1" hangingPunct="1"/>
              <a:t>22</a:t>
            </a:fld>
            <a:endParaRPr lang="en-US" altLang="en-US" sz="1200"/>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5A963A81-F3B6-4DBC-810F-492FDCCCA872}" type="slidenum">
              <a:rPr lang="en-US" altLang="en-US" sz="1200"/>
              <a:pPr eaLnBrk="1" hangingPunct="1"/>
              <a:t>23</a:t>
            </a:fld>
            <a:endParaRPr lang="en-US" altLang="en-US" sz="1200"/>
          </a:p>
        </p:txBody>
      </p:sp>
      <p:sp>
        <p:nvSpPr>
          <p:cNvPr id="65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2B9F662C-E528-4C2A-BFB7-3A05583662CD}" type="slidenum">
              <a:rPr lang="en-US" altLang="en-US" sz="1200"/>
              <a:pPr eaLnBrk="1" hangingPunct="1"/>
              <a:t>24</a:t>
            </a:fld>
            <a:endParaRPr lang="en-US" altLang="en-US" sz="1200"/>
          </a:p>
        </p:txBody>
      </p:sp>
      <p:sp>
        <p:nvSpPr>
          <p:cNvPr id="21401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4019" name="Rectangle 1027"/>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248A4BAD-581C-4F75-8820-95B3F1792373}" type="slidenum">
              <a:rPr lang="en-US" altLang="en-US" sz="1200"/>
              <a:pPr eaLnBrk="1" hangingPunct="1"/>
              <a:t>25</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7BF16F97-7BD2-4916-AD99-8A6D11A6C312}" type="slidenum">
              <a:rPr lang="en-US" altLang="en-US" sz="1200"/>
              <a:pPr eaLnBrk="1" hangingPunct="1"/>
              <a:t>26</a:t>
            </a:fld>
            <a:endParaRPr lang="en-US" altLang="en-US" sz="1200"/>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D1862D1-8EF5-4287-8CBE-8BFBDE34FF9C}" type="slidenum">
              <a:rPr lang="en-US" altLang="en-US" sz="1200"/>
              <a:pPr eaLnBrk="1" hangingPunct="1"/>
              <a:t>27</a:t>
            </a:fld>
            <a:endParaRPr lang="en-US" altLang="en-US" sz="1200"/>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FC340C33-0176-4DC0-86BC-45A386435D14}" type="slidenum">
              <a:rPr lang="en-US" altLang="en-US" sz="1200"/>
              <a:pPr eaLnBrk="1" hangingPunct="1"/>
              <a:t>28</a:t>
            </a:fld>
            <a:endParaRPr lang="en-US" altLang="en-US" sz="1200"/>
          </a:p>
        </p:txBody>
      </p:sp>
      <p:sp>
        <p:nvSpPr>
          <p:cNvPr id="4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00357F12-2E24-4A18-BD5A-853C5E018339}" type="slidenum">
              <a:rPr lang="en-US" altLang="en-US" sz="1200"/>
              <a:pPr eaLnBrk="1" hangingPunct="1"/>
              <a:t>29</a:t>
            </a:fld>
            <a:endParaRPr lang="en-US" altLang="en-US" sz="1200"/>
          </a:p>
        </p:txBody>
      </p:sp>
      <p:sp>
        <p:nvSpPr>
          <p:cNvPr id="47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10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1EDA4E69-1804-4184-9D2E-79FB11517E36}" type="slidenum">
              <a:rPr lang="en-US" altLang="en-US" sz="1200"/>
              <a:pPr eaLnBrk="1" hangingPunct="1"/>
              <a:t>3</a:t>
            </a:fld>
            <a:endParaRPr lang="en-US" altLang="en-US" sz="1200"/>
          </a:p>
        </p:txBody>
      </p:sp>
      <p:sp>
        <p:nvSpPr>
          <p:cNvPr id="83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6193666E-26EA-4765-872E-11A8858A6589}" type="slidenum">
              <a:rPr lang="en-US" altLang="en-US" sz="1200"/>
              <a:pPr eaLnBrk="1" hangingPunct="1"/>
              <a:t>30</a:t>
            </a:fld>
            <a:endParaRPr lang="en-US" altLang="en-US" sz="1200"/>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AD6E5B0-77B3-4F4D-8ED5-9E9FC0C39783}" type="slidenum">
              <a:rPr lang="en-US" altLang="en-US" sz="1200"/>
              <a:pPr eaLnBrk="1" hangingPunct="1"/>
              <a:t>31</a:t>
            </a:fld>
            <a:endParaRPr lang="en-US" altLang="en-US" sz="1200"/>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AE667670-BD1A-46AE-9E86-363A19554828}" type="slidenum">
              <a:rPr lang="en-US" altLang="en-US" sz="1200"/>
              <a:pPr eaLnBrk="1" hangingPunct="1"/>
              <a:t>32</a:t>
            </a:fld>
            <a:endParaRPr lang="en-US" altLang="en-US" sz="1200"/>
          </a:p>
        </p:txBody>
      </p:sp>
      <p:sp>
        <p:nvSpPr>
          <p:cNvPr id="234498"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4499"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57921488-C145-4169-BEE6-F78CE226DF89}" type="slidenum">
              <a:rPr lang="en-US" altLang="en-US" sz="1200"/>
              <a:pPr eaLnBrk="1" hangingPunct="1"/>
              <a:t>33</a:t>
            </a:fld>
            <a:endParaRPr lang="en-US" altLang="en-US" sz="1200"/>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93617A9F-B9E8-42C5-8773-124A13B9EC9A}" type="slidenum">
              <a:rPr lang="en-US" altLang="en-US" sz="1200"/>
              <a:pPr eaLnBrk="1" hangingPunct="1"/>
              <a:t>34</a:t>
            </a:fld>
            <a:endParaRPr lang="en-US" altLang="en-US" sz="1200"/>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32EDE82B-2020-46C0-8B91-4F0E050EC229}" type="slidenum">
              <a:rPr lang="en-US" altLang="en-US" sz="1200"/>
              <a:pPr eaLnBrk="1" hangingPunct="1"/>
              <a:t>35</a:t>
            </a:fld>
            <a:endParaRPr lang="en-US" altLang="en-US" sz="1200"/>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AA75AD1-8575-49C4-9731-2610000CB3BA}" type="slidenum">
              <a:rPr lang="en-US" altLang="en-US" sz="1200"/>
              <a:pPr eaLnBrk="1" hangingPunct="1"/>
              <a:t>36</a:t>
            </a:fld>
            <a:endParaRPr lang="en-US" altLang="en-US" sz="1200"/>
          </a:p>
        </p:txBody>
      </p:sp>
      <p:sp>
        <p:nvSpPr>
          <p:cNvPr id="5529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1027"/>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381189E-C17C-4AD3-9042-88625DB5E5C1}" type="slidenum">
              <a:rPr lang="en-US" altLang="en-US" sz="1200"/>
              <a:pPr eaLnBrk="1" hangingPunct="1"/>
              <a:t>38</a:t>
            </a:fld>
            <a:endParaRPr lang="en-US" altLang="en-US" sz="1200"/>
          </a:p>
        </p:txBody>
      </p:sp>
      <p:sp>
        <p:nvSpPr>
          <p:cNvPr id="232450"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245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New Roman" pitchFamily="18" charset="0"/>
                <a:ea typeface="ＭＳ Ｐゴシック" pitchFamily="34" charset="-128"/>
              </a:rPr>
              <a:t>Wayne A. Grudem, </a:t>
            </a:r>
            <a:r>
              <a:rPr lang="ja-JP" altLang="en-US">
                <a:latin typeface="Arial" pitchFamily="34" charset="0"/>
                <a:ea typeface="ＭＳ Ｐゴシック" pitchFamily="34" charset="-128"/>
              </a:rPr>
              <a:t>“</a:t>
            </a:r>
            <a:r>
              <a:rPr lang="en-US" altLang="ja-JP">
                <a:latin typeface="Times New Roman" pitchFamily="18" charset="0"/>
                <a:ea typeface="ＭＳ Ｐゴシック" pitchFamily="34" charset="-128"/>
              </a:rPr>
              <a:t>Why Christians Can Still Prophesy: Scripture Encourages Us to Seek this Gift yet Today,</a:t>
            </a:r>
            <a:r>
              <a:rPr lang="ja-JP" altLang="en-US">
                <a:latin typeface="Arial" pitchFamily="34" charset="0"/>
                <a:ea typeface="ＭＳ Ｐゴシック" pitchFamily="34" charset="-128"/>
              </a:rPr>
              <a:t>”</a:t>
            </a:r>
            <a:r>
              <a:rPr lang="en-US" altLang="ja-JP">
                <a:latin typeface="Times New Roman" pitchFamily="18" charset="0"/>
                <a:ea typeface="ＭＳ Ｐゴシック" pitchFamily="34" charset="-128"/>
              </a:rPr>
              <a:t> </a:t>
            </a:r>
            <a:r>
              <a:rPr lang="en-US" altLang="ja-JP" i="1">
                <a:latin typeface="Times New Roman" pitchFamily="18" charset="0"/>
                <a:ea typeface="ＭＳ Ｐゴシック" pitchFamily="34" charset="-128"/>
              </a:rPr>
              <a:t>Christianity Today</a:t>
            </a:r>
            <a:r>
              <a:rPr lang="en-US" altLang="ja-JP">
                <a:latin typeface="Times New Roman" pitchFamily="18" charset="0"/>
                <a:ea typeface="ＭＳ Ｐゴシック" pitchFamily="34" charset="-128"/>
              </a:rPr>
              <a:t> [September 16, 1988] 29; cf. Grudem</a:t>
            </a:r>
            <a:r>
              <a:rPr lang="ja-JP" altLang="en-US">
                <a:latin typeface="Arial" pitchFamily="34" charset="0"/>
                <a:ea typeface="ＭＳ Ｐゴシック" pitchFamily="34" charset="-128"/>
              </a:rPr>
              <a:t>’</a:t>
            </a:r>
            <a:r>
              <a:rPr lang="en-US" altLang="ja-JP">
                <a:latin typeface="Times New Roman" pitchFamily="18" charset="0"/>
                <a:ea typeface="ＭＳ Ｐゴシック" pitchFamily="34" charset="-128"/>
              </a:rPr>
              <a:t>s 1988 book, </a:t>
            </a:r>
            <a:r>
              <a:rPr lang="en-US" altLang="ja-JP" i="1">
                <a:latin typeface="Times New Roman" pitchFamily="18" charset="0"/>
                <a:ea typeface="ＭＳ Ｐゴシック" pitchFamily="34" charset="-128"/>
              </a:rPr>
              <a:t>The Gift of Prophecy.</a:t>
            </a:r>
            <a:endParaRPr lang="en-US" altLang="en-US" i="1">
              <a:latin typeface="Times New Roman" pitchFamily="18"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6A5CFCC-1B26-425A-BB3C-ED4CBA7A17D4}" type="slidenum">
              <a:rPr lang="en-US" altLang="en-US" sz="1200"/>
              <a:pPr eaLnBrk="1" hangingPunct="1"/>
              <a:t>39</a:t>
            </a:fld>
            <a:endParaRPr lang="en-US" altLang="en-US" sz="1200"/>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B140835F-42AA-4313-89FF-12DC81A46B0C}" type="slidenum">
              <a:rPr lang="en-US" altLang="en-US" sz="1200"/>
              <a:pPr eaLnBrk="1" hangingPunct="1"/>
              <a:t>40</a:t>
            </a:fld>
            <a:endParaRPr lang="en-US" altLang="en-US" sz="1200"/>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10B946E5-95D2-40D5-A976-51CE8A0D7B1E}" type="slidenum">
              <a:rPr lang="en-US" altLang="en-US" sz="1200"/>
              <a:pPr eaLnBrk="1" hangingPunct="1"/>
              <a:t>4</a:t>
            </a:fld>
            <a:endParaRPr lang="en-US" altLang="en-US" sz="1200"/>
          </a:p>
        </p:txBody>
      </p:sp>
      <p:sp>
        <p:nvSpPr>
          <p:cNvPr id="82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294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83283E0A-87A0-4120-8179-83D339412B6B}" type="slidenum">
              <a:rPr lang="en-US" altLang="en-US" sz="1200"/>
              <a:pPr eaLnBrk="1" hangingPunct="1"/>
              <a:t>41</a:t>
            </a:fld>
            <a:endParaRPr lang="en-US" altLang="en-US" sz="1200"/>
          </a:p>
        </p:txBody>
      </p:sp>
      <p:sp>
        <p:nvSpPr>
          <p:cNvPr id="302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42</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43</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44</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8A2DB6F-B25F-0B43-8FC6-23F554964916}" type="slidenum">
              <a:rPr lang="en-US" sz="1200">
                <a:solidFill>
                  <a:srgbClr val="000000"/>
                </a:solidFill>
              </a:rPr>
              <a:pPr eaLnBrk="1" hangingPunct="1"/>
              <a:t>45</a:t>
            </a:fld>
            <a:endParaRPr lang="en-US" sz="1200">
              <a:solidFill>
                <a:srgbClr val="000000"/>
              </a:solidFill>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46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FDA88517-A8FA-4283-A6A3-4D5FDCC3D45F}" type="slidenum">
              <a:rPr lang="en-US" altLang="en-US" sz="1200"/>
              <a:pPr eaLnBrk="1" hangingPunct="1"/>
              <a:t>5</a:t>
            </a:fld>
            <a:endParaRPr lang="en-US" alt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2B9AEEE8-7160-4065-A00B-D1352B077CE6}" type="slidenum">
              <a:rPr lang="en-US" altLang="en-US" sz="1200"/>
              <a:pPr eaLnBrk="1" hangingPunct="1"/>
              <a:t>6</a:t>
            </a:fld>
            <a:endParaRPr lang="en-US" altLang="en-US" sz="1200"/>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5932CC9F-1365-4000-9660-294E9A267501}" type="slidenum">
              <a:rPr lang="en-US" altLang="en-US" sz="1200"/>
              <a:pPr eaLnBrk="1" hangingPunct="1"/>
              <a:t>7</a:t>
            </a:fld>
            <a:endParaRPr lang="en-US" altLang="en-US" sz="1200"/>
          </a:p>
        </p:txBody>
      </p:sp>
      <p:sp>
        <p:nvSpPr>
          <p:cNvPr id="40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63"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C0FC53B5-4BAE-4B8F-88B4-E4A4C75F29C3}" type="slidenum">
              <a:rPr lang="en-US" altLang="en-US" sz="1200"/>
              <a:pPr eaLnBrk="1" hangingPunct="1"/>
              <a:t>8</a:t>
            </a:fld>
            <a:endParaRPr lang="en-US" altLang="en-US" sz="1200"/>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C0FC53B5-4BAE-4B8F-88B4-E4A4C75F29C3}" type="slidenum">
              <a:rPr lang="en-US" altLang="en-US" sz="1200"/>
              <a:pPr eaLnBrk="1" hangingPunct="1"/>
              <a:t>9</a:t>
            </a:fld>
            <a:endParaRPr lang="en-US" altLang="en-US" sz="1200"/>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extLst>
      <p:ext uri="{BB962C8B-B14F-4D97-AF65-F5344CB8AC3E}">
        <p14:creationId xmlns:p14="http://schemas.microsoft.com/office/powerpoint/2010/main" val="2367726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F5CAAF7-CFC8-439C-B969-1A596510C70A}" type="slidenum">
              <a:rPr lang="en-US" altLang="en-US"/>
              <a:pPr/>
              <a:t>‹#›</a:t>
            </a:fld>
            <a:endParaRPr lang="en-US" altLang="en-US"/>
          </a:p>
        </p:txBody>
      </p:sp>
    </p:spTree>
    <p:extLst>
      <p:ext uri="{BB962C8B-B14F-4D97-AF65-F5344CB8AC3E}">
        <p14:creationId xmlns:p14="http://schemas.microsoft.com/office/powerpoint/2010/main" val="275346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582A-46C4-4601-A69D-73CF86486CCD}" type="slidenum">
              <a:rPr lang="en-US" altLang="en-US"/>
              <a:pPr/>
              <a:t>‹#›</a:t>
            </a:fld>
            <a:endParaRPr lang="en-US" altLang="en-US"/>
          </a:p>
        </p:txBody>
      </p:sp>
    </p:spTree>
    <p:extLst>
      <p:ext uri="{BB962C8B-B14F-4D97-AF65-F5344CB8AC3E}">
        <p14:creationId xmlns:p14="http://schemas.microsoft.com/office/powerpoint/2010/main" val="28043180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977280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0715185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949244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3673066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5462077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2607407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237675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046840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5803630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419811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CD99106-1AA3-4EA8-B9AA-4D0F8F2D3910}" type="slidenum">
              <a:rPr lang="en-US" altLang="en-US"/>
              <a:pPr/>
              <a:t>‹#›</a:t>
            </a:fld>
            <a:endParaRPr lang="en-US" altLang="en-US"/>
          </a:p>
        </p:txBody>
      </p:sp>
    </p:spTree>
    <p:extLst>
      <p:ext uri="{BB962C8B-B14F-4D97-AF65-F5344CB8AC3E}">
        <p14:creationId xmlns:p14="http://schemas.microsoft.com/office/powerpoint/2010/main" val="31466237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203542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3934677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10/8/18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899325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750"/>
            <a:ext cx="6400354" cy="1752451"/>
          </a:xfrm>
        </p:spPr>
        <p:txBody>
          <a:bodyPr/>
          <a:lstStyle>
            <a:lvl1pPr marL="0" indent="0" algn="ctr">
              <a:buNone/>
              <a:defRPr/>
            </a:lvl1pPr>
            <a:lvl2pPr marL="319749" indent="0" algn="ctr">
              <a:buNone/>
              <a:defRPr/>
            </a:lvl2pPr>
            <a:lvl3pPr marL="639522" indent="0" algn="ctr">
              <a:buNone/>
              <a:defRPr/>
            </a:lvl3pPr>
            <a:lvl4pPr marL="959306" indent="0" algn="ctr">
              <a:buNone/>
              <a:defRPr/>
            </a:lvl4pPr>
            <a:lvl5pPr marL="1279054" indent="0" algn="ctr">
              <a:buNone/>
              <a:defRPr/>
            </a:lvl5pPr>
            <a:lvl6pPr marL="1598836" indent="0" algn="ctr">
              <a:buNone/>
              <a:defRPr/>
            </a:lvl6pPr>
            <a:lvl7pPr marL="1918595" indent="0" algn="ctr">
              <a:buNone/>
              <a:defRPr/>
            </a:lvl7pPr>
            <a:lvl8pPr marL="2238369" indent="0" algn="ctr">
              <a:buNone/>
              <a:defRPr/>
            </a:lvl8pPr>
            <a:lvl9pPr marL="255813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F98FD9-8BEA-1C41-9C8C-A3B600D7229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724296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EBE544-F64D-BC44-9350-D776565DF7F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490217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19749" indent="0">
              <a:buNone/>
              <a:defRPr sz="1300"/>
            </a:lvl2pPr>
            <a:lvl3pPr marL="639522" indent="0">
              <a:buNone/>
              <a:defRPr sz="1100"/>
            </a:lvl3pPr>
            <a:lvl4pPr marL="959306" indent="0">
              <a:buNone/>
              <a:defRPr sz="1000"/>
            </a:lvl4pPr>
            <a:lvl5pPr marL="1279054" indent="0">
              <a:buNone/>
              <a:defRPr sz="1000"/>
            </a:lvl5pPr>
            <a:lvl6pPr marL="1598836" indent="0">
              <a:buNone/>
              <a:defRPr sz="1000"/>
            </a:lvl6pPr>
            <a:lvl7pPr marL="1918595" indent="0">
              <a:buNone/>
              <a:defRPr sz="1000"/>
            </a:lvl7pPr>
            <a:lvl8pPr marL="2238369" indent="0">
              <a:buNone/>
              <a:defRPr sz="1000"/>
            </a:lvl8pPr>
            <a:lvl9pPr marL="2558139"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4FE11E-1F26-8F49-BA1E-8C4A8B89415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983337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6"/>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6"/>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B7F652-F4AB-4D4A-AC19-0E3C739232E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4776855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19749" indent="0">
              <a:buNone/>
              <a:defRPr sz="1400" b="1"/>
            </a:lvl2pPr>
            <a:lvl3pPr marL="639522" indent="0">
              <a:buNone/>
              <a:defRPr sz="1300" b="1"/>
            </a:lvl3pPr>
            <a:lvl4pPr marL="959306" indent="0">
              <a:buNone/>
              <a:defRPr sz="1100" b="1"/>
            </a:lvl4pPr>
            <a:lvl5pPr marL="1279054" indent="0">
              <a:buNone/>
              <a:defRPr sz="1100" b="1"/>
            </a:lvl5pPr>
            <a:lvl6pPr marL="1598836" indent="0">
              <a:buNone/>
              <a:defRPr sz="1100" b="1"/>
            </a:lvl6pPr>
            <a:lvl7pPr marL="1918595" indent="0">
              <a:buNone/>
              <a:defRPr sz="1100" b="1"/>
            </a:lvl7pPr>
            <a:lvl8pPr marL="2238369" indent="0">
              <a:buNone/>
              <a:defRPr sz="1100" b="1"/>
            </a:lvl8pPr>
            <a:lvl9pPr marL="255813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19749" indent="0">
              <a:buNone/>
              <a:defRPr sz="1400" b="1"/>
            </a:lvl2pPr>
            <a:lvl3pPr marL="639522" indent="0">
              <a:buNone/>
              <a:defRPr sz="1300" b="1"/>
            </a:lvl3pPr>
            <a:lvl4pPr marL="959306" indent="0">
              <a:buNone/>
              <a:defRPr sz="1100" b="1"/>
            </a:lvl4pPr>
            <a:lvl5pPr marL="1279054" indent="0">
              <a:buNone/>
              <a:defRPr sz="1100" b="1"/>
            </a:lvl5pPr>
            <a:lvl6pPr marL="1598836" indent="0">
              <a:buNone/>
              <a:defRPr sz="1100" b="1"/>
            </a:lvl6pPr>
            <a:lvl7pPr marL="1918595" indent="0">
              <a:buNone/>
              <a:defRPr sz="1100" b="1"/>
            </a:lvl7pPr>
            <a:lvl8pPr marL="2238369" indent="0">
              <a:buNone/>
              <a:defRPr sz="1100" b="1"/>
            </a:lvl8pPr>
            <a:lvl9pPr marL="255813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8E224B-4378-9647-8C06-E6624C17A312}"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233376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D020A0-E4DE-6142-80EF-79CC309C757E}"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88499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C563BD-FF9A-7E4C-90A8-B79EDB5196B5}"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742929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30403"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a:extLst>
            <a:ext uri="{FAA26D3D-D897-4be2-8F04-BA451C77F1D7}">
              <ma14:placeholderFlag xmlns="" xmlns:ma14="http://schemas.microsoft.com/office/mac/drawingml/2011/main" val="1"/>
            </a:ext>
          </a:extLst>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a:extLst>
            <a:ext uri="{FAA26D3D-D897-4be2-8F04-BA451C77F1D7}">
              <ma14:placeholderFlag xmlns="" xmlns:ma14="http://schemas.microsoft.com/office/mac/drawingml/2011/main" val="1"/>
            </a:ext>
          </a:extLst>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nchorCtr="0"/>
          <a:lstStyle>
            <a:lvl1pPr>
              <a:defRPr/>
            </a:lvl1pPr>
          </a:lstStyle>
          <a:p>
            <a:fld id="{BACA0392-F49D-4D44-9A23-7378E98668A5}" type="slidenum">
              <a:rPr lang="en-US" altLang="en-US"/>
              <a:pPr/>
              <a:t>‹#›</a:t>
            </a:fld>
            <a:endParaRPr lang="en-US" altLang="en-US"/>
          </a:p>
        </p:txBody>
      </p:sp>
    </p:spTree>
    <p:extLst>
      <p:ext uri="{BB962C8B-B14F-4D97-AF65-F5344CB8AC3E}">
        <p14:creationId xmlns:p14="http://schemas.microsoft.com/office/powerpoint/2010/main" val="7247170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3576"/>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50" y="1435448"/>
            <a:ext cx="3008189" cy="4690318"/>
          </a:xfrm>
        </p:spPr>
        <p:txBody>
          <a:bodyPr/>
          <a:lstStyle>
            <a:lvl1pPr marL="0" indent="0">
              <a:buNone/>
              <a:defRPr sz="1000"/>
            </a:lvl1pPr>
            <a:lvl2pPr marL="319749" indent="0">
              <a:buNone/>
              <a:defRPr sz="800"/>
            </a:lvl2pPr>
            <a:lvl3pPr marL="639522" indent="0">
              <a:buNone/>
              <a:defRPr sz="700"/>
            </a:lvl3pPr>
            <a:lvl4pPr marL="959306" indent="0">
              <a:buNone/>
              <a:defRPr sz="600"/>
            </a:lvl4pPr>
            <a:lvl5pPr marL="1279054" indent="0">
              <a:buNone/>
              <a:defRPr sz="600"/>
            </a:lvl5pPr>
            <a:lvl6pPr marL="1598836" indent="0">
              <a:buNone/>
              <a:defRPr sz="600"/>
            </a:lvl6pPr>
            <a:lvl7pPr marL="1918595" indent="0">
              <a:buNone/>
              <a:defRPr sz="600"/>
            </a:lvl7pPr>
            <a:lvl8pPr marL="2238369" indent="0">
              <a:buNone/>
              <a:defRPr sz="600"/>
            </a:lvl8pPr>
            <a:lvl9pPr marL="2558139"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3271DA-4784-FE4C-99E5-02FE0F76F52B}"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3878555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38"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738" y="612800"/>
            <a:ext cx="5486177" cy="4114354"/>
          </a:xfrm>
        </p:spPr>
        <p:txBody>
          <a:bodyPr/>
          <a:lstStyle>
            <a:lvl1pPr marL="0" indent="0">
              <a:buNone/>
              <a:defRPr sz="2200"/>
            </a:lvl1pPr>
            <a:lvl2pPr marL="319749" indent="0">
              <a:buNone/>
              <a:defRPr sz="2000"/>
            </a:lvl2pPr>
            <a:lvl3pPr marL="639522" indent="0">
              <a:buNone/>
              <a:defRPr sz="1700"/>
            </a:lvl3pPr>
            <a:lvl4pPr marL="959306" indent="0">
              <a:buNone/>
              <a:defRPr sz="1400"/>
            </a:lvl4pPr>
            <a:lvl5pPr marL="1279054" indent="0">
              <a:buNone/>
              <a:defRPr sz="1400"/>
            </a:lvl5pPr>
            <a:lvl6pPr marL="1598836" indent="0">
              <a:buNone/>
              <a:defRPr sz="1400"/>
            </a:lvl6pPr>
            <a:lvl7pPr marL="1918595" indent="0">
              <a:buNone/>
              <a:defRPr sz="1400"/>
            </a:lvl7pPr>
            <a:lvl8pPr marL="2238369" indent="0">
              <a:buNone/>
              <a:defRPr sz="1400"/>
            </a:lvl8pPr>
            <a:lvl9pPr marL="2558139" indent="0">
              <a:buNone/>
              <a:defRPr sz="1400"/>
            </a:lvl9pPr>
          </a:lstStyle>
          <a:p>
            <a:pPr lvl="0"/>
            <a:endParaRPr lang="en-US" noProof="0"/>
          </a:p>
        </p:txBody>
      </p:sp>
      <p:sp>
        <p:nvSpPr>
          <p:cNvPr id="4" name="Text Placeholder 3"/>
          <p:cNvSpPr>
            <a:spLocks noGrp="1"/>
          </p:cNvSpPr>
          <p:nvPr>
            <p:ph type="body" sz="half" idx="2"/>
          </p:nvPr>
        </p:nvSpPr>
        <p:spPr>
          <a:xfrm>
            <a:off x="1792738" y="5367860"/>
            <a:ext cx="5486177" cy="804788"/>
          </a:xfrm>
        </p:spPr>
        <p:txBody>
          <a:bodyPr/>
          <a:lstStyle>
            <a:lvl1pPr marL="0" indent="0">
              <a:buNone/>
              <a:defRPr sz="1000"/>
            </a:lvl1pPr>
            <a:lvl2pPr marL="319749" indent="0">
              <a:buNone/>
              <a:defRPr sz="800"/>
            </a:lvl2pPr>
            <a:lvl3pPr marL="639522" indent="0">
              <a:buNone/>
              <a:defRPr sz="700"/>
            </a:lvl3pPr>
            <a:lvl4pPr marL="959306" indent="0">
              <a:buNone/>
              <a:defRPr sz="600"/>
            </a:lvl4pPr>
            <a:lvl5pPr marL="1279054" indent="0">
              <a:buNone/>
              <a:defRPr sz="600"/>
            </a:lvl5pPr>
            <a:lvl6pPr marL="1598836" indent="0">
              <a:buNone/>
              <a:defRPr sz="600"/>
            </a:lvl6pPr>
            <a:lvl7pPr marL="1918595" indent="0">
              <a:buNone/>
              <a:defRPr sz="600"/>
            </a:lvl7pPr>
            <a:lvl8pPr marL="2238369" indent="0">
              <a:buNone/>
              <a:defRPr sz="600"/>
            </a:lvl8pPr>
            <a:lvl9pPr marL="2558139"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310C4F-54D2-B24C-B0AD-31A3764B7D75}"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558272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F0CA5D-5AD9-A847-8E94-1EA430982413}"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7658303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1A3A9-9BA2-A14F-B467-21AF2E3AF9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4266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260CE92-EF4F-4F87-89DE-239755D14E99}" type="slidenum">
              <a:rPr lang="en-US" altLang="en-US"/>
              <a:pPr/>
              <a:t>‹#›</a:t>
            </a:fld>
            <a:endParaRPr lang="en-US" altLang="en-US"/>
          </a:p>
        </p:txBody>
      </p:sp>
    </p:spTree>
    <p:extLst>
      <p:ext uri="{BB962C8B-B14F-4D97-AF65-F5344CB8AC3E}">
        <p14:creationId xmlns:p14="http://schemas.microsoft.com/office/powerpoint/2010/main" val="25719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E2B79D-1F09-450D-88D9-2502E5B4BE32}" type="slidenum">
              <a:rPr lang="en-US" altLang="en-US"/>
              <a:pPr/>
              <a:t>‹#›</a:t>
            </a:fld>
            <a:endParaRPr lang="en-US" altLang="en-US"/>
          </a:p>
        </p:txBody>
      </p:sp>
    </p:spTree>
    <p:extLst>
      <p:ext uri="{BB962C8B-B14F-4D97-AF65-F5344CB8AC3E}">
        <p14:creationId xmlns:p14="http://schemas.microsoft.com/office/powerpoint/2010/main" val="3420645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6F18704-ED43-48C3-9971-6EC0460321DF}" type="slidenum">
              <a:rPr lang="en-US" altLang="en-US"/>
              <a:pPr/>
              <a:t>‹#›</a:t>
            </a:fld>
            <a:endParaRPr lang="en-US" altLang="en-US"/>
          </a:p>
        </p:txBody>
      </p:sp>
    </p:spTree>
    <p:extLst>
      <p:ext uri="{BB962C8B-B14F-4D97-AF65-F5344CB8AC3E}">
        <p14:creationId xmlns:p14="http://schemas.microsoft.com/office/powerpoint/2010/main" val="422174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094518F-38F2-4300-8485-201D4909166A}" type="slidenum">
              <a:rPr lang="en-US" altLang="en-US"/>
              <a:pPr/>
              <a:t>‹#›</a:t>
            </a:fld>
            <a:endParaRPr lang="en-US" altLang="en-US"/>
          </a:p>
        </p:txBody>
      </p:sp>
    </p:spTree>
    <p:extLst>
      <p:ext uri="{BB962C8B-B14F-4D97-AF65-F5344CB8AC3E}">
        <p14:creationId xmlns:p14="http://schemas.microsoft.com/office/powerpoint/2010/main" val="697957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DAF7CD6-C755-4391-98A1-AEA0E0C1431A}" type="slidenum">
              <a:rPr lang="en-US" altLang="en-US"/>
              <a:pPr/>
              <a:t>‹#›</a:t>
            </a:fld>
            <a:endParaRPr lang="en-US" altLang="en-US"/>
          </a:p>
        </p:txBody>
      </p:sp>
    </p:spTree>
    <p:extLst>
      <p:ext uri="{BB962C8B-B14F-4D97-AF65-F5344CB8AC3E}">
        <p14:creationId xmlns:p14="http://schemas.microsoft.com/office/powerpoint/2010/main" val="551224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4E8B5A2-84F9-4E01-92C1-2AB5FA707416}" type="slidenum">
              <a:rPr lang="en-US" altLang="en-US"/>
              <a:pPr/>
              <a:t>‹#›</a:t>
            </a:fld>
            <a:endParaRPr lang="en-US" altLang="en-US"/>
          </a:p>
        </p:txBody>
      </p:sp>
    </p:spTree>
    <p:extLst>
      <p:ext uri="{BB962C8B-B14F-4D97-AF65-F5344CB8AC3E}">
        <p14:creationId xmlns:p14="http://schemas.microsoft.com/office/powerpoint/2010/main" val="1372159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0423BD0-CC3A-47E0-9F64-B82717253DB1}" type="slidenum">
              <a:rPr lang="en-US" altLang="en-US"/>
              <a:pPr/>
              <a:t>‹#›</a:t>
            </a:fld>
            <a:endParaRPr lang="en-US" altLang="en-US"/>
          </a:p>
        </p:txBody>
      </p:sp>
    </p:spTree>
    <p:extLst>
      <p:ext uri="{BB962C8B-B14F-4D97-AF65-F5344CB8AC3E}">
        <p14:creationId xmlns:p14="http://schemas.microsoft.com/office/powerpoint/2010/main" val="177253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3D896B7-D360-47F9-BA7E-52F6EE7EF185}" type="slidenum">
              <a:rPr lang="en-US" altLang="en-US"/>
              <a:pPr/>
              <a:t>‹#›</a:t>
            </a:fld>
            <a:endParaRPr lang="en-US" altLang="en-US"/>
          </a:p>
        </p:txBody>
      </p:sp>
    </p:spTree>
    <p:extLst>
      <p:ext uri="{BB962C8B-B14F-4D97-AF65-F5344CB8AC3E}">
        <p14:creationId xmlns:p14="http://schemas.microsoft.com/office/powerpoint/2010/main" val="972343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F9DD995-EEC8-4865-9AFB-5228378362E7}" type="slidenum">
              <a:rPr lang="en-US" altLang="en-US"/>
              <a:pPr/>
              <a:t>‹#›</a:t>
            </a:fld>
            <a:endParaRPr lang="en-US" altLang="en-US"/>
          </a:p>
        </p:txBody>
      </p:sp>
    </p:spTree>
    <p:extLst>
      <p:ext uri="{BB962C8B-B14F-4D97-AF65-F5344CB8AC3E}">
        <p14:creationId xmlns:p14="http://schemas.microsoft.com/office/powerpoint/2010/main" val="15743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F3B241-EBB1-4DE8-9DF1-4F5AD65183CB}" type="slidenum">
              <a:rPr lang="en-US" altLang="en-US"/>
              <a:pPr/>
              <a:t>‹#›</a:t>
            </a:fld>
            <a:endParaRPr lang="en-US" altLang="en-US"/>
          </a:p>
        </p:txBody>
      </p:sp>
    </p:spTree>
    <p:extLst>
      <p:ext uri="{BB962C8B-B14F-4D97-AF65-F5344CB8AC3E}">
        <p14:creationId xmlns:p14="http://schemas.microsoft.com/office/powerpoint/2010/main" val="80566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3B13B1-735D-4AE5-92AB-17E55258A9BB}" type="slidenum">
              <a:rPr lang="en-US" altLang="en-US"/>
              <a:pPr/>
              <a:t>‹#›</a:t>
            </a:fld>
            <a:endParaRPr lang="en-US" altLang="en-US"/>
          </a:p>
        </p:txBody>
      </p:sp>
    </p:spTree>
    <p:extLst>
      <p:ext uri="{BB962C8B-B14F-4D97-AF65-F5344CB8AC3E}">
        <p14:creationId xmlns:p14="http://schemas.microsoft.com/office/powerpoint/2010/main" val="2345082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8" name="Freeform 1030"/>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4" name="Freeform 1036"/>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15" name="Freeform 1037"/>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16" name="Freeform 1038"/>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17" name="Freeform 1039"/>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18" name="Freeform 1040"/>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19" name="Freeform 1041"/>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 name="Freeform 1042"/>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1" name="Freeform 1043"/>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2" name="Freeform 1044"/>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3" name="Freeform 1045"/>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4" name="Freeform 1046"/>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5" name="Freeform 1047"/>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6" name="Freeform 1048"/>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7" name="Freeform 1049"/>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8" name="Freeform 1050"/>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2" name="Freeform 1054"/>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33" name="Freeform 1055"/>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7" name="Freeform 1059"/>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38" name="Freeform 1060"/>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grpSp>
      <p:sp>
        <p:nvSpPr>
          <p:cNvPr id="210983" name="Rectangle 106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10984" name="Rectangle 1064"/>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1061"/>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40" name="Rectangle 1062"/>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41" name="Rectangle 106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E82C7C1C-39D1-4C70-927C-81B7E9CAF0AF}" type="slidenum">
              <a:rPr lang="en-US" altLang="en-US"/>
              <a:pPr/>
              <a:t>‹#›</a:t>
            </a:fld>
            <a:endParaRPr lang="en-US" altLang="en-US"/>
          </a:p>
        </p:txBody>
      </p:sp>
    </p:spTree>
    <p:extLst>
      <p:ext uri="{BB962C8B-B14F-4D97-AF65-F5344CB8AC3E}">
        <p14:creationId xmlns:p14="http://schemas.microsoft.com/office/powerpoint/2010/main" val="251611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87"/>
          <p:cNvSpPr>
            <a:spLocks noGrp="1" noChangeArrowheads="1"/>
          </p:cNvSpPr>
          <p:nvPr>
            <p:ph type="dt" sz="half" idx="10"/>
          </p:nvPr>
        </p:nvSpPr>
        <p:spPr>
          <a:ln/>
        </p:spPr>
        <p:txBody>
          <a:bodyPr/>
          <a:lstStyle>
            <a:lvl1pPr>
              <a:defRPr/>
            </a:lvl1pPr>
          </a:lstStyle>
          <a:p>
            <a:endParaRPr lang="en-US" altLang="en-US"/>
          </a:p>
        </p:txBody>
      </p:sp>
      <p:sp>
        <p:nvSpPr>
          <p:cNvPr id="5" name="Rectangle 2088"/>
          <p:cNvSpPr>
            <a:spLocks noGrp="1" noChangeArrowheads="1"/>
          </p:cNvSpPr>
          <p:nvPr>
            <p:ph type="ftr" sz="quarter" idx="11"/>
          </p:nvPr>
        </p:nvSpPr>
        <p:spPr>
          <a:ln/>
        </p:spPr>
        <p:txBody>
          <a:bodyPr/>
          <a:lstStyle>
            <a:lvl1pPr>
              <a:defRPr/>
            </a:lvl1pPr>
          </a:lstStyle>
          <a:p>
            <a:endParaRPr lang="en-US" altLang="en-US"/>
          </a:p>
        </p:txBody>
      </p:sp>
      <p:sp>
        <p:nvSpPr>
          <p:cNvPr id="6" name="Rectangle 2089"/>
          <p:cNvSpPr>
            <a:spLocks noGrp="1" noChangeArrowheads="1"/>
          </p:cNvSpPr>
          <p:nvPr>
            <p:ph type="sldNum" sz="quarter" idx="12"/>
          </p:nvPr>
        </p:nvSpPr>
        <p:spPr>
          <a:ln/>
        </p:spPr>
        <p:txBody>
          <a:bodyPr/>
          <a:lstStyle>
            <a:lvl1pPr>
              <a:defRPr/>
            </a:lvl1pPr>
          </a:lstStyle>
          <a:p>
            <a:fld id="{72DB1C18-455B-4F6C-93CE-0531B1505F6C}" type="slidenum">
              <a:rPr lang="en-US" altLang="en-US"/>
              <a:pPr/>
              <a:t>‹#›</a:t>
            </a:fld>
            <a:endParaRPr lang="en-US" altLang="en-US"/>
          </a:p>
        </p:txBody>
      </p:sp>
    </p:spTree>
    <p:extLst>
      <p:ext uri="{BB962C8B-B14F-4D97-AF65-F5344CB8AC3E}">
        <p14:creationId xmlns:p14="http://schemas.microsoft.com/office/powerpoint/2010/main" val="2309709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87"/>
          <p:cNvSpPr>
            <a:spLocks noGrp="1" noChangeArrowheads="1"/>
          </p:cNvSpPr>
          <p:nvPr>
            <p:ph type="dt" sz="half" idx="10"/>
          </p:nvPr>
        </p:nvSpPr>
        <p:spPr>
          <a:ln/>
        </p:spPr>
        <p:txBody>
          <a:bodyPr/>
          <a:lstStyle>
            <a:lvl1pPr>
              <a:defRPr/>
            </a:lvl1pPr>
          </a:lstStyle>
          <a:p>
            <a:endParaRPr lang="en-US" altLang="en-US"/>
          </a:p>
        </p:txBody>
      </p:sp>
      <p:sp>
        <p:nvSpPr>
          <p:cNvPr id="5" name="Rectangle 2088"/>
          <p:cNvSpPr>
            <a:spLocks noGrp="1" noChangeArrowheads="1"/>
          </p:cNvSpPr>
          <p:nvPr>
            <p:ph type="ftr" sz="quarter" idx="11"/>
          </p:nvPr>
        </p:nvSpPr>
        <p:spPr>
          <a:ln/>
        </p:spPr>
        <p:txBody>
          <a:bodyPr/>
          <a:lstStyle>
            <a:lvl1pPr>
              <a:defRPr/>
            </a:lvl1pPr>
          </a:lstStyle>
          <a:p>
            <a:endParaRPr lang="en-US" altLang="en-US"/>
          </a:p>
        </p:txBody>
      </p:sp>
      <p:sp>
        <p:nvSpPr>
          <p:cNvPr id="6" name="Rectangle 2089"/>
          <p:cNvSpPr>
            <a:spLocks noGrp="1" noChangeArrowheads="1"/>
          </p:cNvSpPr>
          <p:nvPr>
            <p:ph type="sldNum" sz="quarter" idx="12"/>
          </p:nvPr>
        </p:nvSpPr>
        <p:spPr>
          <a:ln/>
        </p:spPr>
        <p:txBody>
          <a:bodyPr/>
          <a:lstStyle>
            <a:lvl1pPr>
              <a:defRPr/>
            </a:lvl1pPr>
          </a:lstStyle>
          <a:p>
            <a:fld id="{928690E0-6E70-49B5-935D-AA09CB85A0C6}" type="slidenum">
              <a:rPr lang="en-US" altLang="en-US"/>
              <a:pPr/>
              <a:t>‹#›</a:t>
            </a:fld>
            <a:endParaRPr lang="en-US" altLang="en-US"/>
          </a:p>
        </p:txBody>
      </p:sp>
    </p:spTree>
    <p:extLst>
      <p:ext uri="{BB962C8B-B14F-4D97-AF65-F5344CB8AC3E}">
        <p14:creationId xmlns:p14="http://schemas.microsoft.com/office/powerpoint/2010/main" val="106029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87"/>
          <p:cNvSpPr>
            <a:spLocks noGrp="1" noChangeArrowheads="1"/>
          </p:cNvSpPr>
          <p:nvPr>
            <p:ph type="dt" sz="half" idx="10"/>
          </p:nvPr>
        </p:nvSpPr>
        <p:spPr>
          <a:ln/>
        </p:spPr>
        <p:txBody>
          <a:bodyPr/>
          <a:lstStyle>
            <a:lvl1pPr>
              <a:defRPr/>
            </a:lvl1pPr>
          </a:lstStyle>
          <a:p>
            <a:endParaRPr lang="en-US" altLang="en-US"/>
          </a:p>
        </p:txBody>
      </p:sp>
      <p:sp>
        <p:nvSpPr>
          <p:cNvPr id="6" name="Rectangle 2088"/>
          <p:cNvSpPr>
            <a:spLocks noGrp="1" noChangeArrowheads="1"/>
          </p:cNvSpPr>
          <p:nvPr>
            <p:ph type="ftr" sz="quarter" idx="11"/>
          </p:nvPr>
        </p:nvSpPr>
        <p:spPr>
          <a:ln/>
        </p:spPr>
        <p:txBody>
          <a:bodyPr/>
          <a:lstStyle>
            <a:lvl1pPr>
              <a:defRPr/>
            </a:lvl1pPr>
          </a:lstStyle>
          <a:p>
            <a:endParaRPr lang="en-US" altLang="en-US"/>
          </a:p>
        </p:txBody>
      </p:sp>
      <p:sp>
        <p:nvSpPr>
          <p:cNvPr id="7" name="Rectangle 2089"/>
          <p:cNvSpPr>
            <a:spLocks noGrp="1" noChangeArrowheads="1"/>
          </p:cNvSpPr>
          <p:nvPr>
            <p:ph type="sldNum" sz="quarter" idx="12"/>
          </p:nvPr>
        </p:nvSpPr>
        <p:spPr>
          <a:ln/>
        </p:spPr>
        <p:txBody>
          <a:bodyPr/>
          <a:lstStyle>
            <a:lvl1pPr>
              <a:defRPr/>
            </a:lvl1pPr>
          </a:lstStyle>
          <a:p>
            <a:fld id="{450EC4BC-0B64-425C-9943-561BD3390EA3}" type="slidenum">
              <a:rPr lang="en-US" altLang="en-US"/>
              <a:pPr/>
              <a:t>‹#›</a:t>
            </a:fld>
            <a:endParaRPr lang="en-US" altLang="en-US"/>
          </a:p>
        </p:txBody>
      </p:sp>
    </p:spTree>
    <p:extLst>
      <p:ext uri="{BB962C8B-B14F-4D97-AF65-F5344CB8AC3E}">
        <p14:creationId xmlns:p14="http://schemas.microsoft.com/office/powerpoint/2010/main" val="453659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87"/>
          <p:cNvSpPr>
            <a:spLocks noGrp="1" noChangeArrowheads="1"/>
          </p:cNvSpPr>
          <p:nvPr>
            <p:ph type="dt" sz="half" idx="10"/>
          </p:nvPr>
        </p:nvSpPr>
        <p:spPr>
          <a:ln/>
        </p:spPr>
        <p:txBody>
          <a:bodyPr/>
          <a:lstStyle>
            <a:lvl1pPr>
              <a:defRPr/>
            </a:lvl1pPr>
          </a:lstStyle>
          <a:p>
            <a:endParaRPr lang="en-US" altLang="en-US"/>
          </a:p>
        </p:txBody>
      </p:sp>
      <p:sp>
        <p:nvSpPr>
          <p:cNvPr id="8" name="Rectangle 2088"/>
          <p:cNvSpPr>
            <a:spLocks noGrp="1" noChangeArrowheads="1"/>
          </p:cNvSpPr>
          <p:nvPr>
            <p:ph type="ftr" sz="quarter" idx="11"/>
          </p:nvPr>
        </p:nvSpPr>
        <p:spPr>
          <a:ln/>
        </p:spPr>
        <p:txBody>
          <a:bodyPr/>
          <a:lstStyle>
            <a:lvl1pPr>
              <a:defRPr/>
            </a:lvl1pPr>
          </a:lstStyle>
          <a:p>
            <a:endParaRPr lang="en-US" altLang="en-US"/>
          </a:p>
        </p:txBody>
      </p:sp>
      <p:sp>
        <p:nvSpPr>
          <p:cNvPr id="9" name="Rectangle 2089"/>
          <p:cNvSpPr>
            <a:spLocks noGrp="1" noChangeArrowheads="1"/>
          </p:cNvSpPr>
          <p:nvPr>
            <p:ph type="sldNum" sz="quarter" idx="12"/>
          </p:nvPr>
        </p:nvSpPr>
        <p:spPr>
          <a:ln/>
        </p:spPr>
        <p:txBody>
          <a:bodyPr/>
          <a:lstStyle>
            <a:lvl1pPr>
              <a:defRPr/>
            </a:lvl1pPr>
          </a:lstStyle>
          <a:p>
            <a:fld id="{04AED8D5-B96E-438D-AF01-7F3560980CA6}" type="slidenum">
              <a:rPr lang="en-US" altLang="en-US"/>
              <a:pPr/>
              <a:t>‹#›</a:t>
            </a:fld>
            <a:endParaRPr lang="en-US" altLang="en-US"/>
          </a:p>
        </p:txBody>
      </p:sp>
    </p:spTree>
    <p:extLst>
      <p:ext uri="{BB962C8B-B14F-4D97-AF65-F5344CB8AC3E}">
        <p14:creationId xmlns:p14="http://schemas.microsoft.com/office/powerpoint/2010/main" val="2999371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87"/>
          <p:cNvSpPr>
            <a:spLocks noGrp="1" noChangeArrowheads="1"/>
          </p:cNvSpPr>
          <p:nvPr>
            <p:ph type="dt" sz="half" idx="10"/>
          </p:nvPr>
        </p:nvSpPr>
        <p:spPr>
          <a:ln/>
        </p:spPr>
        <p:txBody>
          <a:bodyPr/>
          <a:lstStyle>
            <a:lvl1pPr>
              <a:defRPr/>
            </a:lvl1pPr>
          </a:lstStyle>
          <a:p>
            <a:endParaRPr lang="en-US" altLang="en-US"/>
          </a:p>
        </p:txBody>
      </p:sp>
      <p:sp>
        <p:nvSpPr>
          <p:cNvPr id="4" name="Rectangle 2088"/>
          <p:cNvSpPr>
            <a:spLocks noGrp="1" noChangeArrowheads="1"/>
          </p:cNvSpPr>
          <p:nvPr>
            <p:ph type="ftr" sz="quarter" idx="11"/>
          </p:nvPr>
        </p:nvSpPr>
        <p:spPr>
          <a:ln/>
        </p:spPr>
        <p:txBody>
          <a:bodyPr/>
          <a:lstStyle>
            <a:lvl1pPr>
              <a:defRPr/>
            </a:lvl1pPr>
          </a:lstStyle>
          <a:p>
            <a:endParaRPr lang="en-US" altLang="en-US"/>
          </a:p>
        </p:txBody>
      </p:sp>
      <p:sp>
        <p:nvSpPr>
          <p:cNvPr id="5" name="Rectangle 2089"/>
          <p:cNvSpPr>
            <a:spLocks noGrp="1" noChangeArrowheads="1"/>
          </p:cNvSpPr>
          <p:nvPr>
            <p:ph type="sldNum" sz="quarter" idx="12"/>
          </p:nvPr>
        </p:nvSpPr>
        <p:spPr>
          <a:ln/>
        </p:spPr>
        <p:txBody>
          <a:bodyPr/>
          <a:lstStyle>
            <a:lvl1pPr>
              <a:defRPr/>
            </a:lvl1pPr>
          </a:lstStyle>
          <a:p>
            <a:fld id="{9BBA758C-4F22-49F1-B994-321A8FCC8CEA}" type="slidenum">
              <a:rPr lang="en-US" altLang="en-US"/>
              <a:pPr/>
              <a:t>‹#›</a:t>
            </a:fld>
            <a:endParaRPr lang="en-US" altLang="en-US"/>
          </a:p>
        </p:txBody>
      </p:sp>
    </p:spTree>
    <p:extLst>
      <p:ext uri="{BB962C8B-B14F-4D97-AF65-F5344CB8AC3E}">
        <p14:creationId xmlns:p14="http://schemas.microsoft.com/office/powerpoint/2010/main" val="528313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87"/>
          <p:cNvSpPr>
            <a:spLocks noGrp="1" noChangeArrowheads="1"/>
          </p:cNvSpPr>
          <p:nvPr>
            <p:ph type="dt" sz="half" idx="10"/>
          </p:nvPr>
        </p:nvSpPr>
        <p:spPr>
          <a:ln/>
        </p:spPr>
        <p:txBody>
          <a:bodyPr/>
          <a:lstStyle>
            <a:lvl1pPr>
              <a:defRPr/>
            </a:lvl1pPr>
          </a:lstStyle>
          <a:p>
            <a:endParaRPr lang="en-US" altLang="en-US"/>
          </a:p>
        </p:txBody>
      </p:sp>
      <p:sp>
        <p:nvSpPr>
          <p:cNvPr id="3" name="Rectangle 2088"/>
          <p:cNvSpPr>
            <a:spLocks noGrp="1" noChangeArrowheads="1"/>
          </p:cNvSpPr>
          <p:nvPr>
            <p:ph type="ftr" sz="quarter" idx="11"/>
          </p:nvPr>
        </p:nvSpPr>
        <p:spPr>
          <a:ln/>
        </p:spPr>
        <p:txBody>
          <a:bodyPr/>
          <a:lstStyle>
            <a:lvl1pPr>
              <a:defRPr/>
            </a:lvl1pPr>
          </a:lstStyle>
          <a:p>
            <a:endParaRPr lang="en-US" altLang="en-US"/>
          </a:p>
        </p:txBody>
      </p:sp>
      <p:sp>
        <p:nvSpPr>
          <p:cNvPr id="4" name="Rectangle 2089"/>
          <p:cNvSpPr>
            <a:spLocks noGrp="1" noChangeArrowheads="1"/>
          </p:cNvSpPr>
          <p:nvPr>
            <p:ph type="sldNum" sz="quarter" idx="12"/>
          </p:nvPr>
        </p:nvSpPr>
        <p:spPr>
          <a:ln/>
        </p:spPr>
        <p:txBody>
          <a:bodyPr/>
          <a:lstStyle>
            <a:lvl1pPr>
              <a:defRPr/>
            </a:lvl1pPr>
          </a:lstStyle>
          <a:p>
            <a:fld id="{6B69B6A5-4FB6-41A2-B5B6-B87CEDE20984}" type="slidenum">
              <a:rPr lang="en-US" altLang="en-US"/>
              <a:pPr/>
              <a:t>‹#›</a:t>
            </a:fld>
            <a:endParaRPr lang="en-US" altLang="en-US"/>
          </a:p>
        </p:txBody>
      </p:sp>
    </p:spTree>
    <p:extLst>
      <p:ext uri="{BB962C8B-B14F-4D97-AF65-F5344CB8AC3E}">
        <p14:creationId xmlns:p14="http://schemas.microsoft.com/office/powerpoint/2010/main" val="213069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B09B3-0CF4-4C3A-A4A7-019735F50938}" type="slidenum">
              <a:rPr lang="en-US" altLang="en-US"/>
              <a:pPr/>
              <a:t>‹#›</a:t>
            </a:fld>
            <a:endParaRPr lang="en-US" altLang="en-US"/>
          </a:p>
        </p:txBody>
      </p:sp>
    </p:spTree>
    <p:extLst>
      <p:ext uri="{BB962C8B-B14F-4D97-AF65-F5344CB8AC3E}">
        <p14:creationId xmlns:p14="http://schemas.microsoft.com/office/powerpoint/2010/main" val="1294250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87"/>
          <p:cNvSpPr>
            <a:spLocks noGrp="1" noChangeArrowheads="1"/>
          </p:cNvSpPr>
          <p:nvPr>
            <p:ph type="dt" sz="half" idx="10"/>
          </p:nvPr>
        </p:nvSpPr>
        <p:spPr>
          <a:ln/>
        </p:spPr>
        <p:txBody>
          <a:bodyPr/>
          <a:lstStyle>
            <a:lvl1pPr>
              <a:defRPr/>
            </a:lvl1pPr>
          </a:lstStyle>
          <a:p>
            <a:endParaRPr lang="en-US" altLang="en-US"/>
          </a:p>
        </p:txBody>
      </p:sp>
      <p:sp>
        <p:nvSpPr>
          <p:cNvPr id="6" name="Rectangle 2088"/>
          <p:cNvSpPr>
            <a:spLocks noGrp="1" noChangeArrowheads="1"/>
          </p:cNvSpPr>
          <p:nvPr>
            <p:ph type="ftr" sz="quarter" idx="11"/>
          </p:nvPr>
        </p:nvSpPr>
        <p:spPr>
          <a:ln/>
        </p:spPr>
        <p:txBody>
          <a:bodyPr/>
          <a:lstStyle>
            <a:lvl1pPr>
              <a:defRPr/>
            </a:lvl1pPr>
          </a:lstStyle>
          <a:p>
            <a:endParaRPr lang="en-US" altLang="en-US"/>
          </a:p>
        </p:txBody>
      </p:sp>
      <p:sp>
        <p:nvSpPr>
          <p:cNvPr id="7" name="Rectangle 2089"/>
          <p:cNvSpPr>
            <a:spLocks noGrp="1" noChangeArrowheads="1"/>
          </p:cNvSpPr>
          <p:nvPr>
            <p:ph type="sldNum" sz="quarter" idx="12"/>
          </p:nvPr>
        </p:nvSpPr>
        <p:spPr>
          <a:ln/>
        </p:spPr>
        <p:txBody>
          <a:bodyPr/>
          <a:lstStyle>
            <a:lvl1pPr>
              <a:defRPr/>
            </a:lvl1pPr>
          </a:lstStyle>
          <a:p>
            <a:fld id="{91091402-2217-4D4C-AD79-E83E7B834B80}" type="slidenum">
              <a:rPr lang="en-US" altLang="en-US"/>
              <a:pPr/>
              <a:t>‹#›</a:t>
            </a:fld>
            <a:endParaRPr lang="en-US" altLang="en-US"/>
          </a:p>
        </p:txBody>
      </p:sp>
    </p:spTree>
    <p:extLst>
      <p:ext uri="{BB962C8B-B14F-4D97-AF65-F5344CB8AC3E}">
        <p14:creationId xmlns:p14="http://schemas.microsoft.com/office/powerpoint/2010/main" val="2698298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87"/>
          <p:cNvSpPr>
            <a:spLocks noGrp="1" noChangeArrowheads="1"/>
          </p:cNvSpPr>
          <p:nvPr>
            <p:ph type="dt" sz="half" idx="10"/>
          </p:nvPr>
        </p:nvSpPr>
        <p:spPr>
          <a:ln/>
        </p:spPr>
        <p:txBody>
          <a:bodyPr/>
          <a:lstStyle>
            <a:lvl1pPr>
              <a:defRPr/>
            </a:lvl1pPr>
          </a:lstStyle>
          <a:p>
            <a:endParaRPr lang="en-US" altLang="en-US"/>
          </a:p>
        </p:txBody>
      </p:sp>
      <p:sp>
        <p:nvSpPr>
          <p:cNvPr id="6" name="Rectangle 2088"/>
          <p:cNvSpPr>
            <a:spLocks noGrp="1" noChangeArrowheads="1"/>
          </p:cNvSpPr>
          <p:nvPr>
            <p:ph type="ftr" sz="quarter" idx="11"/>
          </p:nvPr>
        </p:nvSpPr>
        <p:spPr>
          <a:ln/>
        </p:spPr>
        <p:txBody>
          <a:bodyPr/>
          <a:lstStyle>
            <a:lvl1pPr>
              <a:defRPr/>
            </a:lvl1pPr>
          </a:lstStyle>
          <a:p>
            <a:endParaRPr lang="en-US" altLang="en-US"/>
          </a:p>
        </p:txBody>
      </p:sp>
      <p:sp>
        <p:nvSpPr>
          <p:cNvPr id="7" name="Rectangle 2089"/>
          <p:cNvSpPr>
            <a:spLocks noGrp="1" noChangeArrowheads="1"/>
          </p:cNvSpPr>
          <p:nvPr>
            <p:ph type="sldNum" sz="quarter" idx="12"/>
          </p:nvPr>
        </p:nvSpPr>
        <p:spPr>
          <a:ln/>
        </p:spPr>
        <p:txBody>
          <a:bodyPr/>
          <a:lstStyle>
            <a:lvl1pPr>
              <a:defRPr/>
            </a:lvl1pPr>
          </a:lstStyle>
          <a:p>
            <a:fld id="{7F802395-7351-4731-8471-E6010C0A2A9F}" type="slidenum">
              <a:rPr lang="en-US" altLang="en-US"/>
              <a:pPr/>
              <a:t>‹#›</a:t>
            </a:fld>
            <a:endParaRPr lang="en-US" altLang="en-US"/>
          </a:p>
        </p:txBody>
      </p:sp>
    </p:spTree>
    <p:extLst>
      <p:ext uri="{BB962C8B-B14F-4D97-AF65-F5344CB8AC3E}">
        <p14:creationId xmlns:p14="http://schemas.microsoft.com/office/powerpoint/2010/main" val="3872874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87"/>
          <p:cNvSpPr>
            <a:spLocks noGrp="1" noChangeArrowheads="1"/>
          </p:cNvSpPr>
          <p:nvPr>
            <p:ph type="dt" sz="half" idx="10"/>
          </p:nvPr>
        </p:nvSpPr>
        <p:spPr>
          <a:ln/>
        </p:spPr>
        <p:txBody>
          <a:bodyPr/>
          <a:lstStyle>
            <a:lvl1pPr>
              <a:defRPr/>
            </a:lvl1pPr>
          </a:lstStyle>
          <a:p>
            <a:endParaRPr lang="en-US" altLang="en-US"/>
          </a:p>
        </p:txBody>
      </p:sp>
      <p:sp>
        <p:nvSpPr>
          <p:cNvPr id="5" name="Rectangle 2088"/>
          <p:cNvSpPr>
            <a:spLocks noGrp="1" noChangeArrowheads="1"/>
          </p:cNvSpPr>
          <p:nvPr>
            <p:ph type="ftr" sz="quarter" idx="11"/>
          </p:nvPr>
        </p:nvSpPr>
        <p:spPr>
          <a:ln/>
        </p:spPr>
        <p:txBody>
          <a:bodyPr/>
          <a:lstStyle>
            <a:lvl1pPr>
              <a:defRPr/>
            </a:lvl1pPr>
          </a:lstStyle>
          <a:p>
            <a:endParaRPr lang="en-US" altLang="en-US"/>
          </a:p>
        </p:txBody>
      </p:sp>
      <p:sp>
        <p:nvSpPr>
          <p:cNvPr id="6" name="Rectangle 2089"/>
          <p:cNvSpPr>
            <a:spLocks noGrp="1" noChangeArrowheads="1"/>
          </p:cNvSpPr>
          <p:nvPr>
            <p:ph type="sldNum" sz="quarter" idx="12"/>
          </p:nvPr>
        </p:nvSpPr>
        <p:spPr>
          <a:ln/>
        </p:spPr>
        <p:txBody>
          <a:bodyPr/>
          <a:lstStyle>
            <a:lvl1pPr>
              <a:defRPr/>
            </a:lvl1pPr>
          </a:lstStyle>
          <a:p>
            <a:fld id="{54C81259-4D8B-4B82-AADC-C19BDAAB31C9}" type="slidenum">
              <a:rPr lang="en-US" altLang="en-US"/>
              <a:pPr/>
              <a:t>‹#›</a:t>
            </a:fld>
            <a:endParaRPr lang="en-US" altLang="en-US"/>
          </a:p>
        </p:txBody>
      </p:sp>
    </p:spTree>
    <p:extLst>
      <p:ext uri="{BB962C8B-B14F-4D97-AF65-F5344CB8AC3E}">
        <p14:creationId xmlns:p14="http://schemas.microsoft.com/office/powerpoint/2010/main" val="2312813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87"/>
          <p:cNvSpPr>
            <a:spLocks noGrp="1" noChangeArrowheads="1"/>
          </p:cNvSpPr>
          <p:nvPr>
            <p:ph type="dt" sz="half" idx="10"/>
          </p:nvPr>
        </p:nvSpPr>
        <p:spPr>
          <a:ln/>
        </p:spPr>
        <p:txBody>
          <a:bodyPr/>
          <a:lstStyle>
            <a:lvl1pPr>
              <a:defRPr/>
            </a:lvl1pPr>
          </a:lstStyle>
          <a:p>
            <a:endParaRPr lang="en-US" altLang="en-US"/>
          </a:p>
        </p:txBody>
      </p:sp>
      <p:sp>
        <p:nvSpPr>
          <p:cNvPr id="5" name="Rectangle 2088"/>
          <p:cNvSpPr>
            <a:spLocks noGrp="1" noChangeArrowheads="1"/>
          </p:cNvSpPr>
          <p:nvPr>
            <p:ph type="ftr" sz="quarter" idx="11"/>
          </p:nvPr>
        </p:nvSpPr>
        <p:spPr>
          <a:ln/>
        </p:spPr>
        <p:txBody>
          <a:bodyPr/>
          <a:lstStyle>
            <a:lvl1pPr>
              <a:defRPr/>
            </a:lvl1pPr>
          </a:lstStyle>
          <a:p>
            <a:endParaRPr lang="en-US" altLang="en-US"/>
          </a:p>
        </p:txBody>
      </p:sp>
      <p:sp>
        <p:nvSpPr>
          <p:cNvPr id="6" name="Rectangle 2089"/>
          <p:cNvSpPr>
            <a:spLocks noGrp="1" noChangeArrowheads="1"/>
          </p:cNvSpPr>
          <p:nvPr>
            <p:ph type="sldNum" sz="quarter" idx="12"/>
          </p:nvPr>
        </p:nvSpPr>
        <p:spPr>
          <a:ln/>
        </p:spPr>
        <p:txBody>
          <a:bodyPr/>
          <a:lstStyle>
            <a:lvl1pPr>
              <a:defRPr/>
            </a:lvl1pPr>
          </a:lstStyle>
          <a:p>
            <a:fld id="{520B9F7F-0523-4DED-936C-A85DE5856D47}" type="slidenum">
              <a:rPr lang="en-US" altLang="en-US"/>
              <a:pPr/>
              <a:t>‹#›</a:t>
            </a:fld>
            <a:endParaRPr lang="en-US" altLang="en-US"/>
          </a:p>
        </p:txBody>
      </p:sp>
    </p:spTree>
    <p:extLst>
      <p:ext uri="{BB962C8B-B14F-4D97-AF65-F5344CB8AC3E}">
        <p14:creationId xmlns:p14="http://schemas.microsoft.com/office/powerpoint/2010/main" val="1446771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62474"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6247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BFE379E-FD79-4426-B476-8FBAF3B5CBB6}" type="slidenum">
              <a:rPr lang="en-US" altLang="en-US"/>
              <a:pPr/>
              <a:t>‹#›</a:t>
            </a:fld>
            <a:endParaRPr lang="en-US" altLang="en-US"/>
          </a:p>
        </p:txBody>
      </p:sp>
    </p:spTree>
    <p:extLst>
      <p:ext uri="{BB962C8B-B14F-4D97-AF65-F5344CB8AC3E}">
        <p14:creationId xmlns:p14="http://schemas.microsoft.com/office/powerpoint/2010/main" val="203801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91BC54EF-11F8-4C87-BB4C-84A4C5057BB4}" type="slidenum">
              <a:rPr lang="en-US" altLang="en-US"/>
              <a:pPr/>
              <a:t>‹#›</a:t>
            </a:fld>
            <a:endParaRPr lang="en-US" altLang="en-US"/>
          </a:p>
        </p:txBody>
      </p:sp>
    </p:spTree>
    <p:extLst>
      <p:ext uri="{BB962C8B-B14F-4D97-AF65-F5344CB8AC3E}">
        <p14:creationId xmlns:p14="http://schemas.microsoft.com/office/powerpoint/2010/main" val="330248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719B0F3C-49E8-4FFB-8419-0C0DF3F6B434}" type="slidenum">
              <a:rPr lang="en-US" altLang="en-US"/>
              <a:pPr/>
              <a:t>‹#›</a:t>
            </a:fld>
            <a:endParaRPr lang="en-US" altLang="en-US"/>
          </a:p>
        </p:txBody>
      </p:sp>
    </p:spTree>
    <p:extLst>
      <p:ext uri="{BB962C8B-B14F-4D97-AF65-F5344CB8AC3E}">
        <p14:creationId xmlns:p14="http://schemas.microsoft.com/office/powerpoint/2010/main" val="2916763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F3D066B1-B87C-415E-A571-06E619E97396}" type="slidenum">
              <a:rPr lang="en-US" altLang="en-US"/>
              <a:pPr/>
              <a:t>‹#›</a:t>
            </a:fld>
            <a:endParaRPr lang="en-US" altLang="en-US"/>
          </a:p>
        </p:txBody>
      </p:sp>
    </p:spTree>
    <p:extLst>
      <p:ext uri="{BB962C8B-B14F-4D97-AF65-F5344CB8AC3E}">
        <p14:creationId xmlns:p14="http://schemas.microsoft.com/office/powerpoint/2010/main" val="934855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8FCC8E2-CA05-4B77-8775-2B8BA9788C2A}" type="slidenum">
              <a:rPr lang="en-US" altLang="en-US"/>
              <a:pPr/>
              <a:t>‹#›</a:t>
            </a:fld>
            <a:endParaRPr lang="en-US" altLang="en-US"/>
          </a:p>
        </p:txBody>
      </p:sp>
    </p:spTree>
    <p:extLst>
      <p:ext uri="{BB962C8B-B14F-4D97-AF65-F5344CB8AC3E}">
        <p14:creationId xmlns:p14="http://schemas.microsoft.com/office/powerpoint/2010/main" val="1826696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3B4389D2-B289-44DD-A6A2-6BE0EA49A784}" type="slidenum">
              <a:rPr lang="en-US" altLang="en-US"/>
              <a:pPr/>
              <a:t>‹#›</a:t>
            </a:fld>
            <a:endParaRPr lang="en-US" altLang="en-US"/>
          </a:p>
        </p:txBody>
      </p:sp>
    </p:spTree>
    <p:extLst>
      <p:ext uri="{BB962C8B-B14F-4D97-AF65-F5344CB8AC3E}">
        <p14:creationId xmlns:p14="http://schemas.microsoft.com/office/powerpoint/2010/main" val="388918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B3FCF85-86E9-4F4C-AE52-A6823F3128C4}" type="slidenum">
              <a:rPr lang="en-US" altLang="en-US"/>
              <a:pPr/>
              <a:t>‹#›</a:t>
            </a:fld>
            <a:endParaRPr lang="en-US" altLang="en-US"/>
          </a:p>
        </p:txBody>
      </p:sp>
    </p:spTree>
    <p:extLst>
      <p:ext uri="{BB962C8B-B14F-4D97-AF65-F5344CB8AC3E}">
        <p14:creationId xmlns:p14="http://schemas.microsoft.com/office/powerpoint/2010/main" val="206656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FF0461AA-1AE5-4851-83E7-F648C3FAB111}" type="slidenum">
              <a:rPr lang="en-US" altLang="en-US"/>
              <a:pPr/>
              <a:t>‹#›</a:t>
            </a:fld>
            <a:endParaRPr lang="en-US" altLang="en-US"/>
          </a:p>
        </p:txBody>
      </p:sp>
    </p:spTree>
    <p:extLst>
      <p:ext uri="{BB962C8B-B14F-4D97-AF65-F5344CB8AC3E}">
        <p14:creationId xmlns:p14="http://schemas.microsoft.com/office/powerpoint/2010/main" val="1283933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01AEBD1-A6F6-4470-8387-18655DBF00D8}" type="slidenum">
              <a:rPr lang="en-US" altLang="en-US"/>
              <a:pPr/>
              <a:t>‹#›</a:t>
            </a:fld>
            <a:endParaRPr lang="en-US" altLang="en-US"/>
          </a:p>
        </p:txBody>
      </p:sp>
    </p:spTree>
    <p:extLst>
      <p:ext uri="{BB962C8B-B14F-4D97-AF65-F5344CB8AC3E}">
        <p14:creationId xmlns:p14="http://schemas.microsoft.com/office/powerpoint/2010/main" val="3319388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36BB16E3-D5B5-40B8-864A-BF6AC1926163}" type="slidenum">
              <a:rPr lang="en-US" altLang="en-US"/>
              <a:pPr/>
              <a:t>‹#›</a:t>
            </a:fld>
            <a:endParaRPr lang="en-US" altLang="en-US"/>
          </a:p>
        </p:txBody>
      </p:sp>
    </p:spTree>
    <p:extLst>
      <p:ext uri="{BB962C8B-B14F-4D97-AF65-F5344CB8AC3E}">
        <p14:creationId xmlns:p14="http://schemas.microsoft.com/office/powerpoint/2010/main" val="2919866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6CA8885A-A01F-44B7-9F6E-EF9F6BEC6DCA}" type="slidenum">
              <a:rPr lang="en-US" altLang="en-US"/>
              <a:pPr/>
              <a:t>‹#›</a:t>
            </a:fld>
            <a:endParaRPr lang="en-US" altLang="en-US"/>
          </a:p>
        </p:txBody>
      </p:sp>
    </p:spTree>
    <p:extLst>
      <p:ext uri="{BB962C8B-B14F-4D97-AF65-F5344CB8AC3E}">
        <p14:creationId xmlns:p14="http://schemas.microsoft.com/office/powerpoint/2010/main" val="784776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0C17EC-4A5F-42E8-962D-DAC05529EF10}" type="slidenum">
              <a:rPr lang="en-US" altLang="en-US"/>
              <a:pPr/>
              <a:t>‹#›</a:t>
            </a:fld>
            <a:endParaRPr lang="en-US" altLang="en-US"/>
          </a:p>
        </p:txBody>
      </p:sp>
    </p:spTree>
    <p:extLst>
      <p:ext uri="{BB962C8B-B14F-4D97-AF65-F5344CB8AC3E}">
        <p14:creationId xmlns:p14="http://schemas.microsoft.com/office/powerpoint/2010/main" val="473226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7AF09D68-5E2F-446E-B67F-F3607A6A1457}" type="slidenum">
              <a:rPr lang="en-US" altLang="en-US"/>
              <a:pPr/>
              <a:t>‹#›</a:t>
            </a:fld>
            <a:endParaRPr lang="en-US" altLang="en-US"/>
          </a:p>
        </p:txBody>
      </p:sp>
    </p:spTree>
    <p:extLst>
      <p:ext uri="{BB962C8B-B14F-4D97-AF65-F5344CB8AC3E}">
        <p14:creationId xmlns:p14="http://schemas.microsoft.com/office/powerpoint/2010/main" val="1165745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0" y="2008"/>
                  <a:ext cx="2161" cy="457"/>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 name="Freeform 7"/>
                <p:cNvSpPr>
                  <a:spLocks/>
                </p:cNvSpPr>
                <p:nvPr/>
              </p:nvSpPr>
              <p:spPr bwMode="auto">
                <a:xfrm>
                  <a:off x="1865" y="1811"/>
                  <a:ext cx="2341" cy="585"/>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8" name="Freeform 8"/>
              <p:cNvSpPr>
                <a:spLocks/>
              </p:cNvSpPr>
              <p:nvPr/>
            </p:nvSpPr>
            <p:spPr bwMode="auto">
              <a:xfrm>
                <a:off x="1863" y="3172"/>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9" name="Freeform 9"/>
              <p:cNvSpPr>
                <a:spLocks/>
              </p:cNvSpPr>
              <p:nvPr/>
            </p:nvSpPr>
            <p:spPr bwMode="auto">
              <a:xfrm>
                <a:off x="3352" y="3074"/>
                <a:ext cx="157" cy="337"/>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10" name="Freeform 10"/>
              <p:cNvSpPr>
                <a:spLocks/>
              </p:cNvSpPr>
              <p:nvPr/>
            </p:nvSpPr>
            <p:spPr bwMode="auto">
              <a:xfrm>
                <a:off x="3306" y="3128"/>
                <a:ext cx="808" cy="396"/>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pPr lvl="0"/>
            <a:r>
              <a:rPr lang="en-US" noProof="0"/>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324600"/>
            <a:ext cx="2895600" cy="45720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324600"/>
            <a:ext cx="1905000" cy="457200"/>
          </a:xfrm>
          <a:extLst>
            <a:ext uri="{FAA26D3D-D897-4be2-8F04-BA451C77F1D7}">
              <ma14:placeholderFlag xmlns="" xmlns:ma14="http://schemas.microsoft.com/office/mac/drawingml/2011/main" val="1"/>
            </a:ext>
          </a:extLst>
        </p:spPr>
        <p:txBody>
          <a:bodyPr/>
          <a:lstStyle>
            <a:lvl1pPr>
              <a:defRPr/>
            </a:lvl1pPr>
          </a:lstStyle>
          <a:p>
            <a:fld id="{709BDCCB-FA74-4926-B4F3-8B1DC6539128}" type="slidenum">
              <a:rPr lang="en-US" altLang="en-US"/>
              <a:pPr/>
              <a:t>‹#›</a:t>
            </a:fld>
            <a:endParaRPr lang="en-US" altLang="en-US"/>
          </a:p>
        </p:txBody>
      </p:sp>
    </p:spTree>
    <p:extLst>
      <p:ext uri="{BB962C8B-B14F-4D97-AF65-F5344CB8AC3E}">
        <p14:creationId xmlns:p14="http://schemas.microsoft.com/office/powerpoint/2010/main" val="3623568532"/>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76C4AF22-B48C-4759-9753-EE7CA77329B6}" type="slidenum">
              <a:rPr lang="en-US" altLang="en-US"/>
              <a:pPr/>
              <a:t>‹#›</a:t>
            </a:fld>
            <a:endParaRPr lang="en-US" altLang="en-US"/>
          </a:p>
        </p:txBody>
      </p:sp>
    </p:spTree>
    <p:extLst>
      <p:ext uri="{BB962C8B-B14F-4D97-AF65-F5344CB8AC3E}">
        <p14:creationId xmlns:p14="http://schemas.microsoft.com/office/powerpoint/2010/main" val="4012809937"/>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8D5A2045-B68B-4C92-A806-9D10689918A9}" type="slidenum">
              <a:rPr lang="en-US" altLang="en-US"/>
              <a:pPr/>
              <a:t>‹#›</a:t>
            </a:fld>
            <a:endParaRPr lang="en-US" altLang="en-US"/>
          </a:p>
        </p:txBody>
      </p:sp>
    </p:spTree>
    <p:extLst>
      <p:ext uri="{BB962C8B-B14F-4D97-AF65-F5344CB8AC3E}">
        <p14:creationId xmlns:p14="http://schemas.microsoft.com/office/powerpoint/2010/main" val="4238057696"/>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2B07D21B-7C53-4B18-BE9C-6EA7378ADF26}" type="slidenum">
              <a:rPr lang="en-US" altLang="en-US"/>
              <a:pPr/>
              <a:t>‹#›</a:t>
            </a:fld>
            <a:endParaRPr lang="en-US" altLang="en-US"/>
          </a:p>
        </p:txBody>
      </p:sp>
    </p:spTree>
    <p:extLst>
      <p:ext uri="{BB962C8B-B14F-4D97-AF65-F5344CB8AC3E}">
        <p14:creationId xmlns:p14="http://schemas.microsoft.com/office/powerpoint/2010/main" val="240992268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7D68404-F2B8-4011-BF53-72EA2719C4BF}" type="slidenum">
              <a:rPr lang="en-US" altLang="en-US"/>
              <a:pPr/>
              <a:t>‹#›</a:t>
            </a:fld>
            <a:endParaRPr lang="en-US" altLang="en-US"/>
          </a:p>
        </p:txBody>
      </p:sp>
    </p:spTree>
    <p:extLst>
      <p:ext uri="{BB962C8B-B14F-4D97-AF65-F5344CB8AC3E}">
        <p14:creationId xmlns:p14="http://schemas.microsoft.com/office/powerpoint/2010/main" val="1783838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2B2A81F3-81E5-446E-9FAD-B57FEEE042FF}" type="slidenum">
              <a:rPr lang="en-US" altLang="en-US"/>
              <a:pPr/>
              <a:t>‹#›</a:t>
            </a:fld>
            <a:endParaRPr lang="en-US" altLang="en-US"/>
          </a:p>
        </p:txBody>
      </p:sp>
    </p:spTree>
    <p:extLst>
      <p:ext uri="{BB962C8B-B14F-4D97-AF65-F5344CB8AC3E}">
        <p14:creationId xmlns:p14="http://schemas.microsoft.com/office/powerpoint/2010/main" val="3372865557"/>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E5542BB7-9E50-4085-905A-540EA15A335B}" type="slidenum">
              <a:rPr lang="en-US" altLang="en-US"/>
              <a:pPr/>
              <a:t>‹#›</a:t>
            </a:fld>
            <a:endParaRPr lang="en-US" altLang="en-US"/>
          </a:p>
        </p:txBody>
      </p:sp>
    </p:spTree>
    <p:extLst>
      <p:ext uri="{BB962C8B-B14F-4D97-AF65-F5344CB8AC3E}">
        <p14:creationId xmlns:p14="http://schemas.microsoft.com/office/powerpoint/2010/main" val="4178739791"/>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76502D33-C7C7-4439-9981-7B17F259E1E4}" type="slidenum">
              <a:rPr lang="en-US" altLang="en-US"/>
              <a:pPr/>
              <a:t>‹#›</a:t>
            </a:fld>
            <a:endParaRPr lang="en-US" altLang="en-US"/>
          </a:p>
        </p:txBody>
      </p:sp>
    </p:spTree>
    <p:extLst>
      <p:ext uri="{BB962C8B-B14F-4D97-AF65-F5344CB8AC3E}">
        <p14:creationId xmlns:p14="http://schemas.microsoft.com/office/powerpoint/2010/main" val="93451576"/>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08D1615D-12A1-4534-9520-723C6B2CB1BF}" type="slidenum">
              <a:rPr lang="en-US" altLang="en-US"/>
              <a:pPr/>
              <a:t>‹#›</a:t>
            </a:fld>
            <a:endParaRPr lang="en-US" altLang="en-US"/>
          </a:p>
        </p:txBody>
      </p:sp>
    </p:spTree>
    <p:extLst>
      <p:ext uri="{BB962C8B-B14F-4D97-AF65-F5344CB8AC3E}">
        <p14:creationId xmlns:p14="http://schemas.microsoft.com/office/powerpoint/2010/main" val="521088280"/>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A855D546-216E-43DF-9379-58B3541ED7BF}" type="slidenum">
              <a:rPr lang="en-US" altLang="en-US"/>
              <a:pPr/>
              <a:t>‹#›</a:t>
            </a:fld>
            <a:endParaRPr lang="en-US" altLang="en-US"/>
          </a:p>
        </p:txBody>
      </p:sp>
    </p:spTree>
    <p:extLst>
      <p:ext uri="{BB962C8B-B14F-4D97-AF65-F5344CB8AC3E}">
        <p14:creationId xmlns:p14="http://schemas.microsoft.com/office/powerpoint/2010/main" val="1004870879"/>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BB9D240D-9F91-4932-9104-C7A003140BF7}" type="slidenum">
              <a:rPr lang="en-US" altLang="en-US"/>
              <a:pPr/>
              <a:t>‹#›</a:t>
            </a:fld>
            <a:endParaRPr lang="en-US" altLang="en-US"/>
          </a:p>
        </p:txBody>
      </p:sp>
    </p:spTree>
    <p:extLst>
      <p:ext uri="{BB962C8B-B14F-4D97-AF65-F5344CB8AC3E}">
        <p14:creationId xmlns:p14="http://schemas.microsoft.com/office/powerpoint/2010/main" val="481862978"/>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AA298B70-7414-4870-8C1B-DE3B8C0253C5}" type="slidenum">
              <a:rPr lang="en-US" altLang="en-US"/>
              <a:pPr/>
              <a:t>‹#›</a:t>
            </a:fld>
            <a:endParaRPr lang="en-US" altLang="en-US"/>
          </a:p>
        </p:txBody>
      </p:sp>
    </p:spTree>
    <p:extLst>
      <p:ext uri="{BB962C8B-B14F-4D97-AF65-F5344CB8AC3E}">
        <p14:creationId xmlns:p14="http://schemas.microsoft.com/office/powerpoint/2010/main" val="2935516834"/>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CCF170-0F0E-4D6A-A0A4-0EA9557D5EE4}" type="slidenum">
              <a:rPr lang="en-US" altLang="en-US"/>
              <a:pPr/>
              <a:t>‹#›</a:t>
            </a:fld>
            <a:endParaRPr lang="en-US" altLang="en-US"/>
          </a:p>
        </p:txBody>
      </p:sp>
    </p:spTree>
    <p:extLst>
      <p:ext uri="{BB962C8B-B14F-4D97-AF65-F5344CB8AC3E}">
        <p14:creationId xmlns:p14="http://schemas.microsoft.com/office/powerpoint/2010/main" val="79383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375CDA3-BDB8-4ACB-A034-75D9468FE6AA}" type="slidenum">
              <a:rPr lang="en-US" altLang="en-US"/>
              <a:pPr/>
              <a:t>‹#›</a:t>
            </a:fld>
            <a:endParaRPr lang="en-US" altLang="en-US"/>
          </a:p>
        </p:txBody>
      </p:sp>
    </p:spTree>
    <p:extLst>
      <p:ext uri="{BB962C8B-B14F-4D97-AF65-F5344CB8AC3E}">
        <p14:creationId xmlns:p14="http://schemas.microsoft.com/office/powerpoint/2010/main" val="3983839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D34C96F-144D-4F78-BE8C-E54C33484F40}" type="slidenum">
              <a:rPr lang="en-US" altLang="en-US"/>
              <a:pPr/>
              <a:t>‹#›</a:t>
            </a:fld>
            <a:endParaRPr lang="en-US" altLang="en-US"/>
          </a:p>
        </p:txBody>
      </p:sp>
    </p:spTree>
    <p:extLst>
      <p:ext uri="{BB962C8B-B14F-4D97-AF65-F5344CB8AC3E}">
        <p14:creationId xmlns:p14="http://schemas.microsoft.com/office/powerpoint/2010/main" val="80034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4C8A6B2-4804-4545-A441-B5F4B6BEA7D3}" type="slidenum">
              <a:rPr lang="en-US" altLang="en-US"/>
              <a:pPr/>
              <a:t>‹#›</a:t>
            </a:fld>
            <a:endParaRPr lang="en-US" altLang="en-US"/>
          </a:p>
        </p:txBody>
      </p:sp>
    </p:spTree>
    <p:extLst>
      <p:ext uri="{BB962C8B-B14F-4D97-AF65-F5344CB8AC3E}">
        <p14:creationId xmlns:p14="http://schemas.microsoft.com/office/powerpoint/2010/main" val="4290919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B30ADD-2E59-47CB-8822-A1627B7C5075}" type="slidenum">
              <a:rPr lang="en-US" altLang="en-US"/>
              <a:pPr/>
              <a:t>‹#›</a:t>
            </a:fld>
            <a:endParaRPr lang="en-US" altLang="en-US"/>
          </a:p>
        </p:txBody>
      </p:sp>
    </p:spTree>
    <p:extLst>
      <p:ext uri="{BB962C8B-B14F-4D97-AF65-F5344CB8AC3E}">
        <p14:creationId xmlns:p14="http://schemas.microsoft.com/office/powerpoint/2010/main" val="3508944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164FD3B-9B8A-49CB-9400-FA4519FE2061}" type="slidenum">
              <a:rPr lang="en-US" altLang="en-US"/>
              <a:pPr/>
              <a:t>‹#›</a:t>
            </a:fld>
            <a:endParaRPr lang="en-US" altLang="en-US"/>
          </a:p>
        </p:txBody>
      </p:sp>
    </p:spTree>
    <p:extLst>
      <p:ext uri="{BB962C8B-B14F-4D97-AF65-F5344CB8AC3E}">
        <p14:creationId xmlns:p14="http://schemas.microsoft.com/office/powerpoint/2010/main" val="3437672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F9579E8-B881-4055-9DE3-19DB26EED3EB}" type="slidenum">
              <a:rPr lang="en-US" altLang="en-US"/>
              <a:pPr/>
              <a:t>‹#›</a:t>
            </a:fld>
            <a:endParaRPr lang="en-US" altLang="en-US"/>
          </a:p>
        </p:txBody>
      </p:sp>
    </p:spTree>
    <p:extLst>
      <p:ext uri="{BB962C8B-B14F-4D97-AF65-F5344CB8AC3E}">
        <p14:creationId xmlns:p14="http://schemas.microsoft.com/office/powerpoint/2010/main" val="1657679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39598AF-6A04-4CF0-8897-85A9E49FC2B6}" type="slidenum">
              <a:rPr lang="en-US" altLang="en-US"/>
              <a:pPr/>
              <a:t>‹#›</a:t>
            </a:fld>
            <a:endParaRPr lang="en-US" altLang="en-US"/>
          </a:p>
        </p:txBody>
      </p:sp>
    </p:spTree>
    <p:extLst>
      <p:ext uri="{BB962C8B-B14F-4D97-AF65-F5344CB8AC3E}">
        <p14:creationId xmlns:p14="http://schemas.microsoft.com/office/powerpoint/2010/main" val="278341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C29FE1C-DA88-4485-8F70-61585E7EA75E}" type="slidenum">
              <a:rPr lang="en-US" altLang="en-US"/>
              <a:pPr/>
              <a:t>‹#›</a:t>
            </a:fld>
            <a:endParaRPr lang="en-US" altLang="en-US"/>
          </a:p>
        </p:txBody>
      </p:sp>
    </p:spTree>
    <p:extLst>
      <p:ext uri="{BB962C8B-B14F-4D97-AF65-F5344CB8AC3E}">
        <p14:creationId xmlns:p14="http://schemas.microsoft.com/office/powerpoint/2010/main" val="184903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15C8F6F-10B0-4C77-AF27-E16ADFE51C69}" type="slidenum">
              <a:rPr lang="en-US" altLang="en-US"/>
              <a:pPr/>
              <a:t>‹#›</a:t>
            </a:fld>
            <a:endParaRPr lang="en-US" altLang="en-US"/>
          </a:p>
        </p:txBody>
      </p:sp>
    </p:spTree>
    <p:extLst>
      <p:ext uri="{BB962C8B-B14F-4D97-AF65-F5344CB8AC3E}">
        <p14:creationId xmlns:p14="http://schemas.microsoft.com/office/powerpoint/2010/main" val="1117619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3448922-BE48-43DE-8739-F9877AB9F578}" type="slidenum">
              <a:rPr lang="en-US" altLang="en-US"/>
              <a:pPr/>
              <a:t>‹#›</a:t>
            </a:fld>
            <a:endParaRPr lang="en-US" altLang="en-US"/>
          </a:p>
        </p:txBody>
      </p:sp>
    </p:spTree>
    <p:extLst>
      <p:ext uri="{BB962C8B-B14F-4D97-AF65-F5344CB8AC3E}">
        <p14:creationId xmlns:p14="http://schemas.microsoft.com/office/powerpoint/2010/main" val="1833116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9992D2E-17D2-48C6-BE3E-626575300FED}" type="slidenum">
              <a:rPr lang="en-US" altLang="en-US"/>
              <a:pPr/>
              <a:t>‹#›</a:t>
            </a:fld>
            <a:endParaRPr lang="en-US" altLang="en-US"/>
          </a:p>
        </p:txBody>
      </p:sp>
    </p:spTree>
    <p:extLst>
      <p:ext uri="{BB962C8B-B14F-4D97-AF65-F5344CB8AC3E}">
        <p14:creationId xmlns:p14="http://schemas.microsoft.com/office/powerpoint/2010/main" val="1233434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pPr lvl="0"/>
            <a:r>
              <a:rPr lang="en-US" noProof="0"/>
              <a:t>Click to edit Master title style</a:t>
            </a:r>
          </a:p>
        </p:txBody>
      </p:sp>
      <p:sp>
        <p:nvSpPr>
          <p:cNvPr id="13517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2E958CF-1122-43ED-B91C-C1B8978C9DCB}" type="slidenum">
              <a:rPr lang="en-US" altLang="en-US"/>
              <a:pPr/>
              <a:t>‹#›</a:t>
            </a:fld>
            <a:endParaRPr lang="en-US" altLang="en-US"/>
          </a:p>
        </p:txBody>
      </p:sp>
    </p:spTree>
    <p:extLst>
      <p:ext uri="{BB962C8B-B14F-4D97-AF65-F5344CB8AC3E}">
        <p14:creationId xmlns:p14="http://schemas.microsoft.com/office/powerpoint/2010/main" val="3667767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76593D-67DE-45C5-A033-B14F71637E77}" type="slidenum">
              <a:rPr lang="en-US" altLang="en-US"/>
              <a:pPr/>
              <a:t>‹#›</a:t>
            </a:fld>
            <a:endParaRPr lang="en-US" altLang="en-US"/>
          </a:p>
        </p:txBody>
      </p:sp>
    </p:spTree>
    <p:extLst>
      <p:ext uri="{BB962C8B-B14F-4D97-AF65-F5344CB8AC3E}">
        <p14:creationId xmlns:p14="http://schemas.microsoft.com/office/powerpoint/2010/main" val="2914700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4C81F8F-9356-4669-AF65-3F4940321908}" type="slidenum">
              <a:rPr lang="en-US" altLang="en-US"/>
              <a:pPr/>
              <a:t>‹#›</a:t>
            </a:fld>
            <a:endParaRPr lang="en-US" altLang="en-US"/>
          </a:p>
        </p:txBody>
      </p:sp>
    </p:spTree>
    <p:extLst>
      <p:ext uri="{BB962C8B-B14F-4D97-AF65-F5344CB8AC3E}">
        <p14:creationId xmlns:p14="http://schemas.microsoft.com/office/powerpoint/2010/main" val="2912692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67E51EC-CC51-4A25-9527-7461FB8D5340}" type="slidenum">
              <a:rPr lang="en-US" altLang="en-US"/>
              <a:pPr/>
              <a:t>‹#›</a:t>
            </a:fld>
            <a:endParaRPr lang="en-US" altLang="en-US"/>
          </a:p>
        </p:txBody>
      </p:sp>
    </p:spTree>
    <p:extLst>
      <p:ext uri="{BB962C8B-B14F-4D97-AF65-F5344CB8AC3E}">
        <p14:creationId xmlns:p14="http://schemas.microsoft.com/office/powerpoint/2010/main" val="1846728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4CD1E29-AA57-4491-BC86-25DB7D3B477D}" type="slidenum">
              <a:rPr lang="en-US" altLang="en-US"/>
              <a:pPr/>
              <a:t>‹#›</a:t>
            </a:fld>
            <a:endParaRPr lang="en-US" altLang="en-US"/>
          </a:p>
        </p:txBody>
      </p:sp>
    </p:spTree>
    <p:extLst>
      <p:ext uri="{BB962C8B-B14F-4D97-AF65-F5344CB8AC3E}">
        <p14:creationId xmlns:p14="http://schemas.microsoft.com/office/powerpoint/2010/main" val="40388760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FEA9163-A7B0-45F3-A288-EBFC181E298A}" type="slidenum">
              <a:rPr lang="en-US" altLang="en-US"/>
              <a:pPr/>
              <a:t>‹#›</a:t>
            </a:fld>
            <a:endParaRPr lang="en-US" altLang="en-US"/>
          </a:p>
        </p:txBody>
      </p:sp>
    </p:spTree>
    <p:extLst>
      <p:ext uri="{BB962C8B-B14F-4D97-AF65-F5344CB8AC3E}">
        <p14:creationId xmlns:p14="http://schemas.microsoft.com/office/powerpoint/2010/main" val="1864623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C6A902B-A884-4359-86C7-BEAB5C0A1F3B}" type="slidenum">
              <a:rPr lang="en-US" altLang="en-US"/>
              <a:pPr/>
              <a:t>‹#›</a:t>
            </a:fld>
            <a:endParaRPr lang="en-US" altLang="en-US"/>
          </a:p>
        </p:txBody>
      </p:sp>
    </p:spTree>
    <p:extLst>
      <p:ext uri="{BB962C8B-B14F-4D97-AF65-F5344CB8AC3E}">
        <p14:creationId xmlns:p14="http://schemas.microsoft.com/office/powerpoint/2010/main" val="1730108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A049F88-1564-4C69-B2DE-B336AE662EEF}" type="slidenum">
              <a:rPr lang="en-US" altLang="en-US"/>
              <a:pPr/>
              <a:t>‹#›</a:t>
            </a:fld>
            <a:endParaRPr lang="en-US" altLang="en-US"/>
          </a:p>
        </p:txBody>
      </p:sp>
    </p:spTree>
    <p:extLst>
      <p:ext uri="{BB962C8B-B14F-4D97-AF65-F5344CB8AC3E}">
        <p14:creationId xmlns:p14="http://schemas.microsoft.com/office/powerpoint/2010/main" val="66737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0AB021-35E5-49CF-A36F-3DA59CB3397F}" type="slidenum">
              <a:rPr lang="en-US" altLang="en-US"/>
              <a:pPr/>
              <a:t>‹#›</a:t>
            </a:fld>
            <a:endParaRPr lang="en-US" altLang="en-US"/>
          </a:p>
        </p:txBody>
      </p:sp>
    </p:spTree>
    <p:extLst>
      <p:ext uri="{BB962C8B-B14F-4D97-AF65-F5344CB8AC3E}">
        <p14:creationId xmlns:p14="http://schemas.microsoft.com/office/powerpoint/2010/main" val="1321661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952DA62-6773-4AA2-9574-822149835B31}" type="slidenum">
              <a:rPr lang="en-US" altLang="en-US"/>
              <a:pPr/>
              <a:t>‹#›</a:t>
            </a:fld>
            <a:endParaRPr lang="en-US" altLang="en-US"/>
          </a:p>
        </p:txBody>
      </p:sp>
    </p:spTree>
    <p:extLst>
      <p:ext uri="{BB962C8B-B14F-4D97-AF65-F5344CB8AC3E}">
        <p14:creationId xmlns:p14="http://schemas.microsoft.com/office/powerpoint/2010/main" val="2259823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385CCF-2C43-406E-B3B2-AE2BF6BBC01B}" type="slidenum">
              <a:rPr lang="en-US" altLang="en-US"/>
              <a:pPr/>
              <a:t>‹#›</a:t>
            </a:fld>
            <a:endParaRPr lang="en-US" altLang="en-US"/>
          </a:p>
        </p:txBody>
      </p:sp>
    </p:spTree>
    <p:extLst>
      <p:ext uri="{BB962C8B-B14F-4D97-AF65-F5344CB8AC3E}">
        <p14:creationId xmlns:p14="http://schemas.microsoft.com/office/powerpoint/2010/main" val="71356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A30E655-5475-4062-B5BF-0934C39405E8}" type="slidenum">
              <a:rPr lang="en-US" altLang="en-US"/>
              <a:pPr/>
              <a:t>‹#›</a:t>
            </a:fld>
            <a:endParaRPr lang="en-US" altLang="en-US"/>
          </a:p>
        </p:txBody>
      </p:sp>
    </p:spTree>
    <p:extLst>
      <p:ext uri="{BB962C8B-B14F-4D97-AF65-F5344CB8AC3E}">
        <p14:creationId xmlns:p14="http://schemas.microsoft.com/office/powerpoint/2010/main" val="2432219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161795"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5" name="Rectangle 5"/>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solidFill>
                  <a:srgbClr val="FFFFFF"/>
                </a:solidFill>
              </a:defRPr>
            </a:lvl1pPr>
          </a:lstStyle>
          <a:p>
            <a:fld id="{F51B2BD0-A935-4D73-B79E-21F5BD378BE9}" type="slidenum">
              <a:rPr lang="en-US" altLang="en-US"/>
              <a:pPr/>
              <a:t>‹#›</a:t>
            </a:fld>
            <a:endParaRPr lang="en-US" altLang="en-US"/>
          </a:p>
        </p:txBody>
      </p:sp>
    </p:spTree>
    <p:extLst>
      <p:ext uri="{BB962C8B-B14F-4D97-AF65-F5344CB8AC3E}">
        <p14:creationId xmlns:p14="http://schemas.microsoft.com/office/powerpoint/2010/main" val="427541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AC1C840-7393-4BBF-908A-A39479F3E7BA}" type="slidenum">
              <a:rPr lang="en-US" altLang="en-US"/>
              <a:pPr/>
              <a:t>‹#›</a:t>
            </a:fld>
            <a:endParaRPr lang="en-US" altLang="en-US"/>
          </a:p>
        </p:txBody>
      </p:sp>
    </p:spTree>
    <p:extLst>
      <p:ext uri="{BB962C8B-B14F-4D97-AF65-F5344CB8AC3E}">
        <p14:creationId xmlns:p14="http://schemas.microsoft.com/office/powerpoint/2010/main" val="2770188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710E5E7-3279-4497-B052-CA7FC47A2DE6}" type="slidenum">
              <a:rPr lang="en-US" altLang="en-US"/>
              <a:pPr/>
              <a:t>‹#›</a:t>
            </a:fld>
            <a:endParaRPr lang="en-US" altLang="en-US"/>
          </a:p>
        </p:txBody>
      </p:sp>
    </p:spTree>
    <p:extLst>
      <p:ext uri="{BB962C8B-B14F-4D97-AF65-F5344CB8AC3E}">
        <p14:creationId xmlns:p14="http://schemas.microsoft.com/office/powerpoint/2010/main" val="3297847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2AF0FED-689B-44F7-BB7C-728DDC98E778}" type="slidenum">
              <a:rPr lang="en-US" altLang="en-US"/>
              <a:pPr/>
              <a:t>‹#›</a:t>
            </a:fld>
            <a:endParaRPr lang="en-US" altLang="en-US"/>
          </a:p>
        </p:txBody>
      </p:sp>
    </p:spTree>
    <p:extLst>
      <p:ext uri="{BB962C8B-B14F-4D97-AF65-F5344CB8AC3E}">
        <p14:creationId xmlns:p14="http://schemas.microsoft.com/office/powerpoint/2010/main" val="4232534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285C86B-6D63-4F14-9616-BF14047DAC5C}" type="slidenum">
              <a:rPr lang="en-US" altLang="en-US"/>
              <a:pPr/>
              <a:t>‹#›</a:t>
            </a:fld>
            <a:endParaRPr lang="en-US" altLang="en-US"/>
          </a:p>
        </p:txBody>
      </p:sp>
    </p:spTree>
    <p:extLst>
      <p:ext uri="{BB962C8B-B14F-4D97-AF65-F5344CB8AC3E}">
        <p14:creationId xmlns:p14="http://schemas.microsoft.com/office/powerpoint/2010/main" val="2935723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FCAB5AF-E88F-49DF-BC25-2B96EA9AABC1}" type="slidenum">
              <a:rPr lang="en-US" altLang="en-US"/>
              <a:pPr/>
              <a:t>‹#›</a:t>
            </a:fld>
            <a:endParaRPr lang="en-US" altLang="en-US"/>
          </a:p>
        </p:txBody>
      </p:sp>
    </p:spTree>
    <p:extLst>
      <p:ext uri="{BB962C8B-B14F-4D97-AF65-F5344CB8AC3E}">
        <p14:creationId xmlns:p14="http://schemas.microsoft.com/office/powerpoint/2010/main" val="1977456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CEC39B1-4566-4278-A52D-A92E60A39EDB}" type="slidenum">
              <a:rPr lang="en-US" altLang="en-US"/>
              <a:pPr/>
              <a:t>‹#›</a:t>
            </a:fld>
            <a:endParaRPr lang="en-US" altLang="en-US"/>
          </a:p>
        </p:txBody>
      </p:sp>
    </p:spTree>
    <p:extLst>
      <p:ext uri="{BB962C8B-B14F-4D97-AF65-F5344CB8AC3E}">
        <p14:creationId xmlns:p14="http://schemas.microsoft.com/office/powerpoint/2010/main" val="1712011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9A1814E-4B1E-43BF-AC42-19483760C265}" type="slidenum">
              <a:rPr lang="en-US" altLang="en-US"/>
              <a:pPr/>
              <a:t>‹#›</a:t>
            </a:fld>
            <a:endParaRPr lang="en-US" altLang="en-US"/>
          </a:p>
        </p:txBody>
      </p:sp>
    </p:spTree>
    <p:extLst>
      <p:ext uri="{BB962C8B-B14F-4D97-AF65-F5344CB8AC3E}">
        <p14:creationId xmlns:p14="http://schemas.microsoft.com/office/powerpoint/2010/main" val="3868293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9C007D-B40B-4016-B8AC-B132BA13E212}" type="slidenum">
              <a:rPr lang="en-US" altLang="en-US"/>
              <a:pPr/>
              <a:t>‹#›</a:t>
            </a:fld>
            <a:endParaRPr lang="en-US" altLang="en-US"/>
          </a:p>
        </p:txBody>
      </p:sp>
    </p:spTree>
    <p:extLst>
      <p:ext uri="{BB962C8B-B14F-4D97-AF65-F5344CB8AC3E}">
        <p14:creationId xmlns:p14="http://schemas.microsoft.com/office/powerpoint/2010/main" val="1161901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2566411-CE85-45A0-86FC-95A09E05D312}" type="slidenum">
              <a:rPr lang="en-US" altLang="en-US"/>
              <a:pPr/>
              <a:t>‹#›</a:t>
            </a:fld>
            <a:endParaRPr lang="en-US" altLang="en-US"/>
          </a:p>
        </p:txBody>
      </p:sp>
    </p:spTree>
    <p:extLst>
      <p:ext uri="{BB962C8B-B14F-4D97-AF65-F5344CB8AC3E}">
        <p14:creationId xmlns:p14="http://schemas.microsoft.com/office/powerpoint/2010/main" val="25937923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D288DE-CCC3-4A9B-9E26-7139902C442F}" type="slidenum">
              <a:rPr lang="en-US" altLang="en-US"/>
              <a:pPr/>
              <a:t>‹#›</a:t>
            </a:fld>
            <a:endParaRPr lang="en-US" altLang="en-US"/>
          </a:p>
        </p:txBody>
      </p:sp>
    </p:spTree>
    <p:extLst>
      <p:ext uri="{BB962C8B-B14F-4D97-AF65-F5344CB8AC3E}">
        <p14:creationId xmlns:p14="http://schemas.microsoft.com/office/powerpoint/2010/main" val="44735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47B4042-F5E2-4E0C-9B72-F7C1D3485D32}" type="slidenum">
              <a:rPr lang="en-US" altLang="en-US"/>
              <a:pPr/>
              <a:t>‹#›</a:t>
            </a:fld>
            <a:endParaRPr lang="en-US" altLang="en-US"/>
          </a:p>
        </p:txBody>
      </p:sp>
    </p:spTree>
    <p:extLst>
      <p:ext uri="{BB962C8B-B14F-4D97-AF65-F5344CB8AC3E}">
        <p14:creationId xmlns:p14="http://schemas.microsoft.com/office/powerpoint/2010/main" val="340883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9D1B2C6-141D-4F54-868A-C068F764BB09}" type="slidenum">
              <a:rPr lang="en-US" altLang="en-US"/>
              <a:pPr/>
              <a:t>‹#›</a:t>
            </a:fld>
            <a:endParaRPr lang="en-US" altLang="en-US"/>
          </a:p>
        </p:txBody>
      </p:sp>
    </p:spTree>
    <p:extLst>
      <p:ext uri="{BB962C8B-B14F-4D97-AF65-F5344CB8AC3E}">
        <p14:creationId xmlns:p14="http://schemas.microsoft.com/office/powerpoint/2010/main" val="2927368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172261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521361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285492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8851698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867199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0924792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436411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057603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482466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38837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1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3.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10.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91979FDA-4C0F-4822-A696-8B2A32C025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60912020"/>
      </p:ext>
    </p:extLst>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l">
              <a:defRPr sz="1400" b="0">
                <a:solidFill>
                  <a:srgbClr val="482400"/>
                </a:solidFill>
              </a:defRPr>
            </a:lvl1pPr>
          </a:lstStyle>
          <a:p>
            <a:fld id="{9166F88A-B281-3544-B767-7C8C4CBF3BCB}" type="datetime1">
              <a:rPr lang="en-US">
                <a:latin typeface="Arial" charset="0"/>
                <a:ea typeface="ＭＳ Ｐゴシック" charset="0"/>
              </a:rPr>
              <a:pPr/>
              <a:t>10/8/18</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r">
              <a:defRPr sz="1400" b="0">
                <a:solidFill>
                  <a:srgbClr val="482400"/>
                </a:solidFill>
              </a:defRPr>
            </a:lvl1pPr>
          </a:lstStyle>
          <a:p>
            <a:fld id="{FD05BA76-7E38-B84F-BAA9-FB5F6892E703}" type="slidenum">
              <a:rPr lang="en-US">
                <a:latin typeface="Arial" charset="0"/>
                <a:ea typeface="ＭＳ Ｐゴシック" charset="0"/>
              </a:rPr>
              <a:pPr/>
              <a:t>‹#›</a:t>
            </a:fld>
            <a:endParaRPr lang="en-US">
              <a:latin typeface="Arial" charset="0"/>
              <a:ea typeface="ＭＳ Ｐゴシック" charset="0"/>
            </a:endParaRPr>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588825"/>
      </p:ext>
    </p:extLst>
  </p:cSld>
  <p:clrMap bg1="lt1" tx1="dk1" bg2="lt2" tx2="dk2" accent1="accent1" accent2="accent2" accent3="accent3" accent4="accent4" accent5="accent5" accent6="accent6" hlink="hlink" folHlink="folHlink"/>
  <p:sldLayoutIdLst>
    <p:sldLayoutId id="214748387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348" algn="l" rtl="0" fontAlgn="base">
        <a:spcBef>
          <a:spcPct val="0"/>
        </a:spcBef>
        <a:spcAft>
          <a:spcPct val="0"/>
        </a:spcAft>
        <a:defRPr sz="4400">
          <a:solidFill>
            <a:schemeClr val="tx2"/>
          </a:solidFill>
          <a:latin typeface="Times New Roman" pitchFamily="8" charset="0"/>
        </a:defRPr>
      </a:lvl6pPr>
      <a:lvl7pPr marL="912713" algn="l" rtl="0" fontAlgn="base">
        <a:spcBef>
          <a:spcPct val="0"/>
        </a:spcBef>
        <a:spcAft>
          <a:spcPct val="0"/>
        </a:spcAft>
        <a:defRPr sz="4400">
          <a:solidFill>
            <a:schemeClr val="tx2"/>
          </a:solidFill>
          <a:latin typeface="Times New Roman" pitchFamily="8" charset="0"/>
        </a:defRPr>
      </a:lvl7pPr>
      <a:lvl8pPr marL="1369080" algn="l" rtl="0" fontAlgn="base">
        <a:spcBef>
          <a:spcPct val="0"/>
        </a:spcBef>
        <a:spcAft>
          <a:spcPct val="0"/>
        </a:spcAft>
        <a:defRPr sz="4400">
          <a:solidFill>
            <a:schemeClr val="tx2"/>
          </a:solidFill>
          <a:latin typeface="Times New Roman" pitchFamily="8" charset="0"/>
        </a:defRPr>
      </a:lvl8pPr>
      <a:lvl9pPr marL="1825435" algn="l" rtl="0" fontAlgn="base">
        <a:spcBef>
          <a:spcPct val="0"/>
        </a:spcBef>
        <a:spcAft>
          <a:spcPct val="0"/>
        </a:spcAft>
        <a:defRPr sz="4400">
          <a:solidFill>
            <a:schemeClr val="tx2"/>
          </a:solidFill>
          <a:latin typeface="Times New Roman" pitchFamily="8" charset="0"/>
        </a:defRPr>
      </a:lvl9pPr>
    </p:titleStyle>
    <p:bodyStyle>
      <a:lvl1pPr marL="342277" indent="-342277"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582" indent="-285234"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0892" indent="-228174" algn="l" rtl="0" eaLnBrk="0" fontAlgn="base" hangingPunct="0">
        <a:spcBef>
          <a:spcPct val="20000"/>
        </a:spcBef>
        <a:spcAft>
          <a:spcPct val="0"/>
        </a:spcAft>
        <a:buChar char="•"/>
        <a:defRPr sz="2400">
          <a:solidFill>
            <a:schemeClr val="tx1"/>
          </a:solidFill>
          <a:latin typeface="+mn-lt"/>
          <a:ea typeface="ＭＳ Ｐゴシック" charset="-128"/>
        </a:defRPr>
      </a:lvl3pPr>
      <a:lvl4pPr marL="1597249" indent="-228174"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3620" indent="-228174"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09974"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6328"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2692"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79039" indent="-228174"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4550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507" name="Rectangle 3"/>
          <p:cNvSpPr>
            <a:spLocks noGrp="1" noChangeArrowheads="1"/>
          </p:cNvSpPr>
          <p:nvPr>
            <p:ph type="title"/>
          </p:nvPr>
        </p:nvSpPr>
        <p:spPr bwMode="auto">
          <a:xfrm>
            <a:off x="1067185"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890" tIns="45446" rIns="90890" bIns="45446"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890" tIns="45446" rIns="90890" bIns="45446" numCol="1" anchor="b" anchorCtr="1" compatLnSpc="1">
            <a:prstTxWarp prst="textNoShape">
              <a:avLst/>
            </a:prstTxWarp>
          </a:bodyPr>
          <a:lstStyle>
            <a:lvl1pPr defTabSz="909330">
              <a:defRPr sz="1400">
                <a:solidFill>
                  <a:schemeClr val="tx2"/>
                </a:solidFill>
                <a:latin typeface="Arial" charset="0"/>
                <a:cs typeface="ＭＳ Ｐゴシック" charset="0"/>
              </a:defRPr>
            </a:lvl1pPr>
          </a:lstStyle>
          <a:p>
            <a:pPr>
              <a:defRPr/>
            </a:pPr>
            <a:endParaRPr lang="zh-CN" altLang="en-US">
              <a:solidFill>
                <a:srgbClr val="482400"/>
              </a:solidFill>
              <a:ea typeface="ＭＳ Ｐゴシック" charset="0"/>
              <a:sym typeface="Times New Roman" charset="0"/>
            </a:endParaRPr>
          </a:p>
        </p:txBody>
      </p:sp>
      <p:sp>
        <p:nvSpPr>
          <p:cNvPr id="6149" name="Rectangle 5"/>
          <p:cNvSpPr>
            <a:spLocks noGrp="1" noChangeArrowheads="1"/>
          </p:cNvSpPr>
          <p:nvPr>
            <p:ph type="ftr" sz="quarter" idx="3"/>
          </p:nvPr>
        </p:nvSpPr>
        <p:spPr bwMode="auto">
          <a:xfrm>
            <a:off x="342901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890" tIns="45446" rIns="90890" bIns="45446" numCol="1" anchor="b" anchorCtr="1" compatLnSpc="1">
            <a:prstTxWarp prst="textNoShape">
              <a:avLst/>
            </a:prstTxWarp>
          </a:bodyPr>
          <a:lstStyle>
            <a:lvl1pPr algn="ctr" defTabSz="909330">
              <a:defRPr sz="1400">
                <a:solidFill>
                  <a:schemeClr val="tx2"/>
                </a:solidFill>
                <a:latin typeface="Arial" charset="0"/>
                <a:cs typeface="ＭＳ Ｐゴシック" charset="0"/>
              </a:defRPr>
            </a:lvl1pPr>
          </a:lstStyle>
          <a:p>
            <a:pPr>
              <a:defRPr/>
            </a:pPr>
            <a:endParaRPr lang="zh-CN" altLang="en-US">
              <a:solidFill>
                <a:srgbClr val="482400"/>
              </a:solidFill>
              <a:ea typeface="ＭＳ Ｐゴシック" charset="0"/>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890" tIns="45446" rIns="90890" bIns="45446" numCol="1" anchor="b" anchorCtr="1" compatLnSpc="1">
            <a:prstTxWarp prst="textNoShape">
              <a:avLst/>
            </a:prstTxWarp>
          </a:bodyPr>
          <a:lstStyle>
            <a:lvl1pPr algn="r" defTabSz="909330">
              <a:defRPr sz="1400">
                <a:solidFill>
                  <a:schemeClr val="tx2"/>
                </a:solidFill>
                <a:latin typeface="Arial" charset="0"/>
                <a:cs typeface="ＭＳ Ｐゴシック" charset="0"/>
              </a:defRPr>
            </a:lvl1pPr>
          </a:lstStyle>
          <a:p>
            <a:pPr>
              <a:defRPr/>
            </a:pPr>
            <a:fld id="{45C644D9-2F3E-5B4E-A37C-5A72B628634B}" type="slidenum">
              <a:rPr lang="zh-CN" altLang="en-US">
                <a:solidFill>
                  <a:srgbClr val="482400"/>
                </a:solidFill>
                <a:ea typeface="ＭＳ Ｐゴシック" charset="0"/>
                <a:sym typeface="Times New Roman" charset="0"/>
              </a:rPr>
              <a:pPr>
                <a:defRPr/>
              </a:pPr>
              <a:t>‹#›</a:t>
            </a:fld>
            <a:endParaRPr lang="en-US" altLang="zh-CN">
              <a:solidFill>
                <a:srgbClr val="482400"/>
              </a:solidFill>
              <a:ea typeface="ＭＳ Ｐゴシック" charset="0"/>
              <a:sym typeface="Times New Roman" charset="0"/>
            </a:endParaRPr>
          </a:p>
        </p:txBody>
      </p:sp>
      <p:pic>
        <p:nvPicPr>
          <p:cNvPr id="104551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85"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512" name="Rectangle 8"/>
          <p:cNvSpPr>
            <a:spLocks noGrp="1" noChangeArrowheads="1"/>
          </p:cNvSpPr>
          <p:nvPr>
            <p:ph type="body" idx="1"/>
          </p:nvPr>
        </p:nvSpPr>
        <p:spPr bwMode="auto">
          <a:xfrm>
            <a:off x="1061517" y="1766986"/>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890" tIns="45446" rIns="90890" bIns="45446"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7263656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sldNum="0" hdr="0" ftr="0" dt="0"/>
  <p:txStyles>
    <p:titleStyle>
      <a:lvl1pPr algn="l" defTabSz="908963" rtl="0" eaLnBrk="0" fontAlgn="base" hangingPunct="0">
        <a:spcBef>
          <a:spcPct val="0"/>
        </a:spcBef>
        <a:spcAft>
          <a:spcPct val="0"/>
        </a:spcAft>
        <a:defRPr sz="4400">
          <a:solidFill>
            <a:schemeClr val="tx2"/>
          </a:solidFill>
          <a:latin typeface="+mj-lt"/>
          <a:ea typeface="ＭＳ Ｐゴシック" charset="0"/>
          <a:cs typeface="+mj-cs"/>
        </a:defRPr>
      </a:lvl1pPr>
      <a:lvl2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08963"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19749" algn="l" defTabSz="909330" rtl="0" fontAlgn="base">
        <a:spcBef>
          <a:spcPct val="0"/>
        </a:spcBef>
        <a:spcAft>
          <a:spcPct val="0"/>
        </a:spcAft>
        <a:defRPr sz="4400">
          <a:solidFill>
            <a:schemeClr val="tx2"/>
          </a:solidFill>
          <a:latin typeface="Times New Roman" charset="0"/>
          <a:ea typeface="宋体" charset="0"/>
          <a:cs typeface="宋体" charset="0"/>
        </a:defRPr>
      </a:lvl6pPr>
      <a:lvl7pPr marL="639522" algn="l" defTabSz="909330" rtl="0" fontAlgn="base">
        <a:spcBef>
          <a:spcPct val="0"/>
        </a:spcBef>
        <a:spcAft>
          <a:spcPct val="0"/>
        </a:spcAft>
        <a:defRPr sz="4400">
          <a:solidFill>
            <a:schemeClr val="tx2"/>
          </a:solidFill>
          <a:latin typeface="Times New Roman" charset="0"/>
          <a:ea typeface="宋体" charset="0"/>
          <a:cs typeface="宋体" charset="0"/>
        </a:defRPr>
      </a:lvl7pPr>
      <a:lvl8pPr marL="959306" algn="l" defTabSz="909330" rtl="0" fontAlgn="base">
        <a:spcBef>
          <a:spcPct val="0"/>
        </a:spcBef>
        <a:spcAft>
          <a:spcPct val="0"/>
        </a:spcAft>
        <a:defRPr sz="4400">
          <a:solidFill>
            <a:schemeClr val="tx2"/>
          </a:solidFill>
          <a:latin typeface="Times New Roman" charset="0"/>
          <a:ea typeface="宋体" charset="0"/>
          <a:cs typeface="宋体" charset="0"/>
        </a:defRPr>
      </a:lvl8pPr>
      <a:lvl9pPr marL="1279054" algn="l" defTabSz="909330"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0042" indent="-340042" algn="l" defTabSz="908963"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38948" indent="-283387" algn="l" defTabSz="908963"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36785" indent="-226670" algn="l" defTabSz="908963" rtl="0" eaLnBrk="0" fontAlgn="base" hangingPunct="0">
        <a:spcBef>
          <a:spcPct val="20000"/>
        </a:spcBef>
        <a:spcAft>
          <a:spcPct val="0"/>
        </a:spcAft>
        <a:buChar char="•"/>
        <a:defRPr sz="2400">
          <a:solidFill>
            <a:schemeClr val="tx1"/>
          </a:solidFill>
          <a:latin typeface="+mn-lt"/>
          <a:ea typeface="+mn-ea"/>
          <a:cs typeface="+mn-cs"/>
        </a:defRPr>
      </a:lvl3pPr>
      <a:lvl4pPr marL="1591262" indent="-226670" algn="l" defTabSz="908963"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45737" indent="-226670" algn="l" defTabSz="908963"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66064"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85829"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05609"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25351" indent="-227596" algn="l" defTabSz="909330"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19749" rtl="0" eaLnBrk="1" latinLnBrk="0" hangingPunct="1">
        <a:defRPr sz="1300" kern="1200">
          <a:solidFill>
            <a:schemeClr val="tx1"/>
          </a:solidFill>
          <a:latin typeface="+mn-lt"/>
          <a:ea typeface="+mn-ea"/>
          <a:cs typeface="+mn-cs"/>
        </a:defRPr>
      </a:lvl1pPr>
      <a:lvl2pPr marL="319749" algn="l" defTabSz="319749" rtl="0" eaLnBrk="1" latinLnBrk="0" hangingPunct="1">
        <a:defRPr sz="1300" kern="1200">
          <a:solidFill>
            <a:schemeClr val="tx1"/>
          </a:solidFill>
          <a:latin typeface="+mn-lt"/>
          <a:ea typeface="+mn-ea"/>
          <a:cs typeface="+mn-cs"/>
        </a:defRPr>
      </a:lvl2pPr>
      <a:lvl3pPr marL="639522" algn="l" defTabSz="319749" rtl="0" eaLnBrk="1" latinLnBrk="0" hangingPunct="1">
        <a:defRPr sz="1300" kern="1200">
          <a:solidFill>
            <a:schemeClr val="tx1"/>
          </a:solidFill>
          <a:latin typeface="+mn-lt"/>
          <a:ea typeface="+mn-ea"/>
          <a:cs typeface="+mn-cs"/>
        </a:defRPr>
      </a:lvl3pPr>
      <a:lvl4pPr marL="959306" algn="l" defTabSz="319749" rtl="0" eaLnBrk="1" latinLnBrk="0" hangingPunct="1">
        <a:defRPr sz="1300" kern="1200">
          <a:solidFill>
            <a:schemeClr val="tx1"/>
          </a:solidFill>
          <a:latin typeface="+mn-lt"/>
          <a:ea typeface="+mn-ea"/>
          <a:cs typeface="+mn-cs"/>
        </a:defRPr>
      </a:lvl4pPr>
      <a:lvl5pPr marL="1279054" algn="l" defTabSz="319749" rtl="0" eaLnBrk="1" latinLnBrk="0" hangingPunct="1">
        <a:defRPr sz="1300" kern="1200">
          <a:solidFill>
            <a:schemeClr val="tx1"/>
          </a:solidFill>
          <a:latin typeface="+mn-lt"/>
          <a:ea typeface="+mn-ea"/>
          <a:cs typeface="+mn-cs"/>
        </a:defRPr>
      </a:lvl5pPr>
      <a:lvl6pPr marL="1598836" algn="l" defTabSz="319749" rtl="0" eaLnBrk="1" latinLnBrk="0" hangingPunct="1">
        <a:defRPr sz="1300" kern="1200">
          <a:solidFill>
            <a:schemeClr val="tx1"/>
          </a:solidFill>
          <a:latin typeface="+mn-lt"/>
          <a:ea typeface="+mn-ea"/>
          <a:cs typeface="+mn-cs"/>
        </a:defRPr>
      </a:lvl6pPr>
      <a:lvl7pPr marL="1918595" algn="l" defTabSz="319749" rtl="0" eaLnBrk="1" latinLnBrk="0" hangingPunct="1">
        <a:defRPr sz="1300" kern="1200">
          <a:solidFill>
            <a:schemeClr val="tx1"/>
          </a:solidFill>
          <a:latin typeface="+mn-lt"/>
          <a:ea typeface="+mn-ea"/>
          <a:cs typeface="+mn-cs"/>
        </a:defRPr>
      </a:lvl7pPr>
      <a:lvl8pPr marL="2238369" algn="l" defTabSz="319749" rtl="0" eaLnBrk="1" latinLnBrk="0" hangingPunct="1">
        <a:defRPr sz="1300" kern="1200">
          <a:solidFill>
            <a:schemeClr val="tx1"/>
          </a:solidFill>
          <a:latin typeface="+mn-lt"/>
          <a:ea typeface="+mn-ea"/>
          <a:cs typeface="+mn-cs"/>
        </a:defRPr>
      </a:lvl8pPr>
      <a:lvl9pPr marL="2558139" algn="l" defTabSz="319749"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9380"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a:solidFill>
                  <a:schemeClr val="tx2"/>
                </a:solidFill>
              </a:defRPr>
            </a:lvl1pPr>
          </a:lstStyle>
          <a:p>
            <a:endParaRPr lang="en-US" altLang="en-US"/>
          </a:p>
        </p:txBody>
      </p:sp>
      <p:sp>
        <p:nvSpPr>
          <p:cNvPr id="229381"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ctr">
              <a:defRPr sz="1400">
                <a:solidFill>
                  <a:schemeClr val="tx2"/>
                </a:solidFill>
              </a:defRPr>
            </a:lvl1pPr>
          </a:lstStyle>
          <a:p>
            <a:endParaRPr lang="en-US" altLang="en-US"/>
          </a:p>
        </p:txBody>
      </p:sp>
      <p:sp>
        <p:nvSpPr>
          <p:cNvPr id="229382"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a:solidFill>
                  <a:schemeClr val="tx2"/>
                </a:solidFill>
              </a:defRPr>
            </a:lvl1pPr>
          </a:lstStyle>
          <a:p>
            <a:fld id="{8CE0595E-0826-4F7D-ABBA-555963CC8E3C}" type="slidenum">
              <a:rPr lang="en-US" altLang="en-US"/>
              <a:pPr/>
              <a:t>‹#›</a:t>
            </a:fld>
            <a:endParaRPr lang="en-US" altLang="en-US"/>
          </a:p>
        </p:txBody>
      </p:sp>
      <p:pic>
        <p:nvPicPr>
          <p:cNvPr id="205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4"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40"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8" name="Group 2050"/>
          <p:cNvGrpSpPr>
            <a:grpSpLocks/>
          </p:cNvGrpSpPr>
          <p:nvPr/>
        </p:nvGrpSpPr>
        <p:grpSpPr bwMode="auto">
          <a:xfrm>
            <a:off x="3800475" y="1789113"/>
            <a:ext cx="5340350" cy="5056187"/>
            <a:chOff x="2394" y="1127"/>
            <a:chExt cx="3364" cy="3185"/>
          </a:xfrm>
        </p:grpSpPr>
        <p:sp>
          <p:nvSpPr>
            <p:cNvPr id="209923" name="Rectangle 2051"/>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24" name="Oval 2052"/>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25" name="Rectangle 2053"/>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26" name="Freeform 2054"/>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27" name="Rectangle 2055"/>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28" name="Rectangle 2056"/>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29" name="Rectangle 2057"/>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30" name="Rectangle 2058"/>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31" name="Rectangle 2059"/>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32" name="Freeform 2060"/>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3" name="Freeform 2061"/>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4" name="Freeform 2062"/>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5" name="Freeform 2063"/>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6" name="Freeform 2064"/>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7" name="Freeform 2065"/>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8" name="Freeform 2066"/>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39" name="Freeform 2067"/>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0" name="Freeform 2068"/>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1" name="Freeform 2069"/>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2" name="Freeform 2070"/>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3" name="Freeform 2071"/>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4" name="Freeform 2072"/>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5" name="Freeform 2073"/>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6" name="Freeform 2074"/>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47" name="Oval 2075"/>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48" name="Oval 2076"/>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49" name="Oval 2077"/>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50" name="Freeform 2078"/>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51" name="Freeform 2079"/>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52" name="Rectangle 2080"/>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53" name="Rectangle 2081"/>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54" name="AutoShape 2082"/>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09955" name="Freeform 2083"/>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209956" name="Freeform 2084"/>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grpSp>
      <p:sp>
        <p:nvSpPr>
          <p:cNvPr id="209957" name="Rectangle 2085"/>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58" name="Rectangle 2086"/>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59" name="Rectangle 2087"/>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ahoma" pitchFamily="34" charset="0"/>
              </a:defRPr>
            </a:lvl1pPr>
          </a:lstStyle>
          <a:p>
            <a:endParaRPr lang="en-US" altLang="en-US"/>
          </a:p>
        </p:txBody>
      </p:sp>
      <p:sp>
        <p:nvSpPr>
          <p:cNvPr id="209960" name="Rectangle 2088"/>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solidFill>
                  <a:schemeClr val="tx1"/>
                </a:solidFill>
                <a:latin typeface="Tahoma" pitchFamily="34" charset="0"/>
              </a:defRPr>
            </a:lvl1pPr>
          </a:lstStyle>
          <a:p>
            <a:endParaRPr lang="en-US" altLang="en-US"/>
          </a:p>
        </p:txBody>
      </p:sp>
      <p:sp>
        <p:nvSpPr>
          <p:cNvPr id="209961" name="Rectangle 2089"/>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ahoma" pitchFamily="34" charset="0"/>
              </a:defRPr>
            </a:lvl1pPr>
          </a:lstStyle>
          <a:p>
            <a:fld id="{34FB137F-3517-4C9F-86F6-E2CA9A4110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41"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3902075"/>
            <a:ext cx="3400425" cy="2949575"/>
            <a:chOff x="0" y="2458"/>
            <a:chExt cx="2142" cy="1858"/>
          </a:xfrm>
        </p:grpSpPr>
        <p:sp>
          <p:nvSpPr>
            <p:cNvPr id="614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614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614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614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0"/>
              </a:endParaRPr>
            </a:p>
          </p:txBody>
        </p:sp>
        <p:sp>
          <p:nvSpPr>
            <p:cNvPr id="614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614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614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6145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45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5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10199"/>
                  </a:outerShdw>
                </a:effectLst>
              </a:defRPr>
            </a:lvl1pPr>
          </a:lstStyle>
          <a:p>
            <a:endParaRPr lang="en-US" altLang="en-US"/>
          </a:p>
        </p:txBody>
      </p:sp>
      <p:sp>
        <p:nvSpPr>
          <p:cNvPr id="6145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10199"/>
                  </a:outerShdw>
                </a:effectLst>
              </a:defRPr>
            </a:lvl1pPr>
          </a:lstStyle>
          <a:p>
            <a:endParaRPr lang="en-US" altLang="en-US"/>
          </a:p>
        </p:txBody>
      </p:sp>
      <p:sp>
        <p:nvSpPr>
          <p:cNvPr id="6145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10199"/>
                  </a:outerShdw>
                </a:effectLst>
              </a:defRPr>
            </a:lvl1pPr>
          </a:lstStyle>
          <a:p>
            <a:fld id="{5B11015F-A2FD-47ED-82C2-BA7BF85EEF7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42"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3794" name="Freeform 1026"/>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33795" name="Freeform 1027"/>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GB"/>
          </a:p>
        </p:txBody>
      </p:sp>
      <p:sp>
        <p:nvSpPr>
          <p:cNvPr id="33796" name="Freeform 1028"/>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33797" name="Rectangle 1029"/>
          <p:cNvSpPr>
            <a:spLocks noGrp="1" noChangeArrowheads="1"/>
          </p:cNvSpPr>
          <p:nvPr>
            <p:ph type="title"/>
          </p:nvPr>
        </p:nvSpPr>
        <p:spPr bwMode="auto">
          <a:xfrm>
            <a:off x="519113" y="547688"/>
            <a:ext cx="859472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3798" name="Rectangle 1030"/>
          <p:cNvSpPr>
            <a:spLocks noGrp="1" noChangeArrowheads="1"/>
          </p:cNvSpPr>
          <p:nvPr>
            <p:ph type="body" idx="1"/>
          </p:nvPr>
        </p:nvSpPr>
        <p:spPr bwMode="auto">
          <a:xfrm>
            <a:off x="1066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1031"/>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Comic Sans MS" pitchFamily="66" charset="0"/>
              </a:defRPr>
            </a:lvl1pPr>
          </a:lstStyle>
          <a:p>
            <a:endParaRPr lang="en-US" altLang="en-US"/>
          </a:p>
        </p:txBody>
      </p:sp>
      <p:sp>
        <p:nvSpPr>
          <p:cNvPr id="33800" name="Rectangle 1032"/>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Comic Sans MS" pitchFamily="66" charset="0"/>
              </a:defRPr>
            </a:lvl1pPr>
          </a:lstStyle>
          <a:p>
            <a:endParaRPr lang="en-US" altLang="en-US"/>
          </a:p>
        </p:txBody>
      </p:sp>
      <p:sp>
        <p:nvSpPr>
          <p:cNvPr id="33801" name="Rectangle 1033"/>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pitchFamily="66" charset="0"/>
              </a:defRPr>
            </a:lvl1pPr>
          </a:lstStyle>
          <a:p>
            <a:fld id="{23EC4B8D-CAF5-4D73-805E-CF143ECF4E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3"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Comic Sans MS" charset="0"/>
          <a:ea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n-ea"/>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600" indent="-228600" algn="l" rtl="0" fontAlgn="base">
        <a:spcBef>
          <a:spcPct val="20000"/>
        </a:spcBef>
        <a:spcAft>
          <a:spcPct val="0"/>
        </a:spcAft>
        <a:buSzPct val="60000"/>
        <a:buBlip>
          <a:blip r:embed="rId1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1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1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ea typeface="Osaka" pitchFamily="-84" charset="-128"/>
              </a:defRPr>
            </a:lvl1pPr>
          </a:lstStyle>
          <a:p>
            <a:endParaRPr lang="en-US" altLang="en-US"/>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ea typeface="Osaka" pitchFamily="-84" charset="-128"/>
              </a:defRPr>
            </a:lvl1pPr>
          </a:lstStyle>
          <a:p>
            <a:endParaRPr lang="en-US" altLang="en-US"/>
          </a:p>
        </p:txBody>
      </p:sp>
      <p:sp>
        <p:nvSpPr>
          <p:cNvPr id="317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pitchFamily="-84" charset="-128"/>
              </a:defRPr>
            </a:lvl1pPr>
          </a:lstStyle>
          <a:p>
            <a:fld id="{A601BB57-CEBD-473E-9376-29D3C7217B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1752600" y="1219200"/>
            <a:ext cx="7162800" cy="1143000"/>
          </a:xfrm>
          <a:prstGeom prst="rect">
            <a:avLst/>
          </a:prstGeom>
          <a:noFill/>
          <a:ln>
            <a:noFill/>
          </a:ln>
          <a:effectLst>
            <a:outerShdw blurRad="63500" dist="25400" dir="5100233"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4148" name="Rectangle 4"/>
          <p:cNvSpPr>
            <a:spLocks noGrp="1" noChangeArrowheads="1"/>
          </p:cNvSpPr>
          <p:nvPr>
            <p:ph type="dt" sz="half" idx="2"/>
          </p:nvPr>
        </p:nvSpPr>
        <p:spPr bwMode="auto">
          <a:xfrm>
            <a:off x="15240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rebuchet MS" pitchFamily="34" charset="0"/>
                <a:ea typeface="Osaka" pitchFamily="-84" charset="-128"/>
              </a:defRPr>
            </a:lvl1pPr>
          </a:lstStyle>
          <a:p>
            <a:endParaRPr lang="en-US" altLang="en-US"/>
          </a:p>
        </p:txBody>
      </p:sp>
      <p:sp>
        <p:nvSpPr>
          <p:cNvPr id="134149" name="Rectangle 5"/>
          <p:cNvSpPr>
            <a:spLocks noGrp="1" noChangeArrowheads="1"/>
          </p:cNvSpPr>
          <p:nvPr>
            <p:ph type="ftr" sz="quarter" idx="3"/>
          </p:nvPr>
        </p:nvSpPr>
        <p:spPr bwMode="auto">
          <a:xfrm>
            <a:off x="37338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rebuchet MS" pitchFamily="34" charset="0"/>
                <a:ea typeface="Osaka" pitchFamily="-84" charset="-128"/>
              </a:defRPr>
            </a:lvl1pPr>
          </a:lstStyle>
          <a:p>
            <a:endParaRPr lang="en-US" altLang="en-US"/>
          </a:p>
        </p:txBody>
      </p:sp>
      <p:sp>
        <p:nvSpPr>
          <p:cNvPr id="134150" name="Rectangle 6"/>
          <p:cNvSpPr>
            <a:spLocks noGrp="1" noChangeArrowheads="1"/>
          </p:cNvSpPr>
          <p:nvPr>
            <p:ph type="sldNum" sz="quarter" idx="4"/>
          </p:nvPr>
        </p:nvSpPr>
        <p:spPr bwMode="auto">
          <a:xfrm>
            <a:off x="70104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rebuchet MS" pitchFamily="34" charset="0"/>
                <a:ea typeface="Osaka" pitchFamily="-84" charset="-128"/>
              </a:defRPr>
            </a:lvl1pPr>
          </a:lstStyle>
          <a:p>
            <a:fld id="{6DE92103-A512-455E-A662-9518CEEA3A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fontAlgn="base">
        <a:spcBef>
          <a:spcPct val="0"/>
        </a:spcBef>
        <a:spcAft>
          <a:spcPct val="0"/>
        </a:spcAft>
        <a:defRPr sz="4400">
          <a:solidFill>
            <a:schemeClr val="tx2"/>
          </a:solidFill>
          <a:latin typeface="Trebuchet MS" charset="0"/>
          <a:ea typeface="Osaka" charset="0"/>
          <a:cs typeface="Osaka" charset="0"/>
        </a:defRPr>
      </a:lvl6pPr>
      <a:lvl7pPr marL="914400" algn="ctr" rtl="0" fontAlgn="base">
        <a:spcBef>
          <a:spcPct val="0"/>
        </a:spcBef>
        <a:spcAft>
          <a:spcPct val="0"/>
        </a:spcAft>
        <a:defRPr sz="4400">
          <a:solidFill>
            <a:schemeClr val="tx2"/>
          </a:solidFill>
          <a:latin typeface="Trebuchet MS" charset="0"/>
          <a:ea typeface="Osaka" charset="0"/>
          <a:cs typeface="Osaka" charset="0"/>
        </a:defRPr>
      </a:lvl7pPr>
      <a:lvl8pPr marL="1371600" algn="ctr" rtl="0" fontAlgn="base">
        <a:spcBef>
          <a:spcPct val="0"/>
        </a:spcBef>
        <a:spcAft>
          <a:spcPct val="0"/>
        </a:spcAft>
        <a:defRPr sz="4400">
          <a:solidFill>
            <a:schemeClr val="tx2"/>
          </a:solidFill>
          <a:latin typeface="Trebuchet MS" charset="0"/>
          <a:ea typeface="Osaka" charset="0"/>
          <a:cs typeface="Osaka" charset="0"/>
        </a:defRPr>
      </a:lvl8pPr>
      <a:lvl9pPr marL="1828800" algn="ctr" rtl="0" fontAlgn="base">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8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84"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84"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84"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1905000" y="1981200"/>
            <a:ext cx="6858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152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34" charset="0"/>
              </a:defRPr>
            </a:lvl1pPr>
          </a:lstStyle>
          <a:p>
            <a:endParaRPr lang="en-US" altLang="en-US"/>
          </a:p>
        </p:txBody>
      </p:sp>
      <p:sp>
        <p:nvSpPr>
          <p:cNvPr id="160773" name="Rectangle 5"/>
          <p:cNvSpPr>
            <a:spLocks noGrp="1" noChangeArrowheads="1"/>
          </p:cNvSpPr>
          <p:nvPr>
            <p:ph type="ftr" sz="quarter" idx="3"/>
          </p:nvPr>
        </p:nvSpPr>
        <p:spPr bwMode="auto">
          <a:xfrm>
            <a:off x="3122613"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rebuchet MS" pitchFamily="34" charset="0"/>
              </a:defRPr>
            </a:lvl1pPr>
          </a:lstStyle>
          <a:p>
            <a:endParaRPr lang="en-US" altLang="en-US"/>
          </a:p>
        </p:txBody>
      </p:sp>
      <p:sp>
        <p:nvSpPr>
          <p:cNvPr id="160774" name="Rectangle 6"/>
          <p:cNvSpPr>
            <a:spLocks noGrp="1" noChangeArrowheads="1"/>
          </p:cNvSpPr>
          <p:nvPr>
            <p:ph type="sldNum" sz="quarter" idx="4"/>
          </p:nvPr>
        </p:nvSpPr>
        <p:spPr bwMode="auto">
          <a:xfrm>
            <a:off x="6858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rebuchet MS" pitchFamily="34" charset="0"/>
              </a:defRPr>
            </a:lvl1pPr>
          </a:lstStyle>
          <a:p>
            <a:fld id="{D2CE5822-7DF3-4CEE-90EF-0FAB8C38D2F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4"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112277530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23.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23.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90.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4343400" y="3573463"/>
            <a:ext cx="4572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000" b="1" dirty="0">
                <a:solidFill>
                  <a:srgbClr val="FFFF00"/>
                </a:solidFill>
                <a:latin typeface="Times New Roman" charset="0"/>
                <a:ea typeface="SimSun" charset="0"/>
                <a:cs typeface="SimSun" charset="0"/>
              </a:rPr>
              <a:t>犹太人</a:t>
            </a:r>
          </a:p>
        </p:txBody>
      </p:sp>
      <p:sp>
        <p:nvSpPr>
          <p:cNvPr id="3079" name="Text Box 7"/>
          <p:cNvSpPr txBox="1">
            <a:spLocks noChangeArrowheads="1"/>
          </p:cNvSpPr>
          <p:nvPr/>
        </p:nvSpPr>
        <p:spPr bwMode="auto">
          <a:xfrm>
            <a:off x="4343400" y="2278063"/>
            <a:ext cx="4572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600" b="1">
                <a:solidFill>
                  <a:srgbClr val="FFFF00"/>
                </a:solidFill>
                <a:latin typeface="Times New Roman" charset="0"/>
                <a:ea typeface="SimSun" charset="0"/>
                <a:cs typeface="SimSun" charset="0"/>
              </a:rPr>
              <a:t>外邦人</a:t>
            </a:r>
          </a:p>
        </p:txBody>
      </p:sp>
      <p:sp>
        <p:nvSpPr>
          <p:cNvPr id="3080" name="Text Box 8"/>
          <p:cNvSpPr txBox="1">
            <a:spLocks noChangeArrowheads="1"/>
          </p:cNvSpPr>
          <p:nvPr/>
        </p:nvSpPr>
        <p:spPr bwMode="auto">
          <a:xfrm>
            <a:off x="990600" y="188913"/>
            <a:ext cx="6934200" cy="1708150"/>
          </a:xfrm>
          <a:prstGeom prst="rect">
            <a:avLst/>
          </a:prstGeom>
          <a:solidFill>
            <a:schemeClr val="tx1"/>
          </a:solidFill>
          <a:ln>
            <a:noFill/>
          </a:ln>
          <a:effectLst>
            <a:outerShdw blurRad="63500" dist="38099" dir="2700000" algn="ctr" rotWithShape="0">
              <a:schemeClr val="tx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10600" b="1" dirty="0">
                <a:effectLst>
                  <a:outerShdw blurRad="38100" dist="38100" dir="2700000" algn="tl">
                    <a:srgbClr val="808080"/>
                  </a:outerShdw>
                </a:effectLst>
                <a:latin typeface="Times New Roman" charset="0"/>
                <a:ea typeface="SimSun" charset="0"/>
                <a:cs typeface="SimSun" charset="0"/>
              </a:rPr>
              <a:t>先知预言</a:t>
            </a:r>
            <a:endParaRPr lang="en-US" sz="10600" b="1" dirty="0">
              <a:effectLst>
                <a:outerShdw blurRad="38100" dist="38100" dir="2700000" algn="tl">
                  <a:srgbClr val="808080"/>
                </a:outerShdw>
              </a:effectLst>
              <a:latin typeface="Times New Roman" charset="0"/>
              <a:ea typeface="SimSun" charset="0"/>
              <a:cs typeface="SimSun" charset="0"/>
            </a:endParaRPr>
          </a:p>
        </p:txBody>
      </p:sp>
      <p:sp>
        <p:nvSpPr>
          <p:cNvPr id="3081" name="Text Box 9"/>
          <p:cNvSpPr txBox="1">
            <a:spLocks noChangeArrowheads="1"/>
          </p:cNvSpPr>
          <p:nvPr/>
        </p:nvSpPr>
        <p:spPr bwMode="auto">
          <a:xfrm>
            <a:off x="4343400" y="4776788"/>
            <a:ext cx="4572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000" b="1">
                <a:solidFill>
                  <a:srgbClr val="FFFF00"/>
                </a:solidFill>
                <a:latin typeface="Times New Roman" charset="0"/>
                <a:ea typeface="SimSun" charset="0"/>
                <a:cs typeface="SimSun" charset="0"/>
              </a:rPr>
              <a:t>基督徒</a:t>
            </a:r>
          </a:p>
        </p:txBody>
      </p:sp>
      <p:sp>
        <p:nvSpPr>
          <p:cNvPr id="9" name="Rectangle 8"/>
          <p:cNvSpPr>
            <a:spLocks noChangeArrowheads="1"/>
          </p:cNvSpPr>
          <p:nvPr/>
        </p:nvSpPr>
        <p:spPr bwMode="auto">
          <a:xfrm>
            <a:off x="15875" y="6092825"/>
            <a:ext cx="91281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Singapore Bible College</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3078"/>
                                        </p:tgtEl>
                                        <p:attrNameLst>
                                          <p:attrName>style.visibility</p:attrName>
                                        </p:attrNameLst>
                                      </p:cBhvr>
                                      <p:to>
                                        <p:strVal val="visible"/>
                                      </p:to>
                                    </p:set>
                                    <p:animEffect transition="in" filter="dissolve">
                                      <p:cBhvr>
                                        <p:cTn id="7" dur="500"/>
                                        <p:tgtEl>
                                          <p:spTgt spid="3078"/>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3081"/>
                                        </p:tgtEl>
                                        <p:attrNameLst>
                                          <p:attrName>style.visibility</p:attrName>
                                        </p:attrNameLst>
                                      </p:cBhvr>
                                      <p:to>
                                        <p:strVal val="visible"/>
                                      </p:to>
                                    </p:set>
                                    <p:animEffect transition="in" filter="dissolve">
                                      <p:cBhvr>
                                        <p:cTn id="1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utoUpdateAnimBg="0"/>
      <p:bldP spid="308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pic>
        <p:nvPicPr>
          <p:cNvPr id="33794" name="Picture 1027"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1029"/>
          <p:cNvSpPr txBox="1">
            <a:spLocks noChangeArrowheads="1"/>
          </p:cNvSpPr>
          <p:nvPr/>
        </p:nvSpPr>
        <p:spPr bwMode="auto">
          <a:xfrm>
            <a:off x="685800" y="1600200"/>
            <a:ext cx="8458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buClr>
                <a:schemeClr val="bg1"/>
              </a:buClr>
              <a:buFontTx/>
              <a:buAutoNum type="romanUcPeriod"/>
            </a:pPr>
            <a:r>
              <a:rPr lang="zh-CN" altLang="en-US" sz="3600" dirty="0">
                <a:ea typeface="SimSun" pitchFamily="2" charset="-122"/>
              </a:rPr>
              <a:t> </a:t>
            </a:r>
            <a:r>
              <a:rPr lang="zh-CN" altLang="en-US" sz="3600" b="1" dirty="0">
                <a:ea typeface="SimSun" pitchFamily="2" charset="-122"/>
              </a:rPr>
              <a:t>神的属性要求祂话语被宣讲的准确性。</a:t>
            </a:r>
            <a:endParaRPr lang="en-US" altLang="ja-JP" sz="3600" b="1" dirty="0"/>
          </a:p>
          <a:p>
            <a:pPr eaLnBrk="1" hangingPunct="1">
              <a:buClr>
                <a:schemeClr val="bg1"/>
              </a:buClr>
            </a:pPr>
            <a:r>
              <a:rPr lang="en-US" altLang="zh-CN" sz="3600" b="1" dirty="0">
                <a:ea typeface="SimSun" pitchFamily="2" charset="-122"/>
              </a:rPr>
              <a:t>II.  </a:t>
            </a:r>
            <a:r>
              <a:rPr lang="zh-CN" altLang="en-US" sz="3600" b="1" dirty="0">
                <a:ea typeface="SimSun" pitchFamily="2" charset="-122"/>
              </a:rPr>
              <a:t>假先知被治死</a:t>
            </a:r>
            <a:r>
              <a:rPr lang="en-US" altLang="ja-JP" sz="3600" b="1" dirty="0"/>
              <a:t>(</a:t>
            </a:r>
            <a:r>
              <a:rPr lang="zh-CN" altLang="en-US" sz="3600" b="1" dirty="0">
                <a:ea typeface="SimSun" pitchFamily="2" charset="-122"/>
              </a:rPr>
              <a:t>申18:21-22)。</a:t>
            </a:r>
          </a:p>
          <a:p>
            <a:pPr eaLnBrk="1" hangingPunct="1">
              <a:buClr>
                <a:schemeClr val="bg1"/>
              </a:buClr>
              <a:buFontTx/>
              <a:buAutoNum type="romanUcPeriod" startAt="3"/>
            </a:pPr>
            <a:r>
              <a:rPr lang="zh-CN" altLang="en-US" sz="3600" b="1" dirty="0">
                <a:ea typeface="SimSun" pitchFamily="2" charset="-122"/>
              </a:rPr>
              <a:t> 现今有许多人声称他们的预言是从神       </a:t>
            </a:r>
            <a:r>
              <a:rPr lang="en-US" altLang="zh-CN" sz="3600" b="1" dirty="0">
                <a:ea typeface="SimSun" pitchFamily="2" charset="-122"/>
              </a:rPr>
              <a:t>    </a:t>
            </a:r>
            <a:r>
              <a:rPr lang="zh-CN" altLang="en-US" sz="3600" b="1" dirty="0">
                <a:ea typeface="SimSun" pitchFamily="2" charset="-122"/>
              </a:rPr>
              <a:t>而来的</a:t>
            </a:r>
            <a:r>
              <a:rPr lang="en-US" altLang="ja-JP" sz="3600" b="1" dirty="0"/>
              <a:t>—</a:t>
            </a:r>
            <a:r>
              <a:rPr lang="zh-CN" altLang="en-US" sz="3600" b="1" dirty="0">
                <a:ea typeface="SimSun" pitchFamily="2" charset="-122"/>
              </a:rPr>
              <a:t>我们必须有能力去分辨真伪。</a:t>
            </a:r>
          </a:p>
          <a:p>
            <a:pPr eaLnBrk="1" hangingPunct="1">
              <a:buClr>
                <a:schemeClr val="bg1"/>
              </a:buClr>
            </a:pPr>
            <a:r>
              <a:rPr lang="en-US" altLang="zh-CN" sz="3600" b="1" dirty="0">
                <a:ea typeface="SimSun" pitchFamily="2" charset="-122"/>
              </a:rPr>
              <a:t>IV. </a:t>
            </a:r>
            <a:r>
              <a:rPr lang="zh-CN" altLang="en-US" sz="3600" b="1" dirty="0">
                <a:ea typeface="SimSun" pitchFamily="2" charset="-122"/>
              </a:rPr>
              <a:t>装备来自认识上帝的话语。</a:t>
            </a:r>
            <a:r>
              <a:rPr lang="en-US" altLang="ja-JP" sz="3600" b="1" dirty="0"/>
              <a:t>(</a:t>
            </a:r>
            <a:r>
              <a:rPr lang="zh-CN" altLang="en-US" sz="3600" b="1" dirty="0">
                <a:ea typeface="SimSun" pitchFamily="2" charset="-122"/>
              </a:rPr>
              <a:t>提后3:16-17)。</a:t>
            </a:r>
          </a:p>
        </p:txBody>
      </p:sp>
      <p:sp>
        <p:nvSpPr>
          <p:cNvPr id="87046" name="Text Box 1030"/>
          <p:cNvSpPr txBox="1">
            <a:spLocks noChangeArrowheads="1"/>
          </p:cNvSpPr>
          <p:nvPr/>
        </p:nvSpPr>
        <p:spPr bwMode="auto">
          <a:xfrm>
            <a:off x="8061325" y="115888"/>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a:t>
            </a:r>
          </a:p>
        </p:txBody>
      </p:sp>
      <p:sp>
        <p:nvSpPr>
          <p:cNvPr id="87047" name="Rectangle 1031"/>
          <p:cNvSpPr>
            <a:spLocks noGrp="1" noChangeArrowheads="1"/>
          </p:cNvSpPr>
          <p:nvPr>
            <p:ph type="title" idx="4294967295"/>
          </p:nvPr>
        </p:nvSpPr>
        <p:spPr>
          <a:xfrm>
            <a:off x="304800" y="152400"/>
            <a:ext cx="7772400" cy="762000"/>
          </a:xfrm>
          <a:effectLst>
            <a:outerShdw blurRad="63500" dist="107763" dir="18900000" algn="ctr" rotWithShape="0">
              <a:srgbClr val="FF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b="1">
                <a:solidFill>
                  <a:schemeClr val="bg1"/>
                </a:solidFill>
                <a:effectLst>
                  <a:outerShdw blurRad="38100" dist="38100" dir="2700000" algn="tl">
                    <a:srgbClr val="808080"/>
                  </a:outerShdw>
                </a:effectLst>
                <a:latin typeface="Times New Roman" pitchFamily="18" charset="0"/>
                <a:ea typeface="SimSun" pitchFamily="2" charset="-122"/>
              </a:rPr>
              <a:t>为什么真先知须要有必备条件</a:t>
            </a:r>
            <a:r>
              <a:rPr lang="en-US" altLang="ja-JP" b="1">
                <a:solidFill>
                  <a:schemeClr val="bg1"/>
                </a:solidFill>
                <a:effectLst>
                  <a:outerShdw blurRad="38100" dist="38100" dir="2700000" algn="tl">
                    <a:srgbClr val="808080"/>
                  </a:outerShdw>
                </a:effectLst>
                <a:latin typeface="Times New Roman" pitchFamily="18" charset="0"/>
              </a:rPr>
              <a:t>?</a:t>
            </a:r>
            <a:endParaRPr lang="en-US" altLang="en-US" b="1">
              <a:solidFill>
                <a:schemeClr val="bg1"/>
              </a:solidFill>
              <a:effectLst>
                <a:outerShdw blurRad="38100" dist="38100" dir="2700000" algn="tl">
                  <a:srgbClr val="80808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7045">
                                            <p:txEl>
                                              <p:charRg st="100" end="114"/>
                                            </p:txEl>
                                          </p:spTgt>
                                        </p:tgtEl>
                                        <p:attrNameLst>
                                          <p:attrName>style.visibility</p:attrName>
                                        </p:attrNameLst>
                                      </p:cBhvr>
                                      <p:to>
                                        <p:strVal val="visible"/>
                                      </p:to>
                                    </p:set>
                                    <p:animEffect transition="in" filter="dissolve">
                                      <p:cBhvr>
                                        <p:cTn id="7" dur="500"/>
                                        <p:tgtEl>
                                          <p:spTgt spid="87045">
                                            <p:txEl>
                                              <p:charRg st="100" end="11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7045">
                                            <p:txEl>
                                              <p:charRg st="114" end="114"/>
                                            </p:txEl>
                                          </p:spTgt>
                                        </p:tgtEl>
                                        <p:attrNameLst>
                                          <p:attrName>style.visibility</p:attrName>
                                        </p:attrNameLst>
                                      </p:cBhvr>
                                      <p:to>
                                        <p:strVal val="visible"/>
                                      </p:to>
                                    </p:set>
                                    <p:animEffect transition="in" filter="dissolve">
                                      <p:cBhvr>
                                        <p:cTn id="12" dur="500"/>
                                        <p:tgtEl>
                                          <p:spTgt spid="87045">
                                            <p:txEl>
                                              <p:charRg st="114" end="1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7411" name="Text Box 3"/>
          <p:cNvSpPr txBox="1">
            <a:spLocks noChangeArrowheads="1"/>
          </p:cNvSpPr>
          <p:nvPr/>
        </p:nvSpPr>
        <p:spPr bwMode="auto">
          <a:xfrm>
            <a:off x="609600" y="1524000"/>
            <a:ext cx="8001000" cy="3441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GB" sz="4400" b="1">
                <a:effectLst>
                  <a:outerShdw blurRad="38100" dist="38100" dir="2700000" algn="tl">
                    <a:srgbClr val="808080"/>
                  </a:outerShdw>
                </a:effectLst>
                <a:latin typeface="SimSun" charset="0"/>
                <a:ea typeface="SimSun" charset="0"/>
                <a:cs typeface="SimSun" charset="0"/>
              </a:rPr>
              <a:t>全部圣经都是神所默示的，在教训、责备、矫正和公义的训练各方面，都是有益的，为要使属神的人装备好，可以完成各样的善工。</a:t>
            </a:r>
            <a:endParaRPr lang="en-US" sz="4400" b="1">
              <a:effectLst>
                <a:outerShdw blurRad="38100" dist="38100" dir="2700000" algn="tl">
                  <a:srgbClr val="808080"/>
                </a:outerShdw>
              </a:effectLst>
              <a:latin typeface="SimSun" charset="0"/>
              <a:ea typeface="ＭＳ Ｐゴシック" charset="0"/>
            </a:endParaRPr>
          </a:p>
        </p:txBody>
      </p:sp>
      <p:sp>
        <p:nvSpPr>
          <p:cNvPr id="17413" name="Text Box 5"/>
          <p:cNvSpPr txBox="1">
            <a:spLocks noChangeArrowheads="1"/>
          </p:cNvSpPr>
          <p:nvPr/>
        </p:nvSpPr>
        <p:spPr bwMode="auto">
          <a:xfrm>
            <a:off x="5257800" y="5715000"/>
            <a:ext cx="3810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b="1">
                <a:latin typeface="Times New Roman" pitchFamily="18" charset="0"/>
                <a:ea typeface="SimSun" pitchFamily="2" charset="-122"/>
              </a:rPr>
              <a:t>提后3:16-17 (新译本)</a:t>
            </a:r>
          </a:p>
        </p:txBody>
      </p:sp>
      <p:sp>
        <p:nvSpPr>
          <p:cNvPr id="17414" name="Rectangle 6"/>
          <p:cNvSpPr>
            <a:spLocks noGrp="1" noChangeArrowheads="1"/>
          </p:cNvSpPr>
          <p:nvPr>
            <p:ph type="title" idx="4294967295"/>
          </p:nvPr>
        </p:nvSpPr>
        <p:spPr>
          <a:xfrm>
            <a:off x="152400" y="274638"/>
            <a:ext cx="9144000" cy="701675"/>
          </a:xfrm>
          <a:solidFill>
            <a:srgbClr val="FF0000"/>
          </a:soli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zh-CN" altLang="en-US" sz="4000" b="1">
                <a:solidFill>
                  <a:schemeClr val="bg1"/>
                </a:solidFill>
                <a:effectLst>
                  <a:outerShdw blurRad="38100" dist="38100" dir="2700000" algn="tl">
                    <a:srgbClr val="000000"/>
                  </a:outerShdw>
                </a:effectLst>
                <a:latin typeface="Times New Roman" charset="0"/>
                <a:ea typeface="SimSun" charset="0"/>
                <a:cs typeface="SimSun" charset="0"/>
              </a:rPr>
              <a:t>为何神的话语如此重要？</a:t>
            </a:r>
            <a:endParaRPr lang="en-US" altLang="zh-CN" sz="4000" b="1">
              <a:solidFill>
                <a:schemeClr val="bg1"/>
              </a:solidFill>
              <a:effectLst>
                <a:outerShdw blurRad="38100" dist="38100" dir="2700000" algn="tl">
                  <a:srgbClr val="000000"/>
                </a:outerShdw>
              </a:effectLst>
              <a:latin typeface="Times New Roman" charset="0"/>
              <a:ea typeface="SimSun" charset="0"/>
              <a:cs typeface="SimSun"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276475"/>
            <a:ext cx="6924676"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6" name="Text Box 18"/>
          <p:cNvSpPr txBox="1">
            <a:spLocks noChangeArrowheads="1"/>
          </p:cNvSpPr>
          <p:nvPr/>
        </p:nvSpPr>
        <p:spPr bwMode="auto">
          <a:xfrm>
            <a:off x="76200" y="2895600"/>
            <a:ext cx="9144000" cy="2677656"/>
          </a:xfrm>
          <a:prstGeom prst="rect">
            <a:avLst/>
          </a:prstGeom>
          <a:noFill/>
          <a:ln>
            <a:noFill/>
          </a:ln>
          <a:effectLs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r>
              <a:rPr lang="en-US" altLang="zh-CN" sz="2800" b="1" dirty="0">
                <a:solidFill>
                  <a:schemeClr val="tx1"/>
                </a:solidFill>
                <a:effectLst>
                  <a:glow rad="165100">
                    <a:schemeClr val="bg1"/>
                  </a:glow>
                </a:effectLst>
                <a:latin typeface="Arial" charset="0"/>
                <a:ea typeface="ＭＳ Ｐゴシック" charset="0"/>
                <a:cs typeface="ＭＳ Ｐゴシック" charset="0"/>
              </a:rPr>
              <a:t>“</a:t>
            </a:r>
            <a:r>
              <a:rPr lang="zh-CN" altLang="en-US" sz="2800" b="1" dirty="0">
                <a:solidFill>
                  <a:schemeClr val="tx1"/>
                </a:solidFill>
                <a:effectLst>
                  <a:glow rad="165100">
                    <a:schemeClr val="bg1"/>
                  </a:glow>
                </a:effectLst>
                <a:latin typeface="Arial" charset="0"/>
                <a:ea typeface="ＭＳ Ｐゴシック" charset="0"/>
                <a:cs typeface="ＭＳ Ｐゴシック" charset="0"/>
              </a:rPr>
              <a:t>一位统治者将会起来，他会掌权13年。将会有一场以拦对抗亚甲攻击，从亚甲所得的战利品都会被带走。他们的神的庙宇将会被毁，亚甲的战败将会被判决</a:t>
            </a:r>
            <a:r>
              <a:rPr lang="en-US" altLang="ja-JP" sz="2800" b="1" dirty="0">
                <a:solidFill>
                  <a:schemeClr val="tx1"/>
                </a:solidFill>
                <a:effectLst>
                  <a:glow rad="165100">
                    <a:schemeClr val="bg1"/>
                  </a:glow>
                </a:effectLst>
                <a:latin typeface="Arial" charset="0"/>
                <a:ea typeface="ＭＳ Ｐゴシック" charset="0"/>
                <a:cs typeface="ＭＳ Ｐゴシック" charset="0"/>
              </a:rPr>
              <a:t>(</a:t>
            </a:r>
            <a:r>
              <a:rPr lang="zh-CN" altLang="en-US" sz="2800" b="1" dirty="0">
                <a:solidFill>
                  <a:schemeClr val="tx1"/>
                </a:solidFill>
                <a:effectLst>
                  <a:glow rad="165100">
                    <a:schemeClr val="bg1"/>
                  </a:glow>
                </a:effectLst>
                <a:latin typeface="Arial" charset="0"/>
                <a:ea typeface="ＭＳ Ｐゴシック" charset="0"/>
                <a:cs typeface="ＭＳ Ｐゴシック" charset="0"/>
              </a:rPr>
              <a:t>被他们的神</a:t>
            </a:r>
            <a:r>
              <a:rPr lang="en-US" altLang="ja-JP" sz="2800" b="1" dirty="0">
                <a:solidFill>
                  <a:schemeClr val="tx1"/>
                </a:solidFill>
                <a:effectLst>
                  <a:glow rad="165100">
                    <a:schemeClr val="bg1"/>
                  </a:glow>
                </a:effectLst>
                <a:latin typeface="Arial" charset="0"/>
                <a:ea typeface="ＭＳ Ｐゴシック" charset="0"/>
                <a:cs typeface="ＭＳ Ｐゴシック" charset="0"/>
              </a:rPr>
              <a:t>)</a:t>
            </a:r>
            <a:r>
              <a:rPr lang="en-US" altLang="zh-CN" sz="2800" b="1" dirty="0">
                <a:solidFill>
                  <a:schemeClr val="tx1"/>
                </a:solidFill>
                <a:effectLst>
                  <a:glow rad="165100">
                    <a:schemeClr val="bg1"/>
                  </a:glow>
                </a:effectLst>
                <a:latin typeface="Arial" charset="0"/>
                <a:ea typeface="ＭＳ Ｐゴシック" charset="0"/>
                <a:cs typeface="ＭＳ Ｐゴシック" charset="0"/>
              </a:rPr>
              <a:t>…</a:t>
            </a:r>
            <a:r>
              <a:rPr lang="zh-CN" altLang="en-US" sz="2800" b="1" dirty="0">
                <a:solidFill>
                  <a:schemeClr val="tx1"/>
                </a:solidFill>
                <a:effectLst>
                  <a:glow rad="165100">
                    <a:schemeClr val="bg1"/>
                  </a:glow>
                </a:effectLst>
                <a:latin typeface="Arial" charset="0"/>
                <a:ea typeface="ＭＳ Ｐゴシック" charset="0"/>
                <a:cs typeface="ＭＳ Ｐゴシック" charset="0"/>
              </a:rPr>
              <a:t>一位统治者将会起来，他的日子不多，他不会统治那地。”</a:t>
            </a:r>
          </a:p>
          <a:p>
            <a:pPr eaLnBrk="1" hangingPunct="1"/>
            <a:endParaRPr lang="en-US" altLang="en-US" sz="2800" b="1" dirty="0">
              <a:solidFill>
                <a:schemeClr val="tx1"/>
              </a:solidFill>
              <a:effectLst>
                <a:glow rad="165100">
                  <a:schemeClr val="bg1"/>
                </a:glow>
              </a:effectLst>
              <a:latin typeface="Arial" charset="0"/>
              <a:ea typeface="ＭＳ Ｐゴシック" charset="0"/>
              <a:cs typeface="ＭＳ Ｐゴシック" charset="0"/>
            </a:endParaRPr>
          </a:p>
          <a:p>
            <a:pPr algn="r" eaLnBrk="1" hangingPunct="1"/>
            <a:r>
              <a:rPr lang="en-US" altLang="en-US" sz="2800" b="1" dirty="0">
                <a:solidFill>
                  <a:schemeClr val="tx1"/>
                </a:solidFill>
                <a:effectLst>
                  <a:glow rad="165100">
                    <a:schemeClr val="bg1"/>
                  </a:glow>
                </a:effectLst>
                <a:latin typeface="Arial" charset="0"/>
                <a:ea typeface="ＭＳ Ｐゴシック" charset="0"/>
                <a:cs typeface="ＭＳ Ｐゴシック" charset="0"/>
              </a:rPr>
              <a:t>ANET, 608</a:t>
            </a:r>
            <a:r>
              <a:rPr lang="zh-CN" altLang="en-US" sz="2800" b="1" dirty="0">
                <a:solidFill>
                  <a:schemeClr val="tx1"/>
                </a:solidFill>
                <a:effectLst>
                  <a:glow rad="165100">
                    <a:schemeClr val="bg1"/>
                  </a:glow>
                </a:effectLst>
                <a:latin typeface="Arial" charset="0"/>
                <a:ea typeface="ＭＳ Ｐゴシック" charset="0"/>
                <a:cs typeface="ＭＳ Ｐゴシック" charset="0"/>
              </a:rPr>
              <a:t>页 (</a:t>
            </a:r>
            <a:r>
              <a:rPr lang="en-US" altLang="zh-CN" sz="2800" b="1" dirty="0">
                <a:solidFill>
                  <a:schemeClr val="tx1"/>
                </a:solidFill>
                <a:effectLst>
                  <a:glow rad="165100">
                    <a:schemeClr val="bg1"/>
                  </a:glow>
                </a:effectLst>
                <a:latin typeface="Arial" charset="0"/>
                <a:ea typeface="ＭＳ Ｐゴシック" charset="0"/>
                <a:cs typeface="ＭＳ Ｐゴシック" charset="0"/>
              </a:rPr>
              <a:t>《</a:t>
            </a:r>
            <a:r>
              <a:rPr lang="zh-CN" altLang="en-US" sz="2800" b="1" dirty="0">
                <a:solidFill>
                  <a:schemeClr val="tx1"/>
                </a:solidFill>
                <a:effectLst>
                  <a:glow rad="165100">
                    <a:schemeClr val="bg1"/>
                  </a:glow>
                </a:effectLst>
                <a:latin typeface="Arial" charset="0"/>
                <a:ea typeface="ＭＳ Ｐゴシック" charset="0"/>
                <a:cs typeface="ＭＳ Ｐゴシック" charset="0"/>
              </a:rPr>
              <a:t>古代近东》的作者阿诺德/贝耶尔，</a:t>
            </a:r>
            <a:r>
              <a:rPr lang="en-US" altLang="ja-JP" sz="2800" b="1" dirty="0">
                <a:solidFill>
                  <a:schemeClr val="tx1"/>
                </a:solidFill>
                <a:effectLst>
                  <a:glow rad="165100">
                    <a:schemeClr val="bg1"/>
                  </a:glow>
                </a:effectLst>
                <a:latin typeface="Arial" charset="0"/>
                <a:ea typeface="ＭＳ Ｐゴシック" charset="0"/>
                <a:cs typeface="ＭＳ Ｐゴシック" charset="0"/>
              </a:rPr>
              <a:t>208</a:t>
            </a:r>
            <a:r>
              <a:rPr lang="zh-CN" altLang="en-US" sz="2800" b="1" dirty="0">
                <a:solidFill>
                  <a:schemeClr val="tx1"/>
                </a:solidFill>
                <a:effectLst>
                  <a:glow rad="165100">
                    <a:schemeClr val="bg1"/>
                  </a:glow>
                </a:effectLst>
                <a:latin typeface="Arial" charset="0"/>
                <a:ea typeface="ＭＳ Ｐゴシック" charset="0"/>
                <a:cs typeface="ＭＳ Ｐゴシック" charset="0"/>
              </a:rPr>
              <a:t>页)</a:t>
            </a:r>
          </a:p>
        </p:txBody>
      </p:sp>
      <p:sp>
        <p:nvSpPr>
          <p:cNvPr id="63490" name="Rectangle 2"/>
          <p:cNvSpPr>
            <a:spLocks noGrp="1" noChangeArrowheads="1"/>
          </p:cNvSpPr>
          <p:nvPr>
            <p:ph type="title"/>
          </p:nvPr>
        </p:nvSpPr>
        <p:spPr>
          <a:xfrm>
            <a:off x="1219200" y="76200"/>
            <a:ext cx="7848600" cy="1169988"/>
          </a:xfrm>
        </p:spPr>
        <p:txBody>
          <a:bodyPr/>
          <a:lstStyle/>
          <a:p>
            <a:pPr eaLnBrk="1" hangingPunct="1">
              <a:defRPr/>
            </a:pPr>
            <a:r>
              <a:rPr lang="zh-CN" altLang="en-US" sz="4000" b="1" dirty="0">
                <a:solidFill>
                  <a:schemeClr val="accent3"/>
                </a:solidFill>
                <a:ea typeface="SimSun" charset="0"/>
                <a:cs typeface="SimSun" charset="0"/>
              </a:rPr>
              <a:t>只有以色列才有先知吗？</a:t>
            </a:r>
            <a:endParaRPr lang="en-US" sz="4000" b="1" dirty="0">
              <a:solidFill>
                <a:schemeClr val="accent3"/>
              </a:solidFill>
              <a:ea typeface="SimSun" charset="0"/>
              <a:cs typeface="SimSun" charset="0"/>
            </a:endParaRPr>
          </a:p>
        </p:txBody>
      </p:sp>
      <p:pic>
        <p:nvPicPr>
          <p:cNvPr id="63501" name="Picture 13" descr="scroll">
            <a:hlinkClick r:id="rId4"/>
          </p:cNvPr>
          <p:cNvPicPr>
            <a:picLocks noGrp="1" noChangeAspect="1" noChangeArrowheads="1"/>
          </p:cNvPicPr>
          <p:nvPr>
            <p:ph sz="half" idx="2"/>
          </p:nvPr>
        </p:nvPicPr>
        <p:blipFill>
          <a:blip r:embed="rId5">
            <a:lum contrast="-6000"/>
            <a:extLst>
              <a:ext uri="{28A0092B-C50C-407E-A947-70E740481C1C}">
                <a14:useLocalDpi xmlns:a14="http://schemas.microsoft.com/office/drawing/2010/main" val="0"/>
              </a:ext>
            </a:extLst>
          </a:blip>
          <a:srcRect/>
          <a:stretch>
            <a:fillRect/>
          </a:stretch>
        </p:blipFill>
        <p:spPr>
          <a:xfrm>
            <a:off x="50800" y="381000"/>
            <a:ext cx="1244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3503" name="Text Box 15"/>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63505" name="Rectangle 17"/>
          <p:cNvSpPr>
            <a:spLocks noChangeArrowheads="1"/>
          </p:cNvSpPr>
          <p:nvPr/>
        </p:nvSpPr>
        <p:spPr bwMode="auto">
          <a:xfrm>
            <a:off x="1104900" y="1169988"/>
            <a:ext cx="7810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990600" lvl="1" indent="-533400" algn="ctr">
              <a:lnSpc>
                <a:spcPct val="90000"/>
              </a:lnSpc>
              <a:spcBef>
                <a:spcPct val="20000"/>
              </a:spcBef>
              <a:buClr>
                <a:schemeClr val="tx1"/>
              </a:buClr>
              <a:buSzPct val="75000"/>
              <a:defRPr/>
            </a:pPr>
            <a:r>
              <a:rPr lang="zh-CN" altLang="en-US" sz="2800" dirty="0">
                <a:solidFill>
                  <a:schemeClr val="tx1"/>
                </a:solidFill>
                <a:effectLst>
                  <a:outerShdw blurRad="38100" dist="38100" dir="2700000" algn="tl">
                    <a:srgbClr val="010199"/>
                  </a:outerShdw>
                </a:effectLst>
                <a:latin typeface="Arial" charset="0"/>
                <a:ea typeface="SimSun" charset="0"/>
                <a:cs typeface="SimSun" charset="0"/>
              </a:rPr>
              <a:t>亚甲文的预言（历史中记载的预言）</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3505">
                                            <p:txEl>
                                              <p:pRg st="0" end="0"/>
                                            </p:txEl>
                                          </p:spTgt>
                                        </p:tgtEl>
                                        <p:attrNameLst>
                                          <p:attrName>style.visibility</p:attrName>
                                        </p:attrNameLst>
                                      </p:cBhvr>
                                      <p:to>
                                        <p:strVal val="visible"/>
                                      </p:to>
                                    </p:set>
                                    <p:animEffect transition="in" filter="strips(downLeft)">
                                      <p:cBhvr>
                                        <p:cTn id="7" dur="500"/>
                                        <p:tgtEl>
                                          <p:spTgt spid="635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title"/>
          </p:nvPr>
        </p:nvSpPr>
        <p:spPr>
          <a:xfrm>
            <a:off x="1219200" y="76200"/>
            <a:ext cx="7848600" cy="1169988"/>
          </a:xfrm>
        </p:spPr>
        <p:txBody>
          <a:bodyPr/>
          <a:lstStyle/>
          <a:p>
            <a:pPr eaLnBrk="1" hangingPunct="1">
              <a:defRPr/>
            </a:pPr>
            <a:r>
              <a:rPr lang="zh-CN" altLang="en-US" sz="4000" b="1" dirty="0">
                <a:ea typeface="SimSun" charset="0"/>
                <a:cs typeface="SimSun" charset="0"/>
              </a:rPr>
              <a:t>只有以色列才有先知吗？</a:t>
            </a:r>
            <a:endParaRPr lang="en-US" sz="4000" b="1" dirty="0">
              <a:ea typeface="SimSun" charset="0"/>
              <a:cs typeface="SimSun" charset="0"/>
            </a:endParaRPr>
          </a:p>
        </p:txBody>
      </p:sp>
      <p:pic>
        <p:nvPicPr>
          <p:cNvPr id="97292" name="Picture 12"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val="0"/>
              </a:ext>
            </a:extLst>
          </a:blip>
          <a:srcRect/>
          <a:stretch>
            <a:fillRect/>
          </a:stretch>
        </p:blipFill>
        <p:spPr>
          <a:xfrm>
            <a:off x="50800" y="381000"/>
            <a:ext cx="1244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97294" name="Text Box 1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97295" name="Rectangle 1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gn="ctr" eaLnBrk="0" hangingPunct="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巴比伦人记载的预兆</a:t>
            </a:r>
          </a:p>
        </p:txBody>
      </p:sp>
      <p:sp>
        <p:nvSpPr>
          <p:cNvPr id="97296" name="Rectangle 16"/>
          <p:cNvSpPr>
            <a:spLocks noChangeArrowheads="1"/>
          </p:cNvSpPr>
          <p:nvPr/>
        </p:nvSpPr>
        <p:spPr bwMode="auto">
          <a:xfrm>
            <a:off x="1104900" y="1169988"/>
            <a:ext cx="7810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990600" lvl="1" indent="-533400" algn="ctr">
              <a:lnSpc>
                <a:spcPct val="90000"/>
              </a:lnSpc>
              <a:spcBef>
                <a:spcPct val="20000"/>
              </a:spcBef>
              <a:buClr>
                <a:schemeClr val="tx1"/>
              </a:buClr>
              <a:buSzPct val="7500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亚甲文的预言（历史中记载的预言）</a:t>
            </a:r>
          </a:p>
        </p:txBody>
      </p:sp>
      <p:sp>
        <p:nvSpPr>
          <p:cNvPr id="97297" name="Rectangle 17"/>
          <p:cNvSpPr>
            <a:spLocks noGrp="1" noChangeArrowheads="1"/>
          </p:cNvSpPr>
          <p:nvPr>
            <p:ph type="body" sz="half" idx="1"/>
          </p:nvPr>
        </p:nvSpPr>
        <p:spPr>
          <a:xfrm>
            <a:off x="152400" y="2514600"/>
            <a:ext cx="8915400" cy="8382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buFont typeface="Wingdings" charset="0"/>
            </a:pPr>
            <a:r>
              <a:rPr lang="zh-CN" altLang="en-US" sz="2800" b="1" i="1" dirty="0">
                <a:latin typeface="Arial" charset="0"/>
                <a:ea typeface="ＭＳ Ｐゴシック" charset="0"/>
                <a:cs typeface="ＭＳ Ｐゴシック" charset="0"/>
              </a:rPr>
              <a:t>观察滴在水面上的油</a:t>
            </a:r>
            <a:endParaRPr lang="en-US" altLang="zh-CN" sz="2800" b="1" i="1" dirty="0">
              <a:latin typeface="Arial" charset="0"/>
              <a:ea typeface="ＭＳ Ｐゴシック" charset="0"/>
              <a:cs typeface="ＭＳ Ｐゴシック" charset="0"/>
            </a:endParaRPr>
          </a:p>
        </p:txBody>
      </p:sp>
      <p:sp>
        <p:nvSpPr>
          <p:cNvPr id="97298" name="Text Box 18"/>
          <p:cNvSpPr txBox="1">
            <a:spLocks noChangeArrowheads="1"/>
          </p:cNvSpPr>
          <p:nvPr/>
        </p:nvSpPr>
        <p:spPr bwMode="auto">
          <a:xfrm>
            <a:off x="2673350" y="3333750"/>
            <a:ext cx="6248400" cy="2462213"/>
          </a:xfrm>
          <a:prstGeom prst="rect">
            <a:avLst/>
          </a:prstGeom>
          <a:noFill/>
          <a:ln w="9525">
            <a:noFill/>
            <a:miter lim="800000"/>
            <a:headEnd/>
            <a:tailEnd/>
          </a:ln>
          <a:effectLst/>
          <a:extLst/>
        </p:spPr>
        <p:txBody>
          <a:bodyPr>
            <a:spAutoFit/>
          </a:bodyPr>
          <a:lstStyle>
            <a:defPPr>
              <a:defRPr lang="en-US"/>
            </a:defPPr>
            <a:lvl1pPr eaLnBrk="1" hangingPunct="1">
              <a:spcBef>
                <a:spcPct val="50000"/>
              </a:spcBef>
              <a:defRPr sz="2800" b="1" i="1">
                <a:solidFill>
                  <a:schemeClr val="tx1"/>
                </a:solidFill>
                <a:effectLst>
                  <a:outerShdw blurRad="38100" dist="38100" dir="2700000" algn="tl">
                    <a:srgbClr val="010199"/>
                  </a:outerShdw>
                </a:effectLst>
                <a:latin typeface="Arial" charset="0"/>
                <a:ea typeface="ＭＳ Ｐゴシック" charset="0"/>
                <a:cs typeface="ＭＳ Ｐゴシック" charset="0"/>
              </a:defRPr>
            </a:lvl1pPr>
            <a:lvl2pPr marL="37931725" indent="-37474525" eaLnBrk="0" hangingPunct="0">
              <a:defRPr>
                <a:latin typeface="Arial" charset="0"/>
                <a:ea typeface="ＭＳ Ｐゴシック" charset="0"/>
                <a:cs typeface="ＭＳ Ｐゴシック" charset="0"/>
              </a:defRPr>
            </a:lvl2pPr>
            <a:lvl3pPr eaLnBrk="0" hangingPunct="0">
              <a:defRPr>
                <a:latin typeface="Arial" charset="0"/>
                <a:ea typeface="ＭＳ Ｐゴシック" charset="0"/>
                <a:cs typeface="ＭＳ Ｐゴシック" charset="0"/>
              </a:defRPr>
            </a:lvl3pPr>
            <a:lvl4pPr eaLnBrk="0" hangingPunct="0">
              <a:defRPr>
                <a:latin typeface="Arial" charset="0"/>
                <a:ea typeface="ＭＳ Ｐゴシック" charset="0"/>
                <a:cs typeface="ＭＳ Ｐゴシック" charset="0"/>
              </a:defRPr>
            </a:lvl4pPr>
            <a:lvl5pPr eaLnBrk="0" hangingPunct="0">
              <a:defRPr>
                <a:latin typeface="Arial" charset="0"/>
                <a:ea typeface="ＭＳ Ｐゴシック" charset="0"/>
                <a:cs typeface="ＭＳ Ｐゴシック" charset="0"/>
              </a:defRPr>
            </a:lvl5pPr>
            <a:lvl6pPr marL="457200" defTabSz="457200" eaLnBrk="0" fontAlgn="base" hangingPunct="0">
              <a:spcBef>
                <a:spcPct val="0"/>
              </a:spcBef>
              <a:spcAft>
                <a:spcPct val="0"/>
              </a:spcAft>
              <a:defRPr>
                <a:latin typeface="Arial" charset="0"/>
                <a:ea typeface="ＭＳ Ｐゴシック" charset="0"/>
                <a:cs typeface="ＭＳ Ｐゴシック" charset="0"/>
              </a:defRPr>
            </a:lvl6pPr>
            <a:lvl7pPr marL="914400" defTabSz="457200" eaLnBrk="0" fontAlgn="base" hangingPunct="0">
              <a:spcBef>
                <a:spcPct val="0"/>
              </a:spcBef>
              <a:spcAft>
                <a:spcPct val="0"/>
              </a:spcAft>
              <a:defRPr>
                <a:latin typeface="Arial" charset="0"/>
                <a:ea typeface="ＭＳ Ｐゴシック" charset="0"/>
                <a:cs typeface="ＭＳ Ｐゴシック" charset="0"/>
              </a:defRPr>
            </a:lvl7pPr>
            <a:lvl8pPr marL="1371600" defTabSz="457200" eaLnBrk="0" fontAlgn="base" hangingPunct="0">
              <a:spcBef>
                <a:spcPct val="0"/>
              </a:spcBef>
              <a:spcAft>
                <a:spcPct val="0"/>
              </a:spcAft>
              <a:defRPr>
                <a:latin typeface="Arial" charset="0"/>
                <a:ea typeface="ＭＳ Ｐゴシック" charset="0"/>
                <a:cs typeface="ＭＳ Ｐゴシック" charset="0"/>
              </a:defRPr>
            </a:lvl8pPr>
            <a:lvl9pPr marL="1828800" defTabSz="457200" eaLnBrk="0" fontAlgn="base" hangingPunct="0">
              <a:spcBef>
                <a:spcPct val="0"/>
              </a:spcBef>
              <a:spcAft>
                <a:spcPct val="0"/>
              </a:spcAft>
              <a:defRPr>
                <a:latin typeface="Arial" charset="0"/>
                <a:ea typeface="ＭＳ Ｐゴシック" charset="0"/>
                <a:cs typeface="ＭＳ Ｐゴシック" charset="0"/>
              </a:defRPr>
            </a:lvl9pPr>
          </a:lstStyle>
          <a:p>
            <a:r>
              <a:rPr lang="en-US" altLang="zh-CN" dirty="0"/>
              <a:t>“</a:t>
            </a:r>
            <a:r>
              <a:rPr lang="zh-CN" altLang="en-GB" dirty="0"/>
              <a:t>如果我把油投入水中</a:t>
            </a:r>
            <a:r>
              <a:rPr lang="en-US" altLang="zh-CN" dirty="0"/>
              <a:t>，</a:t>
            </a:r>
            <a:r>
              <a:rPr lang="zh-CN" altLang="en-US" dirty="0"/>
              <a:t>油分开两边—生病的人将会死；对于战役：军队将不会返回。”</a:t>
            </a:r>
            <a:endParaRPr lang="en-US" altLang="ja-JP" dirty="0"/>
          </a:p>
          <a:p>
            <a:r>
              <a:rPr lang="en-US" altLang="en-US" dirty="0"/>
              <a:t>(</a:t>
            </a:r>
            <a:r>
              <a:rPr lang="en-US" altLang="zh-CN" dirty="0"/>
              <a:t>《</a:t>
            </a:r>
            <a:r>
              <a:rPr lang="zh-CN" altLang="en-US" dirty="0"/>
              <a:t>古代近东》的作者阿诺德/贝耶尔</a:t>
            </a:r>
            <a:r>
              <a:rPr lang="en-US" altLang="ja-JP" dirty="0"/>
              <a:t>, 218</a:t>
            </a:r>
            <a:r>
              <a:rPr lang="zh-CN" altLang="en-US" dirty="0"/>
              <a:t>页)</a:t>
            </a:r>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284538"/>
            <a:ext cx="2349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7295">
                                            <p:txEl>
                                              <p:pRg st="0" end="0"/>
                                            </p:txEl>
                                          </p:spTgt>
                                        </p:tgtEl>
                                        <p:attrNameLst>
                                          <p:attrName>style.visibility</p:attrName>
                                        </p:attrNameLst>
                                      </p:cBhvr>
                                      <p:to>
                                        <p:strVal val="visible"/>
                                      </p:to>
                                    </p:set>
                                    <p:animEffect transition="in" filter="strips(downLeft)">
                                      <p:cBhvr>
                                        <p:cTn id="7" dur="500"/>
                                        <p:tgtEl>
                                          <p:spTgt spid="972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729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build="p"/>
      <p:bldP spid="972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219200" y="76200"/>
            <a:ext cx="7848600" cy="1169988"/>
          </a:xfrm>
        </p:spPr>
        <p:txBody>
          <a:bodyPr/>
          <a:lstStyle/>
          <a:p>
            <a:pPr eaLnBrk="1" hangingPunct="1">
              <a:defRPr/>
            </a:pPr>
            <a:r>
              <a:rPr lang="zh-CN" altLang="en-US" sz="4000" b="1" dirty="0">
                <a:ea typeface="SimSun" charset="0"/>
                <a:cs typeface="SimSun" charset="0"/>
              </a:rPr>
              <a:t>只有以色列才有先知吗？</a:t>
            </a:r>
            <a:endParaRPr lang="en-US" sz="4000" b="1" dirty="0">
              <a:ea typeface="SimSun" charset="0"/>
              <a:cs typeface="SimSun" charset="0"/>
            </a:endParaRPr>
          </a:p>
        </p:txBody>
      </p:sp>
      <p:pic>
        <p:nvPicPr>
          <p:cNvPr id="101379" name="Picture 3"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val="0"/>
              </a:ext>
            </a:extLst>
          </a:blip>
          <a:srcRect/>
          <a:stretch>
            <a:fillRect/>
          </a:stretch>
        </p:blipFill>
        <p:spPr>
          <a:xfrm>
            <a:off x="50800" y="381000"/>
            <a:ext cx="1244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01380"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01381"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gn="ctr" eaLnBrk="0" hangingPunct="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巴比伦人记载的预兆</a:t>
            </a:r>
            <a:endParaRPr lang="en-US" sz="2800">
              <a:solidFill>
                <a:schemeClr val="tx1"/>
              </a:solidFill>
              <a:effectLst>
                <a:outerShdw blurRad="38100" dist="38100" dir="2700000" algn="tl">
                  <a:srgbClr val="010199"/>
                </a:outerShdw>
              </a:effectLst>
              <a:latin typeface="Arial" charset="0"/>
              <a:ea typeface="SimSun" charset="0"/>
              <a:cs typeface="SimSun" charset="0"/>
            </a:endParaRPr>
          </a:p>
        </p:txBody>
      </p:sp>
      <p:sp>
        <p:nvSpPr>
          <p:cNvPr id="101382" name="Rectangle 6"/>
          <p:cNvSpPr>
            <a:spLocks noChangeArrowheads="1"/>
          </p:cNvSpPr>
          <p:nvPr/>
        </p:nvSpPr>
        <p:spPr bwMode="auto">
          <a:xfrm>
            <a:off x="1104900" y="1169988"/>
            <a:ext cx="7810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990600" lvl="1" indent="-533400" algn="ctr">
              <a:lnSpc>
                <a:spcPct val="90000"/>
              </a:lnSpc>
              <a:spcBef>
                <a:spcPct val="20000"/>
              </a:spcBef>
              <a:buClr>
                <a:schemeClr val="tx1"/>
              </a:buClr>
              <a:buSzPct val="75000"/>
              <a:defRPr/>
            </a:pPr>
            <a:r>
              <a:rPr lang="zh-CN" altLang="en-US" sz="2800" dirty="0">
                <a:solidFill>
                  <a:schemeClr val="tx1"/>
                </a:solidFill>
                <a:effectLst>
                  <a:outerShdw blurRad="38100" dist="38100" dir="2700000" algn="tl">
                    <a:srgbClr val="010199"/>
                  </a:outerShdw>
                </a:effectLst>
                <a:latin typeface="Arial" charset="0"/>
                <a:ea typeface="SimSun" charset="0"/>
                <a:cs typeface="SimSun" charset="0"/>
              </a:rPr>
              <a:t>亚甲文的预言（历史中记载的预言）</a:t>
            </a:r>
            <a:endParaRPr lang="en-US" sz="2800" dirty="0">
              <a:solidFill>
                <a:schemeClr val="tx1"/>
              </a:solidFill>
              <a:effectLst>
                <a:outerShdw blurRad="38100" dist="38100" dir="2700000" algn="tl">
                  <a:srgbClr val="010199"/>
                </a:outerShdw>
              </a:effectLst>
              <a:latin typeface="Arial" charset="0"/>
              <a:ea typeface="SimSun" charset="0"/>
              <a:cs typeface="SimSun" charset="0"/>
            </a:endParaRPr>
          </a:p>
        </p:txBody>
      </p:sp>
      <p:sp>
        <p:nvSpPr>
          <p:cNvPr id="101383" name="Rectangle 7"/>
          <p:cNvSpPr>
            <a:spLocks noGrp="1" noChangeArrowheads="1"/>
          </p:cNvSpPr>
          <p:nvPr>
            <p:ph type="body" sz="half" idx="1"/>
          </p:nvPr>
        </p:nvSpPr>
        <p:spPr>
          <a:xfrm>
            <a:off x="114300" y="2514600"/>
            <a:ext cx="8915400" cy="685800"/>
          </a:xfrm>
        </p:spPr>
        <p:txBody>
          <a:bodyPr/>
          <a:lstStyle/>
          <a:p>
            <a:pPr eaLnBrk="1" hangingPunct="1">
              <a:buFont typeface="Wingdings" charset="0"/>
              <a:buChar char="l"/>
              <a:defRPr/>
            </a:pPr>
            <a:r>
              <a:rPr lang="zh-CN" altLang="en-US" sz="2800" b="1" dirty="0">
                <a:ea typeface="SimSun" charset="0"/>
                <a:cs typeface="SimSun" charset="0"/>
              </a:rPr>
              <a:t>观察滴在水面上的油</a:t>
            </a:r>
            <a:endParaRPr lang="en-US" sz="2800" b="1" dirty="0"/>
          </a:p>
        </p:txBody>
      </p:sp>
      <p:sp>
        <p:nvSpPr>
          <p:cNvPr id="101384" name="Text Box 8"/>
          <p:cNvSpPr txBox="1">
            <a:spLocks noChangeArrowheads="1"/>
          </p:cNvSpPr>
          <p:nvPr/>
        </p:nvSpPr>
        <p:spPr bwMode="auto">
          <a:xfrm>
            <a:off x="1219200" y="4876800"/>
            <a:ext cx="7162800"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2800" i="1" dirty="0">
                <a:solidFill>
                  <a:schemeClr val="tx1"/>
                </a:solidFill>
                <a:effectLst>
                  <a:outerShdw blurRad="38100" dist="38100" dir="2700000" algn="tl">
                    <a:srgbClr val="010199"/>
                  </a:outerShdw>
                </a:effectLst>
                <a:ea typeface="SimSun" pitchFamily="2" charset="-122"/>
              </a:rPr>
              <a:t>“</a:t>
            </a:r>
            <a:r>
              <a:rPr lang="zh-CN" altLang="en-US" sz="2800" b="1" i="1" dirty="0">
                <a:solidFill>
                  <a:schemeClr val="tx1"/>
                </a:solidFill>
                <a:effectLst>
                  <a:outerShdw blurRad="38100" dist="38100" dir="2700000" algn="tl">
                    <a:srgbClr val="010199"/>
                  </a:outerShdw>
                </a:effectLst>
                <a:ea typeface="SimSun" pitchFamily="2" charset="-122"/>
              </a:rPr>
              <a:t>如果整个肝脏异常—关于亚甲王面临大灾难的的预兆”</a:t>
            </a:r>
            <a:endParaRPr lang="en-US" altLang="ja-JP" sz="2800" b="1" dirty="0">
              <a:solidFill>
                <a:schemeClr val="tx1"/>
              </a:solidFill>
              <a:effectLst>
                <a:outerShdw blurRad="38100" dist="38100" dir="2700000" algn="tl">
                  <a:srgbClr val="010199"/>
                </a:outerShdw>
              </a:effectLst>
              <a:ea typeface="SimSun" pitchFamily="2" charset="-122"/>
            </a:endParaRPr>
          </a:p>
          <a:p>
            <a:pPr algn="r" eaLnBrk="1" hangingPunct="1">
              <a:spcBef>
                <a:spcPct val="50000"/>
              </a:spcBef>
            </a:pPr>
            <a:r>
              <a:rPr lang="en-US" altLang="en-US" sz="2400" dirty="0">
                <a:solidFill>
                  <a:schemeClr val="tx1"/>
                </a:solidFill>
                <a:effectLst>
                  <a:outerShdw blurRad="38100" dist="38100" dir="2700000" algn="tl">
                    <a:srgbClr val="010199"/>
                  </a:outerShdw>
                </a:effectLst>
              </a:rPr>
              <a:t>(</a:t>
            </a:r>
            <a:r>
              <a:rPr lang="en-US" altLang="zh-CN" sz="2400" dirty="0">
                <a:solidFill>
                  <a:schemeClr val="tx1"/>
                </a:solidFill>
                <a:effectLst>
                  <a:outerShdw blurRad="38100" dist="38100" dir="2700000" algn="tl">
                    <a:srgbClr val="010199"/>
                  </a:outerShdw>
                </a:effectLst>
                <a:ea typeface="SimSun" pitchFamily="2" charset="-122"/>
              </a:rPr>
              <a:t>《</a:t>
            </a:r>
            <a:r>
              <a:rPr lang="zh-CN" altLang="en-US" sz="2400" dirty="0">
                <a:solidFill>
                  <a:schemeClr val="tx1"/>
                </a:solidFill>
                <a:effectLst>
                  <a:outerShdw blurRad="38100" dist="38100" dir="2700000" algn="tl">
                    <a:srgbClr val="010199"/>
                  </a:outerShdw>
                </a:effectLst>
                <a:ea typeface="SimSun" pitchFamily="2" charset="-122"/>
              </a:rPr>
              <a:t>古代近东》的作者</a:t>
            </a:r>
            <a:r>
              <a:rPr lang="zh-CN" altLang="en-US" sz="2400" dirty="0">
                <a:solidFill>
                  <a:schemeClr val="tx1"/>
                </a:solidFill>
                <a:ea typeface="SimSun" pitchFamily="2" charset="-122"/>
              </a:rPr>
              <a:t>阿诺德/贝耶尔</a:t>
            </a:r>
            <a:r>
              <a:rPr lang="en-US" altLang="ja-JP" sz="2400" dirty="0">
                <a:solidFill>
                  <a:schemeClr val="tx1"/>
                </a:solidFill>
                <a:effectLst>
                  <a:outerShdw blurRad="38100" dist="38100" dir="2700000" algn="tl">
                    <a:srgbClr val="010199"/>
                  </a:outerShdw>
                </a:effectLst>
              </a:rPr>
              <a:t>, 218</a:t>
            </a:r>
            <a:r>
              <a:rPr lang="zh-CN" altLang="en-US" sz="2400" dirty="0">
                <a:solidFill>
                  <a:schemeClr val="tx1"/>
                </a:solidFill>
                <a:effectLst>
                  <a:outerShdw blurRad="38100" dist="38100" dir="2700000" algn="tl">
                    <a:srgbClr val="010199"/>
                  </a:outerShdw>
                </a:effectLst>
                <a:ea typeface="SimSun" pitchFamily="2" charset="-122"/>
              </a:rPr>
              <a:t>页)</a:t>
            </a:r>
          </a:p>
        </p:txBody>
      </p:sp>
      <p:sp>
        <p:nvSpPr>
          <p:cNvPr id="101385" name="Rectangle 9"/>
          <p:cNvSpPr>
            <a:spLocks noChangeArrowheads="1"/>
          </p:cNvSpPr>
          <p:nvPr/>
        </p:nvSpPr>
        <p:spPr bwMode="auto">
          <a:xfrm>
            <a:off x="152400" y="3009900"/>
            <a:ext cx="891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hlink"/>
              </a:buClr>
              <a:buSzPct val="75000"/>
              <a:buFont typeface="Wingdings" charset="0"/>
              <a:buChar char="l"/>
              <a:defRPr/>
            </a:pPr>
            <a:r>
              <a:rPr lang="zh-CN" altLang="en-US" sz="2800" b="1" dirty="0">
                <a:solidFill>
                  <a:schemeClr val="tx1"/>
                </a:solidFill>
                <a:effectLst>
                  <a:outerShdw blurRad="38100" dist="38100" dir="2700000" algn="tl">
                    <a:srgbClr val="010199"/>
                  </a:outerShdw>
                </a:effectLst>
                <a:latin typeface="Arial" charset="0"/>
                <a:ea typeface="SimSun" charset="0"/>
                <a:cs typeface="SimSun" charset="0"/>
              </a:rPr>
              <a:t>观察从香炉中上升的烟</a:t>
            </a:r>
            <a:endParaRPr lang="en-US" sz="2800" b="1" dirty="0">
              <a:solidFill>
                <a:schemeClr val="tx1"/>
              </a:solidFill>
              <a:effectLst>
                <a:outerShdw blurRad="38100" dist="38100" dir="2700000" algn="tl">
                  <a:srgbClr val="010199"/>
                </a:outerShdw>
              </a:effectLst>
              <a:latin typeface="Arial" charset="0"/>
              <a:ea typeface="ＭＳ Ｐゴシック" charset="0"/>
            </a:endParaRPr>
          </a:p>
        </p:txBody>
      </p:sp>
      <p:sp>
        <p:nvSpPr>
          <p:cNvPr id="101386" name="Rectangle 10"/>
          <p:cNvSpPr>
            <a:spLocks noChangeArrowheads="1"/>
          </p:cNvSpPr>
          <p:nvPr/>
        </p:nvSpPr>
        <p:spPr bwMode="auto">
          <a:xfrm>
            <a:off x="152400" y="3505200"/>
            <a:ext cx="891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hlink"/>
              </a:buClr>
              <a:buSzPct val="75000"/>
              <a:buFont typeface="Wingdings" charset="0"/>
              <a:buChar char="l"/>
              <a:defRPr/>
            </a:pPr>
            <a:r>
              <a:rPr lang="zh-CN" altLang="en-US" sz="2800" b="1" dirty="0">
                <a:solidFill>
                  <a:schemeClr val="tx1"/>
                </a:solidFill>
                <a:effectLst>
                  <a:outerShdw blurRad="38100" dist="38100" dir="2700000" algn="tl">
                    <a:srgbClr val="010199"/>
                  </a:outerShdw>
                </a:effectLst>
                <a:latin typeface="Arial" charset="0"/>
                <a:ea typeface="SimSun" charset="0"/>
                <a:cs typeface="SimSun" charset="0"/>
              </a:rPr>
              <a:t>观察散播在水面上的面粉</a:t>
            </a:r>
            <a:endParaRPr lang="en-US" altLang="zh-CN" sz="2800" b="1" dirty="0">
              <a:solidFill>
                <a:schemeClr val="tx1"/>
              </a:solidFill>
              <a:effectLst>
                <a:outerShdw blurRad="38100" dist="38100" dir="2700000" algn="tl">
                  <a:srgbClr val="010199"/>
                </a:outerShdw>
              </a:effectLst>
              <a:latin typeface="Arial" charset="0"/>
              <a:ea typeface="SimSun" charset="0"/>
              <a:cs typeface="SimSun" charset="0"/>
            </a:endParaRPr>
          </a:p>
        </p:txBody>
      </p:sp>
      <p:sp>
        <p:nvSpPr>
          <p:cNvPr id="101387" name="Rectangle 11"/>
          <p:cNvSpPr>
            <a:spLocks noChangeArrowheads="1"/>
          </p:cNvSpPr>
          <p:nvPr/>
        </p:nvSpPr>
        <p:spPr bwMode="auto">
          <a:xfrm>
            <a:off x="114300" y="4038600"/>
            <a:ext cx="891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hlink"/>
              </a:buClr>
              <a:buSzPct val="75000"/>
              <a:buFont typeface="Wingdings" charset="0"/>
              <a:buChar char="l"/>
              <a:defRPr/>
            </a:pPr>
            <a:r>
              <a:rPr lang="zh-CN" altLang="en-US" sz="2800" b="1" dirty="0">
                <a:solidFill>
                  <a:schemeClr val="tx1"/>
                </a:solidFill>
                <a:effectLst>
                  <a:outerShdw blurRad="38100" dist="38100" dir="2700000" algn="tl">
                    <a:srgbClr val="010199"/>
                  </a:outerShdw>
                </a:effectLst>
                <a:latin typeface="Arial" charset="0"/>
                <a:ea typeface="SimSun" charset="0"/>
                <a:cs typeface="SimSun" charset="0"/>
              </a:rPr>
              <a:t>观察祭物的内脏</a:t>
            </a:r>
            <a:endParaRPr lang="en-US" altLang="zh-CN" sz="2800" b="1" dirty="0">
              <a:solidFill>
                <a:schemeClr val="tx1"/>
              </a:solidFill>
              <a:effectLst>
                <a:outerShdw blurRad="38100" dist="38100" dir="2700000" algn="tl">
                  <a:srgbClr val="010199"/>
                </a:outerShdw>
              </a:effectLst>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8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p:bldP spid="101385" grpId="0" build="p"/>
      <p:bldP spid="101386" grpId="0" build="p"/>
      <p:bldP spid="101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219200" y="76200"/>
            <a:ext cx="7848600" cy="1169988"/>
          </a:xfrm>
        </p:spPr>
        <p:txBody>
          <a:bodyPr/>
          <a:lstStyle/>
          <a:p>
            <a:pPr eaLnBrk="1" hangingPunct="1">
              <a:defRPr/>
            </a:pPr>
            <a:r>
              <a:rPr lang="zh-CN" altLang="en-US" sz="4000">
                <a:ea typeface="SimSun" charset="0"/>
                <a:cs typeface="SimSun" charset="0"/>
              </a:rPr>
              <a:t>只有以色列才有先知吗？</a:t>
            </a:r>
            <a:endParaRPr lang="en-US" sz="4000">
              <a:ea typeface="SimSun" charset="0"/>
              <a:cs typeface="SimSun" charset="0"/>
            </a:endParaRPr>
          </a:p>
        </p:txBody>
      </p:sp>
      <p:pic>
        <p:nvPicPr>
          <p:cNvPr id="103427" name="Picture 3"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val="0"/>
              </a:ext>
            </a:extLst>
          </a:blip>
          <a:srcRect/>
          <a:stretch>
            <a:fillRect/>
          </a:stretch>
        </p:blipFill>
        <p:spPr>
          <a:xfrm>
            <a:off x="50800" y="381000"/>
            <a:ext cx="1244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03428"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03429"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gn="ctr" eaLnBrk="0" hangingPunct="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巴比伦人记载的预兆</a:t>
            </a:r>
          </a:p>
        </p:txBody>
      </p:sp>
      <p:sp>
        <p:nvSpPr>
          <p:cNvPr id="103430" name="Rectangle 6"/>
          <p:cNvSpPr>
            <a:spLocks noChangeArrowheads="1"/>
          </p:cNvSpPr>
          <p:nvPr/>
        </p:nvSpPr>
        <p:spPr bwMode="auto">
          <a:xfrm>
            <a:off x="1104900" y="1169988"/>
            <a:ext cx="7810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990600" lvl="1" indent="-533400" algn="ctr">
              <a:lnSpc>
                <a:spcPct val="90000"/>
              </a:lnSpc>
              <a:spcBef>
                <a:spcPct val="20000"/>
              </a:spcBef>
              <a:buClr>
                <a:schemeClr val="tx1"/>
              </a:buClr>
              <a:buSzPct val="7500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亚甲文的预言（历史中记载的预言）</a:t>
            </a:r>
            <a:endParaRPr lang="en-US" sz="2800">
              <a:solidFill>
                <a:schemeClr val="tx1"/>
              </a:solidFill>
              <a:effectLst>
                <a:outerShdw blurRad="38100" dist="38100" dir="2700000" algn="tl">
                  <a:srgbClr val="010199"/>
                </a:outerShdw>
              </a:effectLst>
              <a:latin typeface="Arial" charset="0"/>
              <a:ea typeface="SimSun" charset="0"/>
              <a:cs typeface="SimSun" charset="0"/>
            </a:endParaRPr>
          </a:p>
        </p:txBody>
      </p:sp>
      <p:sp>
        <p:nvSpPr>
          <p:cNvPr id="103432" name="Text Box 8"/>
          <p:cNvSpPr txBox="1">
            <a:spLocks noChangeArrowheads="1"/>
          </p:cNvSpPr>
          <p:nvPr/>
        </p:nvSpPr>
        <p:spPr bwMode="auto">
          <a:xfrm>
            <a:off x="0" y="6324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r" eaLnBrk="1" hangingPunct="1">
              <a:spcBef>
                <a:spcPct val="50000"/>
              </a:spcBef>
            </a:pPr>
            <a:r>
              <a:rPr lang="en-US" altLang="en-US" sz="2400" dirty="0">
                <a:solidFill>
                  <a:schemeClr val="tx1"/>
                </a:solidFill>
                <a:effectLst>
                  <a:outerShdw blurRad="38100" dist="38100" dir="2700000" algn="tl">
                    <a:srgbClr val="010199"/>
                  </a:outerShdw>
                </a:effectLst>
              </a:rPr>
              <a:t>(</a:t>
            </a:r>
            <a:r>
              <a:rPr lang="en-US" altLang="zh-CN" sz="2400" dirty="0">
                <a:solidFill>
                  <a:schemeClr val="tx1"/>
                </a:solidFill>
                <a:effectLst>
                  <a:outerShdw blurRad="38100" dist="38100" dir="2700000" algn="tl">
                    <a:srgbClr val="010199"/>
                  </a:outerShdw>
                </a:effectLst>
                <a:ea typeface="SimSun" pitchFamily="2" charset="-122"/>
              </a:rPr>
              <a:t>《</a:t>
            </a:r>
            <a:r>
              <a:rPr lang="zh-CN" altLang="en-US" sz="2400" dirty="0">
                <a:solidFill>
                  <a:schemeClr val="tx1"/>
                </a:solidFill>
                <a:effectLst>
                  <a:outerShdw blurRad="38100" dist="38100" dir="2700000" algn="tl">
                    <a:srgbClr val="010199"/>
                  </a:outerShdw>
                </a:effectLst>
                <a:ea typeface="SimSun" pitchFamily="2" charset="-122"/>
              </a:rPr>
              <a:t>古代近东》的作者</a:t>
            </a:r>
            <a:r>
              <a:rPr lang="zh-CN" altLang="en-US" sz="2400" dirty="0">
                <a:solidFill>
                  <a:schemeClr val="tx1"/>
                </a:solidFill>
                <a:ea typeface="SimSun" pitchFamily="2" charset="-122"/>
              </a:rPr>
              <a:t>阿诺德/贝耶尔</a:t>
            </a:r>
            <a:r>
              <a:rPr lang="en-US" altLang="ja-JP" sz="2400" dirty="0">
                <a:solidFill>
                  <a:schemeClr val="tx1"/>
                </a:solidFill>
                <a:effectLst>
                  <a:outerShdw blurRad="38100" dist="38100" dir="2700000" algn="tl">
                    <a:srgbClr val="010199"/>
                  </a:outerShdw>
                </a:effectLst>
              </a:rPr>
              <a:t>, 219</a:t>
            </a:r>
            <a:r>
              <a:rPr lang="zh-CN" altLang="en-US" sz="2400" dirty="0">
                <a:solidFill>
                  <a:schemeClr val="tx1"/>
                </a:solidFill>
                <a:effectLst>
                  <a:outerShdw blurRad="38100" dist="38100" dir="2700000" algn="tl">
                    <a:srgbClr val="010199"/>
                  </a:outerShdw>
                </a:effectLst>
                <a:ea typeface="SimSun" pitchFamily="2" charset="-122"/>
              </a:rPr>
              <a:t>页)</a:t>
            </a:r>
          </a:p>
        </p:txBody>
      </p:sp>
      <p:sp>
        <p:nvSpPr>
          <p:cNvPr id="103434" name="Rectangle 10"/>
          <p:cNvSpPr>
            <a:spLocks noChangeArrowheads="1"/>
          </p:cNvSpPr>
          <p:nvPr/>
        </p:nvSpPr>
        <p:spPr bwMode="auto">
          <a:xfrm>
            <a:off x="228600" y="2590800"/>
            <a:ext cx="55911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20000"/>
              </a:spcBef>
              <a:buClr>
                <a:schemeClr val="hlink"/>
              </a:buClr>
              <a:buSzPct val="75000"/>
              <a:buFont typeface="Wingdings" pitchFamily="2" charset="2"/>
              <a:buChar char="l"/>
            </a:pPr>
            <a:r>
              <a:rPr lang="ja-JP" altLang="en-US" sz="2800" b="1" i="1" dirty="0">
                <a:solidFill>
                  <a:schemeClr val="tx1"/>
                </a:solidFill>
                <a:effectLst>
                  <a:outerShdw blurRad="38100" dist="38100" dir="2700000" algn="tl">
                    <a:srgbClr val="010199"/>
                  </a:outerShdw>
                </a:effectLst>
              </a:rPr>
              <a:t>“</a:t>
            </a:r>
            <a:r>
              <a:rPr lang="zh-CN" altLang="en-US" sz="2800" b="1" i="1" dirty="0">
                <a:solidFill>
                  <a:schemeClr val="tx1"/>
                </a:solidFill>
                <a:effectLst>
                  <a:outerShdw blurRad="38100" dist="38100" dir="2700000" algn="tl">
                    <a:srgbClr val="010199"/>
                  </a:outerShdw>
                </a:effectLst>
                <a:ea typeface="SimSun" pitchFamily="2" charset="-122"/>
              </a:rPr>
              <a:t>如果一只羊咬它的右脚—我的土地将会面对敌人持续的袭击。”</a:t>
            </a:r>
            <a:endParaRPr lang="en-US" altLang="ja-JP" sz="2800" b="1" i="1" dirty="0">
              <a:solidFill>
                <a:schemeClr val="tx1"/>
              </a:solidFill>
              <a:effectLst>
                <a:outerShdw blurRad="38100" dist="38100" dir="2700000" algn="tl">
                  <a:srgbClr val="010199"/>
                </a:outerShdw>
              </a:effectLst>
              <a:ea typeface="SimSun" pitchFamily="2" charset="-122"/>
            </a:endParaRPr>
          </a:p>
          <a:p>
            <a:pPr eaLnBrk="1" hangingPunct="1">
              <a:spcBef>
                <a:spcPct val="20000"/>
              </a:spcBef>
              <a:buClr>
                <a:schemeClr val="hlink"/>
              </a:buClr>
              <a:buSzPct val="75000"/>
              <a:buFont typeface="Wingdings" pitchFamily="2" charset="2"/>
              <a:buChar char="l"/>
            </a:pPr>
            <a:r>
              <a:rPr lang="zh-CN" altLang="en-US" sz="2800" b="1" dirty="0">
                <a:solidFill>
                  <a:schemeClr val="tx1"/>
                </a:solidFill>
                <a:effectLst>
                  <a:outerShdw blurRad="38100" dist="38100" dir="2700000" algn="tl">
                    <a:srgbClr val="010199"/>
                  </a:outerShdw>
                </a:effectLst>
                <a:ea typeface="SimSun" pitchFamily="2" charset="-122"/>
              </a:rPr>
              <a:t>“如果一条蛇从一个人的右边经过至一个人的左边—他会有好名声。”</a:t>
            </a:r>
            <a:endParaRPr lang="en-US" altLang="ja-JP" sz="2800" b="1" dirty="0">
              <a:solidFill>
                <a:schemeClr val="tx1"/>
              </a:solidFill>
              <a:effectLst>
                <a:outerShdw blurRad="38100" dist="38100" dir="2700000" algn="tl">
                  <a:srgbClr val="010199"/>
                </a:outerShdw>
              </a:effectLst>
              <a:ea typeface="SimSun" pitchFamily="2" charset="-122"/>
            </a:endParaRPr>
          </a:p>
          <a:p>
            <a:pPr eaLnBrk="1" hangingPunct="1">
              <a:spcBef>
                <a:spcPct val="20000"/>
              </a:spcBef>
              <a:buClr>
                <a:schemeClr val="hlink"/>
              </a:buClr>
              <a:buSzPct val="75000"/>
              <a:buFont typeface="Wingdings" pitchFamily="2" charset="2"/>
              <a:buChar char="l"/>
            </a:pPr>
            <a:r>
              <a:rPr lang="ja-JP" altLang="en-US" sz="2800" b="1" dirty="0">
                <a:solidFill>
                  <a:schemeClr val="tx1"/>
                </a:solidFill>
                <a:effectLst>
                  <a:outerShdw blurRad="38100" dist="38100" dir="2700000" algn="tl">
                    <a:srgbClr val="010199"/>
                  </a:outerShdw>
                </a:effectLst>
              </a:rPr>
              <a:t>“</a:t>
            </a:r>
            <a:r>
              <a:rPr lang="zh-CN" altLang="en-US" sz="2800" b="1" dirty="0">
                <a:solidFill>
                  <a:schemeClr val="tx1"/>
                </a:solidFill>
                <a:effectLst>
                  <a:outerShdw blurRad="38100" dist="38100" dir="2700000" algn="tl">
                    <a:srgbClr val="010199"/>
                  </a:outerShdw>
                </a:effectLst>
                <a:ea typeface="SimSun" pitchFamily="2" charset="-122"/>
              </a:rPr>
              <a:t>如果一条蛇从一个人的左边经过至一个人的右边—他会有恶名。</a:t>
            </a:r>
            <a:r>
              <a:rPr lang="ja-JP" altLang="en-US" sz="2800" b="1" dirty="0">
                <a:solidFill>
                  <a:schemeClr val="tx1"/>
                </a:solidFill>
                <a:effectLst>
                  <a:outerShdw blurRad="38100" dist="38100" dir="2700000" algn="tl">
                    <a:srgbClr val="010199"/>
                  </a:outerShdw>
                </a:effectLst>
              </a:rPr>
              <a:t>”</a:t>
            </a:r>
            <a:endParaRPr lang="en-US" altLang="en-US" sz="2800" b="1" dirty="0">
              <a:solidFill>
                <a:schemeClr val="tx1"/>
              </a:solidFill>
              <a:effectLst>
                <a:outerShdw blurRad="38100" dist="38100" dir="2700000" algn="tl">
                  <a:srgbClr val="010199"/>
                </a:outerShdw>
              </a:effectLs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2281238"/>
            <a:ext cx="314483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32475" y="4656138"/>
            <a:ext cx="31321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Effect transition="in" filter="strips(downLeft)">
                                      <p:cBhvr>
                                        <p:cTn id="7" dur="500"/>
                                        <p:tgtEl>
                                          <p:spTgt spid="1034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43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343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343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3434">
                                            <p:txEl>
                                              <p:pRg st="2" end="2"/>
                                            </p:txEl>
                                          </p:spTgt>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par>
                                <p:cTn id="27" presetID="3"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p:bldP spid="10343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5"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05400" y="2590800"/>
            <a:ext cx="4038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618" name="Rectangle 2"/>
          <p:cNvSpPr>
            <a:spLocks noGrp="1" noChangeArrowheads="1"/>
          </p:cNvSpPr>
          <p:nvPr>
            <p:ph type="title"/>
          </p:nvPr>
        </p:nvSpPr>
        <p:spPr>
          <a:xfrm>
            <a:off x="685800" y="76200"/>
            <a:ext cx="7848600" cy="914400"/>
          </a:xfrm>
        </p:spPr>
        <p:txBody>
          <a:bodyPr/>
          <a:lstStyle/>
          <a:p>
            <a:pPr eaLnBrk="1" hangingPunct="1">
              <a:defRPr/>
            </a:pPr>
            <a:r>
              <a:rPr lang="zh-CN" altLang="en-US">
                <a:ea typeface="SimSun" charset="0"/>
                <a:cs typeface="SimSun" charset="0"/>
              </a:rPr>
              <a:t>巴比伦人记载的预兆</a:t>
            </a:r>
            <a:endParaRPr lang="en-US">
              <a:ea typeface="SimSun" charset="0"/>
              <a:cs typeface="SimSun" charset="0"/>
            </a:endParaRPr>
          </a:p>
        </p:txBody>
      </p:sp>
      <p:sp>
        <p:nvSpPr>
          <p:cNvPr id="111620"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11621"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09600" indent="-6096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endParaRPr lang="en-GB" altLang="en-US" sz="2800">
              <a:solidFill>
                <a:schemeClr val="tx1"/>
              </a:solidFill>
              <a:effectLst>
                <a:outerShdw blurRad="38100" dist="38100" dir="2700000" algn="tl">
                  <a:srgbClr val="010199"/>
                </a:outerShdw>
              </a:effectLst>
            </a:endParaRPr>
          </a:p>
        </p:txBody>
      </p:sp>
      <p:sp>
        <p:nvSpPr>
          <p:cNvPr id="111624" name="Text Box 8"/>
          <p:cNvSpPr txBox="1">
            <a:spLocks noChangeArrowheads="1"/>
          </p:cNvSpPr>
          <p:nvPr/>
        </p:nvSpPr>
        <p:spPr bwMode="auto">
          <a:xfrm>
            <a:off x="3124200" y="6324600"/>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r" eaLnBrk="1" hangingPunct="1">
              <a:spcBef>
                <a:spcPct val="50000"/>
              </a:spcBef>
            </a:pPr>
            <a:endParaRPr lang="en-GB" altLang="en-US" sz="2000">
              <a:solidFill>
                <a:schemeClr val="tx1"/>
              </a:solidFill>
              <a:effectLst>
                <a:outerShdw blurRad="38100" dist="38100" dir="2700000" algn="tl">
                  <a:srgbClr val="010199"/>
                </a:outerShdw>
              </a:effectLst>
            </a:endParaRPr>
          </a:p>
        </p:txBody>
      </p:sp>
      <p:sp>
        <p:nvSpPr>
          <p:cNvPr id="111627" name="Rectangle 11"/>
          <p:cNvSpPr>
            <a:spLocks noChangeArrowheads="1"/>
          </p:cNvSpPr>
          <p:nvPr/>
        </p:nvSpPr>
        <p:spPr bwMode="auto">
          <a:xfrm>
            <a:off x="0" y="5334000"/>
            <a:ext cx="533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20000"/>
              </a:spcBef>
              <a:buClr>
                <a:schemeClr val="hlink"/>
              </a:buClr>
              <a:buSzPct val="75000"/>
              <a:buFont typeface="Wingdings" pitchFamily="2" charset="2"/>
              <a:buChar char="l"/>
            </a:pPr>
            <a:r>
              <a:rPr lang="ja-JP" altLang="en-US" sz="2800" b="1">
                <a:solidFill>
                  <a:schemeClr val="tx1"/>
                </a:solidFill>
                <a:effectLst>
                  <a:outerShdw blurRad="38100" dist="38100" dir="2700000" algn="tl">
                    <a:srgbClr val="010199"/>
                  </a:outerShdw>
                </a:effectLst>
              </a:rPr>
              <a:t>“</a:t>
            </a:r>
            <a:r>
              <a:rPr lang="zh-CN" altLang="en-US" sz="2800" b="1">
                <a:solidFill>
                  <a:schemeClr val="tx1"/>
                </a:solidFill>
                <a:effectLst>
                  <a:outerShdw blurRad="38100" dist="38100" dir="2700000" algn="tl">
                    <a:srgbClr val="010199"/>
                  </a:outerShdw>
                </a:effectLst>
                <a:ea typeface="SimSun" pitchFamily="2" charset="-122"/>
              </a:rPr>
              <a:t>如果一个人的家看见有白猫—那土地将会困难包围。”</a:t>
            </a:r>
          </a:p>
        </p:txBody>
      </p:sp>
      <p:sp>
        <p:nvSpPr>
          <p:cNvPr id="111623" name="Rectangle 7"/>
          <p:cNvSpPr>
            <a:spLocks noGrp="1" noChangeArrowheads="1"/>
          </p:cNvSpPr>
          <p:nvPr>
            <p:ph type="body" sz="half" idx="1"/>
          </p:nvPr>
        </p:nvSpPr>
        <p:spPr>
          <a:xfrm>
            <a:off x="4724400" y="914400"/>
            <a:ext cx="4419600" cy="1828800"/>
          </a:xfrm>
        </p:spPr>
        <p:txBody>
          <a:bodyPr/>
          <a:lstStyle/>
          <a:p>
            <a:pPr eaLnBrk="1" hangingPunct="1"/>
            <a:r>
              <a:rPr lang="ja-JP" altLang="en-US" sz="2800" b="1"/>
              <a:t>“</a:t>
            </a:r>
            <a:r>
              <a:rPr lang="zh-CN" altLang="en-US" sz="2800" b="1">
                <a:ea typeface="SimSun" pitchFamily="2" charset="-122"/>
              </a:rPr>
              <a:t>如果一个人的家看见有黑猫—那土地将会行好运。”</a:t>
            </a:r>
            <a:endParaRPr lang="en-US" altLang="en-US" sz="2800" b="1">
              <a:ea typeface="SimSun" pitchFamily="2" charset="-122"/>
            </a:endParaRPr>
          </a:p>
        </p:txBody>
      </p:sp>
      <p:pic>
        <p:nvPicPr>
          <p:cNvPr id="111628" name="Picture 1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66875"/>
            <a:ext cx="4699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629" name="Rectangle 13"/>
          <p:cNvSpPr>
            <a:spLocks noChangeArrowheads="1"/>
          </p:cNvSpPr>
          <p:nvPr/>
        </p:nvSpPr>
        <p:spPr bwMode="auto">
          <a:xfrm>
            <a:off x="4038600" y="6324600"/>
            <a:ext cx="5049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en-US" altLang="en-US" sz="2000">
                <a:solidFill>
                  <a:schemeClr val="tx1"/>
                </a:solidFill>
                <a:effectLst>
                  <a:outerShdw blurRad="38100" dist="38100" dir="2700000" algn="tl">
                    <a:srgbClr val="010199"/>
                  </a:outerShdw>
                </a:effectLst>
              </a:rPr>
              <a:t>(</a:t>
            </a:r>
            <a:r>
              <a:rPr lang="en-US" altLang="zh-CN" sz="2000">
                <a:solidFill>
                  <a:schemeClr val="tx1"/>
                </a:solidFill>
                <a:effectLst>
                  <a:outerShdw blurRad="38100" dist="38100" dir="2700000" algn="tl">
                    <a:srgbClr val="010199"/>
                  </a:outerShdw>
                </a:effectLst>
                <a:ea typeface="SimSun" pitchFamily="2" charset="-122"/>
              </a:rPr>
              <a:t>《</a:t>
            </a:r>
            <a:r>
              <a:rPr lang="zh-CN" altLang="en-US" sz="2000">
                <a:solidFill>
                  <a:schemeClr val="tx1"/>
                </a:solidFill>
                <a:effectLst>
                  <a:outerShdw blurRad="38100" dist="38100" dir="2700000" algn="tl">
                    <a:srgbClr val="010199"/>
                  </a:outerShdw>
                </a:effectLst>
                <a:ea typeface="SimSun" pitchFamily="2" charset="-122"/>
              </a:rPr>
              <a:t>古代近东》的作者</a:t>
            </a:r>
            <a:r>
              <a:rPr lang="zh-CN" altLang="en-US" sz="2000">
                <a:solidFill>
                  <a:schemeClr val="tx1"/>
                </a:solidFill>
                <a:ea typeface="SimSun" pitchFamily="2" charset="-122"/>
              </a:rPr>
              <a:t>阿诺德/贝耶尔</a:t>
            </a:r>
            <a:r>
              <a:rPr lang="en-US" altLang="ja-JP" sz="2000">
                <a:solidFill>
                  <a:schemeClr val="tx1"/>
                </a:solidFill>
                <a:effectLst>
                  <a:outerShdw blurRad="38100" dist="38100" dir="2700000" algn="tl">
                    <a:srgbClr val="010199"/>
                  </a:outerShdw>
                </a:effectLst>
              </a:rPr>
              <a:t>, 219</a:t>
            </a:r>
            <a:r>
              <a:rPr lang="zh-CN" altLang="en-US" sz="2000">
                <a:solidFill>
                  <a:schemeClr val="tx1"/>
                </a:solidFill>
                <a:effectLst>
                  <a:outerShdw blurRad="38100" dist="38100" dir="2700000" algn="tl">
                    <a:srgbClr val="010199"/>
                  </a:outerShdw>
                </a:effectLst>
                <a:ea typeface="SimSun" pitchFamily="2" charset="-122"/>
              </a:rPr>
              <a:t>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7">
                                            <p:txEl>
                                              <p:pRg st="0" end="0"/>
                                            </p:txEl>
                                          </p:spTgt>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111628"/>
                                        </p:tgtEl>
                                        <p:attrNameLst>
                                          <p:attrName>style.visibility</p:attrName>
                                        </p:attrNameLst>
                                      </p:cBhvr>
                                      <p:to>
                                        <p:strVal val="visible"/>
                                      </p:to>
                                    </p:set>
                                    <p:animEffect transition="in" filter="fade">
                                      <p:cBhvr>
                                        <p:cTn id="9" dur="800" decel="100000"/>
                                        <p:tgtEl>
                                          <p:spTgt spid="111628"/>
                                        </p:tgtEl>
                                      </p:cBhvr>
                                    </p:animEffect>
                                    <p:anim calcmode="lin" valueType="num">
                                      <p:cBhvr>
                                        <p:cTn id="10" dur="800" decel="100000" fill="hold"/>
                                        <p:tgtEl>
                                          <p:spTgt spid="111628"/>
                                        </p:tgtEl>
                                        <p:attrNameLst>
                                          <p:attrName>style.rotation</p:attrName>
                                        </p:attrNameLst>
                                      </p:cBhvr>
                                      <p:tavLst>
                                        <p:tav tm="0">
                                          <p:val>
                                            <p:fltVal val="-90"/>
                                          </p:val>
                                        </p:tav>
                                        <p:tav tm="100000">
                                          <p:val>
                                            <p:fltVal val="0"/>
                                          </p:val>
                                        </p:tav>
                                      </p:tavLst>
                                    </p:anim>
                                    <p:anim calcmode="lin" valueType="num">
                                      <p:cBhvr>
                                        <p:cTn id="11" dur="800" decel="100000" fill="hold"/>
                                        <p:tgtEl>
                                          <p:spTgt spid="111628"/>
                                        </p:tgtEl>
                                        <p:attrNameLst>
                                          <p:attrName>ppt_x</p:attrName>
                                        </p:attrNameLst>
                                      </p:cBhvr>
                                      <p:tavLst>
                                        <p:tav tm="0">
                                          <p:val>
                                            <p:strVal val="#ppt_x+0.4"/>
                                          </p:val>
                                        </p:tav>
                                        <p:tav tm="100000">
                                          <p:val>
                                            <p:strVal val="#ppt_x-0.05"/>
                                          </p:val>
                                        </p:tav>
                                      </p:tavLst>
                                    </p:anim>
                                    <p:anim calcmode="lin" valueType="num">
                                      <p:cBhvr>
                                        <p:cTn id="12" dur="800" decel="100000" fill="hold"/>
                                        <p:tgtEl>
                                          <p:spTgt spid="111628"/>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111628"/>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111628"/>
                                        </p:tgtEl>
                                        <p:attrNameLst>
                                          <p:attrName>ppt_y</p:attrName>
                                        </p:attrNameLst>
                                      </p:cBhvr>
                                      <p:tavLst>
                                        <p:tav tm="0">
                                          <p:val>
                                            <p:strVal val="#ppt_y+0.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23">
                                            <p:txEl>
                                              <p:pRg st="0" end="0"/>
                                            </p:txEl>
                                          </p:spTgt>
                                        </p:tgtEl>
                                        <p:attrNameLst>
                                          <p:attrName>style.visibility</p:attrName>
                                        </p:attrNameLst>
                                      </p:cBhvr>
                                      <p:to>
                                        <p:strVal val="visible"/>
                                      </p:to>
                                    </p:set>
                                  </p:childTnLst>
                                </p:cTn>
                              </p:par>
                              <p:par>
                                <p:cTn id="19" presetID="30" presetClass="entr" presetSubtype="0" fill="hold" nodeType="withEffect">
                                  <p:stCondLst>
                                    <p:cond delay="0"/>
                                  </p:stCondLst>
                                  <p:childTnLst>
                                    <p:set>
                                      <p:cBhvr>
                                        <p:cTn id="20" dur="1" fill="hold">
                                          <p:stCondLst>
                                            <p:cond delay="0"/>
                                          </p:stCondLst>
                                        </p:cTn>
                                        <p:tgtEl>
                                          <p:spTgt spid="111625"/>
                                        </p:tgtEl>
                                        <p:attrNameLst>
                                          <p:attrName>style.visibility</p:attrName>
                                        </p:attrNameLst>
                                      </p:cBhvr>
                                      <p:to>
                                        <p:strVal val="visible"/>
                                      </p:to>
                                    </p:set>
                                    <p:animEffect transition="in" filter="fade">
                                      <p:cBhvr>
                                        <p:cTn id="21" dur="800" decel="100000"/>
                                        <p:tgtEl>
                                          <p:spTgt spid="111625"/>
                                        </p:tgtEl>
                                      </p:cBhvr>
                                    </p:animEffect>
                                    <p:anim calcmode="lin" valueType="num">
                                      <p:cBhvr>
                                        <p:cTn id="22" dur="800" decel="100000" fill="hold"/>
                                        <p:tgtEl>
                                          <p:spTgt spid="111625"/>
                                        </p:tgtEl>
                                        <p:attrNameLst>
                                          <p:attrName>style.rotation</p:attrName>
                                        </p:attrNameLst>
                                      </p:cBhvr>
                                      <p:tavLst>
                                        <p:tav tm="0">
                                          <p:val>
                                            <p:fltVal val="-90"/>
                                          </p:val>
                                        </p:tav>
                                        <p:tav tm="100000">
                                          <p:val>
                                            <p:fltVal val="0"/>
                                          </p:val>
                                        </p:tav>
                                      </p:tavLst>
                                    </p:anim>
                                    <p:anim calcmode="lin" valueType="num">
                                      <p:cBhvr>
                                        <p:cTn id="23" dur="800" decel="100000" fill="hold"/>
                                        <p:tgtEl>
                                          <p:spTgt spid="111625"/>
                                        </p:tgtEl>
                                        <p:attrNameLst>
                                          <p:attrName>ppt_x</p:attrName>
                                        </p:attrNameLst>
                                      </p:cBhvr>
                                      <p:tavLst>
                                        <p:tav tm="0">
                                          <p:val>
                                            <p:strVal val="#ppt_x+0.4"/>
                                          </p:val>
                                        </p:tav>
                                        <p:tav tm="100000">
                                          <p:val>
                                            <p:strVal val="#ppt_x-0.05"/>
                                          </p:val>
                                        </p:tav>
                                      </p:tavLst>
                                    </p:anim>
                                    <p:anim calcmode="lin" valueType="num">
                                      <p:cBhvr>
                                        <p:cTn id="24" dur="800" decel="100000" fill="hold"/>
                                        <p:tgtEl>
                                          <p:spTgt spid="111625"/>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11625"/>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116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7" grpId="0" build="p"/>
      <p:bldP spid="1116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4"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1219200"/>
            <a:ext cx="4699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1315" name="Rectangle 3"/>
          <p:cNvSpPr>
            <a:spLocks noGrp="1" noChangeArrowheads="1"/>
          </p:cNvSpPr>
          <p:nvPr>
            <p:ph type="title"/>
          </p:nvPr>
        </p:nvSpPr>
        <p:spPr>
          <a:xfrm>
            <a:off x="685800" y="76200"/>
            <a:ext cx="7848600" cy="914400"/>
          </a:xfrm>
        </p:spPr>
        <p:txBody>
          <a:bodyPr/>
          <a:lstStyle/>
          <a:p>
            <a:pPr eaLnBrk="1" hangingPunct="1">
              <a:defRPr/>
            </a:pPr>
            <a:r>
              <a:rPr lang="zh-CN" altLang="en-US" b="1" dirty="0">
                <a:ea typeface="SimSun" charset="0"/>
                <a:cs typeface="SimSun" charset="0"/>
              </a:rPr>
              <a:t>巴比伦人记载的预兆</a:t>
            </a:r>
            <a:endParaRPr lang="en-US" b="1" dirty="0">
              <a:ea typeface="SimSun" charset="0"/>
              <a:cs typeface="SimSun" charset="0"/>
            </a:endParaRPr>
          </a:p>
        </p:txBody>
      </p:sp>
      <p:sp>
        <p:nvSpPr>
          <p:cNvPr id="141316"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41317"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09600" indent="-6096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endParaRPr lang="en-GB" altLang="en-US" sz="2800">
              <a:solidFill>
                <a:schemeClr val="tx1"/>
              </a:solidFill>
              <a:effectLst>
                <a:outerShdw blurRad="38100" dist="38100" dir="2700000" algn="tl">
                  <a:srgbClr val="010199"/>
                </a:outerShdw>
              </a:effectLst>
            </a:endParaRPr>
          </a:p>
        </p:txBody>
      </p:sp>
      <p:sp>
        <p:nvSpPr>
          <p:cNvPr id="141318" name="Text Box 6"/>
          <p:cNvSpPr txBox="1">
            <a:spLocks noChangeArrowheads="1"/>
          </p:cNvSpPr>
          <p:nvPr/>
        </p:nvSpPr>
        <p:spPr bwMode="auto">
          <a:xfrm>
            <a:off x="3352800" y="6324600"/>
            <a:ext cx="571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r" eaLnBrk="1" hangingPunct="1">
              <a:spcBef>
                <a:spcPct val="50000"/>
              </a:spcBef>
            </a:pPr>
            <a:r>
              <a:rPr lang="en-US" altLang="en-US" sz="2000">
                <a:solidFill>
                  <a:schemeClr val="tx1"/>
                </a:solidFill>
                <a:effectLst>
                  <a:outerShdw blurRad="38100" dist="38100" dir="2700000" algn="tl">
                    <a:srgbClr val="010199"/>
                  </a:outerShdw>
                </a:effectLst>
              </a:rPr>
              <a:t>(</a:t>
            </a:r>
            <a:r>
              <a:rPr lang="en-US" altLang="zh-CN" sz="2000">
                <a:solidFill>
                  <a:schemeClr val="tx1"/>
                </a:solidFill>
                <a:effectLst>
                  <a:outerShdw blurRad="38100" dist="38100" dir="2700000" algn="tl">
                    <a:srgbClr val="010199"/>
                  </a:outerShdw>
                </a:effectLst>
                <a:ea typeface="SimSun" pitchFamily="2" charset="-122"/>
              </a:rPr>
              <a:t>《</a:t>
            </a:r>
            <a:r>
              <a:rPr lang="zh-CN" altLang="en-US" sz="2000">
                <a:solidFill>
                  <a:schemeClr val="tx1"/>
                </a:solidFill>
                <a:effectLst>
                  <a:outerShdw blurRad="38100" dist="38100" dir="2700000" algn="tl">
                    <a:srgbClr val="010199"/>
                  </a:outerShdw>
                </a:effectLst>
                <a:ea typeface="SimSun" pitchFamily="2" charset="-122"/>
              </a:rPr>
              <a:t>古代近东》的作者</a:t>
            </a:r>
            <a:r>
              <a:rPr lang="zh-CN" altLang="en-US" sz="2000">
                <a:solidFill>
                  <a:schemeClr val="tx1"/>
                </a:solidFill>
                <a:ea typeface="SimSun" pitchFamily="2" charset="-122"/>
              </a:rPr>
              <a:t>阿诺德/贝耶尔</a:t>
            </a:r>
            <a:r>
              <a:rPr lang="en-US" altLang="ja-JP" sz="2000">
                <a:solidFill>
                  <a:schemeClr val="tx1"/>
                </a:solidFill>
                <a:effectLst>
                  <a:outerShdw blurRad="38100" dist="38100" dir="2700000" algn="tl">
                    <a:srgbClr val="010199"/>
                  </a:outerShdw>
                </a:effectLst>
              </a:rPr>
              <a:t>, 219</a:t>
            </a:r>
            <a:r>
              <a:rPr lang="zh-CN" altLang="en-US" sz="2000">
                <a:solidFill>
                  <a:schemeClr val="tx1"/>
                </a:solidFill>
                <a:effectLst>
                  <a:outerShdw blurRad="38100" dist="38100" dir="2700000" algn="tl">
                    <a:srgbClr val="010199"/>
                  </a:outerShdw>
                </a:effectLst>
                <a:ea typeface="SimSun" pitchFamily="2" charset="-122"/>
              </a:rPr>
              <a:t>页)</a:t>
            </a:r>
          </a:p>
        </p:txBody>
      </p:sp>
      <p:sp>
        <p:nvSpPr>
          <p:cNvPr id="141319" name="Rectangle 7"/>
          <p:cNvSpPr>
            <a:spLocks noChangeArrowheads="1"/>
          </p:cNvSpPr>
          <p:nvPr/>
        </p:nvSpPr>
        <p:spPr bwMode="auto">
          <a:xfrm>
            <a:off x="0" y="5334000"/>
            <a:ext cx="457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20000"/>
              </a:spcBef>
              <a:buClr>
                <a:schemeClr val="hlink"/>
              </a:buClr>
              <a:buSzPct val="75000"/>
              <a:buFont typeface="Wingdings" pitchFamily="2" charset="2"/>
              <a:buChar char="l"/>
            </a:pPr>
            <a:r>
              <a:rPr lang="ja-JP" altLang="en-US" sz="2800" b="1">
                <a:solidFill>
                  <a:schemeClr val="tx1"/>
                </a:solidFill>
                <a:effectLst>
                  <a:outerShdw blurRad="38100" dist="38100" dir="2700000" algn="tl">
                    <a:srgbClr val="010199"/>
                  </a:outerShdw>
                </a:effectLst>
              </a:rPr>
              <a:t>““</a:t>
            </a:r>
            <a:r>
              <a:rPr lang="zh-CN" altLang="en-US" sz="2800" b="1">
                <a:solidFill>
                  <a:schemeClr val="tx1"/>
                </a:solidFill>
                <a:effectLst>
                  <a:outerShdw blurRad="38100" dist="38100" dir="2700000" algn="tl">
                    <a:srgbClr val="010199"/>
                  </a:outerShdw>
                </a:effectLst>
                <a:ea typeface="SimSun" pitchFamily="2" charset="-122"/>
              </a:rPr>
              <a:t>如果一个人的家看见有红色的猫—那土地将会富裕。”</a:t>
            </a:r>
            <a:endParaRPr lang="en-US" altLang="en-US" sz="2800" b="1">
              <a:solidFill>
                <a:schemeClr val="tx1"/>
              </a:solidFill>
              <a:effectLst>
                <a:outerShdw blurRad="38100" dist="38100" dir="2700000" algn="tl">
                  <a:srgbClr val="010199"/>
                </a:outerShdw>
              </a:effectLst>
              <a:ea typeface="SimSun" pitchFamily="2" charset="-122"/>
            </a:endParaRPr>
          </a:p>
        </p:txBody>
      </p:sp>
      <p:sp>
        <p:nvSpPr>
          <p:cNvPr id="141322" name="Rectangle 10"/>
          <p:cNvSpPr>
            <a:spLocks noChangeArrowheads="1"/>
          </p:cNvSpPr>
          <p:nvPr/>
        </p:nvSpPr>
        <p:spPr bwMode="auto">
          <a:xfrm>
            <a:off x="4419600" y="4419600"/>
            <a:ext cx="472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20000"/>
              </a:spcBef>
              <a:buClr>
                <a:schemeClr val="hlink"/>
              </a:buClr>
              <a:buSzPct val="75000"/>
              <a:buFont typeface="Wingdings" pitchFamily="2" charset="2"/>
              <a:buChar char="l"/>
            </a:pPr>
            <a:r>
              <a:rPr lang="ja-JP" altLang="en-US" sz="2800" b="1">
                <a:solidFill>
                  <a:schemeClr val="tx1"/>
                </a:solidFill>
                <a:effectLst>
                  <a:outerShdw blurRad="38100" dist="38100" dir="2700000" algn="tl">
                    <a:srgbClr val="010199"/>
                  </a:outerShdw>
                </a:effectLst>
              </a:rPr>
              <a:t>“</a:t>
            </a:r>
            <a:r>
              <a:rPr lang="zh-CN" altLang="en-US" sz="2800" b="1">
                <a:solidFill>
                  <a:schemeClr val="tx1"/>
                </a:solidFill>
                <a:effectLst>
                  <a:outerShdw blurRad="38100" dist="38100" dir="2700000" algn="tl">
                    <a:srgbClr val="010199"/>
                  </a:outerShdw>
                </a:effectLst>
                <a:ea typeface="SimSun" pitchFamily="2" charset="-122"/>
              </a:rPr>
              <a:t>如果一个人的家看见有黄色的猫—那土地将会行一年的好运。”</a:t>
            </a:r>
            <a:endParaRPr lang="en-US" altLang="en-US" sz="2800" b="1">
              <a:solidFill>
                <a:schemeClr val="tx1"/>
              </a:solidFill>
              <a:effectLst>
                <a:outerShdw blurRad="38100" dist="38100" dir="2700000" algn="tl">
                  <a:srgbClr val="010199"/>
                </a:outerShdw>
              </a:effectLst>
              <a:ea typeface="SimSun" pitchFamily="2" charset="-122"/>
            </a:endParaRPr>
          </a:p>
        </p:txBody>
      </p:sp>
      <p:pic>
        <p:nvPicPr>
          <p:cNvPr id="141323" name="Picture 1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2209800"/>
            <a:ext cx="4165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41323"/>
                                        </p:tgtEl>
                                        <p:attrNameLst>
                                          <p:attrName>style.visibility</p:attrName>
                                        </p:attrNameLst>
                                      </p:cBhvr>
                                      <p:to>
                                        <p:strVal val="visible"/>
                                      </p:to>
                                    </p:set>
                                    <p:animEffect transition="in" filter="wipe(down)">
                                      <p:cBhvr>
                                        <p:cTn id="9" dur="580">
                                          <p:stCondLst>
                                            <p:cond delay="0"/>
                                          </p:stCondLst>
                                        </p:cTn>
                                        <p:tgtEl>
                                          <p:spTgt spid="141323"/>
                                        </p:tgtEl>
                                      </p:cBhvr>
                                    </p:animEffect>
                                    <p:anim calcmode="lin" valueType="num">
                                      <p:cBhvr>
                                        <p:cTn id="10" dur="1822" tmFilter="0,0; 0.14,0.36; 0.43,0.73; 0.71,0.91; 1.0,1.0">
                                          <p:stCondLst>
                                            <p:cond delay="0"/>
                                          </p:stCondLst>
                                        </p:cTn>
                                        <p:tgtEl>
                                          <p:spTgt spid="1413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13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13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13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1323"/>
                                        </p:tgtEl>
                                        <p:attrNameLst>
                                          <p:attrName>ppt_y</p:attrName>
                                        </p:attrNameLst>
                                      </p:cBhvr>
                                      <p:tavLst>
                                        <p:tav tm="0" fmla="#ppt_y-sin(pi*$)/81">
                                          <p:val>
                                            <p:fltVal val="0"/>
                                          </p:val>
                                        </p:tav>
                                        <p:tav tm="100000">
                                          <p:val>
                                            <p:fltVal val="1"/>
                                          </p:val>
                                        </p:tav>
                                      </p:tavLst>
                                    </p:anim>
                                    <p:animScale>
                                      <p:cBhvr>
                                        <p:cTn id="15" dur="26">
                                          <p:stCondLst>
                                            <p:cond delay="650"/>
                                          </p:stCondLst>
                                        </p:cTn>
                                        <p:tgtEl>
                                          <p:spTgt spid="141323"/>
                                        </p:tgtEl>
                                      </p:cBhvr>
                                      <p:to x="100000" y="60000"/>
                                    </p:animScale>
                                    <p:animScale>
                                      <p:cBhvr>
                                        <p:cTn id="16" dur="166" decel="50000">
                                          <p:stCondLst>
                                            <p:cond delay="676"/>
                                          </p:stCondLst>
                                        </p:cTn>
                                        <p:tgtEl>
                                          <p:spTgt spid="141323"/>
                                        </p:tgtEl>
                                      </p:cBhvr>
                                      <p:to x="100000" y="100000"/>
                                    </p:animScale>
                                    <p:animScale>
                                      <p:cBhvr>
                                        <p:cTn id="17" dur="26">
                                          <p:stCondLst>
                                            <p:cond delay="1312"/>
                                          </p:stCondLst>
                                        </p:cTn>
                                        <p:tgtEl>
                                          <p:spTgt spid="141323"/>
                                        </p:tgtEl>
                                      </p:cBhvr>
                                      <p:to x="100000" y="80000"/>
                                    </p:animScale>
                                    <p:animScale>
                                      <p:cBhvr>
                                        <p:cTn id="18" dur="166" decel="50000">
                                          <p:stCondLst>
                                            <p:cond delay="1338"/>
                                          </p:stCondLst>
                                        </p:cTn>
                                        <p:tgtEl>
                                          <p:spTgt spid="141323"/>
                                        </p:tgtEl>
                                      </p:cBhvr>
                                      <p:to x="100000" y="100000"/>
                                    </p:animScale>
                                    <p:animScale>
                                      <p:cBhvr>
                                        <p:cTn id="19" dur="26">
                                          <p:stCondLst>
                                            <p:cond delay="1642"/>
                                          </p:stCondLst>
                                        </p:cTn>
                                        <p:tgtEl>
                                          <p:spTgt spid="141323"/>
                                        </p:tgtEl>
                                      </p:cBhvr>
                                      <p:to x="100000" y="90000"/>
                                    </p:animScale>
                                    <p:animScale>
                                      <p:cBhvr>
                                        <p:cTn id="20" dur="166" decel="50000">
                                          <p:stCondLst>
                                            <p:cond delay="1668"/>
                                          </p:stCondLst>
                                        </p:cTn>
                                        <p:tgtEl>
                                          <p:spTgt spid="141323"/>
                                        </p:tgtEl>
                                      </p:cBhvr>
                                      <p:to x="100000" y="100000"/>
                                    </p:animScale>
                                    <p:animScale>
                                      <p:cBhvr>
                                        <p:cTn id="21" dur="26">
                                          <p:stCondLst>
                                            <p:cond delay="1808"/>
                                          </p:stCondLst>
                                        </p:cTn>
                                        <p:tgtEl>
                                          <p:spTgt spid="141323"/>
                                        </p:tgtEl>
                                      </p:cBhvr>
                                      <p:to x="100000" y="95000"/>
                                    </p:animScale>
                                    <p:animScale>
                                      <p:cBhvr>
                                        <p:cTn id="22" dur="166" decel="50000">
                                          <p:stCondLst>
                                            <p:cond delay="1834"/>
                                          </p:stCondLst>
                                        </p:cTn>
                                        <p:tgtEl>
                                          <p:spTgt spid="141323"/>
                                        </p:tgtEl>
                                      </p:cBhvr>
                                      <p:to x="100000" y="10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322">
                                            <p:txEl>
                                              <p:pRg st="0" end="0"/>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141324"/>
                                        </p:tgtEl>
                                        <p:attrNameLst>
                                          <p:attrName>style.visibility</p:attrName>
                                        </p:attrNameLst>
                                      </p:cBhvr>
                                      <p:to>
                                        <p:strVal val="visible"/>
                                      </p:to>
                                    </p:set>
                                    <p:animEffect transition="in" filter="wipe(down)">
                                      <p:cBhvr>
                                        <p:cTn id="29" dur="580">
                                          <p:stCondLst>
                                            <p:cond delay="0"/>
                                          </p:stCondLst>
                                        </p:cTn>
                                        <p:tgtEl>
                                          <p:spTgt spid="141324"/>
                                        </p:tgtEl>
                                      </p:cBhvr>
                                    </p:animEffect>
                                    <p:anim calcmode="lin" valueType="num">
                                      <p:cBhvr>
                                        <p:cTn id="30" dur="1822" tmFilter="0,0; 0.14,0.36; 0.43,0.73; 0.71,0.91; 1.0,1.0">
                                          <p:stCondLst>
                                            <p:cond delay="0"/>
                                          </p:stCondLst>
                                        </p:cTn>
                                        <p:tgtEl>
                                          <p:spTgt spid="1413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413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413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413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41324"/>
                                        </p:tgtEl>
                                        <p:attrNameLst>
                                          <p:attrName>ppt_y</p:attrName>
                                        </p:attrNameLst>
                                      </p:cBhvr>
                                      <p:tavLst>
                                        <p:tav tm="0" fmla="#ppt_y-sin(pi*$)/81">
                                          <p:val>
                                            <p:fltVal val="0"/>
                                          </p:val>
                                        </p:tav>
                                        <p:tav tm="100000">
                                          <p:val>
                                            <p:fltVal val="1"/>
                                          </p:val>
                                        </p:tav>
                                      </p:tavLst>
                                    </p:anim>
                                    <p:animScale>
                                      <p:cBhvr>
                                        <p:cTn id="35" dur="26">
                                          <p:stCondLst>
                                            <p:cond delay="650"/>
                                          </p:stCondLst>
                                        </p:cTn>
                                        <p:tgtEl>
                                          <p:spTgt spid="141324"/>
                                        </p:tgtEl>
                                      </p:cBhvr>
                                      <p:to x="100000" y="60000"/>
                                    </p:animScale>
                                    <p:animScale>
                                      <p:cBhvr>
                                        <p:cTn id="36" dur="166" decel="50000">
                                          <p:stCondLst>
                                            <p:cond delay="676"/>
                                          </p:stCondLst>
                                        </p:cTn>
                                        <p:tgtEl>
                                          <p:spTgt spid="141324"/>
                                        </p:tgtEl>
                                      </p:cBhvr>
                                      <p:to x="100000" y="100000"/>
                                    </p:animScale>
                                    <p:animScale>
                                      <p:cBhvr>
                                        <p:cTn id="37" dur="26">
                                          <p:stCondLst>
                                            <p:cond delay="1312"/>
                                          </p:stCondLst>
                                        </p:cTn>
                                        <p:tgtEl>
                                          <p:spTgt spid="141324"/>
                                        </p:tgtEl>
                                      </p:cBhvr>
                                      <p:to x="100000" y="80000"/>
                                    </p:animScale>
                                    <p:animScale>
                                      <p:cBhvr>
                                        <p:cTn id="38" dur="166" decel="50000">
                                          <p:stCondLst>
                                            <p:cond delay="1338"/>
                                          </p:stCondLst>
                                        </p:cTn>
                                        <p:tgtEl>
                                          <p:spTgt spid="141324"/>
                                        </p:tgtEl>
                                      </p:cBhvr>
                                      <p:to x="100000" y="100000"/>
                                    </p:animScale>
                                    <p:animScale>
                                      <p:cBhvr>
                                        <p:cTn id="39" dur="26">
                                          <p:stCondLst>
                                            <p:cond delay="1642"/>
                                          </p:stCondLst>
                                        </p:cTn>
                                        <p:tgtEl>
                                          <p:spTgt spid="141324"/>
                                        </p:tgtEl>
                                      </p:cBhvr>
                                      <p:to x="100000" y="90000"/>
                                    </p:animScale>
                                    <p:animScale>
                                      <p:cBhvr>
                                        <p:cTn id="40" dur="166" decel="50000">
                                          <p:stCondLst>
                                            <p:cond delay="1668"/>
                                          </p:stCondLst>
                                        </p:cTn>
                                        <p:tgtEl>
                                          <p:spTgt spid="141324"/>
                                        </p:tgtEl>
                                      </p:cBhvr>
                                      <p:to x="100000" y="100000"/>
                                    </p:animScale>
                                    <p:animScale>
                                      <p:cBhvr>
                                        <p:cTn id="41" dur="26">
                                          <p:stCondLst>
                                            <p:cond delay="1808"/>
                                          </p:stCondLst>
                                        </p:cTn>
                                        <p:tgtEl>
                                          <p:spTgt spid="141324"/>
                                        </p:tgtEl>
                                      </p:cBhvr>
                                      <p:to x="100000" y="95000"/>
                                    </p:animScale>
                                    <p:animScale>
                                      <p:cBhvr>
                                        <p:cTn id="42" dur="166" decel="50000">
                                          <p:stCondLst>
                                            <p:cond delay="1834"/>
                                          </p:stCondLst>
                                        </p:cTn>
                                        <p:tgtEl>
                                          <p:spTgt spid="1413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p:bldP spid="14132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363" name="Rectangle 3"/>
          <p:cNvSpPr>
            <a:spLocks noGrp="1" noChangeArrowheads="1"/>
          </p:cNvSpPr>
          <p:nvPr>
            <p:ph type="title"/>
          </p:nvPr>
        </p:nvSpPr>
        <p:spPr>
          <a:xfrm>
            <a:off x="685800" y="76200"/>
            <a:ext cx="7848600" cy="914400"/>
          </a:xfrm>
        </p:spPr>
        <p:txBody>
          <a:bodyPr/>
          <a:lstStyle/>
          <a:p>
            <a:pPr eaLnBrk="1" hangingPunct="1">
              <a:defRPr/>
            </a:pPr>
            <a:r>
              <a:rPr lang="zh-CN" altLang="en-US">
                <a:ea typeface="SimSun" charset="0"/>
                <a:cs typeface="SimSun" charset="0"/>
              </a:rPr>
              <a:t>巴比伦人记载的预兆</a:t>
            </a:r>
            <a:endParaRPr lang="en-US">
              <a:ea typeface="SimSun" charset="0"/>
              <a:cs typeface="SimSun" charset="0"/>
            </a:endParaRPr>
          </a:p>
        </p:txBody>
      </p:sp>
      <p:sp>
        <p:nvSpPr>
          <p:cNvPr id="143364"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43365"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09600" indent="-6096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endParaRPr lang="en-GB" altLang="en-US" sz="2800">
              <a:solidFill>
                <a:schemeClr val="tx1"/>
              </a:solidFill>
              <a:effectLst>
                <a:outerShdw blurRad="38100" dist="38100" dir="2700000" algn="tl">
                  <a:srgbClr val="010199"/>
                </a:outerShdw>
              </a:effectLst>
            </a:endParaRPr>
          </a:p>
        </p:txBody>
      </p:sp>
      <p:sp>
        <p:nvSpPr>
          <p:cNvPr id="143366" name="Text Box 6"/>
          <p:cNvSpPr txBox="1">
            <a:spLocks noChangeArrowheads="1"/>
          </p:cNvSpPr>
          <p:nvPr/>
        </p:nvSpPr>
        <p:spPr bwMode="auto">
          <a:xfrm>
            <a:off x="3810000" y="6324600"/>
            <a:ext cx="525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r" eaLnBrk="1" hangingPunct="1">
              <a:spcBef>
                <a:spcPct val="50000"/>
              </a:spcBef>
            </a:pPr>
            <a:r>
              <a:rPr lang="en-US" altLang="en-US" sz="2000">
                <a:effectLst>
                  <a:outerShdw blurRad="38100" dist="38100" dir="2700000" algn="tl">
                    <a:srgbClr val="FFFFFF"/>
                  </a:outerShdw>
                </a:effectLst>
              </a:rPr>
              <a:t>(</a:t>
            </a:r>
            <a:r>
              <a:rPr lang="en-US" altLang="zh-CN" sz="2000">
                <a:effectLst>
                  <a:outerShdw blurRad="38100" dist="38100" dir="2700000" algn="tl">
                    <a:srgbClr val="FFFFFF"/>
                  </a:outerShdw>
                </a:effectLst>
                <a:ea typeface="SimSun" pitchFamily="2" charset="-122"/>
              </a:rPr>
              <a:t>《</a:t>
            </a:r>
            <a:r>
              <a:rPr lang="zh-CN" altLang="en-US" sz="2000">
                <a:effectLst>
                  <a:outerShdw blurRad="38100" dist="38100" dir="2700000" algn="tl">
                    <a:srgbClr val="FFFFFF"/>
                  </a:outerShdw>
                </a:effectLst>
                <a:ea typeface="SimSun" pitchFamily="2" charset="-122"/>
              </a:rPr>
              <a:t>古代近东》的作者阿诺德/贝耶尔</a:t>
            </a:r>
            <a:r>
              <a:rPr lang="en-US" altLang="ja-JP" sz="2000">
                <a:effectLst>
                  <a:outerShdw blurRad="38100" dist="38100" dir="2700000" algn="tl">
                    <a:srgbClr val="FFFFFF"/>
                  </a:outerShdw>
                </a:effectLst>
              </a:rPr>
              <a:t>, 219</a:t>
            </a:r>
            <a:r>
              <a:rPr lang="zh-CN" altLang="en-US" sz="2000">
                <a:effectLst>
                  <a:outerShdw blurRad="38100" dist="38100" dir="2700000" algn="tl">
                    <a:srgbClr val="FFFFFF"/>
                  </a:outerShdw>
                </a:effectLst>
                <a:ea typeface="SimSun" pitchFamily="2" charset="-122"/>
              </a:rPr>
              <a:t>页)</a:t>
            </a:r>
          </a:p>
        </p:txBody>
      </p:sp>
      <p:sp>
        <p:nvSpPr>
          <p:cNvPr id="143368" name="Rectangle 8"/>
          <p:cNvSpPr>
            <a:spLocks noGrp="1" noChangeArrowheads="1"/>
          </p:cNvSpPr>
          <p:nvPr>
            <p:ph type="body" sz="half" idx="1"/>
          </p:nvPr>
        </p:nvSpPr>
        <p:spPr>
          <a:xfrm>
            <a:off x="0" y="4038600"/>
            <a:ext cx="3352800" cy="2667000"/>
          </a:xfrm>
        </p:spPr>
        <p:txBody>
          <a:bodyPr/>
          <a:lstStyle/>
          <a:p>
            <a:pPr eaLnBrk="1" hangingPunct="1"/>
            <a:r>
              <a:rPr lang="ja-JP" altLang="en-US" sz="2800" b="1">
                <a:solidFill>
                  <a:srgbClr val="0000A9"/>
                </a:solidFill>
                <a:effectLst>
                  <a:outerShdw blurRad="38100" dist="38100" dir="2700000" algn="tl">
                    <a:srgbClr val="FFFFFF"/>
                  </a:outerShdw>
                </a:effectLst>
              </a:rPr>
              <a:t>“</a:t>
            </a:r>
            <a:r>
              <a:rPr lang="zh-CN" altLang="en-US" sz="2800" b="1">
                <a:solidFill>
                  <a:srgbClr val="0000A9"/>
                </a:solidFill>
                <a:effectLst>
                  <a:outerShdw blurRad="38100" dist="38100" dir="2700000" algn="tl">
                    <a:srgbClr val="FFFFFF"/>
                  </a:outerShdw>
                </a:effectLst>
                <a:ea typeface="SimSun" pitchFamily="2" charset="-122"/>
              </a:rPr>
              <a:t>如果一个人的家看见有多色的猫—那土地将会兴隆。”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0"/>
            <a:ext cx="87630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5411" name="Rectangle 3"/>
          <p:cNvSpPr>
            <a:spLocks noGrp="1" noChangeArrowheads="1"/>
          </p:cNvSpPr>
          <p:nvPr>
            <p:ph type="title"/>
          </p:nvPr>
        </p:nvSpPr>
        <p:spPr>
          <a:xfrm>
            <a:off x="685800" y="76200"/>
            <a:ext cx="7848600" cy="914400"/>
          </a:xfrm>
        </p:spPr>
        <p:txBody>
          <a:bodyPr/>
          <a:lstStyle/>
          <a:p>
            <a:pPr eaLnBrk="1" hangingPunct="1">
              <a:defRPr/>
            </a:pPr>
            <a:r>
              <a:rPr lang="zh-CN" altLang="en-US">
                <a:ea typeface="SimSun" charset="0"/>
                <a:cs typeface="SimSun" charset="0"/>
              </a:rPr>
              <a:t>巴比伦人记载的预兆</a:t>
            </a:r>
            <a:endParaRPr lang="en-US">
              <a:ea typeface="SimSun" charset="0"/>
              <a:cs typeface="SimSun" charset="0"/>
            </a:endParaRPr>
          </a:p>
        </p:txBody>
      </p:sp>
      <p:sp>
        <p:nvSpPr>
          <p:cNvPr id="145412" name="Text Box 4"/>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145413" name="Rectangle 5"/>
          <p:cNvSpPr>
            <a:spLocks noChangeArrowheads="1"/>
          </p:cNvSpPr>
          <p:nvPr/>
        </p:nvSpPr>
        <p:spPr bwMode="auto">
          <a:xfrm>
            <a:off x="1314450" y="1627188"/>
            <a:ext cx="7391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09600" indent="-6096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endParaRPr lang="en-GB" altLang="en-US" sz="2800">
              <a:solidFill>
                <a:schemeClr val="tx1"/>
              </a:solidFill>
              <a:effectLst>
                <a:outerShdw blurRad="38100" dist="38100" dir="2700000" algn="tl">
                  <a:srgbClr val="010199"/>
                </a:outerShdw>
              </a:effectLst>
            </a:endParaRPr>
          </a:p>
        </p:txBody>
      </p:sp>
      <p:sp>
        <p:nvSpPr>
          <p:cNvPr id="145414" name="Text Box 6"/>
          <p:cNvSpPr txBox="1">
            <a:spLocks noChangeArrowheads="1"/>
          </p:cNvSpPr>
          <p:nvPr/>
        </p:nvSpPr>
        <p:spPr bwMode="auto">
          <a:xfrm>
            <a:off x="5943600" y="6324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r" eaLnBrk="1" hangingPunct="1">
              <a:spcBef>
                <a:spcPct val="50000"/>
              </a:spcBef>
            </a:pPr>
            <a:r>
              <a:rPr lang="en-US" altLang="en-US" sz="2400">
                <a:solidFill>
                  <a:schemeClr val="tx1"/>
                </a:solidFill>
                <a:effectLst>
                  <a:outerShdw blurRad="38100" dist="38100" dir="2700000" algn="tl">
                    <a:srgbClr val="010199"/>
                  </a:outerShdw>
                </a:effectLst>
              </a:rPr>
              <a:t>(Arnold/Beyer, 219)</a:t>
            </a:r>
          </a:p>
        </p:txBody>
      </p:sp>
      <p:sp>
        <p:nvSpPr>
          <p:cNvPr id="145417" name="Rectangle 9"/>
          <p:cNvSpPr>
            <a:spLocks noChangeArrowheads="1"/>
          </p:cNvSpPr>
          <p:nvPr/>
        </p:nvSpPr>
        <p:spPr bwMode="auto">
          <a:xfrm>
            <a:off x="0" y="99060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lnSpc>
                <a:spcPct val="90000"/>
              </a:lnSpc>
              <a:spcBef>
                <a:spcPct val="20000"/>
              </a:spcBef>
              <a:buClr>
                <a:schemeClr val="hlink"/>
              </a:buClr>
              <a:buSzPct val="75000"/>
              <a:buFont typeface="Wingdings" pitchFamily="2" charset="2"/>
              <a:buChar char="l"/>
            </a:pPr>
            <a:r>
              <a:rPr lang="ja-JP" altLang="en-US" b="1">
                <a:solidFill>
                  <a:schemeClr val="tx1"/>
                </a:solidFill>
                <a:effectLst>
                  <a:outerShdw blurRad="38100" dist="38100" dir="2700000" algn="tl">
                    <a:srgbClr val="010199"/>
                  </a:outerShdw>
                </a:effectLst>
              </a:rPr>
              <a:t>“</a:t>
            </a:r>
            <a:r>
              <a:rPr lang="zh-CN" altLang="en-US" b="1">
                <a:solidFill>
                  <a:schemeClr val="tx1"/>
                </a:solidFill>
                <a:effectLst>
                  <a:outerShdw blurRad="38100" dist="38100" dir="2700000" algn="tl">
                    <a:srgbClr val="010199"/>
                  </a:outerShdw>
                </a:effectLst>
                <a:ea typeface="SimSun" pitchFamily="2" charset="-122"/>
              </a:rPr>
              <a:t>如果一个人挖他的鼻孔—他的敌人将会屈服 [向他]。”</a:t>
            </a:r>
          </a:p>
        </p:txBody>
      </p:sp>
      <p:pic>
        <p:nvPicPr>
          <p:cNvPr id="145419" name="Picture 1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02225" y="2486025"/>
            <a:ext cx="404177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nodeType="clickEffect">
                                  <p:stCondLst>
                                    <p:cond delay="0"/>
                                  </p:stCondLst>
                                  <p:childTnLst>
                                    <p:set>
                                      <p:cBhvr>
                                        <p:cTn id="10" dur="1" fill="hold">
                                          <p:stCondLst>
                                            <p:cond delay="0"/>
                                          </p:stCondLst>
                                        </p:cTn>
                                        <p:tgtEl>
                                          <p:spTgt spid="145419"/>
                                        </p:tgtEl>
                                        <p:attrNameLst>
                                          <p:attrName>style.visibility</p:attrName>
                                        </p:attrNameLst>
                                      </p:cBhvr>
                                      <p:to>
                                        <p:strVal val="visible"/>
                                      </p:to>
                                    </p:set>
                                    <p:animEffect transition="in" filter="wipe(down)">
                                      <p:cBhvr>
                                        <p:cTn id="11" dur="580">
                                          <p:stCondLst>
                                            <p:cond delay="0"/>
                                          </p:stCondLst>
                                        </p:cTn>
                                        <p:tgtEl>
                                          <p:spTgt spid="145419"/>
                                        </p:tgtEl>
                                      </p:cBhvr>
                                    </p:animEffect>
                                    <p:anim calcmode="lin" valueType="num">
                                      <p:cBhvr>
                                        <p:cTn id="12" dur="1822" tmFilter="0,0; 0.14,0.36; 0.43,0.73; 0.71,0.91; 1.0,1.0">
                                          <p:stCondLst>
                                            <p:cond delay="0"/>
                                          </p:stCondLst>
                                        </p:cTn>
                                        <p:tgtEl>
                                          <p:spTgt spid="14541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541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541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541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5419"/>
                                        </p:tgtEl>
                                        <p:attrNameLst>
                                          <p:attrName>ppt_y</p:attrName>
                                        </p:attrNameLst>
                                      </p:cBhvr>
                                      <p:tavLst>
                                        <p:tav tm="0" fmla="#ppt_y-sin(pi*$)/81">
                                          <p:val>
                                            <p:fltVal val="0"/>
                                          </p:val>
                                        </p:tav>
                                        <p:tav tm="100000">
                                          <p:val>
                                            <p:fltVal val="1"/>
                                          </p:val>
                                        </p:tav>
                                      </p:tavLst>
                                    </p:anim>
                                    <p:animScale>
                                      <p:cBhvr>
                                        <p:cTn id="17" dur="26">
                                          <p:stCondLst>
                                            <p:cond delay="650"/>
                                          </p:stCondLst>
                                        </p:cTn>
                                        <p:tgtEl>
                                          <p:spTgt spid="145419"/>
                                        </p:tgtEl>
                                      </p:cBhvr>
                                      <p:to x="100000" y="60000"/>
                                    </p:animScale>
                                    <p:animScale>
                                      <p:cBhvr>
                                        <p:cTn id="18" dur="166" decel="50000">
                                          <p:stCondLst>
                                            <p:cond delay="676"/>
                                          </p:stCondLst>
                                        </p:cTn>
                                        <p:tgtEl>
                                          <p:spTgt spid="145419"/>
                                        </p:tgtEl>
                                      </p:cBhvr>
                                      <p:to x="100000" y="100000"/>
                                    </p:animScale>
                                    <p:animScale>
                                      <p:cBhvr>
                                        <p:cTn id="19" dur="26">
                                          <p:stCondLst>
                                            <p:cond delay="1312"/>
                                          </p:stCondLst>
                                        </p:cTn>
                                        <p:tgtEl>
                                          <p:spTgt spid="145419"/>
                                        </p:tgtEl>
                                      </p:cBhvr>
                                      <p:to x="100000" y="80000"/>
                                    </p:animScale>
                                    <p:animScale>
                                      <p:cBhvr>
                                        <p:cTn id="20" dur="166" decel="50000">
                                          <p:stCondLst>
                                            <p:cond delay="1338"/>
                                          </p:stCondLst>
                                        </p:cTn>
                                        <p:tgtEl>
                                          <p:spTgt spid="145419"/>
                                        </p:tgtEl>
                                      </p:cBhvr>
                                      <p:to x="100000" y="100000"/>
                                    </p:animScale>
                                    <p:animScale>
                                      <p:cBhvr>
                                        <p:cTn id="21" dur="26">
                                          <p:stCondLst>
                                            <p:cond delay="1642"/>
                                          </p:stCondLst>
                                        </p:cTn>
                                        <p:tgtEl>
                                          <p:spTgt spid="145419"/>
                                        </p:tgtEl>
                                      </p:cBhvr>
                                      <p:to x="100000" y="90000"/>
                                    </p:animScale>
                                    <p:animScale>
                                      <p:cBhvr>
                                        <p:cTn id="22" dur="166" decel="50000">
                                          <p:stCondLst>
                                            <p:cond delay="1668"/>
                                          </p:stCondLst>
                                        </p:cTn>
                                        <p:tgtEl>
                                          <p:spTgt spid="145419"/>
                                        </p:tgtEl>
                                      </p:cBhvr>
                                      <p:to x="100000" y="100000"/>
                                    </p:animScale>
                                    <p:animScale>
                                      <p:cBhvr>
                                        <p:cTn id="23" dur="26">
                                          <p:stCondLst>
                                            <p:cond delay="1808"/>
                                          </p:stCondLst>
                                        </p:cTn>
                                        <p:tgtEl>
                                          <p:spTgt spid="145419"/>
                                        </p:tgtEl>
                                      </p:cBhvr>
                                      <p:to x="100000" y="95000"/>
                                    </p:animScale>
                                    <p:animScale>
                                      <p:cBhvr>
                                        <p:cTn id="24" dur="166" decel="50000">
                                          <p:stCondLst>
                                            <p:cond delay="1834"/>
                                          </p:stCondLst>
                                        </p:cTn>
                                        <p:tgtEl>
                                          <p:spTgt spid="1454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26" descr="ISCBG032"/>
          <p:cNvPicPr>
            <a:picLocks noChangeAspect="1" noChangeArrowheads="1"/>
          </p:cNvPicPr>
          <p:nvPr/>
        </p:nvPicPr>
        <p:blipFill>
          <a:blip r:embed="rId3">
            <a:lum bright="-3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2" name="Text Box 1028"/>
          <p:cNvSpPr txBox="1">
            <a:spLocks noChangeArrowheads="1"/>
          </p:cNvSpPr>
          <p:nvPr/>
        </p:nvSpPr>
        <p:spPr bwMode="auto">
          <a:xfrm>
            <a:off x="228600" y="2984500"/>
            <a:ext cx="8686800" cy="311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6600" b="1">
                <a:solidFill>
                  <a:srgbClr val="FFFF00"/>
                </a:solidFill>
                <a:latin typeface="Times New Roman" charset="0"/>
                <a:ea typeface="SimSun" charset="0"/>
                <a:cs typeface="SimSun" charset="0"/>
              </a:rPr>
              <a:t>你有发现外邦人的先知预言和圣经先知预言之间的差别吗？</a:t>
            </a:r>
            <a:endParaRPr lang="en-US" sz="6600" b="1">
              <a:solidFill>
                <a:srgbClr val="FFFF00"/>
              </a:solidFill>
              <a:latin typeface="Times New Roman" charset="0"/>
              <a:ea typeface="ＭＳ Ｐゴシック" charset="0"/>
            </a:endParaRPr>
          </a:p>
        </p:txBody>
      </p:sp>
      <p:sp>
        <p:nvSpPr>
          <p:cNvPr id="324613" name="Text Box 1029"/>
          <p:cNvSpPr txBox="1">
            <a:spLocks noChangeArrowheads="1"/>
          </p:cNvSpPr>
          <p:nvPr/>
        </p:nvSpPr>
        <p:spPr bwMode="auto">
          <a:xfrm>
            <a:off x="1447800" y="654050"/>
            <a:ext cx="7010400" cy="1708150"/>
          </a:xfrm>
          <a:prstGeom prst="rect">
            <a:avLst/>
          </a:prstGeom>
          <a:solidFill>
            <a:schemeClr val="tx1"/>
          </a:solidFill>
          <a:ln>
            <a:noFill/>
          </a:ln>
          <a:effectLst>
            <a:outerShdw blurRad="63500" dist="38099" dir="2700000" algn="ctr" rotWithShape="0">
              <a:schemeClr val="tx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10600" b="1">
                <a:effectLst>
                  <a:outerShdw blurRad="38100" dist="38100" dir="2700000" algn="tl">
                    <a:srgbClr val="808080"/>
                  </a:outerShdw>
                </a:effectLst>
                <a:latin typeface="Times New Roman" charset="0"/>
                <a:ea typeface="SimSun" charset="0"/>
                <a:cs typeface="SimSun" charset="0"/>
              </a:rPr>
              <a:t>先知预言</a:t>
            </a:r>
            <a:endParaRPr lang="en-US" sz="10600" b="1">
              <a:latin typeface="Times New Roman" charset="0"/>
              <a:ea typeface="SimSun" charset="0"/>
              <a:cs typeface="SimSun"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sz="half" idx="1"/>
          </p:nvPr>
        </p:nvSpPr>
        <p:spPr>
          <a:xfrm>
            <a:off x="2819400" y="1676400"/>
            <a:ext cx="6096000" cy="1143000"/>
          </a:xfrm>
        </p:spPr>
        <p:txBody>
          <a:bodyPr/>
          <a:lstStyle/>
          <a:p>
            <a:pPr marL="0" indent="0" eaLnBrk="1" hangingPunct="1">
              <a:buFont typeface="Wingdings" charset="0"/>
              <a:buNone/>
              <a:defRPr/>
            </a:pPr>
            <a:r>
              <a:rPr kumimoji="1" lang="zh-CN" altLang="en-US" sz="3200" b="1">
                <a:ea typeface="SimSun" charset="0"/>
                <a:cs typeface="SimSun" charset="0"/>
              </a:rPr>
              <a:t>这跟外邦人的预言术有什么分别呢？</a:t>
            </a:r>
            <a:endParaRPr kumimoji="1" lang="en-US" sz="3200" b="1">
              <a:ea typeface="SimSun" charset="0"/>
              <a:cs typeface="SimSun" charset="0"/>
            </a:endParaRPr>
          </a:p>
        </p:txBody>
      </p:sp>
      <p:pic>
        <p:nvPicPr>
          <p:cNvPr id="54274"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Rectangle 4"/>
          <p:cNvSpPr>
            <a:spLocks noGrp="1" noChangeArrowheads="1"/>
          </p:cNvSpPr>
          <p:nvPr>
            <p:ph type="title"/>
          </p:nvPr>
        </p:nvSpPr>
        <p:spPr>
          <a:xfrm>
            <a:off x="1219200" y="152400"/>
            <a:ext cx="6858000" cy="762000"/>
          </a:xfrm>
          <a:solidFill>
            <a:srgbClr val="EFE409"/>
          </a:solidFill>
        </p:spPr>
        <p:txBody>
          <a:bodyPr/>
          <a:lstStyle/>
          <a:p>
            <a:pPr eaLnBrk="1" hangingPunct="1">
              <a:defRPr/>
            </a:pPr>
            <a:r>
              <a:rPr kumimoji="1" lang="zh-CN" altLang="en-US" sz="3600" b="1">
                <a:solidFill>
                  <a:schemeClr val="bg2"/>
                </a:solidFill>
                <a:ea typeface="SimSun" charset="0"/>
                <a:cs typeface="SimSun" charset="0"/>
              </a:rPr>
              <a:t>乌陵&amp;土明又如何呢？</a:t>
            </a:r>
            <a:endParaRPr kumimoji="1" lang="en-US" altLang="zh-CN" sz="3600">
              <a:solidFill>
                <a:schemeClr val="bg2"/>
              </a:solidFill>
              <a:ea typeface="SimSun" charset="0"/>
              <a:cs typeface="SimSun" charset="0"/>
            </a:endParaRPr>
          </a:p>
        </p:txBody>
      </p:sp>
      <p:pic>
        <p:nvPicPr>
          <p:cNvPr id="211973"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77000" y="40386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Text Box 6"/>
          <p:cNvSpPr txBox="1">
            <a:spLocks noChangeArrowheads="1"/>
          </p:cNvSpPr>
          <p:nvPr/>
        </p:nvSpPr>
        <p:spPr bwMode="auto">
          <a:xfrm>
            <a:off x="3048000" y="6146800"/>
            <a:ext cx="2060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zh-CN" altLang="en-US" sz="2800" b="1">
                <a:solidFill>
                  <a:schemeClr val="tx1"/>
                </a:solidFill>
                <a:latin typeface="Tahoma" charset="0"/>
                <a:ea typeface="SimSun" charset="0"/>
                <a:cs typeface="SimSun" charset="0"/>
              </a:rPr>
              <a:t>出埃及记28</a:t>
            </a:r>
          </a:p>
        </p:txBody>
      </p:sp>
      <p:sp>
        <p:nvSpPr>
          <p:cNvPr id="211975" name="Oval 7"/>
          <p:cNvSpPr>
            <a:spLocks noChangeArrowheads="1"/>
          </p:cNvSpPr>
          <p:nvPr/>
        </p:nvSpPr>
        <p:spPr bwMode="auto">
          <a:xfrm>
            <a:off x="4191000" y="838200"/>
            <a:ext cx="1066800" cy="685800"/>
          </a:xfrm>
          <a:prstGeom prst="ellipse">
            <a:avLst/>
          </a:prstGeom>
          <a:solidFill>
            <a:schemeClr val="tx1"/>
          </a:solidFill>
          <a:ln w="9525">
            <a:solidFill>
              <a:srgbClr val="0604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11976" name="Oval 8"/>
          <p:cNvSpPr>
            <a:spLocks noChangeArrowheads="1"/>
          </p:cNvSpPr>
          <p:nvPr/>
        </p:nvSpPr>
        <p:spPr bwMode="auto">
          <a:xfrm>
            <a:off x="5486400" y="838200"/>
            <a:ext cx="1066800" cy="685800"/>
          </a:xfrm>
          <a:prstGeom prst="ellipse">
            <a:avLst/>
          </a:prstGeom>
          <a:solidFill>
            <a:srgbClr val="0604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11985" name="Line 17"/>
          <p:cNvSpPr>
            <a:spLocks noChangeShapeType="1"/>
          </p:cNvSpPr>
          <p:nvPr/>
        </p:nvSpPr>
        <p:spPr bwMode="auto">
          <a:xfrm flipH="1">
            <a:off x="1752600" y="1219200"/>
            <a:ext cx="1905000" cy="15240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8" name="Text Box 20"/>
          <p:cNvSpPr txBox="1">
            <a:spLocks noChangeArrowheads="1"/>
          </p:cNvSpPr>
          <p:nvPr/>
        </p:nvSpPr>
        <p:spPr bwMode="auto">
          <a:xfrm>
            <a:off x="2955925" y="2911475"/>
            <a:ext cx="5502275" cy="822325"/>
          </a:xfrm>
          <a:prstGeom prst="rect">
            <a:avLst/>
          </a:prstGeom>
          <a:noFill/>
          <a:ln>
            <a:noFill/>
          </a:ln>
          <a:effectLst>
            <a:outerShdw blurRad="63500" dist="38099" dir="2700000" algn="ctr" rotWithShape="0">
              <a:srgbClr val="000014">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92100" indent="-2921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defRPr/>
            </a:pPr>
            <a:r>
              <a:rPr lang="zh-CN" altLang="en-US" sz="2400" b="1">
                <a:ea typeface="SimSun" charset="0"/>
                <a:cs typeface="SimSun" charset="0"/>
              </a:rPr>
              <a:t>目标</a:t>
            </a:r>
          </a:p>
          <a:p>
            <a:pPr>
              <a:buFontTx/>
              <a:buChar char="•"/>
              <a:defRPr/>
            </a:pPr>
            <a:r>
              <a:rPr lang="zh-CN" altLang="en-US" sz="2400" b="1">
                <a:ea typeface="SimSun" charset="0"/>
                <a:cs typeface="SimSun" charset="0"/>
              </a:rPr>
              <a:t>神委任的</a:t>
            </a:r>
            <a:endParaRPr lang="en-US" sz="2400" b="1">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211973"/>
                                        </p:tgtEl>
                                        <p:attrNameLst>
                                          <p:attrName>style.visibility</p:attrName>
                                        </p:attrNameLst>
                                      </p:cBhvr>
                                      <p:to>
                                        <p:strVal val="visible"/>
                                      </p:to>
                                    </p:set>
                                    <p:anim calcmode="lin" valueType="num">
                                      <p:cBhvr>
                                        <p:cTn id="7" dur="500" decel="50000" fill="hold">
                                          <p:stCondLst>
                                            <p:cond delay="0"/>
                                          </p:stCondLst>
                                        </p:cTn>
                                        <p:tgtEl>
                                          <p:spTgt spid="2119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19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1973"/>
                                        </p:tgtEl>
                                        <p:attrNameLst>
                                          <p:attrName>ppt_w</p:attrName>
                                        </p:attrNameLst>
                                      </p:cBhvr>
                                      <p:tavLst>
                                        <p:tav tm="0">
                                          <p:val>
                                            <p:strVal val="#ppt_w*.05"/>
                                          </p:val>
                                        </p:tav>
                                        <p:tav tm="100000">
                                          <p:val>
                                            <p:strVal val="#ppt_w"/>
                                          </p:val>
                                        </p:tav>
                                      </p:tavLst>
                                    </p:anim>
                                    <p:anim calcmode="lin" valueType="num">
                                      <p:cBhvr>
                                        <p:cTn id="10" dur="1000" fill="hold"/>
                                        <p:tgtEl>
                                          <p:spTgt spid="2119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19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19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19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197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211975"/>
                                        </p:tgtEl>
                                        <p:attrNameLst>
                                          <p:attrName>style.visibility</p:attrName>
                                        </p:attrNameLst>
                                      </p:cBhvr>
                                      <p:to>
                                        <p:strVal val="visible"/>
                                      </p:to>
                                    </p:set>
                                    <p:animEffect transition="in" filter="fade">
                                      <p:cBhvr>
                                        <p:cTn id="19" dur="2000"/>
                                        <p:tgtEl>
                                          <p:spTgt spid="211975"/>
                                        </p:tgtEl>
                                      </p:cBhvr>
                                    </p:animEffect>
                                    <p:anim calcmode="lin" valueType="num">
                                      <p:cBhvr>
                                        <p:cTn id="20" dur="2000" fill="hold"/>
                                        <p:tgtEl>
                                          <p:spTgt spid="211975"/>
                                        </p:tgtEl>
                                        <p:attrNameLst>
                                          <p:attrName>style.rotation</p:attrName>
                                        </p:attrNameLst>
                                      </p:cBhvr>
                                      <p:tavLst>
                                        <p:tav tm="0">
                                          <p:val>
                                            <p:fltVal val="720"/>
                                          </p:val>
                                        </p:tav>
                                        <p:tav tm="100000">
                                          <p:val>
                                            <p:fltVal val="0"/>
                                          </p:val>
                                        </p:tav>
                                      </p:tavLst>
                                    </p:anim>
                                    <p:anim calcmode="lin" valueType="num">
                                      <p:cBhvr>
                                        <p:cTn id="21" dur="2000" fill="hold"/>
                                        <p:tgtEl>
                                          <p:spTgt spid="211975"/>
                                        </p:tgtEl>
                                        <p:attrNameLst>
                                          <p:attrName>ppt_h</p:attrName>
                                        </p:attrNameLst>
                                      </p:cBhvr>
                                      <p:tavLst>
                                        <p:tav tm="0">
                                          <p:val>
                                            <p:fltVal val="0"/>
                                          </p:val>
                                        </p:tav>
                                        <p:tav tm="100000">
                                          <p:val>
                                            <p:strVal val="#ppt_h"/>
                                          </p:val>
                                        </p:tav>
                                      </p:tavLst>
                                    </p:anim>
                                    <p:anim calcmode="lin" valueType="num">
                                      <p:cBhvr>
                                        <p:cTn id="22" dur="2000" fill="hold"/>
                                        <p:tgtEl>
                                          <p:spTgt spid="211975"/>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211976"/>
                                        </p:tgtEl>
                                        <p:attrNameLst>
                                          <p:attrName>style.visibility</p:attrName>
                                        </p:attrNameLst>
                                      </p:cBhvr>
                                      <p:to>
                                        <p:strVal val="visible"/>
                                      </p:to>
                                    </p:set>
                                    <p:animEffect transition="in" filter="fade">
                                      <p:cBhvr>
                                        <p:cTn id="25" dur="2000"/>
                                        <p:tgtEl>
                                          <p:spTgt spid="211976"/>
                                        </p:tgtEl>
                                      </p:cBhvr>
                                    </p:animEffect>
                                    <p:anim calcmode="lin" valueType="num">
                                      <p:cBhvr>
                                        <p:cTn id="26" dur="2000" fill="hold"/>
                                        <p:tgtEl>
                                          <p:spTgt spid="211976"/>
                                        </p:tgtEl>
                                        <p:attrNameLst>
                                          <p:attrName>style.rotation</p:attrName>
                                        </p:attrNameLst>
                                      </p:cBhvr>
                                      <p:tavLst>
                                        <p:tav tm="0">
                                          <p:val>
                                            <p:fltVal val="720"/>
                                          </p:val>
                                        </p:tav>
                                        <p:tav tm="100000">
                                          <p:val>
                                            <p:fltVal val="0"/>
                                          </p:val>
                                        </p:tav>
                                      </p:tavLst>
                                    </p:anim>
                                    <p:anim calcmode="lin" valueType="num">
                                      <p:cBhvr>
                                        <p:cTn id="27" dur="2000" fill="hold"/>
                                        <p:tgtEl>
                                          <p:spTgt spid="211976"/>
                                        </p:tgtEl>
                                        <p:attrNameLst>
                                          <p:attrName>ppt_h</p:attrName>
                                        </p:attrNameLst>
                                      </p:cBhvr>
                                      <p:tavLst>
                                        <p:tav tm="0">
                                          <p:val>
                                            <p:fltVal val="0"/>
                                          </p:val>
                                        </p:tav>
                                        <p:tav tm="100000">
                                          <p:val>
                                            <p:strVal val="#ppt_h"/>
                                          </p:val>
                                        </p:tav>
                                      </p:tavLst>
                                    </p:anim>
                                    <p:anim calcmode="lin" valueType="num">
                                      <p:cBhvr>
                                        <p:cTn id="28" dur="2000" fill="hold"/>
                                        <p:tgtEl>
                                          <p:spTgt spid="211976"/>
                                        </p:tgtEl>
                                        <p:attrNameLst>
                                          <p:attrName>ppt_w</p:attrName>
                                        </p:attrNameLst>
                                      </p:cBhvr>
                                      <p:tavLst>
                                        <p:tav tm="0">
                                          <p:val>
                                            <p:fltVal val="0"/>
                                          </p:val>
                                        </p:tav>
                                        <p:tav tm="100000">
                                          <p:val>
                                            <p:strVal val="#ppt_w"/>
                                          </p:val>
                                        </p:tav>
                                      </p:tavLst>
                                    </p:anim>
                                  </p:childTnLst>
                                </p:cTn>
                              </p:par>
                              <p:par>
                                <p:cTn id="29" presetID="22" presetClass="entr" presetSubtype="2" fill="hold" nodeType="withEffect">
                                  <p:stCondLst>
                                    <p:cond delay="0"/>
                                  </p:stCondLst>
                                  <p:childTnLst>
                                    <p:set>
                                      <p:cBhvr>
                                        <p:cTn id="30" dur="1" fill="hold">
                                          <p:stCondLst>
                                            <p:cond delay="0"/>
                                          </p:stCondLst>
                                        </p:cTn>
                                        <p:tgtEl>
                                          <p:spTgt spid="211985"/>
                                        </p:tgtEl>
                                        <p:attrNameLst>
                                          <p:attrName>style.visibility</p:attrName>
                                        </p:attrNameLst>
                                      </p:cBhvr>
                                      <p:to>
                                        <p:strVal val="visible"/>
                                      </p:to>
                                    </p:set>
                                    <p:animEffect transition="in" filter="wipe(right)">
                                      <p:cBhvr>
                                        <p:cTn id="31" dur="500"/>
                                        <p:tgtEl>
                                          <p:spTgt spid="21198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2" presetClass="entr" presetSubtype="0" fill="hold" nodeType="clickEffect">
                                  <p:stCondLst>
                                    <p:cond delay="0"/>
                                  </p:stCondLst>
                                  <p:childTnLst>
                                    <p:set>
                                      <p:cBhvr>
                                        <p:cTn id="35" dur="1" fill="hold">
                                          <p:stCondLst>
                                            <p:cond delay="0"/>
                                          </p:stCondLst>
                                        </p:cTn>
                                        <p:tgtEl>
                                          <p:spTgt spid="211970">
                                            <p:txEl>
                                              <p:pRg st="0" end="0"/>
                                            </p:txEl>
                                          </p:spTgt>
                                        </p:tgtEl>
                                        <p:attrNameLst>
                                          <p:attrName>style.visibility</p:attrName>
                                        </p:attrNameLst>
                                      </p:cBhvr>
                                      <p:to>
                                        <p:strVal val="visible"/>
                                      </p:to>
                                    </p:set>
                                    <p:animScale>
                                      <p:cBhvr>
                                        <p:cTn id="36" dur="1000" decel="50000" fill="hold">
                                          <p:stCondLst>
                                            <p:cond delay="0"/>
                                          </p:stCondLst>
                                        </p:cTn>
                                        <p:tgtEl>
                                          <p:spTgt spid="21197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11970">
                                            <p:txEl>
                                              <p:pRg st="0" end="0"/>
                                            </p:txEl>
                                          </p:spTgt>
                                        </p:tgtEl>
                                        <p:attrNameLst>
                                          <p:attrName>ppt_x</p:attrName>
                                          <p:attrName>ppt_y</p:attrName>
                                        </p:attrNameLst>
                                      </p:cBhvr>
                                    </p:animMotion>
                                    <p:animEffect transition="in" filter="fade">
                                      <p:cBhvr>
                                        <p:cTn id="38" dur="1000"/>
                                        <p:tgtEl>
                                          <p:spTgt spid="211970">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1988">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19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76" grpId="0" animBg="1"/>
      <p:bldP spid="2119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219200" y="76200"/>
            <a:ext cx="7848600" cy="1169988"/>
          </a:xfrm>
        </p:spPr>
        <p:txBody>
          <a:bodyPr/>
          <a:lstStyle/>
          <a:p>
            <a:pPr eaLnBrk="1" hangingPunct="1">
              <a:defRPr/>
            </a:pPr>
            <a:r>
              <a:rPr lang="zh-CN" altLang="en-US" sz="4000">
                <a:ea typeface="SimSun" charset="0"/>
                <a:cs typeface="SimSun" charset="0"/>
              </a:rPr>
              <a:t>只有以色列才有先知吗？</a:t>
            </a:r>
            <a:endParaRPr lang="en-US" sz="4000">
              <a:ea typeface="SimSun" charset="0"/>
              <a:cs typeface="SimSun" charset="0"/>
            </a:endParaRPr>
          </a:p>
        </p:txBody>
      </p:sp>
      <p:sp>
        <p:nvSpPr>
          <p:cNvPr id="99331" name="Rectangle 3"/>
          <p:cNvSpPr>
            <a:spLocks noGrp="1" noChangeArrowheads="1"/>
          </p:cNvSpPr>
          <p:nvPr>
            <p:ph type="body" sz="half" idx="1"/>
          </p:nvPr>
        </p:nvSpPr>
        <p:spPr>
          <a:xfrm>
            <a:off x="1314450" y="2160588"/>
            <a:ext cx="7391400" cy="582612"/>
          </a:xfrm>
        </p:spPr>
        <p:txBody>
          <a:bodyPr/>
          <a:lstStyle/>
          <a:p>
            <a:pPr marL="990600" lvl="1" indent="-533400" algn="ctr" eaLnBrk="1" hangingPunct="1">
              <a:lnSpc>
                <a:spcPct val="90000"/>
              </a:lnSpc>
              <a:buClr>
                <a:schemeClr val="tx1"/>
              </a:buClr>
              <a:buFontTx/>
              <a:buNone/>
            </a:pPr>
            <a:r>
              <a:rPr lang="zh-CN" altLang="en-US">
                <a:ea typeface="SimSun" pitchFamily="2" charset="-122"/>
              </a:rPr>
              <a:t>玛丽预言文献</a:t>
            </a:r>
            <a:r>
              <a:rPr lang="en-US" altLang="zh-CN">
                <a:ea typeface="SimSun" pitchFamily="2" charset="-122"/>
              </a:rPr>
              <a:t>(</a:t>
            </a:r>
            <a:r>
              <a:rPr lang="zh-CN" altLang="en-US">
                <a:ea typeface="SimSun" pitchFamily="2" charset="-122"/>
              </a:rPr>
              <a:t>主前1800-1760年)</a:t>
            </a:r>
          </a:p>
        </p:txBody>
      </p:sp>
      <p:grpSp>
        <p:nvGrpSpPr>
          <p:cNvPr id="99332" name="Group 4"/>
          <p:cNvGrpSpPr>
            <a:grpSpLocks/>
          </p:cNvGrpSpPr>
          <p:nvPr/>
        </p:nvGrpSpPr>
        <p:grpSpPr bwMode="auto">
          <a:xfrm>
            <a:off x="0" y="3124200"/>
            <a:ext cx="9372600" cy="5181600"/>
            <a:chOff x="0" y="1680"/>
            <a:chExt cx="5760" cy="3168"/>
          </a:xfrm>
        </p:grpSpPr>
        <p:pic>
          <p:nvPicPr>
            <p:cNvPr id="993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0"/>
              <a:ext cx="5760"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6330" name="Group 6"/>
            <p:cNvGrpSpPr>
              <a:grpSpLocks/>
            </p:cNvGrpSpPr>
            <p:nvPr/>
          </p:nvGrpSpPr>
          <p:grpSpPr bwMode="auto">
            <a:xfrm>
              <a:off x="3024" y="3081"/>
              <a:ext cx="790" cy="224"/>
              <a:chOff x="3024" y="3081"/>
              <a:chExt cx="790" cy="224"/>
            </a:xfrm>
          </p:grpSpPr>
          <p:grpSp>
            <p:nvGrpSpPr>
              <p:cNvPr id="56331" name="Group 7"/>
              <p:cNvGrpSpPr>
                <a:grpSpLocks/>
              </p:cNvGrpSpPr>
              <p:nvPr/>
            </p:nvGrpSpPr>
            <p:grpSpPr bwMode="auto">
              <a:xfrm>
                <a:off x="3168" y="3081"/>
                <a:ext cx="646" cy="224"/>
                <a:chOff x="3120" y="3072"/>
                <a:chExt cx="646" cy="224"/>
              </a:xfrm>
            </p:grpSpPr>
            <p:sp>
              <p:nvSpPr>
                <p:cNvPr id="99336" name="Line 8"/>
                <p:cNvSpPr>
                  <a:spLocks noChangeShapeType="1"/>
                </p:cNvSpPr>
                <p:nvPr/>
              </p:nvSpPr>
              <p:spPr bwMode="auto">
                <a:xfrm flipH="1" flipV="1">
                  <a:off x="3120" y="3206"/>
                  <a:ext cx="384" cy="1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99337" name="Text Box 9"/>
                <p:cNvSpPr txBox="1">
                  <a:spLocks noChangeArrowheads="1"/>
                </p:cNvSpPr>
                <p:nvPr/>
              </p:nvSpPr>
              <p:spPr bwMode="auto">
                <a:xfrm>
                  <a:off x="3372" y="3072"/>
                  <a:ext cx="394" cy="22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zh-CN" altLang="en-US" sz="1800">
                      <a:solidFill>
                        <a:schemeClr val="tx1"/>
                      </a:solidFill>
                      <a:latin typeface="Arial" charset="0"/>
                      <a:ea typeface="SimSun" charset="0"/>
                      <a:cs typeface="SimSun" charset="0"/>
                    </a:rPr>
                    <a:t>玛丽</a:t>
                  </a:r>
                </a:p>
              </p:txBody>
            </p:sp>
          </p:grpSp>
          <p:sp>
            <p:nvSpPr>
              <p:cNvPr id="99338" name="Oval 10"/>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pic>
        <p:nvPicPr>
          <p:cNvPr id="99339" name="Picture 11" descr="scroll">
            <a:hlinkClick r:id="rId4"/>
          </p:cNvPr>
          <p:cNvPicPr>
            <a:picLocks noGrp="1" noChangeAspect="1" noChangeArrowheads="1"/>
          </p:cNvPicPr>
          <p:nvPr>
            <p:ph sz="half" idx="2"/>
          </p:nvPr>
        </p:nvPicPr>
        <p:blipFill>
          <a:blip r:embed="rId5">
            <a:lum contrast="-6000"/>
            <a:extLst>
              <a:ext uri="{28A0092B-C50C-407E-A947-70E740481C1C}">
                <a14:useLocalDpi xmlns:a14="http://schemas.microsoft.com/office/drawing/2010/main" val="0"/>
              </a:ext>
            </a:extLst>
          </a:blip>
          <a:srcRect/>
          <a:stretch>
            <a:fillRect/>
          </a:stretch>
        </p:blipFill>
        <p:spPr>
          <a:xfrm>
            <a:off x="50800" y="381000"/>
            <a:ext cx="1244600"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99340" name="Text Box 12"/>
          <p:cNvSpPr txBox="1">
            <a:spLocks noChangeArrowheads="1"/>
          </p:cNvSpPr>
          <p:nvPr/>
        </p:nvSpPr>
        <p:spPr bwMode="auto">
          <a:xfrm>
            <a:off x="1524000" y="2743200"/>
            <a:ext cx="7620000" cy="2528888"/>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tx1"/>
                </a:solidFill>
                <a:latin typeface="Arial" charset="0"/>
                <a:ea typeface="ＭＳ Ｐゴシック" charset="0"/>
              </a:rPr>
              <a:t> </a:t>
            </a:r>
            <a:r>
              <a:rPr lang="zh-CN" altLang="en-US">
                <a:solidFill>
                  <a:schemeClr val="tx1"/>
                </a:solidFill>
                <a:latin typeface="Arial" charset="0"/>
                <a:ea typeface="SimSun" charset="0"/>
                <a:cs typeface="SimSun" charset="0"/>
              </a:rPr>
              <a:t>玛丽欣喜若狂的告诉心利-林王：</a:t>
            </a:r>
          </a:p>
          <a:p>
            <a:pPr>
              <a:buFontTx/>
              <a:buChar char="•"/>
              <a:defRPr/>
            </a:pPr>
            <a:r>
              <a:rPr lang="en-US">
                <a:solidFill>
                  <a:schemeClr val="tx1"/>
                </a:solidFill>
                <a:latin typeface="Arial" charset="0"/>
                <a:ea typeface="ＭＳ Ｐゴシック" charset="0"/>
              </a:rPr>
              <a:t> </a:t>
            </a:r>
            <a:r>
              <a:rPr lang="zh-CN" altLang="en-US">
                <a:solidFill>
                  <a:schemeClr val="tx1"/>
                </a:solidFill>
                <a:latin typeface="Arial" charset="0"/>
                <a:ea typeface="SimSun" charset="0"/>
                <a:cs typeface="SimSun" charset="0"/>
              </a:rPr>
              <a:t>理事会探险</a:t>
            </a:r>
            <a:endParaRPr lang="en-US">
              <a:solidFill>
                <a:schemeClr val="tx1"/>
              </a:solidFill>
              <a:latin typeface="Arial" charset="0"/>
              <a:ea typeface="SimSun" charset="0"/>
              <a:cs typeface="SimSun" charset="0"/>
            </a:endParaRPr>
          </a:p>
          <a:p>
            <a:pPr>
              <a:buFontTx/>
              <a:buChar char="•"/>
              <a:defRPr/>
            </a:pPr>
            <a:r>
              <a:rPr lang="en-US">
                <a:solidFill>
                  <a:schemeClr val="tx1"/>
                </a:solidFill>
                <a:latin typeface="Arial" charset="0"/>
                <a:ea typeface="ＭＳ Ｐゴシック" charset="0"/>
              </a:rPr>
              <a:t> </a:t>
            </a:r>
            <a:r>
              <a:rPr lang="zh-CN" altLang="en-US">
                <a:solidFill>
                  <a:schemeClr val="tx1"/>
                </a:solidFill>
                <a:latin typeface="Arial" charset="0"/>
                <a:ea typeface="SimSun" charset="0"/>
                <a:cs typeface="SimSun" charset="0"/>
              </a:rPr>
              <a:t>叛乱的警告</a:t>
            </a:r>
          </a:p>
          <a:p>
            <a:pPr>
              <a:buFontTx/>
              <a:buChar char="•"/>
              <a:defRPr/>
            </a:pPr>
            <a:r>
              <a:rPr lang="en-US">
                <a:solidFill>
                  <a:schemeClr val="tx1"/>
                </a:solidFill>
                <a:latin typeface="Arial" charset="0"/>
                <a:ea typeface="ＭＳ Ｐゴシック" charset="0"/>
              </a:rPr>
              <a:t> </a:t>
            </a:r>
            <a:r>
              <a:rPr lang="zh-CN" altLang="en-US">
                <a:solidFill>
                  <a:schemeClr val="tx1"/>
                </a:solidFill>
                <a:latin typeface="Arial" charset="0"/>
                <a:ea typeface="SimSun" charset="0"/>
                <a:cs typeface="SimSun" charset="0"/>
              </a:rPr>
              <a:t>胜过敌人的应许</a:t>
            </a:r>
            <a:endParaRPr lang="en-US">
              <a:solidFill>
                <a:schemeClr val="tx1"/>
              </a:solidFill>
              <a:latin typeface="Arial" charset="0"/>
              <a:ea typeface="SimSun" charset="0"/>
              <a:cs typeface="SimSun" charset="0"/>
            </a:endParaRPr>
          </a:p>
          <a:p>
            <a:pPr>
              <a:buFontTx/>
              <a:buChar char="•"/>
              <a:defRPr/>
            </a:pPr>
            <a:r>
              <a:rPr lang="en-US">
                <a:solidFill>
                  <a:schemeClr val="tx1"/>
                </a:solidFill>
                <a:latin typeface="Arial" charset="0"/>
                <a:ea typeface="ＭＳ Ｐゴシック" charset="0"/>
              </a:rPr>
              <a:t> </a:t>
            </a:r>
            <a:r>
              <a:rPr lang="zh-CN" altLang="en-US">
                <a:solidFill>
                  <a:schemeClr val="tx1"/>
                </a:solidFill>
                <a:latin typeface="Arial" charset="0"/>
                <a:ea typeface="SimSun" charset="0"/>
                <a:cs typeface="SimSun" charset="0"/>
              </a:rPr>
              <a:t>事奉神明的鼓励</a:t>
            </a:r>
            <a:endParaRPr lang="en-US">
              <a:solidFill>
                <a:schemeClr val="tx1"/>
              </a:solidFill>
              <a:latin typeface="Arial" charset="0"/>
              <a:ea typeface="SimSun" charset="0"/>
              <a:cs typeface="SimSun" charset="0"/>
            </a:endParaRPr>
          </a:p>
        </p:txBody>
      </p:sp>
      <p:sp>
        <p:nvSpPr>
          <p:cNvPr id="99341" name="Text Box 13"/>
          <p:cNvSpPr txBox="1">
            <a:spLocks noChangeArrowheads="1"/>
          </p:cNvSpPr>
          <p:nvPr/>
        </p:nvSpPr>
        <p:spPr bwMode="auto">
          <a:xfrm>
            <a:off x="8153400" y="0"/>
            <a:ext cx="9906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186g</a:t>
            </a:r>
          </a:p>
        </p:txBody>
      </p:sp>
      <p:sp>
        <p:nvSpPr>
          <p:cNvPr id="99342" name="Rectangle 14"/>
          <p:cNvSpPr>
            <a:spLocks noChangeArrowheads="1"/>
          </p:cNvSpPr>
          <p:nvPr/>
        </p:nvSpPr>
        <p:spPr bwMode="auto">
          <a:xfrm>
            <a:off x="1295400" y="1600200"/>
            <a:ext cx="73914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gn="ctr" eaLnBrk="0" hangingPunct="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巴比伦人记载的预兆</a:t>
            </a:r>
            <a:endParaRPr lang="en-US" sz="2800">
              <a:solidFill>
                <a:schemeClr val="tx1"/>
              </a:solidFill>
              <a:effectLst>
                <a:outerShdw blurRad="38100" dist="38100" dir="2700000" algn="tl">
                  <a:srgbClr val="010199"/>
                </a:outerShdw>
              </a:effectLst>
              <a:latin typeface="Arial" charset="0"/>
              <a:ea typeface="SimSun" charset="0"/>
              <a:cs typeface="SimSun" charset="0"/>
            </a:endParaRPr>
          </a:p>
        </p:txBody>
      </p:sp>
      <p:sp>
        <p:nvSpPr>
          <p:cNvPr id="99343" name="Rectangle 15"/>
          <p:cNvSpPr>
            <a:spLocks noChangeArrowheads="1"/>
          </p:cNvSpPr>
          <p:nvPr/>
        </p:nvSpPr>
        <p:spPr bwMode="auto">
          <a:xfrm>
            <a:off x="1104900" y="1169988"/>
            <a:ext cx="7810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990600" lvl="1" indent="-533400" algn="ctr">
              <a:lnSpc>
                <a:spcPct val="90000"/>
              </a:lnSpc>
              <a:spcBef>
                <a:spcPct val="20000"/>
              </a:spcBef>
              <a:buClr>
                <a:schemeClr val="tx1"/>
              </a:buClr>
              <a:buSzPct val="75000"/>
              <a:defRPr/>
            </a:pPr>
            <a:r>
              <a:rPr lang="zh-CN" altLang="en-US" sz="2800">
                <a:solidFill>
                  <a:schemeClr val="tx1"/>
                </a:solidFill>
                <a:effectLst>
                  <a:outerShdw blurRad="38100" dist="38100" dir="2700000" algn="tl">
                    <a:srgbClr val="010199"/>
                  </a:outerShdw>
                </a:effectLst>
                <a:latin typeface="Arial" charset="0"/>
                <a:ea typeface="SimSun" charset="0"/>
                <a:cs typeface="SimSun" charset="0"/>
              </a:rPr>
              <a:t>亚甲文的预言（历史中记载的预言）</a:t>
            </a:r>
            <a:endParaRPr lang="en-US" sz="2800">
              <a:solidFill>
                <a:schemeClr val="tx1"/>
              </a:solidFill>
              <a:effectLst>
                <a:outerShdw blurRad="38100" dist="38100" dir="2700000" algn="tl">
                  <a:srgbClr val="010199"/>
                </a:outerShdw>
              </a:effectLst>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9342">
                                            <p:txEl>
                                              <p:pRg st="0" end="0"/>
                                            </p:txEl>
                                          </p:spTgt>
                                        </p:tgtEl>
                                        <p:attrNameLst>
                                          <p:attrName>style.visibility</p:attrName>
                                        </p:attrNameLst>
                                      </p:cBhvr>
                                      <p:to>
                                        <p:strVal val="visible"/>
                                      </p:to>
                                    </p:set>
                                    <p:animEffect transition="in" filter="strips(downLeft)">
                                      <p:cBhvr>
                                        <p:cTn id="7" dur="500"/>
                                        <p:tgtEl>
                                          <p:spTgt spid="993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Effect transition="in" filter="strips(downLeft)">
                                      <p:cBhvr>
                                        <p:cTn id="12" dur="500"/>
                                        <p:tgtEl>
                                          <p:spTgt spid="993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9332"/>
                                        </p:tgtEl>
                                        <p:attrNameLst>
                                          <p:attrName>style.visibility</p:attrName>
                                        </p:attrNameLst>
                                      </p:cBhvr>
                                      <p:to>
                                        <p:strVal val="visible"/>
                                      </p:to>
                                    </p:set>
                                    <p:animEffect transition="in" filter="dissolve">
                                      <p:cBhvr>
                                        <p:cTn id="17" dur="500"/>
                                        <p:tgtEl>
                                          <p:spTgt spid="993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340">
                                            <p:bg/>
                                          </p:spTgt>
                                        </p:tgtEl>
                                        <p:attrNameLst>
                                          <p:attrName>style.visibility</p:attrName>
                                        </p:attrNameLst>
                                      </p:cBhvr>
                                      <p:to>
                                        <p:strVal val="visible"/>
                                      </p:to>
                                    </p:set>
                                    <p:animEffect transition="in" filter="dissolve">
                                      <p:cBhvr>
                                        <p:cTn id="22" dur="500"/>
                                        <p:tgtEl>
                                          <p:spTgt spid="99340">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9340">
                                            <p:txEl>
                                              <p:pRg st="0" end="0"/>
                                            </p:txEl>
                                          </p:spTgt>
                                        </p:tgtEl>
                                        <p:attrNameLst>
                                          <p:attrName>style.visibility</p:attrName>
                                        </p:attrNameLst>
                                      </p:cBhvr>
                                      <p:to>
                                        <p:strVal val="visible"/>
                                      </p:to>
                                    </p:set>
                                    <p:animEffect transition="in" filter="dissolve">
                                      <p:cBhvr>
                                        <p:cTn id="27" dur="500"/>
                                        <p:tgtEl>
                                          <p:spTgt spid="9934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9340">
                                            <p:txEl>
                                              <p:pRg st="1" end="1"/>
                                            </p:txEl>
                                          </p:spTgt>
                                        </p:tgtEl>
                                        <p:attrNameLst>
                                          <p:attrName>style.visibility</p:attrName>
                                        </p:attrNameLst>
                                      </p:cBhvr>
                                      <p:to>
                                        <p:strVal val="visible"/>
                                      </p:to>
                                    </p:set>
                                    <p:animEffect transition="in" filter="dissolve">
                                      <p:cBhvr>
                                        <p:cTn id="32" dur="500"/>
                                        <p:tgtEl>
                                          <p:spTgt spid="99340">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9340">
                                            <p:txEl>
                                              <p:pRg st="2" end="2"/>
                                            </p:txEl>
                                          </p:spTgt>
                                        </p:tgtEl>
                                        <p:attrNameLst>
                                          <p:attrName>style.visibility</p:attrName>
                                        </p:attrNameLst>
                                      </p:cBhvr>
                                      <p:to>
                                        <p:strVal val="visible"/>
                                      </p:to>
                                    </p:set>
                                    <p:animEffect transition="in" filter="dissolve">
                                      <p:cBhvr>
                                        <p:cTn id="37" dur="500"/>
                                        <p:tgtEl>
                                          <p:spTgt spid="99340">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9340">
                                            <p:txEl>
                                              <p:pRg st="3" end="3"/>
                                            </p:txEl>
                                          </p:spTgt>
                                        </p:tgtEl>
                                        <p:attrNameLst>
                                          <p:attrName>style.visibility</p:attrName>
                                        </p:attrNameLst>
                                      </p:cBhvr>
                                      <p:to>
                                        <p:strVal val="visible"/>
                                      </p:to>
                                    </p:set>
                                    <p:animEffect transition="in" filter="dissolve">
                                      <p:cBhvr>
                                        <p:cTn id="42" dur="500"/>
                                        <p:tgtEl>
                                          <p:spTgt spid="99340">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9340">
                                            <p:txEl>
                                              <p:pRg st="4" end="4"/>
                                            </p:txEl>
                                          </p:spTgt>
                                        </p:tgtEl>
                                        <p:attrNameLst>
                                          <p:attrName>style.visibility</p:attrName>
                                        </p:attrNameLst>
                                      </p:cBhvr>
                                      <p:to>
                                        <p:strVal val="visible"/>
                                      </p:to>
                                    </p:set>
                                    <p:animEffect transition="in" filter="dissolve">
                                      <p:cBhvr>
                                        <p:cTn id="47" dur="500"/>
                                        <p:tgtEl>
                                          <p:spTgt spid="993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0"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DS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8061325" y="115888"/>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solidFill>
                  <a:schemeClr val="tx1"/>
                </a:solidFill>
                <a:latin typeface="Arial" charset="0"/>
                <a:ea typeface="ＭＳ Ｐゴシック" charset="0"/>
              </a:rPr>
              <a:t>186</a:t>
            </a:r>
          </a:p>
        </p:txBody>
      </p:sp>
      <p:sp>
        <p:nvSpPr>
          <p:cNvPr id="5126" name="Text Box 6"/>
          <p:cNvSpPr txBox="1">
            <a:spLocks noChangeArrowheads="1"/>
          </p:cNvSpPr>
          <p:nvPr/>
        </p:nvSpPr>
        <p:spPr bwMode="auto">
          <a:xfrm>
            <a:off x="685800" y="2057400"/>
            <a:ext cx="7620000" cy="3019425"/>
          </a:xfrm>
          <a:prstGeom prst="rect">
            <a:avLst/>
          </a:prstGeom>
          <a:noFill/>
          <a:ln>
            <a:noFill/>
          </a:ln>
          <a:effectLst>
            <a:outerShdw blurRad="63500" dist="38099" dir="2700000"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95338" indent="-795338">
              <a:defRPr>
                <a:solidFill>
                  <a:schemeClr val="tx1"/>
                </a:solidFill>
                <a:latin typeface="Arial" charset="0"/>
                <a:ea typeface="ＭＳ Ｐゴシック" charset="0"/>
              </a:defRPr>
            </a:lvl1pPr>
            <a:lvl2pPr marL="1366838" indent="-457200">
              <a:defRPr>
                <a:solidFill>
                  <a:schemeClr val="tx1"/>
                </a:solidFill>
                <a:latin typeface="Arial" charset="0"/>
                <a:ea typeface="ＭＳ Ｐゴシック" charset="0"/>
              </a:defRPr>
            </a:lvl2pPr>
            <a:lvl3pPr marL="1824038" indent="-457200">
              <a:defRPr>
                <a:solidFill>
                  <a:schemeClr val="tx1"/>
                </a:solidFill>
                <a:latin typeface="Arial" charset="0"/>
                <a:ea typeface="ＭＳ Ｐゴシック" charset="0"/>
              </a:defRPr>
            </a:lvl3pPr>
            <a:lvl4pPr marL="2281238" indent="-457200">
              <a:defRPr>
                <a:solidFill>
                  <a:schemeClr val="tx1"/>
                </a:solidFill>
                <a:latin typeface="Arial" charset="0"/>
                <a:ea typeface="ＭＳ Ｐゴシック" charset="0"/>
              </a:defRPr>
            </a:lvl4pPr>
            <a:lvl5pPr marL="2738438" indent="-457200">
              <a:defRPr>
                <a:solidFill>
                  <a:schemeClr val="tx1"/>
                </a:solidFill>
                <a:latin typeface="Arial" charset="0"/>
                <a:ea typeface="ＭＳ Ｐゴシック" charset="0"/>
              </a:defRPr>
            </a:lvl5pPr>
            <a:lvl6pPr marL="3195638" indent="-457200" fontAlgn="base">
              <a:spcBef>
                <a:spcPct val="0"/>
              </a:spcBef>
              <a:spcAft>
                <a:spcPct val="0"/>
              </a:spcAft>
              <a:defRPr>
                <a:solidFill>
                  <a:schemeClr val="tx1"/>
                </a:solidFill>
                <a:latin typeface="Arial" charset="0"/>
                <a:ea typeface="ＭＳ Ｐゴシック" charset="0"/>
              </a:defRPr>
            </a:lvl6pPr>
            <a:lvl7pPr marL="3652838" indent="-457200" fontAlgn="base">
              <a:spcBef>
                <a:spcPct val="0"/>
              </a:spcBef>
              <a:spcAft>
                <a:spcPct val="0"/>
              </a:spcAft>
              <a:defRPr>
                <a:solidFill>
                  <a:schemeClr val="tx1"/>
                </a:solidFill>
                <a:latin typeface="Arial" charset="0"/>
                <a:ea typeface="ＭＳ Ｐゴシック" charset="0"/>
              </a:defRPr>
            </a:lvl7pPr>
            <a:lvl8pPr marL="4110038" indent="-457200" fontAlgn="base">
              <a:spcBef>
                <a:spcPct val="0"/>
              </a:spcBef>
              <a:spcAft>
                <a:spcPct val="0"/>
              </a:spcAft>
              <a:defRPr>
                <a:solidFill>
                  <a:schemeClr val="tx1"/>
                </a:solidFill>
                <a:latin typeface="Arial" charset="0"/>
                <a:ea typeface="ＭＳ Ｐゴシック" charset="0"/>
              </a:defRPr>
            </a:lvl8pPr>
            <a:lvl9pPr marL="4567238" indent="-457200" fontAlgn="base">
              <a:spcBef>
                <a:spcPct val="0"/>
              </a:spcBef>
              <a:spcAft>
                <a:spcPct val="0"/>
              </a:spcAft>
              <a:defRPr>
                <a:solidFill>
                  <a:schemeClr val="tx1"/>
                </a:solidFill>
                <a:latin typeface="Arial" charset="0"/>
                <a:ea typeface="ＭＳ Ｐゴシック" charset="0"/>
              </a:defRPr>
            </a:lvl9pPr>
          </a:lstStyle>
          <a:p>
            <a:pPr>
              <a:buClr>
                <a:schemeClr val="tx1"/>
              </a:buClr>
              <a:buFontTx/>
              <a:buAutoNum type="romanUcPeriod"/>
              <a:defRPr/>
            </a:pPr>
            <a:r>
              <a:rPr lang="zh-CN" altLang="en-US" sz="4800" b="1">
                <a:ea typeface="SimSun" charset="0"/>
                <a:cs typeface="SimSun" charset="0"/>
              </a:rPr>
              <a:t>呼召</a:t>
            </a:r>
          </a:p>
          <a:p>
            <a:pPr>
              <a:buClr>
                <a:schemeClr val="tx1"/>
              </a:buClr>
              <a:buFontTx/>
              <a:buAutoNum type="romanUcPeriod"/>
              <a:defRPr/>
            </a:pPr>
            <a:r>
              <a:rPr lang="zh-CN" altLang="en-US" sz="4800" b="1">
                <a:ea typeface="SimSun" charset="0"/>
                <a:cs typeface="SimSun" charset="0"/>
              </a:rPr>
              <a:t>神迹</a:t>
            </a:r>
          </a:p>
          <a:p>
            <a:pPr>
              <a:buClr>
                <a:schemeClr val="tx1"/>
              </a:buClr>
              <a:buFontTx/>
              <a:buAutoNum type="romanUcPeriod"/>
              <a:defRPr/>
            </a:pPr>
            <a:r>
              <a:rPr lang="zh-CN" altLang="en-US" sz="4800" b="1">
                <a:ea typeface="SimSun" charset="0"/>
                <a:cs typeface="SimSun" charset="0"/>
              </a:rPr>
              <a:t>内容</a:t>
            </a:r>
          </a:p>
          <a:p>
            <a:pPr>
              <a:buClr>
                <a:schemeClr val="tx1"/>
              </a:buClr>
              <a:buFontTx/>
              <a:buAutoNum type="romanUcPeriod"/>
              <a:defRPr/>
            </a:pPr>
            <a:r>
              <a:rPr lang="zh-CN" altLang="en-US" sz="4800" b="1">
                <a:ea typeface="SimSun" charset="0"/>
                <a:cs typeface="SimSun" charset="0"/>
              </a:rPr>
              <a:t>形式</a:t>
            </a:r>
          </a:p>
        </p:txBody>
      </p:sp>
      <p:sp>
        <p:nvSpPr>
          <p:cNvPr id="5127" name="Rectangle 7"/>
          <p:cNvSpPr>
            <a:spLocks noGrp="1" noChangeArrowheads="1"/>
          </p:cNvSpPr>
          <p:nvPr>
            <p:ph type="title" idx="4294967295"/>
          </p:nvPr>
        </p:nvSpPr>
        <p:spPr>
          <a:xfrm>
            <a:off x="0" y="0"/>
            <a:ext cx="6400800" cy="762000"/>
          </a:xfrm>
          <a:solidFill>
            <a:schemeClr val="accent2"/>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zh-CN" altLang="en-US" b="1">
                <a:solidFill>
                  <a:schemeClr val="bg1"/>
                </a:solidFill>
                <a:latin typeface="Times New Roman" charset="0"/>
                <a:ea typeface="SimSun" charset="0"/>
                <a:cs typeface="SimSun" charset="0"/>
              </a:rPr>
              <a:t>真假先知的共通元素</a:t>
            </a:r>
            <a:endParaRPr lang="en-US" b="1">
              <a:solidFill>
                <a:schemeClr val="bg1"/>
              </a:solidFill>
              <a:latin typeface="Times New Roma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6">
                                            <p:txEl>
                                              <p:charRg st="0" end="5"/>
                                            </p:txEl>
                                          </p:spTgt>
                                        </p:tgtEl>
                                        <p:attrNameLst>
                                          <p:attrName>style.visibility</p:attrName>
                                        </p:attrNameLst>
                                      </p:cBhvr>
                                      <p:to>
                                        <p:strVal val="visible"/>
                                      </p:to>
                                    </p:set>
                                    <p:animEffect transition="in" filter="dissolve">
                                      <p:cBhvr>
                                        <p:cTn id="7" dur="500"/>
                                        <p:tgtEl>
                                          <p:spTgt spid="5126">
                                            <p:txEl>
                                              <p:charRg st="0"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26">
                                            <p:txEl>
                                              <p:charRg st="5" end="11"/>
                                            </p:txEl>
                                          </p:spTgt>
                                        </p:tgtEl>
                                        <p:attrNameLst>
                                          <p:attrName>style.visibility</p:attrName>
                                        </p:attrNameLst>
                                      </p:cBhvr>
                                      <p:to>
                                        <p:strVal val="visible"/>
                                      </p:to>
                                    </p:set>
                                    <p:animEffect transition="in" filter="dissolve">
                                      <p:cBhvr>
                                        <p:cTn id="12" dur="500"/>
                                        <p:tgtEl>
                                          <p:spTgt spid="5126">
                                            <p:txEl>
                                              <p:charRg st="5" end="1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6">
                                            <p:txEl>
                                              <p:charRg st="11" end="12"/>
                                            </p:txEl>
                                          </p:spTgt>
                                        </p:tgtEl>
                                        <p:attrNameLst>
                                          <p:attrName>style.visibility</p:attrName>
                                        </p:attrNameLst>
                                      </p:cBhvr>
                                      <p:to>
                                        <p:strVal val="visible"/>
                                      </p:to>
                                    </p:set>
                                    <p:animEffect transition="in" filter="dissolve">
                                      <p:cBhvr>
                                        <p:cTn id="17" dur="500"/>
                                        <p:tgtEl>
                                          <p:spTgt spid="5126">
                                            <p:txEl>
                                              <p:charRg st="11" end="1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26">
                                            <p:txEl>
                                              <p:charRg st="12" end="12"/>
                                            </p:txEl>
                                          </p:spTgt>
                                        </p:tgtEl>
                                        <p:attrNameLst>
                                          <p:attrName>style.visibility</p:attrName>
                                        </p:attrNameLst>
                                      </p:cBhvr>
                                      <p:to>
                                        <p:strVal val="visible"/>
                                      </p:to>
                                    </p:set>
                                    <p:animEffect transition="in" filter="dissolve">
                                      <p:cBhvr>
                                        <p:cTn id="22" dur="500"/>
                                        <p:tgtEl>
                                          <p:spTgt spid="5126">
                                            <p:txEl>
                                              <p:char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0418" name="Picture 2" descr="OISAH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ctrTitle"/>
          </p:nvPr>
        </p:nvSpPr>
        <p:spPr>
          <a:xfrm>
            <a:off x="550863" y="242888"/>
            <a:ext cx="8040687" cy="747712"/>
          </a:xfrm>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chemeClr val="hlink"/>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zh-CN" altLang="en-US">
                <a:solidFill>
                  <a:schemeClr val="bg1"/>
                </a:solidFill>
                <a:ea typeface="SimSun" charset="0"/>
                <a:cs typeface="SimSun" charset="0"/>
              </a:rPr>
              <a:t>内容的共同点</a:t>
            </a:r>
            <a:endParaRPr lang="en-US">
              <a:solidFill>
                <a:schemeClr val="bg1"/>
              </a:solidFill>
              <a:ea typeface="SimSun" charset="0"/>
              <a:cs typeface="SimSun" charset="0"/>
            </a:endParaRPr>
          </a:p>
        </p:txBody>
      </p:sp>
      <p:sp>
        <p:nvSpPr>
          <p:cNvPr id="60422" name="Text Box 6"/>
          <p:cNvSpPr txBox="1">
            <a:spLocks noChangeArrowheads="1"/>
          </p:cNvSpPr>
          <p:nvPr/>
        </p:nvSpPr>
        <p:spPr bwMode="auto">
          <a:xfrm>
            <a:off x="114300" y="1219200"/>
            <a:ext cx="8915400" cy="43576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r>
              <a:rPr lang="ja-JP" altLang="en-US" sz="4400" b="1">
                <a:effectLst>
                  <a:outerShdw blurRad="38100" dist="38100" dir="2700000" algn="tl">
                    <a:srgbClr val="C0C0C0"/>
                  </a:outerShdw>
                </a:effectLst>
              </a:rPr>
              <a:t>“</a:t>
            </a:r>
            <a:r>
              <a:rPr lang="zh-CN" altLang="en-US" sz="4400" b="1">
                <a:effectLst>
                  <a:outerShdw blurRad="38100" dist="38100" dir="2700000" algn="tl">
                    <a:srgbClr val="C0C0C0"/>
                  </a:outerShdw>
                </a:effectLst>
                <a:ea typeface="SimSun" pitchFamily="2" charset="-122"/>
              </a:rPr>
              <a:t>基抹对我说</a:t>
            </a:r>
            <a:r>
              <a:rPr lang="en-US" altLang="ja-JP" sz="4400" b="1">
                <a:effectLst>
                  <a:outerShdw blurRad="38100" dist="38100" dir="2700000" algn="tl">
                    <a:srgbClr val="C0C0C0"/>
                  </a:outerShdw>
                </a:effectLst>
              </a:rPr>
              <a:t>, </a:t>
            </a:r>
            <a:r>
              <a:rPr lang="en-US" altLang="zh-CN" sz="4400" b="1">
                <a:effectLst>
                  <a:outerShdw blurRad="38100" dist="38100" dir="2700000" algn="tl">
                    <a:srgbClr val="C0C0C0"/>
                  </a:outerShdw>
                </a:effectLst>
                <a:ea typeface="SimSun" pitchFamily="2" charset="-122"/>
              </a:rPr>
              <a:t>‘</a:t>
            </a:r>
            <a:r>
              <a:rPr lang="zh-CN" altLang="en-US" sz="4400" b="1">
                <a:effectLst>
                  <a:outerShdw blurRad="38100" dist="38100" dir="2700000" algn="tl">
                    <a:srgbClr val="C0C0C0"/>
                  </a:outerShdw>
                </a:effectLst>
                <a:ea typeface="SimSun" pitchFamily="2" charset="-122"/>
              </a:rPr>
              <a:t>去以色列那里拿尼波。’所以我当晚就去，从黎明一直在征战至中午；我拿了它，并把其中的都杀死，有七千男人和女人。”</a:t>
            </a:r>
            <a:r>
              <a:rPr lang="en-US" altLang="zh-CN" sz="4400" b="1">
                <a:effectLst>
                  <a:outerShdw blurRad="38100" dist="38100" dir="2700000" algn="tl">
                    <a:srgbClr val="C0C0C0"/>
                  </a:outerShdw>
                </a:effectLst>
              </a:rPr>
              <a:t> </a:t>
            </a:r>
          </a:p>
          <a:p>
            <a:pPr algn="r" eaLnBrk="1" hangingPunct="1"/>
            <a:endParaRPr lang="zh-CN" altLang="en-US" sz="2800" b="1">
              <a:effectLst>
                <a:outerShdw blurRad="38100" dist="38100" dir="2700000" algn="tl">
                  <a:srgbClr val="C0C0C0"/>
                </a:outerShdw>
              </a:effectLst>
              <a:ea typeface="SimSun" pitchFamily="2" charset="-122"/>
            </a:endParaRPr>
          </a:p>
          <a:p>
            <a:pPr algn="r" eaLnBrk="1" hangingPunct="1"/>
            <a:r>
              <a:rPr lang="zh-CN" altLang="en-US" sz="2800" b="1">
                <a:effectLst>
                  <a:outerShdw blurRad="38100" dist="38100" dir="2700000" algn="tl">
                    <a:srgbClr val="C0C0C0"/>
                  </a:outerShdw>
                </a:effectLst>
                <a:ea typeface="SimSun" pitchFamily="2" charset="-122"/>
              </a:rPr>
              <a:t>米沙王石碑，第11-12行 </a:t>
            </a:r>
          </a:p>
          <a:p>
            <a:pPr algn="r" eaLnBrk="1" hangingPunct="1"/>
            <a:r>
              <a:rPr lang="en-US" altLang="en-US" sz="2800" b="1">
                <a:effectLst>
                  <a:outerShdw blurRad="38100" dist="38100" dir="2700000" algn="tl">
                    <a:srgbClr val="C0C0C0"/>
                  </a:outerShdw>
                </a:effectLst>
              </a:rPr>
              <a:t>(</a:t>
            </a:r>
            <a:r>
              <a:rPr lang="zh-CN" altLang="en-US" sz="2800" b="1">
                <a:effectLst>
                  <a:outerShdw blurRad="38100" dist="38100" dir="2700000" algn="tl">
                    <a:srgbClr val="C0C0C0"/>
                  </a:outerShdw>
                </a:effectLst>
                <a:ea typeface="SimSun" pitchFamily="2" charset="-122"/>
              </a:rPr>
              <a:t>主前830年记载在王下3的“战胜暗利</a:t>
            </a:r>
            <a:r>
              <a:rPr lang="en-US" altLang="zh-CN" sz="2800" b="1">
                <a:effectLst>
                  <a:outerShdw blurRad="38100" dist="38100" dir="2700000" algn="tl">
                    <a:srgbClr val="C0C0C0"/>
                  </a:outerShdw>
                </a:effectLst>
                <a:ea typeface="SimSun" pitchFamily="2" charset="-122"/>
              </a:rPr>
              <a:t>” ) </a:t>
            </a:r>
          </a:p>
          <a:p>
            <a:pPr algn="r" eaLnBrk="1" hangingPunct="1"/>
            <a:r>
              <a:rPr lang="en-US" altLang="zh-CN" sz="2000" b="1">
                <a:effectLst>
                  <a:outerShdw blurRad="38100" dist="38100" dir="2700000" algn="tl">
                    <a:srgbClr val="C0C0C0"/>
                  </a:outerShdw>
                </a:effectLst>
                <a:ea typeface="SimSun" pitchFamily="2" charset="-122"/>
              </a:rPr>
              <a:t>《</a:t>
            </a:r>
            <a:r>
              <a:rPr lang="zh-CN" altLang="en-US" sz="2000" b="1">
                <a:effectLst>
                  <a:outerShdw blurRad="38100" dist="38100" dir="2700000" algn="tl">
                    <a:srgbClr val="C0C0C0"/>
                  </a:outerShdw>
                </a:effectLst>
                <a:ea typeface="SimSun" pitchFamily="2" charset="-122"/>
              </a:rPr>
              <a:t>古代近东》</a:t>
            </a:r>
            <a:r>
              <a:rPr lang="zh-CN" altLang="en-US" sz="2000" b="1">
                <a:ea typeface="SimSun" pitchFamily="2" charset="-122"/>
              </a:rPr>
              <a:t>的作者阿诺德/贝耶尔</a:t>
            </a:r>
            <a:r>
              <a:rPr lang="en-US" altLang="ja-JP" sz="2000" b="1">
                <a:effectLst>
                  <a:outerShdw blurRad="38100" dist="38100" dir="2700000" algn="tl">
                    <a:srgbClr val="C0C0C0"/>
                  </a:outerShdw>
                </a:effectLst>
              </a:rPr>
              <a:t>,162</a:t>
            </a:r>
            <a:r>
              <a:rPr lang="zh-CN" altLang="en-US" sz="2000" b="1">
                <a:effectLst>
                  <a:outerShdw blurRad="38100" dist="38100" dir="2700000" algn="tl">
                    <a:srgbClr val="C0C0C0"/>
                  </a:outerShdw>
                </a:effectLst>
                <a:ea typeface="SimSun" pitchFamily="2" charset="-122"/>
              </a:rPr>
              <a:t>页; 参阅 </a:t>
            </a:r>
            <a:r>
              <a:rPr lang="en-US" altLang="ja-JP" sz="2000" b="1" i="1">
                <a:effectLst>
                  <a:outerShdw blurRad="38100" dist="38100" dir="2700000" algn="tl">
                    <a:srgbClr val="C0C0C0"/>
                  </a:outerShdw>
                </a:effectLst>
              </a:rPr>
              <a:t>ANET </a:t>
            </a:r>
            <a:r>
              <a:rPr lang="en-US" altLang="ja-JP" sz="2000" b="1">
                <a:effectLst>
                  <a:outerShdw blurRad="38100" dist="38100" dir="2700000" algn="tl">
                    <a:srgbClr val="C0C0C0"/>
                  </a:outerShdw>
                </a:effectLst>
              </a:rPr>
              <a:t>(1969), 320-21</a:t>
            </a:r>
            <a:r>
              <a:rPr lang="zh-CN" altLang="en-US" sz="2000" b="1">
                <a:effectLst>
                  <a:outerShdw blurRad="38100" dist="38100" dir="2700000" algn="tl">
                    <a:srgbClr val="C0C0C0"/>
                  </a:outerShdw>
                </a:effectLst>
                <a:ea typeface="SimSun" pitchFamily="2" charset="-122"/>
              </a:rPr>
              <a:t>页</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p:txBody>
          <a:bodyPr/>
          <a:lstStyle/>
          <a:p>
            <a:pPr eaLnBrk="1" hangingPunct="1">
              <a:defRPr/>
            </a:pPr>
            <a:r>
              <a:rPr lang="zh-CN" altLang="en-US">
                <a:solidFill>
                  <a:srgbClr val="FFFF00"/>
                </a:solidFill>
                <a:ea typeface="SimSun" charset="0"/>
                <a:cs typeface="SimSun" charset="0"/>
              </a:rPr>
              <a:t>在现今的社会里，有没有让你想起任何类似的迷信呢？</a:t>
            </a:r>
            <a:endParaRPr lang="zh-CN" altLang="en-US">
              <a:ea typeface="SimSun" charset="0"/>
              <a:cs typeface="SimSun"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1600200" y="1219200"/>
            <a:ext cx="7239000" cy="2209800"/>
          </a:xfrm>
        </p:spPr>
        <p:txBody>
          <a:bodyPr/>
          <a:lstStyle/>
          <a:p>
            <a:pPr eaLnBrk="1" hangingPunct="1">
              <a:defRPr/>
            </a:pPr>
            <a:r>
              <a:rPr lang="zh-CN" altLang="en-US" sz="5400" b="1">
                <a:ea typeface="SimSun" charset="0"/>
                <a:cs typeface="SimSun" charset="0"/>
              </a:rPr>
              <a:t>神的子民如何知道祂的旨意呢？</a:t>
            </a:r>
            <a:endParaRPr lang="en-US">
              <a:ea typeface="SimSun" charset="0"/>
              <a:cs typeface="SimSun" charset="0"/>
            </a:endParaRPr>
          </a:p>
        </p:txBody>
      </p:sp>
      <p:sp>
        <p:nvSpPr>
          <p:cNvPr id="129028" name="Rectangle 4"/>
          <p:cNvSpPr>
            <a:spLocks noChangeArrowheads="1"/>
          </p:cNvSpPr>
          <p:nvPr/>
        </p:nvSpPr>
        <p:spPr bwMode="auto">
          <a:xfrm>
            <a:off x="1828800" y="3657600"/>
            <a:ext cx="7086600" cy="2743200"/>
          </a:xfrm>
          <a:prstGeom prst="rect">
            <a:avLst/>
          </a:prstGeom>
          <a:noFill/>
          <a:ln>
            <a:noFill/>
          </a:ln>
          <a:effectLst>
            <a:outerShdw blurRad="45720" dist="12699" dir="5100221"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spcBef>
                <a:spcPct val="20000"/>
              </a:spcBef>
              <a:buFont typeface="Times" charset="0"/>
              <a:buNone/>
              <a:defRPr/>
            </a:pPr>
            <a:r>
              <a:rPr lang="zh-CN" altLang="en-US" b="1" i="1">
                <a:solidFill>
                  <a:schemeClr val="tx1"/>
                </a:solidFill>
                <a:latin typeface="Trebuchet MS" charset="0"/>
                <a:ea typeface="SimSun" charset="0"/>
                <a:cs typeface="SimSun" charset="0"/>
              </a:rPr>
              <a:t>来自这世界的劝告常常都非常吸引人的目光！</a:t>
            </a:r>
            <a:endParaRPr lang="en-US" b="1" i="1">
              <a:solidFill>
                <a:schemeClr val="tx1"/>
              </a:solidFill>
              <a:latin typeface="Trebuchet MS" charset="0"/>
              <a:ea typeface="SimSun" charset="0"/>
              <a:cs typeface="SimSun" charset="0"/>
            </a:endParaRPr>
          </a:p>
          <a:p>
            <a:pPr algn="ctr">
              <a:spcBef>
                <a:spcPct val="20000"/>
              </a:spcBef>
              <a:buFont typeface="Times" charset="0"/>
              <a:buNone/>
              <a:defRPr/>
            </a:pPr>
            <a:endParaRPr lang="en-US" sz="1600" b="1" i="1">
              <a:solidFill>
                <a:schemeClr val="tx1"/>
              </a:solidFill>
              <a:latin typeface="Trebuchet MS" charset="0"/>
              <a:ea typeface="Osaka" charset="0"/>
            </a:endParaRPr>
          </a:p>
          <a:p>
            <a:pPr algn="ctr">
              <a:spcBef>
                <a:spcPct val="20000"/>
              </a:spcBef>
              <a:buFont typeface="Times" charset="0"/>
              <a:buNone/>
              <a:defRPr/>
            </a:pPr>
            <a:r>
              <a:rPr lang="zh-CN" altLang="en-US" b="1" i="1">
                <a:solidFill>
                  <a:schemeClr val="tx1"/>
                </a:solidFill>
                <a:latin typeface="Trebuchet MS" charset="0"/>
                <a:ea typeface="SimSun" charset="0"/>
                <a:cs typeface="SimSun" charset="0"/>
              </a:rPr>
              <a:t>所以上帝赐给以色列民各种方法来辨认属神的信息。</a:t>
            </a:r>
            <a:endParaRPr lang="en-US" altLang="zh-CN" b="1" i="1">
              <a:solidFill>
                <a:schemeClr val="tx1"/>
              </a:solidFill>
              <a:latin typeface="Trebuchet MS" charset="0"/>
              <a:ea typeface="SimSun" charset="0"/>
              <a:cs typeface="SimSun"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9028">
                                            <p:txEl>
                                              <p:pRg st="0" end="0"/>
                                            </p:txEl>
                                          </p:spTgt>
                                        </p:tgtEl>
                                        <p:attrNameLst>
                                          <p:attrName>style.visibility</p:attrName>
                                        </p:attrNameLst>
                                      </p:cBhvr>
                                      <p:to>
                                        <p:strVal val="visible"/>
                                      </p:to>
                                    </p:set>
                                    <p:anim calcmode="lin" valueType="num">
                                      <p:cBhvr>
                                        <p:cTn id="7" dur="500" fill="hold"/>
                                        <p:tgtEl>
                                          <p:spTgt spid="12902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29028">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2902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29028">
                                            <p:txEl>
                                              <p:pRg st="2" end="2"/>
                                            </p:txEl>
                                          </p:spTgt>
                                        </p:tgtEl>
                                        <p:attrNameLst>
                                          <p:attrName>style.visibility</p:attrName>
                                        </p:attrNameLst>
                                      </p:cBhvr>
                                      <p:to>
                                        <p:strVal val="visible"/>
                                      </p:to>
                                    </p:set>
                                    <p:anim calcmode="lin" valueType="num">
                                      <p:cBhvr>
                                        <p:cTn id="15" dur="500" fill="hold"/>
                                        <p:tgtEl>
                                          <p:spTgt spid="129028">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29028">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129028">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1290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DS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600200"/>
            <a:ext cx="3810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4000" b="1" u="sng">
                <a:solidFill>
                  <a:schemeClr val="bg1"/>
                </a:solidFill>
                <a:ea typeface="SimSun" charset="0"/>
                <a:cs typeface="SimSun" charset="0"/>
              </a:rPr>
              <a:t>圣经</a:t>
            </a:r>
            <a:endParaRPr lang="zh-CN" altLang="en-US" b="1" i="1" u="sng">
              <a:solidFill>
                <a:schemeClr val="bg1"/>
              </a:solidFill>
              <a:latin typeface="Times New Roman" charset="0"/>
              <a:ea typeface="SimSun" charset="0"/>
              <a:cs typeface="SimSu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8"/>
                </a:schemeClr>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zh-CN" altLang="en-US" b="1">
                <a:solidFill>
                  <a:schemeClr val="bg1"/>
                </a:solidFill>
                <a:ea typeface="SimSun" charset="0"/>
                <a:cs typeface="SimSun" charset="0"/>
              </a:rPr>
              <a:t>先知之间有什么分别？</a:t>
            </a:r>
            <a:endParaRPr lang="zh-CN" altLang="en-US">
              <a:ea typeface="SimSun" charset="0"/>
              <a:cs typeface="SimSun" charset="0"/>
            </a:endParaRPr>
          </a:p>
        </p:txBody>
      </p:sp>
      <p:sp>
        <p:nvSpPr>
          <p:cNvPr id="23558" name="Text Box 6"/>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4000" b="1" u="sng">
                <a:solidFill>
                  <a:schemeClr val="bg1"/>
                </a:solidFill>
                <a:ea typeface="SimSun" charset="0"/>
                <a:cs typeface="SimSun" charset="0"/>
              </a:rPr>
              <a:t>外邦</a:t>
            </a:r>
            <a:endParaRPr lang="zh-CN" altLang="en-US" b="1" i="1" u="sng">
              <a:solidFill>
                <a:schemeClr val="bg1"/>
              </a:solidFill>
              <a:latin typeface="Times New Roman" charset="0"/>
              <a:ea typeface="SimSun" charset="0"/>
              <a:cs typeface="SimSun" charset="0"/>
            </a:endParaRPr>
          </a:p>
        </p:txBody>
      </p:sp>
      <p:sp>
        <p:nvSpPr>
          <p:cNvPr id="23559" name="Text Box 7"/>
          <p:cNvSpPr txBox="1">
            <a:spLocks noChangeArrowheads="1"/>
          </p:cNvSpPr>
          <p:nvPr/>
        </p:nvSpPr>
        <p:spPr bwMode="auto">
          <a:xfrm>
            <a:off x="304800" y="26352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不求别人的帮助</a:t>
            </a:r>
            <a:endParaRPr lang="en-US" sz="2800" b="1" i="1">
              <a:solidFill>
                <a:schemeClr val="bg1"/>
              </a:solidFill>
              <a:latin typeface="Times New Roman" charset="0"/>
              <a:ea typeface="SimSun" charset="0"/>
              <a:cs typeface="SimSun" charset="0"/>
            </a:endParaRPr>
          </a:p>
        </p:txBody>
      </p:sp>
      <p:sp>
        <p:nvSpPr>
          <p:cNvPr id="23560" name="Text Box 8"/>
          <p:cNvSpPr txBox="1">
            <a:spLocks noChangeArrowheads="1"/>
          </p:cNvSpPr>
          <p:nvPr/>
        </p:nvSpPr>
        <p:spPr bwMode="auto">
          <a:xfrm>
            <a:off x="4572000" y="26352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预言术</a:t>
            </a:r>
            <a:endParaRPr lang="en-US" altLang="zh-CN" sz="2800" b="1" i="1">
              <a:solidFill>
                <a:schemeClr val="bg1"/>
              </a:solidFill>
              <a:latin typeface="Times New Roman" charset="0"/>
              <a:ea typeface="SimSun" charset="0"/>
              <a:cs typeface="SimSun" charset="0"/>
            </a:endParaRPr>
          </a:p>
        </p:txBody>
      </p:sp>
      <p:sp>
        <p:nvSpPr>
          <p:cNvPr id="23561" name="Text Box 9"/>
          <p:cNvSpPr txBox="1">
            <a:spLocks noChangeArrowheads="1"/>
          </p:cNvSpPr>
          <p:nvPr/>
        </p:nvSpPr>
        <p:spPr bwMode="auto">
          <a:xfrm>
            <a:off x="304800" y="3657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来自神的呼召</a:t>
            </a:r>
            <a:endParaRPr lang="en-US" sz="2800" b="1" i="1">
              <a:solidFill>
                <a:schemeClr val="bg1"/>
              </a:solidFill>
              <a:latin typeface="Times New Roman" charset="0"/>
              <a:ea typeface="SimSun" charset="0"/>
              <a:cs typeface="SimSun" charset="0"/>
            </a:endParaRPr>
          </a:p>
        </p:txBody>
      </p:sp>
      <p:sp>
        <p:nvSpPr>
          <p:cNvPr id="23562" name="Text Box 10"/>
          <p:cNvSpPr txBox="1">
            <a:spLocks noChangeArrowheads="1"/>
          </p:cNvSpPr>
          <p:nvPr/>
        </p:nvSpPr>
        <p:spPr bwMode="auto">
          <a:xfrm>
            <a:off x="4572000" y="36258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自称是先知</a:t>
            </a:r>
            <a:endParaRPr lang="en-US" altLang="zh-CN" sz="2800" b="1" i="1">
              <a:solidFill>
                <a:schemeClr val="bg1"/>
              </a:solidFill>
              <a:latin typeface="Times New Roman" charset="0"/>
              <a:ea typeface="SimSun" charset="0"/>
              <a:cs typeface="SimSun" charset="0"/>
            </a:endParaRPr>
          </a:p>
        </p:txBody>
      </p:sp>
      <p:sp>
        <p:nvSpPr>
          <p:cNvPr id="23564" name="Text Box 12"/>
          <p:cNvSpPr txBox="1">
            <a:spLocks noChangeArrowheads="1"/>
          </p:cNvSpPr>
          <p:nvPr/>
        </p:nvSpPr>
        <p:spPr bwMode="auto">
          <a:xfrm>
            <a:off x="304800" y="46164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任何地方</a:t>
            </a:r>
            <a:endParaRPr lang="en-US" sz="2800" b="1" i="1">
              <a:solidFill>
                <a:schemeClr val="bg1"/>
              </a:solidFill>
              <a:latin typeface="Times New Roman" charset="0"/>
              <a:ea typeface="SimSun" charset="0"/>
              <a:cs typeface="SimSun" charset="0"/>
            </a:endParaRPr>
          </a:p>
        </p:txBody>
      </p:sp>
      <p:sp>
        <p:nvSpPr>
          <p:cNvPr id="23565" name="Text Box 13"/>
          <p:cNvSpPr txBox="1">
            <a:spLocks noChangeArrowheads="1"/>
          </p:cNvSpPr>
          <p:nvPr/>
        </p:nvSpPr>
        <p:spPr bwMode="auto">
          <a:xfrm>
            <a:off x="4572000" y="46164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宗教场所</a:t>
            </a:r>
            <a:endParaRPr lang="en-US" altLang="zh-CN" sz="2800" b="1" i="1">
              <a:solidFill>
                <a:schemeClr val="bg1"/>
              </a:solidFill>
              <a:latin typeface="Times New Roman" charset="0"/>
              <a:ea typeface="SimSun" charset="0"/>
              <a:cs typeface="SimSun" charset="0"/>
            </a:endParaRPr>
          </a:p>
        </p:txBody>
      </p:sp>
      <p:sp>
        <p:nvSpPr>
          <p:cNvPr id="23566" name="Text Box 14"/>
          <p:cNvSpPr txBox="1">
            <a:spLocks noChangeArrowheads="1"/>
          </p:cNvSpPr>
          <p:nvPr/>
        </p:nvSpPr>
        <p:spPr bwMode="auto">
          <a:xfrm>
            <a:off x="304800" y="5607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提醒</a:t>
            </a:r>
            <a:endParaRPr lang="en-US" sz="2800" b="1" i="1">
              <a:solidFill>
                <a:schemeClr val="bg1"/>
              </a:solidFill>
              <a:latin typeface="Times New Roman" charset="0"/>
              <a:ea typeface="SimSun" charset="0"/>
              <a:cs typeface="SimSun" charset="0"/>
            </a:endParaRPr>
          </a:p>
        </p:txBody>
      </p:sp>
      <p:sp>
        <p:nvSpPr>
          <p:cNvPr id="23567" name="Text Box 15"/>
          <p:cNvSpPr txBox="1">
            <a:spLocks noChangeArrowheads="1"/>
          </p:cNvSpPr>
          <p:nvPr/>
        </p:nvSpPr>
        <p:spPr bwMode="auto">
          <a:xfrm>
            <a:off x="4572000" y="56070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预言未来</a:t>
            </a:r>
            <a:endParaRPr lang="en-US" altLang="zh-CN" sz="2800" b="1" i="1">
              <a:solidFill>
                <a:schemeClr val="bg1"/>
              </a:solidFill>
              <a:latin typeface="Times New Roman" charset="0"/>
              <a:ea typeface="SimSun" charset="0"/>
              <a:cs typeface="SimSun" charset="0"/>
            </a:endParaRPr>
          </a:p>
        </p:txBody>
      </p:sp>
      <p:sp>
        <p:nvSpPr>
          <p:cNvPr id="23569" name="Text Box 17"/>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en-US" altLang="en-US" sz="2400" b="1"/>
              <a:t>186a-b</a:t>
            </a:r>
            <a:endParaRPr lang="en-US" altLang="en-US" sz="2400" b="1" i="1">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09" name="Picture 2" descr="End of the world -- certai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idx="4294967295"/>
          </p:nvPr>
        </p:nvSpPr>
        <p:spPr>
          <a:xfrm>
            <a:off x="0" y="6324600"/>
            <a:ext cx="8594725" cy="625475"/>
          </a:xfrm>
        </p:spPr>
        <p:txBody>
          <a:bodyPr/>
          <a:lstStyle/>
          <a:p>
            <a:pPr eaLnBrk="1" hangingPunct="1">
              <a:defRPr/>
            </a:pPr>
            <a:r>
              <a:rPr lang="zh-CN" altLang="en-US" sz="3500" b="1">
                <a:effectLst>
                  <a:outerShdw blurRad="38100" dist="38100" dir="2700000" algn="tl">
                    <a:srgbClr val="FFFFFF"/>
                  </a:outerShdw>
                </a:effectLst>
                <a:ea typeface="SimSun" charset="0"/>
                <a:cs typeface="SimSun" charset="0"/>
              </a:rPr>
              <a:t>假先知的转变</a:t>
            </a:r>
          </a:p>
        </p:txBody>
      </p:sp>
      <p:sp>
        <p:nvSpPr>
          <p:cNvPr id="36868" name="Rectangle 4"/>
          <p:cNvSpPr>
            <a:spLocks noChangeArrowheads="1"/>
          </p:cNvSpPr>
          <p:nvPr/>
        </p:nvSpPr>
        <p:spPr bwMode="auto">
          <a:xfrm>
            <a:off x="2895600" y="4495800"/>
            <a:ext cx="1066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GB" b="1">
                <a:solidFill>
                  <a:srgbClr val="FFFF00"/>
                </a:solidFill>
                <a:effectLst>
                  <a:outerShdw blurRad="38100" dist="38100" dir="2700000" algn="tl">
                    <a:srgbClr val="DDDDDD"/>
                  </a:outerShdw>
                </a:effectLst>
                <a:latin typeface="Arial" charset="0"/>
                <a:ea typeface="SimSun" charset="0"/>
                <a:cs typeface="SimSun" charset="0"/>
              </a:rPr>
              <a:t>三月</a:t>
            </a:r>
          </a:p>
        </p:txBody>
      </p:sp>
      <p:sp>
        <p:nvSpPr>
          <p:cNvPr id="36869" name="Rectangle 5"/>
          <p:cNvSpPr>
            <a:spLocks noChangeArrowheads="1"/>
          </p:cNvSpPr>
          <p:nvPr/>
        </p:nvSpPr>
        <p:spPr bwMode="auto">
          <a:xfrm>
            <a:off x="2971800" y="2667000"/>
            <a:ext cx="32766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GB" b="1">
                <a:solidFill>
                  <a:schemeClr val="tx1"/>
                </a:solidFill>
                <a:effectLst>
                  <a:outerShdw blurRad="38100" dist="38100" dir="2700000" algn="tl">
                    <a:srgbClr val="DDDDDD"/>
                  </a:outerShdw>
                </a:effectLst>
                <a:latin typeface="Arial" charset="0"/>
                <a:ea typeface="SimSun" charset="0"/>
                <a:cs typeface="SimSun" charset="0"/>
              </a:rPr>
              <a:t>我确定这是</a:t>
            </a:r>
            <a:endParaRPr lang="zh-CN" altLang="en-US" b="1">
              <a:solidFill>
                <a:schemeClr val="tx1"/>
              </a:solidFill>
              <a:effectLst>
                <a:outerShdw blurRad="38100" dist="38100" dir="2700000" algn="tl">
                  <a:srgbClr val="DDDDDD"/>
                </a:outerShdw>
              </a:effectLst>
              <a:latin typeface="Arial" charset="0"/>
              <a:ea typeface="SimSun" charset="0"/>
              <a:cs typeface="SimSun" charset="0"/>
            </a:endParaRPr>
          </a:p>
          <a:p>
            <a:pPr algn="ctr">
              <a:defRPr/>
            </a:pPr>
            <a:r>
              <a:rPr lang="zh-CN" altLang="en-GB" b="1">
                <a:solidFill>
                  <a:schemeClr val="tx1"/>
                </a:solidFill>
                <a:effectLst>
                  <a:outerShdw blurRad="38100" dist="38100" dir="2700000" algn="tl">
                    <a:srgbClr val="DDDDDD"/>
                  </a:outerShdw>
                </a:effectLst>
                <a:latin typeface="Arial" charset="0"/>
                <a:ea typeface="SimSun" charset="0"/>
                <a:cs typeface="SimSun" charset="0"/>
              </a:rPr>
              <a:t>世界末日的日期</a:t>
            </a:r>
            <a:r>
              <a:rPr lang="zh-CN" altLang="en-GB">
                <a:solidFill>
                  <a:schemeClr val="tx1"/>
                </a:solidFill>
                <a:latin typeface="Arial" charset="0"/>
                <a:ea typeface="SimSun" charset="0"/>
                <a:cs typeface="SimSun" charset="0"/>
              </a:rPr>
              <a:t>！</a:t>
            </a: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DSS"/>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en-US" altLang="en-US" sz="2400" b="1">
                <a:solidFill>
                  <a:schemeClr val="tx2"/>
                </a:solidFill>
                <a:effectLst>
                  <a:outerShdw blurRad="38100" dist="38100" dir="2700000" algn="tl">
                    <a:srgbClr val="FFFFFF"/>
                  </a:outerShdw>
                </a:effectLst>
              </a:rPr>
              <a:t>186b</a:t>
            </a:r>
            <a:endParaRPr lang="en-US" altLang="en-US" sz="2400" b="1" i="1">
              <a:solidFill>
                <a:schemeClr val="tx2"/>
              </a:solidFill>
              <a:effectLst>
                <a:outerShdw blurRad="38100" dist="38100" dir="2700000" algn="tl">
                  <a:srgbClr val="FFFFFF"/>
                </a:outerShdw>
              </a:effectLst>
              <a:latin typeface="Times New Roman" pitchFamily="18" charset="0"/>
            </a:endParaRPr>
          </a:p>
        </p:txBody>
      </p:sp>
      <p:sp>
        <p:nvSpPr>
          <p:cNvPr id="30734" name="Rectangle 14"/>
          <p:cNvSpPr>
            <a:spLocks noGrp="1" noChangeArrowheads="1"/>
          </p:cNvSpPr>
          <p:nvPr>
            <p:ph type="title" idx="4294967295"/>
          </p:nvPr>
        </p:nvSpPr>
        <p:spPr>
          <a:xfrm>
            <a:off x="-304800" y="457200"/>
            <a:ext cx="9448800" cy="838200"/>
          </a:xfrm>
          <a:gradFill rotWithShape="0">
            <a:gsLst>
              <a:gs pos="0">
                <a:schemeClr val="tx2"/>
              </a:gs>
              <a:gs pos="100000">
                <a:schemeClr val="tx2">
                  <a:gamma/>
                  <a:shade val="46275"/>
                  <a:invGamma/>
                  <a:alpha val="3999"/>
                </a:schemeClr>
              </a:gs>
            </a:gsLst>
            <a:lin ang="5400000" scaled="1"/>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a:solidFill>
                  <a:schemeClr val="bg1"/>
                </a:solidFill>
              </a:rPr>
              <a:t>先知之间有什么分别？</a:t>
            </a:r>
            <a:endParaRPr lang="en-US" b="1">
              <a:solidFill>
                <a:schemeClr val="bg1"/>
              </a:solidFill>
            </a:endParaRPr>
          </a:p>
        </p:txBody>
      </p:sp>
      <p:sp>
        <p:nvSpPr>
          <p:cNvPr id="30735" name="Text Box 15"/>
          <p:cNvSpPr txBox="1">
            <a:spLocks noChangeArrowheads="1"/>
          </p:cNvSpPr>
          <p:nvPr/>
        </p:nvSpPr>
        <p:spPr bwMode="auto">
          <a:xfrm>
            <a:off x="304800" y="1600200"/>
            <a:ext cx="38100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4000" b="1" u="sng">
                <a:effectLst>
                  <a:outerShdw blurRad="38100" dist="38100" dir="2700000" algn="tl">
                    <a:srgbClr val="FFFFFF"/>
                  </a:outerShdw>
                </a:effectLst>
                <a:ea typeface="SimSun" charset="0"/>
                <a:cs typeface="SimSun" charset="0"/>
              </a:rPr>
              <a:t>圣经</a:t>
            </a:r>
            <a:endParaRPr lang="en-US" sz="4000" b="1" u="sng">
              <a:effectLst>
                <a:outerShdw blurRad="38100" dist="38100" dir="2700000" algn="tl">
                  <a:srgbClr val="FFFFFF"/>
                </a:outerShdw>
              </a:effectLst>
              <a:ea typeface="SimSun" charset="0"/>
              <a:cs typeface="SimSun" charset="0"/>
            </a:endParaRPr>
          </a:p>
        </p:txBody>
      </p:sp>
      <p:sp>
        <p:nvSpPr>
          <p:cNvPr id="30736" name="Text Box 16"/>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4000" b="1" u="sng">
                <a:solidFill>
                  <a:schemeClr val="tx2"/>
                </a:solidFill>
                <a:effectLst>
                  <a:outerShdw blurRad="38100" dist="38100" dir="2700000" algn="tl">
                    <a:srgbClr val="FFFFFF"/>
                  </a:outerShdw>
                </a:effectLst>
                <a:ea typeface="SimSun" charset="0"/>
                <a:cs typeface="SimSun" charset="0"/>
              </a:rPr>
              <a:t>外邦</a:t>
            </a:r>
            <a:endParaRPr lang="zh-CN" altLang="en-US" b="1" i="1" u="sng">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37" name="Text Box 17"/>
          <p:cNvSpPr txBox="1">
            <a:spLocks noChangeArrowheads="1"/>
          </p:cNvSpPr>
          <p:nvPr/>
        </p:nvSpPr>
        <p:spPr bwMode="auto">
          <a:xfrm>
            <a:off x="304800" y="26352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属神的性情</a:t>
            </a:r>
            <a:endParaRPr lang="zh-CN" alt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38" name="Text Box 18"/>
          <p:cNvSpPr txBox="1">
            <a:spLocks noChangeArrowheads="1"/>
          </p:cNvSpPr>
          <p:nvPr/>
        </p:nvSpPr>
        <p:spPr bwMode="auto">
          <a:xfrm>
            <a:off x="4572000" y="26352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不道德</a:t>
            </a:r>
            <a:endParaRPr lang="zh-CN" alt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39" name="Text Box 19"/>
          <p:cNvSpPr txBox="1">
            <a:spLocks noChangeArrowheads="1"/>
          </p:cNvSpPr>
          <p:nvPr/>
        </p:nvSpPr>
        <p:spPr bwMode="auto">
          <a:xfrm>
            <a:off x="304800" y="36258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多为男性</a:t>
            </a:r>
            <a:endParaRPr 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40" name="Text Box 20"/>
          <p:cNvSpPr txBox="1">
            <a:spLocks noChangeArrowheads="1"/>
          </p:cNvSpPr>
          <p:nvPr/>
        </p:nvSpPr>
        <p:spPr bwMode="auto">
          <a:xfrm>
            <a:off x="4572000" y="36258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多为女性</a:t>
            </a:r>
            <a:endParaRPr lang="zh-CN" alt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41" name="Text Box 21"/>
          <p:cNvSpPr txBox="1">
            <a:spLocks noChangeArrowheads="1"/>
          </p:cNvSpPr>
          <p:nvPr/>
        </p:nvSpPr>
        <p:spPr bwMode="auto">
          <a:xfrm>
            <a:off x="304800" y="46164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被圣灵感动</a:t>
            </a:r>
            <a:endParaRPr 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42" name="Text Box 22"/>
          <p:cNvSpPr txBox="1">
            <a:spLocks noChangeArrowheads="1"/>
          </p:cNvSpPr>
          <p:nvPr/>
        </p:nvSpPr>
        <p:spPr bwMode="auto">
          <a:xfrm>
            <a:off x="4572000" y="46164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自己的想法</a:t>
            </a:r>
            <a:endParaRPr 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43" name="Text Box 23"/>
          <p:cNvSpPr txBox="1">
            <a:spLocks noChangeArrowheads="1"/>
          </p:cNvSpPr>
          <p:nvPr/>
        </p:nvSpPr>
        <p:spPr bwMode="auto">
          <a:xfrm>
            <a:off x="304800" y="563880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latin typeface="Times New Roman" charset="0"/>
                <a:ea typeface="SimSun" charset="0"/>
                <a:cs typeface="SimSun" charset="0"/>
              </a:rPr>
              <a:t>个人的风格</a:t>
            </a:r>
            <a:endParaRPr lang="en-US" sz="3600" b="1">
              <a:solidFill>
                <a:schemeClr val="tx2"/>
              </a:solidFill>
              <a:effectLst>
                <a:outerShdw blurRad="38100" dist="38100" dir="2700000" algn="tl">
                  <a:srgbClr val="FFFFFF"/>
                </a:outerShdw>
              </a:effectLst>
              <a:latin typeface="Times New Roman" charset="0"/>
              <a:ea typeface="SimSun" charset="0"/>
              <a:cs typeface="SimSun" charset="0"/>
            </a:endParaRPr>
          </a:p>
        </p:txBody>
      </p:sp>
      <p:sp>
        <p:nvSpPr>
          <p:cNvPr id="30744" name="Text Box 24"/>
          <p:cNvSpPr txBox="1">
            <a:spLocks noChangeArrowheads="1"/>
          </p:cNvSpPr>
          <p:nvPr/>
        </p:nvSpPr>
        <p:spPr bwMode="auto">
          <a:xfrm>
            <a:off x="4572000" y="56070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tx2"/>
                </a:solidFill>
                <a:effectLst>
                  <a:outerShdw blurRad="38100" dist="38100" dir="2700000" algn="tl">
                    <a:srgbClr val="FFFFFF"/>
                  </a:outerShdw>
                </a:effectLst>
                <a:ea typeface="SimSun" charset="0"/>
                <a:cs typeface="SimSun" charset="0"/>
              </a:rPr>
              <a:t>被污灵俯身</a:t>
            </a:r>
            <a:endParaRPr lang="en-US" sz="2800" b="1" i="1">
              <a:solidFill>
                <a:schemeClr val="tx2"/>
              </a:solidFill>
              <a:effectLst>
                <a:outerShdw blurRad="38100" dist="38100" dir="2700000" algn="tl">
                  <a:srgbClr val="FFFFFF"/>
                </a:outerShdw>
              </a:effectLst>
              <a:latin typeface="Times New Roman" charset="0"/>
              <a:ea typeface="SimSun" charset="0"/>
              <a:cs typeface="SimSu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endParaRPr lang="en-GB" altLang="en-US"/>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A9">
                  <a:gamma/>
                  <a:shade val="46275"/>
                  <a:invGamma/>
                </a:srgb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endParaRPr lang="en-GB" altLang="en-US"/>
          </a:p>
        </p:txBody>
      </p:sp>
      <p:sp>
        <p:nvSpPr>
          <p:cNvPr id="35844" name="Text Box 4"/>
          <p:cNvSpPr txBox="1">
            <a:spLocks noChangeArrowheads="1"/>
          </p:cNvSpPr>
          <p:nvPr/>
        </p:nvSpPr>
        <p:spPr bwMode="auto">
          <a:xfrm>
            <a:off x="5105400" y="1981200"/>
            <a:ext cx="3657600" cy="5794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b="1" u="sng">
                <a:solidFill>
                  <a:schemeClr val="bg1"/>
                </a:solidFill>
                <a:effectLst>
                  <a:outerShdw blurRad="38100" dist="38100" dir="2700000" algn="tl">
                    <a:srgbClr val="000000"/>
                  </a:outerShdw>
                </a:effectLst>
                <a:latin typeface="Times New Roman" charset="0"/>
                <a:ea typeface="SimSun" charset="0"/>
                <a:cs typeface="SimSun" charset="0"/>
              </a:rPr>
              <a:t>假</a:t>
            </a:r>
          </a:p>
        </p:txBody>
      </p:sp>
      <p:sp>
        <p:nvSpPr>
          <p:cNvPr id="35845" name="Text Box 5"/>
          <p:cNvSpPr txBox="1">
            <a:spLocks noChangeArrowheads="1"/>
          </p:cNvSpPr>
          <p:nvPr/>
        </p:nvSpPr>
        <p:spPr bwMode="auto">
          <a:xfrm>
            <a:off x="5257800" y="3381375"/>
            <a:ext cx="26670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ja-JP" altLang="en-US" sz="3600" b="1"/>
              <a:t>“</a:t>
            </a:r>
            <a:r>
              <a:rPr lang="zh-CN" altLang="en-US" sz="3600" b="1">
                <a:ea typeface="SimSun" pitchFamily="2" charset="-122"/>
              </a:rPr>
              <a:t>两年之后你会回来</a:t>
            </a:r>
            <a:r>
              <a:rPr lang="en-US" altLang="ja-JP" sz="3600" b="1"/>
              <a:t>!</a:t>
            </a:r>
            <a:r>
              <a:rPr lang="ja-JP" altLang="en-US" sz="3600" b="1"/>
              <a:t>”</a:t>
            </a:r>
            <a:endParaRPr lang="en-US" altLang="en-US" sz="2800" b="1" i="1">
              <a:latin typeface="Times New Roman" pitchFamily="18" charset="0"/>
            </a:endParaRPr>
          </a:p>
        </p:txBody>
      </p:sp>
      <p:sp>
        <p:nvSpPr>
          <p:cNvPr id="35846" name="Rectangle 6"/>
          <p:cNvSpPr>
            <a:spLocks noGrp="1" noChangeArrowheads="1"/>
          </p:cNvSpPr>
          <p:nvPr>
            <p:ph type="ctrTitle"/>
          </p:nvPr>
        </p:nvSpPr>
        <p:spPr>
          <a:xfrm>
            <a:off x="0" y="531813"/>
            <a:ext cx="9372600" cy="625475"/>
          </a:xfrm>
          <a:solidFill>
            <a:schemeClr val="bg2"/>
          </a:solidFill>
          <a:extLst>
            <a:ext uri="{FAA26D3D-D897-4be2-8F04-BA451C77F1D7}">
              <ma14:placeholderFlag xmlns="" xmlns:ma14="http://schemas.microsoft.com/office/mac/drawingml/2011/main" val="1"/>
            </a:ext>
          </a:extLst>
        </p:spPr>
        <p:txBody>
          <a:bodyPr/>
          <a:lstStyle/>
          <a:p>
            <a:pPr eaLnBrk="1" hangingPunct="1"/>
            <a:r>
              <a:rPr lang="zh-CN" altLang="en-US" sz="3500">
                <a:solidFill>
                  <a:schemeClr val="bg1"/>
                </a:solidFill>
                <a:ea typeface="SimSun" pitchFamily="2" charset="-122"/>
              </a:rPr>
              <a:t>耶利米书</a:t>
            </a:r>
            <a:r>
              <a:rPr lang="en-US" altLang="ja-JP" sz="3500">
                <a:solidFill>
                  <a:schemeClr val="bg1"/>
                </a:solidFill>
              </a:rPr>
              <a:t> (25:11-12) </a:t>
            </a:r>
            <a:r>
              <a:rPr lang="zh-CN" altLang="en-US" sz="3500">
                <a:solidFill>
                  <a:schemeClr val="bg1"/>
                </a:solidFill>
                <a:ea typeface="SimSun" pitchFamily="2" charset="-122"/>
              </a:rPr>
              <a:t>相对哈拿尼雅</a:t>
            </a:r>
            <a:r>
              <a:rPr lang="en-US" altLang="ja-JP" sz="3500">
                <a:solidFill>
                  <a:schemeClr val="bg1"/>
                </a:solidFill>
              </a:rPr>
              <a:t> (28:2-3)</a:t>
            </a:r>
            <a:endParaRPr lang="en-US" altLang="en-US">
              <a:solidFill>
                <a:schemeClr val="bg1"/>
              </a:solidFill>
            </a:endParaRPr>
          </a:p>
        </p:txBody>
      </p:sp>
      <p:sp>
        <p:nvSpPr>
          <p:cNvPr id="35847" name="Text Box 7"/>
          <p:cNvSpPr txBox="1">
            <a:spLocks noChangeArrowheads="1"/>
          </p:cNvSpPr>
          <p:nvPr/>
        </p:nvSpPr>
        <p:spPr bwMode="auto">
          <a:xfrm>
            <a:off x="76200" y="1965325"/>
            <a:ext cx="3810000" cy="57943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b="1" u="sng">
                <a:solidFill>
                  <a:schemeClr val="tx2"/>
                </a:solidFill>
                <a:effectLst>
                  <a:outerShdw blurRad="38100" dist="38100" dir="2700000" algn="tl">
                    <a:srgbClr val="FFFFFF"/>
                  </a:outerShdw>
                </a:effectLst>
                <a:latin typeface="Times New Roman" charset="0"/>
                <a:ea typeface="SimSun" charset="0"/>
                <a:cs typeface="SimSun" charset="0"/>
              </a:rPr>
              <a:t>真</a:t>
            </a:r>
          </a:p>
        </p:txBody>
      </p:sp>
      <p:sp>
        <p:nvSpPr>
          <p:cNvPr id="35848" name="Text Box 8"/>
          <p:cNvSpPr txBox="1">
            <a:spLocks noChangeArrowheads="1"/>
          </p:cNvSpPr>
          <p:nvPr/>
        </p:nvSpPr>
        <p:spPr bwMode="auto">
          <a:xfrm>
            <a:off x="-152400" y="3381375"/>
            <a:ext cx="2590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85763" indent="-385763"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ja-JP" altLang="en-US" sz="3600" b="1"/>
              <a:t>“</a:t>
            </a:r>
            <a:r>
              <a:rPr lang="zh-CN" altLang="en-US" sz="3600" b="1">
                <a:ea typeface="SimSun" pitchFamily="2" charset="-122"/>
              </a:rPr>
              <a:t>你会存留70年！</a:t>
            </a:r>
            <a:r>
              <a:rPr lang="ja-JP" altLang="en-US" sz="3600" b="1"/>
              <a:t>”</a:t>
            </a:r>
            <a:endParaRPr lang="en-US" altLang="en-US" sz="2800" b="1" i="1">
              <a:latin typeface="Times New Roman" pitchFamily="18"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a:noFill/>
          </a:ln>
          <a:effectLst>
            <a:outerShdw blurRad="63500" dist="38099" dir="2700000" algn="ctr" rotWithShape="0">
              <a:srgbClr val="660066">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3600" b="1">
                <a:ea typeface="SimSun" pitchFamily="2" charset="-122"/>
              </a:rPr>
              <a:t>两个月后就死了</a:t>
            </a:r>
            <a:r>
              <a:rPr lang="en-US" altLang="ja-JP" sz="3600" b="1"/>
              <a:t> (28:17)</a:t>
            </a:r>
            <a:endParaRPr lang="en-US" altLang="en-US" sz="2800" b="1" i="1">
              <a:latin typeface="Times New Roman" pitchFamily="18"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3600" b="1">
                <a:ea typeface="SimSun" pitchFamily="2" charset="-122"/>
              </a:rPr>
              <a:t>活超过23年 </a:t>
            </a:r>
          </a:p>
          <a:p>
            <a:pPr algn="ctr" eaLnBrk="1" hangingPunct="1"/>
            <a:r>
              <a:rPr lang="zh-CN" altLang="en-US" sz="3600" b="1">
                <a:ea typeface="SimSun" pitchFamily="2" charset="-122"/>
              </a:rPr>
              <a:t>(51:64)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5741988" cy="73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1027"/>
          <p:cNvSpPr>
            <a:spLocks noGrp="1" noChangeArrowheads="1"/>
          </p:cNvSpPr>
          <p:nvPr>
            <p:ph type="title"/>
          </p:nvPr>
        </p:nvSpPr>
        <p:spPr>
          <a:xfrm>
            <a:off x="0" y="685800"/>
            <a:ext cx="1447800" cy="4572000"/>
          </a:xfrm>
        </p:spPr>
        <p:txBody>
          <a:bodyPr/>
          <a:lstStyle/>
          <a:p>
            <a:pPr eaLnBrk="1" hangingPunct="1">
              <a:defRPr/>
            </a:pPr>
            <a:r>
              <a:rPr lang="zh-CN" altLang="en-US" sz="4800" b="1">
                <a:solidFill>
                  <a:schemeClr val="bg1"/>
                </a:solidFill>
                <a:ea typeface="SimSun" charset="0"/>
                <a:cs typeface="SimSun" charset="0"/>
              </a:rPr>
              <a:t>海</a:t>
            </a:r>
            <a:br>
              <a:rPr lang="zh-CN" altLang="en-US" sz="4800" b="1">
                <a:solidFill>
                  <a:schemeClr val="bg1"/>
                </a:solidFill>
                <a:ea typeface="SimSun" charset="0"/>
                <a:cs typeface="SimSun" charset="0"/>
              </a:rPr>
            </a:br>
            <a:r>
              <a:rPr lang="zh-CN" altLang="en-US" sz="4800" b="1">
                <a:solidFill>
                  <a:schemeClr val="bg1"/>
                </a:solidFill>
                <a:ea typeface="SimSun" charset="0"/>
                <a:cs typeface="SimSun" charset="0"/>
              </a:rPr>
              <a:t>的</a:t>
            </a:r>
            <a:br>
              <a:rPr lang="zh-CN" altLang="en-US" sz="4800" b="1">
                <a:solidFill>
                  <a:schemeClr val="bg1"/>
                </a:solidFill>
                <a:ea typeface="SimSun" charset="0"/>
                <a:cs typeface="SimSun" charset="0"/>
              </a:rPr>
            </a:br>
            <a:r>
              <a:rPr lang="zh-CN" altLang="en-US" sz="4800" b="1">
                <a:solidFill>
                  <a:schemeClr val="bg1"/>
                </a:solidFill>
                <a:ea typeface="SimSun" charset="0"/>
                <a:cs typeface="SimSun" charset="0"/>
              </a:rPr>
              <a:t>方</a:t>
            </a:r>
            <a:br>
              <a:rPr lang="zh-CN" altLang="en-US" sz="4800" b="1">
                <a:solidFill>
                  <a:schemeClr val="bg1"/>
                </a:solidFill>
                <a:ea typeface="SimSun" charset="0"/>
                <a:cs typeface="SimSun" charset="0"/>
              </a:rPr>
            </a:br>
            <a:r>
              <a:rPr lang="zh-CN" altLang="en-US" sz="4800" b="1">
                <a:solidFill>
                  <a:schemeClr val="bg1"/>
                </a:solidFill>
                <a:ea typeface="SimSun" charset="0"/>
                <a:cs typeface="SimSun" charset="0"/>
              </a:rPr>
              <a:t>向</a:t>
            </a:r>
            <a:endParaRPr lang="en-US">
              <a:solidFill>
                <a:schemeClr val="bg2"/>
              </a:solidFill>
              <a:effectLst>
                <a:outerShdw blurRad="38100" dist="38100" dir="2700000" algn="tl">
                  <a:srgbClr val="FFFFFF"/>
                </a:outerShdw>
              </a:effectLst>
              <a:ea typeface="SimSun" charset="0"/>
              <a:cs typeface="SimSun" charset="0"/>
            </a:endParaRPr>
          </a:p>
        </p:txBody>
      </p:sp>
      <p:sp>
        <p:nvSpPr>
          <p:cNvPr id="73732" name="Rectangle 1028"/>
          <p:cNvSpPr>
            <a:spLocks noChangeArrowheads="1"/>
          </p:cNvSpPr>
          <p:nvPr/>
        </p:nvSpPr>
        <p:spPr bwMode="auto">
          <a:xfrm>
            <a:off x="2362200" y="4724400"/>
            <a:ext cx="2667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4400" b="1">
                <a:solidFill>
                  <a:schemeClr val="tx1"/>
                </a:solidFill>
                <a:effectLst>
                  <a:outerShdw blurRad="38100" dist="38100" dir="2700000" algn="tl">
                    <a:srgbClr val="FFFFFF"/>
                  </a:outerShdw>
                </a:effectLst>
                <a:latin typeface="Arial" charset="0"/>
                <a:ea typeface="SimSun" charset="0"/>
                <a:cs typeface="SimSun" charset="0"/>
              </a:rPr>
              <a:t>犹大</a:t>
            </a:r>
          </a:p>
        </p:txBody>
      </p:sp>
      <p:sp>
        <p:nvSpPr>
          <p:cNvPr id="73733" name="Rectangle 1029"/>
          <p:cNvSpPr>
            <a:spLocks noChangeArrowheads="1"/>
          </p:cNvSpPr>
          <p:nvPr/>
        </p:nvSpPr>
        <p:spPr bwMode="auto">
          <a:xfrm>
            <a:off x="76200" y="5273675"/>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en-US" altLang="en-US" sz="4400" b="1"/>
              <a:t>Egypt</a:t>
            </a:r>
            <a:endParaRPr lang="en-US" altLang="en-US" sz="4400">
              <a:solidFill>
                <a:schemeClr val="tx2"/>
              </a:solidFill>
            </a:endParaRPr>
          </a:p>
        </p:txBody>
      </p:sp>
      <p:sp>
        <p:nvSpPr>
          <p:cNvPr id="73734" name="Freeform 1030"/>
          <p:cNvSpPr>
            <a:spLocks/>
          </p:cNvSpPr>
          <p:nvPr/>
        </p:nvSpPr>
        <p:spPr bwMode="auto">
          <a:xfrm>
            <a:off x="1524000" y="381000"/>
            <a:ext cx="4038600" cy="5257800"/>
          </a:xfrm>
          <a:custGeom>
            <a:avLst/>
            <a:gdLst>
              <a:gd name="T0" fmla="*/ 12350 w 2943"/>
              <a:gd name="T1" fmla="*/ 5257800 h 3126"/>
              <a:gd name="T2" fmla="*/ 94687 w 2943"/>
              <a:gd name="T3" fmla="*/ 5133335 h 3126"/>
              <a:gd name="T4" fmla="*/ 277199 w 2943"/>
              <a:gd name="T5" fmla="*/ 4808717 h 3126"/>
              <a:gd name="T6" fmla="*/ 318367 w 2943"/>
              <a:gd name="T7" fmla="*/ 4734711 h 3126"/>
              <a:gd name="T8" fmla="*/ 358163 w 2943"/>
              <a:gd name="T9" fmla="*/ 4659023 h 3126"/>
              <a:gd name="T10" fmla="*/ 399331 w 2943"/>
              <a:gd name="T11" fmla="*/ 4585017 h 3126"/>
              <a:gd name="T12" fmla="*/ 480296 w 2943"/>
              <a:gd name="T13" fmla="*/ 4435323 h 3126"/>
              <a:gd name="T14" fmla="*/ 602428 w 2943"/>
              <a:gd name="T15" fmla="*/ 4161164 h 3126"/>
              <a:gd name="T16" fmla="*/ 765728 w 2943"/>
              <a:gd name="T17" fmla="*/ 3587616 h 3126"/>
              <a:gd name="T18" fmla="*/ 1029205 w 2943"/>
              <a:gd name="T19" fmla="*/ 3064527 h 3126"/>
              <a:gd name="T20" fmla="*/ 1252885 w 2943"/>
              <a:gd name="T21" fmla="*/ 3015750 h 3126"/>
              <a:gd name="T22" fmla="*/ 1395602 w 2943"/>
              <a:gd name="T23" fmla="*/ 2990521 h 3126"/>
              <a:gd name="T24" fmla="*/ 1455982 w 2943"/>
              <a:gd name="T25" fmla="*/ 2965292 h 3126"/>
              <a:gd name="T26" fmla="*/ 1497150 w 2943"/>
              <a:gd name="T27" fmla="*/ 2891285 h 3126"/>
              <a:gd name="T28" fmla="*/ 1944511 w 2943"/>
              <a:gd name="T29" fmla="*/ 2866056 h 3126"/>
              <a:gd name="T30" fmla="*/ 2534589 w 2943"/>
              <a:gd name="T31" fmla="*/ 2342967 h 3126"/>
              <a:gd name="T32" fmla="*/ 2553800 w 2943"/>
              <a:gd name="T33" fmla="*/ 2267279 h 3126"/>
              <a:gd name="T34" fmla="*/ 2615553 w 2943"/>
              <a:gd name="T35" fmla="*/ 2242050 h 3126"/>
              <a:gd name="T36" fmla="*/ 2675933 w 2943"/>
              <a:gd name="T37" fmla="*/ 2193273 h 3126"/>
              <a:gd name="T38" fmla="*/ 2758269 w 2943"/>
              <a:gd name="T39" fmla="*/ 2043579 h 3126"/>
              <a:gd name="T40" fmla="*/ 2839233 w 2943"/>
              <a:gd name="T41" fmla="*/ 1967891 h 3126"/>
              <a:gd name="T42" fmla="*/ 2920197 w 2943"/>
              <a:gd name="T43" fmla="*/ 1819878 h 3126"/>
              <a:gd name="T44" fmla="*/ 2981950 w 2943"/>
              <a:gd name="T45" fmla="*/ 1670184 h 3126"/>
              <a:gd name="T46" fmla="*/ 3042330 w 2943"/>
              <a:gd name="T47" fmla="*/ 1520490 h 3126"/>
              <a:gd name="T48" fmla="*/ 3185046 w 2943"/>
              <a:gd name="T49" fmla="*/ 1320337 h 3126"/>
              <a:gd name="T50" fmla="*/ 3469107 w 2943"/>
              <a:gd name="T51" fmla="*/ 972172 h 3126"/>
              <a:gd name="T52" fmla="*/ 3652991 w 2943"/>
              <a:gd name="T53" fmla="*/ 723242 h 3126"/>
              <a:gd name="T54" fmla="*/ 3937052 w 2943"/>
              <a:gd name="T55" fmla="*/ 149694 h 3126"/>
              <a:gd name="T56" fmla="*/ 4038600 w 2943"/>
              <a:gd name="T57" fmla="*/ 0 h 31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43" h="3126">
                <a:moveTo>
                  <a:pt x="9" y="3126"/>
                </a:moveTo>
                <a:cubicBezTo>
                  <a:pt x="38" y="3036"/>
                  <a:pt x="0" y="3120"/>
                  <a:pt x="69" y="3052"/>
                </a:cubicBezTo>
                <a:cubicBezTo>
                  <a:pt x="114" y="3006"/>
                  <a:pt x="167" y="2910"/>
                  <a:pt x="202" y="2859"/>
                </a:cubicBezTo>
                <a:cubicBezTo>
                  <a:pt x="211" y="2844"/>
                  <a:pt x="222" y="2829"/>
                  <a:pt x="232" y="2815"/>
                </a:cubicBezTo>
                <a:cubicBezTo>
                  <a:pt x="241" y="2800"/>
                  <a:pt x="251" y="2784"/>
                  <a:pt x="261" y="2770"/>
                </a:cubicBezTo>
                <a:cubicBezTo>
                  <a:pt x="270" y="2755"/>
                  <a:pt x="291" y="2726"/>
                  <a:pt x="291" y="2726"/>
                </a:cubicBezTo>
                <a:cubicBezTo>
                  <a:pt x="340" y="2577"/>
                  <a:pt x="258" y="2801"/>
                  <a:pt x="350" y="2637"/>
                </a:cubicBezTo>
                <a:cubicBezTo>
                  <a:pt x="404" y="2539"/>
                  <a:pt x="354" y="2531"/>
                  <a:pt x="439" y="2474"/>
                </a:cubicBezTo>
                <a:cubicBezTo>
                  <a:pt x="477" y="2359"/>
                  <a:pt x="520" y="2247"/>
                  <a:pt x="558" y="2133"/>
                </a:cubicBezTo>
                <a:cubicBezTo>
                  <a:pt x="598" y="2009"/>
                  <a:pt x="637" y="1898"/>
                  <a:pt x="750" y="1822"/>
                </a:cubicBezTo>
                <a:cubicBezTo>
                  <a:pt x="809" y="1734"/>
                  <a:pt x="750" y="1793"/>
                  <a:pt x="913" y="1793"/>
                </a:cubicBezTo>
                <a:cubicBezTo>
                  <a:pt x="948" y="1793"/>
                  <a:pt x="982" y="1783"/>
                  <a:pt x="1017" y="1778"/>
                </a:cubicBezTo>
                <a:cubicBezTo>
                  <a:pt x="1031" y="1773"/>
                  <a:pt x="1048" y="1772"/>
                  <a:pt x="1061" y="1763"/>
                </a:cubicBezTo>
                <a:cubicBezTo>
                  <a:pt x="1074" y="1751"/>
                  <a:pt x="1073" y="1721"/>
                  <a:pt x="1091" y="1719"/>
                </a:cubicBezTo>
                <a:cubicBezTo>
                  <a:pt x="1198" y="1701"/>
                  <a:pt x="1308" y="1709"/>
                  <a:pt x="1417" y="1704"/>
                </a:cubicBezTo>
                <a:cubicBezTo>
                  <a:pt x="1561" y="1605"/>
                  <a:pt x="1672" y="1447"/>
                  <a:pt x="1847" y="1393"/>
                </a:cubicBezTo>
                <a:cubicBezTo>
                  <a:pt x="1851" y="1378"/>
                  <a:pt x="1849" y="1359"/>
                  <a:pt x="1861" y="1348"/>
                </a:cubicBezTo>
                <a:cubicBezTo>
                  <a:pt x="1872" y="1336"/>
                  <a:pt x="1891" y="1340"/>
                  <a:pt x="1906" y="1333"/>
                </a:cubicBezTo>
                <a:cubicBezTo>
                  <a:pt x="1921" y="1325"/>
                  <a:pt x="1935" y="1313"/>
                  <a:pt x="1950" y="1304"/>
                </a:cubicBezTo>
                <a:cubicBezTo>
                  <a:pt x="1970" y="1274"/>
                  <a:pt x="1981" y="1236"/>
                  <a:pt x="2010" y="1215"/>
                </a:cubicBezTo>
                <a:cubicBezTo>
                  <a:pt x="2029" y="1200"/>
                  <a:pt x="2052" y="1188"/>
                  <a:pt x="2069" y="1170"/>
                </a:cubicBezTo>
                <a:cubicBezTo>
                  <a:pt x="2092" y="1143"/>
                  <a:pt x="2128" y="1082"/>
                  <a:pt x="2128" y="1082"/>
                </a:cubicBezTo>
                <a:cubicBezTo>
                  <a:pt x="2168" y="961"/>
                  <a:pt x="2111" y="1116"/>
                  <a:pt x="2173" y="993"/>
                </a:cubicBezTo>
                <a:cubicBezTo>
                  <a:pt x="2233" y="870"/>
                  <a:pt x="2131" y="1029"/>
                  <a:pt x="2217" y="904"/>
                </a:cubicBezTo>
                <a:cubicBezTo>
                  <a:pt x="2242" y="827"/>
                  <a:pt x="2271" y="834"/>
                  <a:pt x="2321" y="785"/>
                </a:cubicBezTo>
                <a:cubicBezTo>
                  <a:pt x="2391" y="714"/>
                  <a:pt x="2444" y="634"/>
                  <a:pt x="2528" y="578"/>
                </a:cubicBezTo>
                <a:cubicBezTo>
                  <a:pt x="2567" y="519"/>
                  <a:pt x="2621" y="489"/>
                  <a:pt x="2662" y="430"/>
                </a:cubicBezTo>
                <a:cubicBezTo>
                  <a:pt x="2744" y="306"/>
                  <a:pt x="2763" y="197"/>
                  <a:pt x="2869" y="89"/>
                </a:cubicBezTo>
                <a:cubicBezTo>
                  <a:pt x="2891" y="21"/>
                  <a:pt x="2896" y="46"/>
                  <a:pt x="2943"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3735" name="AutoShape 1031"/>
          <p:cNvSpPr>
            <a:spLocks noChangeArrowheads="1"/>
          </p:cNvSpPr>
          <p:nvPr/>
        </p:nvSpPr>
        <p:spPr bwMode="auto">
          <a:xfrm>
            <a:off x="3048000" y="3048000"/>
            <a:ext cx="533400" cy="381000"/>
          </a:xfrm>
          <a:prstGeom prst="irregularSeal1">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3736" name="Rectangle 1032"/>
          <p:cNvSpPr>
            <a:spLocks noChangeArrowheads="1"/>
          </p:cNvSpPr>
          <p:nvPr/>
        </p:nvSpPr>
        <p:spPr bwMode="auto">
          <a:xfrm>
            <a:off x="4267200" y="304800"/>
            <a:ext cx="236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6600" b="1">
                <a:solidFill>
                  <a:schemeClr val="tx1"/>
                </a:solidFill>
                <a:latin typeface="Arial" charset="0"/>
                <a:ea typeface="SimSun" charset="0"/>
                <a:cs typeface="SimSun" charset="0"/>
              </a:rPr>
              <a:t>亚兰</a:t>
            </a:r>
            <a:endParaRPr lang="zh-CN" altLang="en-US" sz="4400">
              <a:solidFill>
                <a:schemeClr val="bg2"/>
              </a:solidFill>
              <a:effectLst>
                <a:outerShdw blurRad="38100" dist="38100" dir="2700000" algn="tl">
                  <a:srgbClr val="FFFFFF"/>
                </a:outerShdw>
              </a:effectLst>
              <a:latin typeface="Arial" charset="0"/>
              <a:ea typeface="SimSun" charset="0"/>
              <a:cs typeface="SimSun" charset="0"/>
            </a:endParaRPr>
          </a:p>
        </p:txBody>
      </p:sp>
      <p:sp>
        <p:nvSpPr>
          <p:cNvPr id="73737" name="Freeform 1033"/>
          <p:cNvSpPr>
            <a:spLocks/>
          </p:cNvSpPr>
          <p:nvPr/>
        </p:nvSpPr>
        <p:spPr bwMode="auto">
          <a:xfrm>
            <a:off x="3589338" y="1798638"/>
            <a:ext cx="3895725" cy="2486025"/>
          </a:xfrm>
          <a:custGeom>
            <a:avLst/>
            <a:gdLst>
              <a:gd name="T0" fmla="*/ 3895725 w 2454"/>
              <a:gd name="T1" fmla="*/ 2486025 h 1566"/>
              <a:gd name="T2" fmla="*/ 3844925 w 2454"/>
              <a:gd name="T3" fmla="*/ 2468563 h 1566"/>
              <a:gd name="T4" fmla="*/ 3725863 w 2454"/>
              <a:gd name="T5" fmla="*/ 2451100 h 1566"/>
              <a:gd name="T6" fmla="*/ 3641725 w 2454"/>
              <a:gd name="T7" fmla="*/ 2400300 h 1566"/>
              <a:gd name="T8" fmla="*/ 3590925 w 2454"/>
              <a:gd name="T9" fmla="*/ 2384425 h 1566"/>
              <a:gd name="T10" fmla="*/ 3540125 w 2454"/>
              <a:gd name="T11" fmla="*/ 2349500 h 1566"/>
              <a:gd name="T12" fmla="*/ 3489325 w 2454"/>
              <a:gd name="T13" fmla="*/ 2333625 h 1566"/>
              <a:gd name="T14" fmla="*/ 3251200 w 2454"/>
              <a:gd name="T15" fmla="*/ 2095500 h 1566"/>
              <a:gd name="T16" fmla="*/ 3149600 w 2454"/>
              <a:gd name="T17" fmla="*/ 1927225 h 1566"/>
              <a:gd name="T18" fmla="*/ 3014663 w 2454"/>
              <a:gd name="T19" fmla="*/ 1790700 h 1566"/>
              <a:gd name="T20" fmla="*/ 2981325 w 2454"/>
              <a:gd name="T21" fmla="*/ 1739900 h 1566"/>
              <a:gd name="T22" fmla="*/ 2913063 w 2454"/>
              <a:gd name="T23" fmla="*/ 1706563 h 1566"/>
              <a:gd name="T24" fmla="*/ 2760663 w 2454"/>
              <a:gd name="T25" fmla="*/ 1604963 h 1566"/>
              <a:gd name="T26" fmla="*/ 2320925 w 2454"/>
              <a:gd name="T27" fmla="*/ 1485900 h 1566"/>
              <a:gd name="T28" fmla="*/ 2100263 w 2454"/>
              <a:gd name="T29" fmla="*/ 1384300 h 1566"/>
              <a:gd name="T30" fmla="*/ 1981200 w 2454"/>
              <a:gd name="T31" fmla="*/ 1282700 h 1566"/>
              <a:gd name="T32" fmla="*/ 1727200 w 2454"/>
              <a:gd name="T33" fmla="*/ 1096963 h 1566"/>
              <a:gd name="T34" fmla="*/ 1389063 w 2454"/>
              <a:gd name="T35" fmla="*/ 876300 h 1566"/>
              <a:gd name="T36" fmla="*/ 1304925 w 2454"/>
              <a:gd name="T37" fmla="*/ 708025 h 1566"/>
              <a:gd name="T38" fmla="*/ 1287463 w 2454"/>
              <a:gd name="T39" fmla="*/ 657225 h 1566"/>
              <a:gd name="T40" fmla="*/ 1203325 w 2454"/>
              <a:gd name="T41" fmla="*/ 571500 h 1566"/>
              <a:gd name="T42" fmla="*/ 1117600 w 2454"/>
              <a:gd name="T43" fmla="*/ 469900 h 1566"/>
              <a:gd name="T44" fmla="*/ 914400 w 2454"/>
              <a:gd name="T45" fmla="*/ 419100 h 1566"/>
              <a:gd name="T46" fmla="*/ 609600 w 2454"/>
              <a:gd name="T47" fmla="*/ 182563 h 1566"/>
              <a:gd name="T48" fmla="*/ 136525 w 2454"/>
              <a:gd name="T49" fmla="*/ 47625 h 1566"/>
              <a:gd name="T50" fmla="*/ 0 w 2454"/>
              <a:gd name="T51" fmla="*/ 30163 h 15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4" h="1566">
                <a:moveTo>
                  <a:pt x="2454" y="1566"/>
                </a:moveTo>
                <a:cubicBezTo>
                  <a:pt x="2443" y="1562"/>
                  <a:pt x="2433" y="1557"/>
                  <a:pt x="2422" y="1555"/>
                </a:cubicBezTo>
                <a:cubicBezTo>
                  <a:pt x="2397" y="1549"/>
                  <a:pt x="2370" y="1552"/>
                  <a:pt x="2347" y="1544"/>
                </a:cubicBezTo>
                <a:cubicBezTo>
                  <a:pt x="2327" y="1537"/>
                  <a:pt x="2312" y="1521"/>
                  <a:pt x="2294" y="1512"/>
                </a:cubicBezTo>
                <a:cubicBezTo>
                  <a:pt x="2283" y="1507"/>
                  <a:pt x="2272" y="1505"/>
                  <a:pt x="2262" y="1502"/>
                </a:cubicBezTo>
                <a:cubicBezTo>
                  <a:pt x="2251" y="1494"/>
                  <a:pt x="2241" y="1485"/>
                  <a:pt x="2230" y="1480"/>
                </a:cubicBezTo>
                <a:cubicBezTo>
                  <a:pt x="2220" y="1475"/>
                  <a:pt x="2207" y="1476"/>
                  <a:pt x="2198" y="1470"/>
                </a:cubicBezTo>
                <a:cubicBezTo>
                  <a:pt x="2142" y="1433"/>
                  <a:pt x="2086" y="1372"/>
                  <a:pt x="2048" y="1320"/>
                </a:cubicBezTo>
                <a:cubicBezTo>
                  <a:pt x="2023" y="1286"/>
                  <a:pt x="2010" y="1246"/>
                  <a:pt x="1984" y="1214"/>
                </a:cubicBezTo>
                <a:cubicBezTo>
                  <a:pt x="1958" y="1182"/>
                  <a:pt x="1921" y="1161"/>
                  <a:pt x="1899" y="1128"/>
                </a:cubicBezTo>
                <a:cubicBezTo>
                  <a:pt x="1892" y="1117"/>
                  <a:pt x="1887" y="1104"/>
                  <a:pt x="1878" y="1096"/>
                </a:cubicBezTo>
                <a:cubicBezTo>
                  <a:pt x="1865" y="1085"/>
                  <a:pt x="1848" y="1083"/>
                  <a:pt x="1835" y="1075"/>
                </a:cubicBezTo>
                <a:cubicBezTo>
                  <a:pt x="1801" y="1055"/>
                  <a:pt x="1775" y="1022"/>
                  <a:pt x="1739" y="1011"/>
                </a:cubicBezTo>
                <a:cubicBezTo>
                  <a:pt x="1643" y="979"/>
                  <a:pt x="1560" y="954"/>
                  <a:pt x="1462" y="936"/>
                </a:cubicBezTo>
                <a:cubicBezTo>
                  <a:pt x="1416" y="913"/>
                  <a:pt x="1367" y="896"/>
                  <a:pt x="1323" y="872"/>
                </a:cubicBezTo>
                <a:cubicBezTo>
                  <a:pt x="1280" y="848"/>
                  <a:pt x="1282" y="837"/>
                  <a:pt x="1248" y="808"/>
                </a:cubicBezTo>
                <a:cubicBezTo>
                  <a:pt x="1199" y="765"/>
                  <a:pt x="1141" y="726"/>
                  <a:pt x="1088" y="691"/>
                </a:cubicBezTo>
                <a:cubicBezTo>
                  <a:pt x="1023" y="648"/>
                  <a:pt x="924" y="604"/>
                  <a:pt x="875" y="552"/>
                </a:cubicBezTo>
                <a:cubicBezTo>
                  <a:pt x="861" y="512"/>
                  <a:pt x="840" y="482"/>
                  <a:pt x="822" y="446"/>
                </a:cubicBezTo>
                <a:cubicBezTo>
                  <a:pt x="816" y="435"/>
                  <a:pt x="817" y="423"/>
                  <a:pt x="811" y="414"/>
                </a:cubicBezTo>
                <a:cubicBezTo>
                  <a:pt x="795" y="393"/>
                  <a:pt x="772" y="380"/>
                  <a:pt x="758" y="360"/>
                </a:cubicBezTo>
                <a:cubicBezTo>
                  <a:pt x="742" y="337"/>
                  <a:pt x="727" y="311"/>
                  <a:pt x="704" y="296"/>
                </a:cubicBezTo>
                <a:cubicBezTo>
                  <a:pt x="667" y="271"/>
                  <a:pt x="614" y="285"/>
                  <a:pt x="576" y="264"/>
                </a:cubicBezTo>
                <a:cubicBezTo>
                  <a:pt x="503" y="224"/>
                  <a:pt x="452" y="159"/>
                  <a:pt x="384" y="115"/>
                </a:cubicBezTo>
                <a:cubicBezTo>
                  <a:pt x="308" y="0"/>
                  <a:pt x="224" y="36"/>
                  <a:pt x="86" y="30"/>
                </a:cubicBezTo>
                <a:cubicBezTo>
                  <a:pt x="57" y="26"/>
                  <a:pt x="0" y="19"/>
                  <a:pt x="0" y="19"/>
                </a:cubicBezTo>
              </a:path>
            </a:pathLst>
          </a:custGeom>
          <a:noFill/>
          <a:ln w="5715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3738" name="AutoShape 1034"/>
          <p:cNvSpPr>
            <a:spLocks noChangeArrowheads="1"/>
          </p:cNvSpPr>
          <p:nvPr/>
        </p:nvSpPr>
        <p:spPr bwMode="auto">
          <a:xfrm>
            <a:off x="4953000" y="2667000"/>
            <a:ext cx="533400" cy="381000"/>
          </a:xfrm>
          <a:prstGeom prst="irregularSeal1">
            <a:avLst/>
          </a:prstGeom>
          <a:solidFill>
            <a:srgbClr val="CCFF33"/>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3739" name="Text Box 1035"/>
          <p:cNvSpPr txBox="1">
            <a:spLocks noChangeArrowheads="1"/>
          </p:cNvSpPr>
          <p:nvPr/>
        </p:nvSpPr>
        <p:spPr bwMode="auto">
          <a:xfrm>
            <a:off x="2133600" y="3200400"/>
            <a:ext cx="2187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b="1">
                <a:solidFill>
                  <a:schemeClr val="tx1"/>
                </a:solidFill>
                <a:effectLst>
                  <a:outerShdw blurRad="38100" dist="38100" dir="2700000" algn="tl">
                    <a:srgbClr val="FFFFFF"/>
                  </a:outerShdw>
                </a:effectLst>
                <a:latin typeface="Times" charset="0"/>
                <a:ea typeface="SimSun" charset="0"/>
                <a:cs typeface="SimSun" charset="0"/>
              </a:rPr>
              <a:t>米吉多</a:t>
            </a:r>
            <a:endParaRPr lang="zh-CN" altLang="en-US" sz="4000">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3740" name="Text Box 1036"/>
          <p:cNvSpPr txBox="1">
            <a:spLocks noChangeArrowheads="1"/>
          </p:cNvSpPr>
          <p:nvPr/>
        </p:nvSpPr>
        <p:spPr bwMode="auto">
          <a:xfrm>
            <a:off x="5334000" y="2270125"/>
            <a:ext cx="22098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b="1">
                <a:solidFill>
                  <a:schemeClr val="tx1"/>
                </a:solidFill>
                <a:latin typeface="Times" charset="0"/>
                <a:ea typeface="SimSun" charset="0"/>
                <a:cs typeface="SimSun" charset="0"/>
              </a:rPr>
              <a:t>     拉末</a:t>
            </a:r>
          </a:p>
          <a:p>
            <a:pPr>
              <a:spcBef>
                <a:spcPct val="50000"/>
              </a:spcBef>
              <a:defRPr/>
            </a:pPr>
            <a:r>
              <a:rPr lang="zh-CN" altLang="en-US" sz="4400" b="1">
                <a:solidFill>
                  <a:schemeClr val="tx1"/>
                </a:solidFill>
                <a:effectLst>
                  <a:outerShdw blurRad="38100" dist="38100" dir="2700000" algn="tl">
                    <a:srgbClr val="FFFFFF"/>
                  </a:outerShdw>
                </a:effectLst>
                <a:latin typeface="Times" charset="0"/>
                <a:ea typeface="SimSun" charset="0"/>
                <a:cs typeface="SimSun" charset="0"/>
              </a:rPr>
              <a:t>基列</a:t>
            </a:r>
            <a:endParaRPr lang="zh-CN" altLang="en-US" sz="4400">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3741" name="Rectangle 1037"/>
          <p:cNvSpPr>
            <a:spLocks noChangeArrowheads="1"/>
          </p:cNvSpPr>
          <p:nvPr/>
        </p:nvSpPr>
        <p:spPr bwMode="auto">
          <a:xfrm>
            <a:off x="2286000" y="2209800"/>
            <a:ext cx="297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6600" b="1">
                <a:solidFill>
                  <a:schemeClr val="tx1"/>
                </a:solidFill>
                <a:latin typeface="Arial" charset="0"/>
                <a:ea typeface="SimSun" charset="0"/>
                <a:cs typeface="SimSun" charset="0"/>
              </a:rPr>
              <a:t>以色列</a:t>
            </a:r>
            <a:endParaRPr lang="en-US" sz="4400">
              <a:solidFill>
                <a:schemeClr val="tx1"/>
              </a:solidFill>
              <a:effectLst>
                <a:outerShdw blurRad="38100" dist="38100" dir="2700000" algn="tl">
                  <a:srgbClr val="FFFFFF"/>
                </a:outerShdw>
              </a:effectLst>
              <a:latin typeface="Arial" charset="0"/>
              <a:ea typeface="ＭＳ Ｐゴシック" charset="0"/>
            </a:endParaRPr>
          </a:p>
        </p:txBody>
      </p:sp>
      <p:pic>
        <p:nvPicPr>
          <p:cNvPr id="73742" name="Picture 10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10200"/>
            <a:ext cx="26670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3743" name="Rectangle 1039"/>
          <p:cNvSpPr>
            <a:spLocks noChangeArrowheads="1"/>
          </p:cNvSpPr>
          <p:nvPr/>
        </p:nvSpPr>
        <p:spPr bwMode="auto">
          <a:xfrm>
            <a:off x="2590800" y="3962400"/>
            <a:ext cx="914400" cy="228600"/>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GB" sz="1200" b="1">
                <a:solidFill>
                  <a:schemeClr val="tx1"/>
                </a:solidFill>
                <a:effectLst>
                  <a:outerShdw blurRad="38100" dist="38100" dir="2700000" algn="tl">
                    <a:srgbClr val="FFFFFF"/>
                  </a:outerShdw>
                </a:effectLst>
                <a:latin typeface="Arial" charset="0"/>
                <a:ea typeface="SimSun" charset="0"/>
                <a:cs typeface="SimSun" charset="0"/>
              </a:rPr>
              <a:t>撒玛利亚</a:t>
            </a:r>
            <a:endParaRPr lang="en-GB" sz="1200" b="1">
              <a:solidFill>
                <a:schemeClr val="tx1"/>
              </a:solidFill>
              <a:effectLst>
                <a:outerShdw blurRad="38100" dist="38100" dir="2700000" algn="tl">
                  <a:srgbClr val="FFFFFF"/>
                </a:outerShdw>
              </a:effectLst>
              <a:latin typeface="Arial" charset="0"/>
              <a:ea typeface="SimSun" charset="0"/>
              <a:cs typeface="SimSu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box(in)">
                                      <p:cBhvr>
                                        <p:cTn id="7" dur="500"/>
                                        <p:tgtEl>
                                          <p:spTgt spid="7373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373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73736"/>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73741"/>
                                        </p:tgtEl>
                                        <p:attrNameLst>
                                          <p:attrName>style.visibility</p:attrName>
                                        </p:attrNameLst>
                                      </p:cBhvr>
                                      <p:to>
                                        <p:strVal val="visible"/>
                                      </p:to>
                                    </p:set>
                                  </p:childTnLst>
                                </p:cTn>
                              </p:par>
                            </p:childTnLst>
                          </p:cTn>
                        </p:par>
                        <p:par>
                          <p:cTn id="17" fill="hold" nodeType="afterGroup">
                            <p:stCondLst>
                              <p:cond delay="2000"/>
                            </p:stCondLst>
                            <p:childTnLst>
                              <p:par>
                                <p:cTn id="18" presetID="2" presetClass="entr" presetSubtype="12" fill="hold" nodeType="afterEffect">
                                  <p:stCondLst>
                                    <p:cond delay="0"/>
                                  </p:stCondLst>
                                  <p:childTnLst>
                                    <p:set>
                                      <p:cBhvr>
                                        <p:cTn id="19" dur="1" fill="hold">
                                          <p:stCondLst>
                                            <p:cond delay="0"/>
                                          </p:stCondLst>
                                        </p:cTn>
                                        <p:tgtEl>
                                          <p:spTgt spid="73742"/>
                                        </p:tgtEl>
                                        <p:attrNameLst>
                                          <p:attrName>style.visibility</p:attrName>
                                        </p:attrNameLst>
                                      </p:cBhvr>
                                      <p:to>
                                        <p:strVal val="visible"/>
                                      </p:to>
                                    </p:set>
                                    <p:anim calcmode="lin" valueType="num">
                                      <p:cBhvr additive="base">
                                        <p:cTn id="20" dur="500" fill="hold"/>
                                        <p:tgtEl>
                                          <p:spTgt spid="73742"/>
                                        </p:tgtEl>
                                        <p:attrNameLst>
                                          <p:attrName>ppt_x</p:attrName>
                                        </p:attrNameLst>
                                      </p:cBhvr>
                                      <p:tavLst>
                                        <p:tav tm="0">
                                          <p:val>
                                            <p:strVal val="0-#ppt_w/2"/>
                                          </p:val>
                                        </p:tav>
                                        <p:tav tm="100000">
                                          <p:val>
                                            <p:strVal val="#ppt_x"/>
                                          </p:val>
                                        </p:tav>
                                      </p:tavLst>
                                    </p:anim>
                                    <p:anim calcmode="lin" valueType="num">
                                      <p:cBhvr additive="base">
                                        <p:cTn id="21" dur="500" fill="hold"/>
                                        <p:tgtEl>
                                          <p:spTgt spid="73742"/>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73733"/>
                                        </p:tgtEl>
                                        <p:attrNameLst>
                                          <p:attrName>style.visibility</p:attrName>
                                        </p:attrNameLst>
                                      </p:cBhvr>
                                      <p:to>
                                        <p:strVal val="visible"/>
                                      </p:to>
                                    </p:set>
                                    <p:animEffect transition="in" filter="dissolve">
                                      <p:cBhvr>
                                        <p:cTn id="25" dur="500"/>
                                        <p:tgtEl>
                                          <p:spTgt spid="73733"/>
                                        </p:tgtEl>
                                      </p:cBhvr>
                                    </p:animEffect>
                                  </p:childTnLst>
                                </p:cTn>
                              </p:par>
                            </p:childTnLst>
                          </p:cTn>
                        </p:par>
                        <p:par>
                          <p:cTn id="26" fill="hold" nodeType="afterGroup">
                            <p:stCondLst>
                              <p:cond delay="3000"/>
                            </p:stCondLst>
                            <p:childTnLst>
                              <p:par>
                                <p:cTn id="27" presetID="22" presetClass="entr" presetSubtype="8" fill="hold" grpId="0" nodeType="afterEffect">
                                  <p:stCondLst>
                                    <p:cond delay="1000"/>
                                  </p:stCondLst>
                                  <p:childTnLst>
                                    <p:set>
                                      <p:cBhvr>
                                        <p:cTn id="28" dur="1" fill="hold">
                                          <p:stCondLst>
                                            <p:cond delay="0"/>
                                          </p:stCondLst>
                                        </p:cTn>
                                        <p:tgtEl>
                                          <p:spTgt spid="73734"/>
                                        </p:tgtEl>
                                        <p:attrNameLst>
                                          <p:attrName>style.visibility</p:attrName>
                                        </p:attrNameLst>
                                      </p:cBhvr>
                                      <p:to>
                                        <p:strVal val="visible"/>
                                      </p:to>
                                    </p:set>
                                    <p:animEffect transition="in" filter="wipe(left)">
                                      <p:cBhvr>
                                        <p:cTn id="29" dur="500"/>
                                        <p:tgtEl>
                                          <p:spTgt spid="73734"/>
                                        </p:tgtEl>
                                      </p:cBhvr>
                                    </p:animEffect>
                                  </p:childTnLst>
                                </p:cTn>
                              </p:par>
                            </p:childTnLst>
                          </p:cTn>
                        </p:par>
                        <p:par>
                          <p:cTn id="30" fill="hold" nodeType="afterGroup">
                            <p:stCondLst>
                              <p:cond delay="4500"/>
                            </p:stCondLst>
                            <p:childTnLst>
                              <p:par>
                                <p:cTn id="31" presetID="2" presetClass="entr" presetSubtype="8" fill="hold" grpId="0" nodeType="afterEffect">
                                  <p:stCondLst>
                                    <p:cond delay="2000"/>
                                  </p:stCondLst>
                                  <p:childTnLst>
                                    <p:set>
                                      <p:cBhvr>
                                        <p:cTn id="32" dur="1" fill="hold">
                                          <p:stCondLst>
                                            <p:cond delay="0"/>
                                          </p:stCondLst>
                                        </p:cTn>
                                        <p:tgtEl>
                                          <p:spTgt spid="73731"/>
                                        </p:tgtEl>
                                        <p:attrNameLst>
                                          <p:attrName>style.visibility</p:attrName>
                                        </p:attrNameLst>
                                      </p:cBhvr>
                                      <p:to>
                                        <p:strVal val="visible"/>
                                      </p:to>
                                    </p:set>
                                    <p:anim calcmode="lin" valueType="num">
                                      <p:cBhvr additive="base">
                                        <p:cTn id="33" dur="500" fill="hold"/>
                                        <p:tgtEl>
                                          <p:spTgt spid="73731"/>
                                        </p:tgtEl>
                                        <p:attrNameLst>
                                          <p:attrName>ppt_x</p:attrName>
                                        </p:attrNameLst>
                                      </p:cBhvr>
                                      <p:tavLst>
                                        <p:tav tm="0">
                                          <p:val>
                                            <p:strVal val="0-#ppt_w/2"/>
                                          </p:val>
                                        </p:tav>
                                        <p:tav tm="100000">
                                          <p:val>
                                            <p:strVal val="#ppt_x"/>
                                          </p:val>
                                        </p:tav>
                                      </p:tavLst>
                                    </p:anim>
                                    <p:anim calcmode="lin" valueType="num">
                                      <p:cBhvr additive="base">
                                        <p:cTn id="34" dur="500" fill="hold"/>
                                        <p:tgtEl>
                                          <p:spTgt spid="73731"/>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7000"/>
                            </p:stCondLst>
                            <p:childTnLst>
                              <p:par>
                                <p:cTn id="36" presetID="1" presetClass="entr" presetSubtype="0" fill="hold" grpId="0" nodeType="afterEffect">
                                  <p:stCondLst>
                                    <p:cond delay="0"/>
                                  </p:stCondLst>
                                  <p:childTnLst>
                                    <p:set>
                                      <p:cBhvr>
                                        <p:cTn id="37" dur="1" fill="hold">
                                          <p:stCondLst>
                                            <p:cond delay="499"/>
                                          </p:stCondLst>
                                        </p:cTn>
                                        <p:tgtEl>
                                          <p:spTgt spid="73735"/>
                                        </p:tgtEl>
                                        <p:attrNameLst>
                                          <p:attrName>style.visibility</p:attrName>
                                        </p:attrNameLst>
                                      </p:cBhvr>
                                      <p:to>
                                        <p:strVal val="visible"/>
                                      </p:to>
                                    </p:set>
                                  </p:childTnLst>
                                </p:cTn>
                              </p:par>
                            </p:childTnLst>
                          </p:cTn>
                        </p:par>
                        <p:par>
                          <p:cTn id="38" fill="hold" nodeType="afterGroup">
                            <p:stCondLst>
                              <p:cond delay="7500"/>
                            </p:stCondLst>
                            <p:childTnLst>
                              <p:par>
                                <p:cTn id="39" presetID="1" presetClass="entr" presetSubtype="0" fill="hold" grpId="0" nodeType="afterEffect">
                                  <p:stCondLst>
                                    <p:cond delay="0"/>
                                  </p:stCondLst>
                                  <p:childTnLst>
                                    <p:set>
                                      <p:cBhvr>
                                        <p:cTn id="40" dur="1" fill="hold">
                                          <p:stCondLst>
                                            <p:cond delay="499"/>
                                          </p:stCondLst>
                                        </p:cTn>
                                        <p:tgtEl>
                                          <p:spTgt spid="73739"/>
                                        </p:tgtEl>
                                        <p:attrNameLst>
                                          <p:attrName>style.visibility</p:attrName>
                                        </p:attrNameLst>
                                      </p:cBhvr>
                                      <p:to>
                                        <p:strVal val="visible"/>
                                      </p:to>
                                    </p:set>
                                  </p:childTnLst>
                                </p:cTn>
                              </p:par>
                            </p:childTnLst>
                          </p:cTn>
                        </p:par>
                        <p:par>
                          <p:cTn id="41" fill="hold" nodeType="afterGroup">
                            <p:stCondLst>
                              <p:cond delay="8000"/>
                            </p:stCondLst>
                            <p:childTnLst>
                              <p:par>
                                <p:cTn id="42" presetID="1" presetClass="entr" presetSubtype="0" fill="hold" grpId="0" nodeType="afterEffect">
                                  <p:stCondLst>
                                    <p:cond delay="2000"/>
                                  </p:stCondLst>
                                  <p:childTnLst>
                                    <p:set>
                                      <p:cBhvr>
                                        <p:cTn id="43" dur="1" fill="hold">
                                          <p:stCondLst>
                                            <p:cond delay="499"/>
                                          </p:stCondLst>
                                        </p:cTn>
                                        <p:tgtEl>
                                          <p:spTgt spid="73738"/>
                                        </p:tgtEl>
                                        <p:attrNameLst>
                                          <p:attrName>style.visibility</p:attrName>
                                        </p:attrNameLst>
                                      </p:cBhvr>
                                      <p:to>
                                        <p:strVal val="visible"/>
                                      </p:to>
                                    </p:set>
                                  </p:childTnLst>
                                </p:cTn>
                              </p:par>
                            </p:childTnLst>
                          </p:cTn>
                        </p:par>
                        <p:par>
                          <p:cTn id="44" fill="hold" nodeType="afterGroup">
                            <p:stCondLst>
                              <p:cond delay="10500"/>
                            </p:stCondLst>
                            <p:childTnLst>
                              <p:par>
                                <p:cTn id="45" presetID="22" presetClass="entr" presetSubtype="2" fill="hold" grpId="0" nodeType="afterEffect">
                                  <p:stCondLst>
                                    <p:cond delay="1000"/>
                                  </p:stCondLst>
                                  <p:childTnLst>
                                    <p:set>
                                      <p:cBhvr>
                                        <p:cTn id="46" dur="1" fill="hold">
                                          <p:stCondLst>
                                            <p:cond delay="0"/>
                                          </p:stCondLst>
                                        </p:cTn>
                                        <p:tgtEl>
                                          <p:spTgt spid="73737"/>
                                        </p:tgtEl>
                                        <p:attrNameLst>
                                          <p:attrName>style.visibility</p:attrName>
                                        </p:attrNameLst>
                                      </p:cBhvr>
                                      <p:to>
                                        <p:strVal val="visible"/>
                                      </p:to>
                                    </p:set>
                                    <p:animEffect transition="in" filter="wipe(right)">
                                      <p:cBhvr>
                                        <p:cTn id="47" dur="500"/>
                                        <p:tgtEl>
                                          <p:spTgt spid="73737"/>
                                        </p:tgtEl>
                                      </p:cBhvr>
                                    </p:animEffect>
                                  </p:childTnLst>
                                </p:cTn>
                              </p:par>
                            </p:childTnLst>
                          </p:cTn>
                        </p:par>
                        <p:par>
                          <p:cTn id="48" fill="hold" nodeType="afterGroup">
                            <p:stCondLst>
                              <p:cond delay="12000"/>
                            </p:stCondLst>
                            <p:childTnLst>
                              <p:par>
                                <p:cTn id="49" presetID="1" presetClass="entr" presetSubtype="0" fill="hold" grpId="0" nodeType="afterEffect">
                                  <p:stCondLst>
                                    <p:cond delay="0"/>
                                  </p:stCondLst>
                                  <p:childTnLst>
                                    <p:set>
                                      <p:cBhvr>
                                        <p:cTn id="50" dur="1" fill="hold">
                                          <p:stCondLst>
                                            <p:cond delay="499"/>
                                          </p:stCondLst>
                                        </p:cTn>
                                        <p:tgtEl>
                                          <p:spTgt spid="73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2" grpId="0" autoUpdateAnimBg="0"/>
      <p:bldP spid="73733" grpId="0" autoUpdateAnimBg="0"/>
      <p:bldP spid="73734" grpId="0" animBg="1"/>
      <p:bldP spid="73735" grpId="0" animBg="1"/>
      <p:bldP spid="73736" grpId="0" autoUpdateAnimBg="0"/>
      <p:bldP spid="73737" grpId="0" animBg="1"/>
      <p:bldP spid="73738" grpId="0" animBg="1"/>
      <p:bldP spid="73739" grpId="0" autoUpdateAnimBg="0"/>
      <p:bldP spid="73740" grpId="0" autoUpdateAnimBg="0"/>
      <p:bldP spid="7374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4" name="Rectangle 16"/>
          <p:cNvSpPr>
            <a:spLocks noChangeArrowheads="1"/>
          </p:cNvSpPr>
          <p:nvPr/>
        </p:nvSpPr>
        <p:spPr bwMode="auto">
          <a:xfrm>
            <a:off x="4572000" y="0"/>
            <a:ext cx="4572000" cy="6858000"/>
          </a:xfrm>
          <a:prstGeom prst="rect">
            <a:avLst/>
          </a:prstGeom>
          <a:gradFill rotWithShape="0">
            <a:gsLst>
              <a:gs pos="0">
                <a:srgbClr val="545454"/>
              </a:gs>
              <a:gs pos="100000">
                <a:srgbClr val="545454">
                  <a:gamma/>
                  <a:shade val="21569"/>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ea typeface="Osaka" pitchFamily="-84" charset="-128"/>
            </a:endParaRPr>
          </a:p>
        </p:txBody>
      </p:sp>
      <p:pic>
        <p:nvPicPr>
          <p:cNvPr id="74754" name="Picture 15" descr="ms187"/>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457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52400" y="1628775"/>
            <a:ext cx="38100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圣经</a:t>
            </a:r>
          </a:p>
        </p:txBody>
      </p:sp>
      <p:sp>
        <p:nvSpPr>
          <p:cNvPr id="22533" name="Text Box 5"/>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4000" b="1" u="sng">
                <a:solidFill>
                  <a:schemeClr val="bg1"/>
                </a:solidFill>
                <a:ea typeface="SimSun" charset="0"/>
                <a:cs typeface="SimSun" charset="0"/>
              </a:rPr>
              <a:t>外邦</a:t>
            </a:r>
            <a:endParaRPr lang="zh-CN" altLang="en-US" b="1" i="1" u="sng">
              <a:solidFill>
                <a:schemeClr val="bg1"/>
              </a:solidFill>
              <a:latin typeface="Times New Roman" charset="0"/>
              <a:ea typeface="SimSun" charset="0"/>
              <a:cs typeface="SimSun" charset="0"/>
            </a:endParaRPr>
          </a:p>
        </p:txBody>
      </p:sp>
      <p:sp>
        <p:nvSpPr>
          <p:cNvPr id="22534" name="Text Box 6"/>
          <p:cNvSpPr txBox="1">
            <a:spLocks noChangeArrowheads="1"/>
          </p:cNvSpPr>
          <p:nvPr/>
        </p:nvSpPr>
        <p:spPr bwMode="auto">
          <a:xfrm>
            <a:off x="152400" y="263525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属神的动机</a:t>
            </a:r>
            <a:endParaRPr lang="en-US" sz="3600" b="1">
              <a:solidFill>
                <a:schemeClr val="bg1"/>
              </a:solidFill>
              <a:ea typeface="SimSun" charset="0"/>
              <a:cs typeface="SimSun" charset="0"/>
            </a:endParaRPr>
          </a:p>
        </p:txBody>
      </p:sp>
      <p:sp>
        <p:nvSpPr>
          <p:cNvPr id="22535" name="Text Box 7"/>
          <p:cNvSpPr txBox="1">
            <a:spLocks noChangeArrowheads="1"/>
          </p:cNvSpPr>
          <p:nvPr/>
        </p:nvSpPr>
        <p:spPr bwMode="auto">
          <a:xfrm>
            <a:off x="4572000" y="26352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经济的来源</a:t>
            </a:r>
            <a:endParaRPr lang="en-US" sz="2800" b="1" i="1">
              <a:solidFill>
                <a:schemeClr val="bg1"/>
              </a:solidFill>
              <a:latin typeface="Times New Roman" charset="0"/>
              <a:ea typeface="SimSun" charset="0"/>
              <a:cs typeface="SimSun" charset="0"/>
            </a:endParaRPr>
          </a:p>
        </p:txBody>
      </p:sp>
      <p:sp>
        <p:nvSpPr>
          <p:cNvPr id="22536" name="Text Box 8"/>
          <p:cNvSpPr txBox="1">
            <a:spLocks noChangeArrowheads="1"/>
          </p:cNvSpPr>
          <p:nvPr/>
        </p:nvSpPr>
        <p:spPr bwMode="auto">
          <a:xfrm>
            <a:off x="152400" y="3625850"/>
            <a:ext cx="4419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原本的信息</a:t>
            </a:r>
            <a:endParaRPr lang="en-US" sz="3600" b="1">
              <a:solidFill>
                <a:schemeClr val="bg1"/>
              </a:solidFill>
              <a:ea typeface="SimSun" charset="0"/>
              <a:cs typeface="SimSun" charset="0"/>
            </a:endParaRPr>
          </a:p>
        </p:txBody>
      </p:sp>
      <p:sp>
        <p:nvSpPr>
          <p:cNvPr id="22537" name="Text Box 9"/>
          <p:cNvSpPr txBox="1">
            <a:spLocks noChangeArrowheads="1"/>
          </p:cNvSpPr>
          <p:nvPr/>
        </p:nvSpPr>
        <p:spPr bwMode="auto">
          <a:xfrm>
            <a:off x="4572000" y="36258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latin typeface="Times New Roman" charset="0"/>
                <a:ea typeface="SimSun" charset="0"/>
                <a:cs typeface="SimSun" charset="0"/>
              </a:rPr>
              <a:t>抄袭</a:t>
            </a:r>
          </a:p>
        </p:txBody>
      </p:sp>
      <p:sp>
        <p:nvSpPr>
          <p:cNvPr id="22538" name="Text Box 10"/>
          <p:cNvSpPr txBox="1">
            <a:spLocks noChangeArrowheads="1"/>
          </p:cNvSpPr>
          <p:nvPr/>
        </p:nvSpPr>
        <p:spPr bwMode="auto">
          <a:xfrm>
            <a:off x="0" y="457200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en-US" sz="3600" b="1">
                <a:solidFill>
                  <a:schemeClr val="bg1"/>
                </a:solidFill>
              </a:rPr>
              <a:t>100% </a:t>
            </a:r>
            <a:r>
              <a:rPr lang="zh-CN" altLang="en-US" sz="3600" b="1">
                <a:solidFill>
                  <a:schemeClr val="bg1"/>
                </a:solidFill>
                <a:ea typeface="SimSun" charset="0"/>
                <a:cs typeface="SimSun" charset="0"/>
              </a:rPr>
              <a:t>准确</a:t>
            </a:r>
          </a:p>
        </p:txBody>
      </p:sp>
      <p:sp>
        <p:nvSpPr>
          <p:cNvPr id="22539" name="Text Box 11"/>
          <p:cNvSpPr txBox="1">
            <a:spLocks noChangeArrowheads="1"/>
          </p:cNvSpPr>
          <p:nvPr/>
        </p:nvSpPr>
        <p:spPr bwMode="auto">
          <a:xfrm>
            <a:off x="4572000" y="4616450"/>
            <a:ext cx="45720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呈现错误的</a:t>
            </a:r>
            <a:endParaRPr lang="en-US" sz="2800" b="1" i="1">
              <a:solidFill>
                <a:schemeClr val="bg1"/>
              </a:solidFill>
              <a:latin typeface="Times New Roman" charset="0"/>
              <a:ea typeface="SimSun" charset="0"/>
              <a:cs typeface="SimSun" charset="0"/>
            </a:endParaRPr>
          </a:p>
        </p:txBody>
      </p:sp>
      <p:sp>
        <p:nvSpPr>
          <p:cNvPr id="22540" name="Text Box 12"/>
          <p:cNvSpPr txBox="1">
            <a:spLocks noChangeArrowheads="1"/>
          </p:cNvSpPr>
          <p:nvPr/>
        </p:nvSpPr>
        <p:spPr bwMode="auto">
          <a:xfrm>
            <a:off x="228600" y="560705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被逼迫的</a:t>
            </a:r>
            <a:endParaRPr lang="en-US" sz="3600" b="1">
              <a:solidFill>
                <a:schemeClr val="bg1"/>
              </a:solidFill>
              <a:ea typeface="SimSun" charset="0"/>
              <a:cs typeface="SimSun" charset="0"/>
            </a:endParaRPr>
          </a:p>
        </p:txBody>
      </p:sp>
      <p:sp>
        <p:nvSpPr>
          <p:cNvPr id="22541" name="Text Box 13"/>
          <p:cNvSpPr txBox="1">
            <a:spLocks noChangeArrowheads="1"/>
          </p:cNvSpPr>
          <p:nvPr/>
        </p:nvSpPr>
        <p:spPr bwMode="auto">
          <a:xfrm>
            <a:off x="4572000" y="56070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defRPr/>
            </a:pPr>
            <a:r>
              <a:rPr lang="zh-CN" altLang="en-US" sz="3600" b="1">
                <a:solidFill>
                  <a:schemeClr val="bg1"/>
                </a:solidFill>
                <a:ea typeface="SimSun" charset="0"/>
                <a:cs typeface="SimSun" charset="0"/>
              </a:rPr>
              <a:t>被高举</a:t>
            </a:r>
            <a:endParaRPr lang="zh-CN" altLang="en-US" sz="2800" b="1" i="1">
              <a:solidFill>
                <a:schemeClr val="bg1"/>
              </a:solidFill>
              <a:latin typeface="Times New Roman" charset="0"/>
              <a:ea typeface="SimSun" charset="0"/>
              <a:cs typeface="SimSun" charset="0"/>
            </a:endParaRPr>
          </a:p>
        </p:txBody>
      </p:sp>
      <p:sp>
        <p:nvSpPr>
          <p:cNvPr id="22542" name="Text Box 14"/>
          <p:cNvSpPr txBox="1">
            <a:spLocks noChangeArrowheads="1"/>
          </p:cNvSpPr>
          <p:nvPr/>
        </p:nvSpPr>
        <p:spPr bwMode="auto">
          <a:xfrm>
            <a:off x="7620000" y="0"/>
            <a:ext cx="1371600" cy="45720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en-US" altLang="en-US" sz="2400" b="1">
                <a:ea typeface="Osaka" pitchFamily="-84" charset="-128"/>
              </a:rPr>
              <a:t>186c-d</a:t>
            </a:r>
            <a:endParaRPr lang="en-US" altLang="en-US" sz="2400" b="1" i="1">
              <a:latin typeface="Times New Roman" pitchFamily="18" charset="0"/>
              <a:ea typeface="Osaka" pitchFamily="-84" charset="-128"/>
            </a:endParaRPr>
          </a:p>
        </p:txBody>
      </p:sp>
      <p:sp>
        <p:nvSpPr>
          <p:cNvPr id="22545" name="Rectangle 17"/>
          <p:cNvSpPr>
            <a:spLocks noGrp="1" noChangeArrowheads="1"/>
          </p:cNvSpPr>
          <p:nvPr>
            <p:ph type="title" idx="4294967295"/>
          </p:nvPr>
        </p:nvSpPr>
        <p:spPr>
          <a:xfrm>
            <a:off x="-152400" y="457200"/>
            <a:ext cx="92964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zh-CN" altLang="en-US" b="1">
                <a:solidFill>
                  <a:schemeClr val="bg1"/>
                </a:solidFill>
                <a:ea typeface="SimSun" charset="0"/>
                <a:cs typeface="SimSun" charset="0"/>
              </a:rPr>
              <a:t>先知之间有什么分别？</a:t>
            </a:r>
            <a:endParaRPr lang="en-US" b="1">
              <a:solidFill>
                <a:schemeClr val="bg1"/>
              </a:solidFill>
              <a:ea typeface="SimSun" charset="0"/>
              <a:cs typeface="SimSu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pic>
        <p:nvPicPr>
          <p:cNvPr id="76802"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0"/>
            <a:ext cx="8001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p:cNvSpPr txBox="1">
            <a:spLocks noChangeArrowheads="1"/>
          </p:cNvSpPr>
          <p:nvPr/>
        </p:nvSpPr>
        <p:spPr bwMode="auto">
          <a:xfrm>
            <a:off x="7924800" y="115888"/>
            <a:ext cx="12192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186b-d</a:t>
            </a:r>
          </a:p>
        </p:txBody>
      </p:sp>
      <p:sp>
        <p:nvSpPr>
          <p:cNvPr id="7176" name="Text Box 8"/>
          <p:cNvSpPr txBox="1">
            <a:spLocks noChangeArrowheads="1"/>
          </p:cNvSpPr>
          <p:nvPr/>
        </p:nvSpPr>
        <p:spPr bwMode="auto">
          <a:xfrm>
            <a:off x="685800" y="1828800"/>
            <a:ext cx="7620000" cy="2530475"/>
          </a:xfrm>
          <a:prstGeom prst="rect">
            <a:avLst/>
          </a:prstGeom>
          <a:solidFill>
            <a:schemeClr val="bg2">
              <a:alpha val="34000"/>
            </a:schemeClr>
          </a:solidFill>
          <a:ln>
            <a:noFill/>
          </a:ln>
          <a:effectLst>
            <a:outerShdw blurRad="63500" dist="71842"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95338" indent="-795338">
              <a:defRPr>
                <a:solidFill>
                  <a:schemeClr val="tx1"/>
                </a:solidFill>
                <a:latin typeface="Arial" charset="0"/>
                <a:ea typeface="ＭＳ Ｐゴシック" charset="0"/>
              </a:defRPr>
            </a:lvl1pPr>
            <a:lvl2pPr marL="1366838" indent="-457200">
              <a:defRPr>
                <a:solidFill>
                  <a:schemeClr val="tx1"/>
                </a:solidFill>
                <a:latin typeface="Arial" charset="0"/>
                <a:ea typeface="ＭＳ Ｐゴシック" charset="0"/>
              </a:defRPr>
            </a:lvl2pPr>
            <a:lvl3pPr marL="1824038" indent="-457200">
              <a:defRPr>
                <a:solidFill>
                  <a:schemeClr val="tx1"/>
                </a:solidFill>
                <a:latin typeface="Arial" charset="0"/>
                <a:ea typeface="ＭＳ Ｐゴシック" charset="0"/>
              </a:defRPr>
            </a:lvl3pPr>
            <a:lvl4pPr marL="2281238" indent="-457200">
              <a:defRPr>
                <a:solidFill>
                  <a:schemeClr val="tx1"/>
                </a:solidFill>
                <a:latin typeface="Arial" charset="0"/>
                <a:ea typeface="ＭＳ Ｐゴシック" charset="0"/>
              </a:defRPr>
            </a:lvl4pPr>
            <a:lvl5pPr marL="2738438" indent="-457200">
              <a:defRPr>
                <a:solidFill>
                  <a:schemeClr val="tx1"/>
                </a:solidFill>
                <a:latin typeface="Arial" charset="0"/>
                <a:ea typeface="ＭＳ Ｐゴシック" charset="0"/>
              </a:defRPr>
            </a:lvl5pPr>
            <a:lvl6pPr marL="3195638" indent="-457200" fontAlgn="base">
              <a:spcBef>
                <a:spcPct val="0"/>
              </a:spcBef>
              <a:spcAft>
                <a:spcPct val="0"/>
              </a:spcAft>
              <a:defRPr>
                <a:solidFill>
                  <a:schemeClr val="tx1"/>
                </a:solidFill>
                <a:latin typeface="Arial" charset="0"/>
                <a:ea typeface="ＭＳ Ｐゴシック" charset="0"/>
              </a:defRPr>
            </a:lvl6pPr>
            <a:lvl7pPr marL="3652838" indent="-457200" fontAlgn="base">
              <a:spcBef>
                <a:spcPct val="0"/>
              </a:spcBef>
              <a:spcAft>
                <a:spcPct val="0"/>
              </a:spcAft>
              <a:defRPr>
                <a:solidFill>
                  <a:schemeClr val="tx1"/>
                </a:solidFill>
                <a:latin typeface="Arial" charset="0"/>
                <a:ea typeface="ＭＳ Ｐゴシック" charset="0"/>
              </a:defRPr>
            </a:lvl7pPr>
            <a:lvl8pPr marL="4110038" indent="-457200" fontAlgn="base">
              <a:spcBef>
                <a:spcPct val="0"/>
              </a:spcBef>
              <a:spcAft>
                <a:spcPct val="0"/>
              </a:spcAft>
              <a:defRPr>
                <a:solidFill>
                  <a:schemeClr val="tx1"/>
                </a:solidFill>
                <a:latin typeface="Arial" charset="0"/>
                <a:ea typeface="ＭＳ Ｐゴシック" charset="0"/>
              </a:defRPr>
            </a:lvl8pPr>
            <a:lvl9pPr marL="4567238" indent="-457200" fontAlgn="base">
              <a:spcBef>
                <a:spcPct val="0"/>
              </a:spcBef>
              <a:spcAft>
                <a:spcPct val="0"/>
              </a:spcAft>
              <a:defRPr>
                <a:solidFill>
                  <a:schemeClr val="tx1"/>
                </a:solidFill>
                <a:latin typeface="Arial" charset="0"/>
                <a:ea typeface="ＭＳ Ｐゴシック" charset="0"/>
              </a:defRPr>
            </a:lvl9pPr>
          </a:lstStyle>
          <a:p>
            <a:pPr>
              <a:buClr>
                <a:schemeClr val="tx1"/>
              </a:buClr>
              <a:defRPr/>
            </a:pPr>
            <a:r>
              <a:rPr lang="zh-CN" altLang="en-US" sz="4000" i="1" u="sng">
                <a:solidFill>
                  <a:schemeClr val="bg1"/>
                </a:solidFill>
                <a:ea typeface="SimSun" charset="0"/>
                <a:cs typeface="SimSun" charset="0"/>
              </a:rPr>
              <a:t>思考问题：</a:t>
            </a:r>
            <a:endParaRPr lang="en-US" sz="4000" i="1" u="sng">
              <a:solidFill>
                <a:schemeClr val="bg1"/>
              </a:solidFill>
              <a:ea typeface="SimSun" charset="0"/>
              <a:cs typeface="SimSun" charset="0"/>
            </a:endParaRPr>
          </a:p>
          <a:p>
            <a:pPr>
              <a:buClr>
                <a:schemeClr val="bg1"/>
              </a:buClr>
              <a:buFontTx/>
              <a:buAutoNum type="romanUcPeriod"/>
              <a:defRPr/>
            </a:pPr>
            <a:r>
              <a:rPr lang="zh-CN" altLang="en-US" sz="4000">
                <a:solidFill>
                  <a:schemeClr val="bg1"/>
                </a:solidFill>
                <a:ea typeface="SimSun" charset="0"/>
                <a:cs typeface="SimSun" charset="0"/>
              </a:rPr>
              <a:t>这两者之间的差别，哪一项对你来说有特殊的意义呢？</a:t>
            </a:r>
            <a:endParaRPr lang="en-US" sz="4000">
              <a:solidFill>
                <a:schemeClr val="bg1"/>
              </a:solidFill>
              <a:ea typeface="SimSun" charset="0"/>
              <a:cs typeface="SimSun" charset="0"/>
            </a:endParaRPr>
          </a:p>
          <a:p>
            <a:pPr>
              <a:buClr>
                <a:schemeClr val="bg1"/>
              </a:buClr>
              <a:buFontTx/>
              <a:buAutoNum type="romanUcPeriod"/>
              <a:defRPr/>
            </a:pPr>
            <a:r>
              <a:rPr lang="zh-CN" altLang="en-US" sz="4000">
                <a:solidFill>
                  <a:schemeClr val="bg1"/>
                </a:solidFill>
                <a:ea typeface="SimSun" charset="0"/>
                <a:cs typeface="SimSun" charset="0"/>
              </a:rPr>
              <a:t>为什么？</a:t>
            </a:r>
          </a:p>
        </p:txBody>
      </p:sp>
      <p:sp>
        <p:nvSpPr>
          <p:cNvPr id="7177" name="Rectangle 9"/>
          <p:cNvSpPr>
            <a:spLocks noGrp="1" noChangeArrowheads="1"/>
          </p:cNvSpPr>
          <p:nvPr>
            <p:ph type="title" idx="4294967295"/>
          </p:nvPr>
        </p:nvSpPr>
        <p:spPr>
          <a:xfrm>
            <a:off x="0" y="0"/>
            <a:ext cx="7467600" cy="1431925"/>
          </a:xfrm>
          <a:solidFill>
            <a:schemeClr val="tx2"/>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zh-CN" altLang="en-US" b="1">
                <a:solidFill>
                  <a:schemeClr val="bg1"/>
                </a:solidFill>
                <a:latin typeface="Times New Roman" charset="0"/>
                <a:ea typeface="SimSun" charset="0"/>
                <a:cs typeface="SimSun" charset="0"/>
              </a:rPr>
              <a:t>圣经中的先知预言与外邦人的先知预言之间的分别</a:t>
            </a:r>
            <a:endParaRPr lang="en-US" b="1">
              <a:solidFill>
                <a:schemeClr val="bg1"/>
              </a:solidFill>
              <a:latin typeface="Times New Roma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xEl>
                                              <p:charRg st="0" end="19"/>
                                            </p:txEl>
                                          </p:spTgt>
                                        </p:tgtEl>
                                        <p:attrNameLst>
                                          <p:attrName>style.visibility</p:attrName>
                                        </p:attrNameLst>
                                      </p:cBhvr>
                                      <p:to>
                                        <p:strVal val="visible"/>
                                      </p:to>
                                    </p:set>
                                    <p:animEffect transition="in" filter="dissolve">
                                      <p:cBhvr>
                                        <p:cTn id="7" dur="500"/>
                                        <p:tgtEl>
                                          <p:spTgt spid="7176">
                                            <p:txEl>
                                              <p:charRg st="0" end="19"/>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6">
                                            <p:txEl>
                                              <p:charRg st="19" end="36"/>
                                            </p:txEl>
                                          </p:spTgt>
                                        </p:tgtEl>
                                        <p:attrNameLst>
                                          <p:attrName>style.visibility</p:attrName>
                                        </p:attrNameLst>
                                      </p:cBhvr>
                                      <p:to>
                                        <p:strVal val="visible"/>
                                      </p:to>
                                    </p:set>
                                    <p:animEffect transition="in" filter="dissolve">
                                      <p:cBhvr>
                                        <p:cTn id="12" dur="500"/>
                                        <p:tgtEl>
                                          <p:spTgt spid="7176">
                                            <p:txEl>
                                              <p:charRg st="19" end="3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6">
                                            <p:txEl>
                                              <p:charRg st="36" end="36"/>
                                            </p:txEl>
                                          </p:spTgt>
                                        </p:tgtEl>
                                        <p:attrNameLst>
                                          <p:attrName>style.visibility</p:attrName>
                                        </p:attrNameLst>
                                      </p:cBhvr>
                                      <p:to>
                                        <p:strVal val="visible"/>
                                      </p:to>
                                    </p:set>
                                    <p:animEffect transition="in" filter="dissolve">
                                      <p:cBhvr>
                                        <p:cTn id="17" dur="500"/>
                                        <p:tgtEl>
                                          <p:spTgt spid="7176">
                                            <p:txEl>
                                              <p:charRg st="36" end="3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33475" name="Text Box 1027"/>
          <p:cNvSpPr txBox="1">
            <a:spLocks noChangeArrowheads="1"/>
          </p:cNvSpPr>
          <p:nvPr/>
        </p:nvSpPr>
        <p:spPr bwMode="auto">
          <a:xfrm>
            <a:off x="571500" y="1554163"/>
            <a:ext cx="8001000" cy="3441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4000" b="1" i="1">
                <a:latin typeface="Times New Roman" pitchFamily="18" charset="0"/>
                <a:ea typeface="SimSun" pitchFamily="2" charset="-122"/>
              </a:rPr>
              <a:t>“</a:t>
            </a:r>
            <a:r>
              <a:rPr lang="zh-CN" altLang="en-GB" sz="4400" b="1" i="1">
                <a:effectLst>
                  <a:outerShdw blurRad="38100" dist="38100" dir="2700000" algn="tl">
                    <a:srgbClr val="808080"/>
                  </a:outerShdw>
                </a:effectLst>
                <a:latin typeface="SimSun" pitchFamily="2" charset="-122"/>
                <a:ea typeface="SimSun" pitchFamily="2" charset="-122"/>
              </a:rPr>
              <a:t>最要紧的，你们应当知道：圣经所有的预言，都不是先知自己的见解，因为预言不是出于人意的，而是人受圣灵的感动，说出从神而来的话。</a:t>
            </a:r>
            <a:r>
              <a:rPr lang="zh-CN" altLang="en-GB" sz="4400" b="1" i="1">
                <a:effectLst>
                  <a:outerShdw blurRad="38100" dist="38100" dir="2700000" algn="tl">
                    <a:srgbClr val="808080"/>
                  </a:outerShdw>
                </a:effectLst>
                <a:latin typeface="Times New Roman" pitchFamily="18" charset="0"/>
                <a:ea typeface="SimSun" pitchFamily="2" charset="-122"/>
              </a:rPr>
              <a:t> </a:t>
            </a:r>
            <a:r>
              <a:rPr lang="zh-CN" altLang="en-US" sz="4400" b="1" i="1">
                <a:effectLst>
                  <a:outerShdw blurRad="38100" dist="38100" dir="2700000" algn="tl">
                    <a:srgbClr val="808080"/>
                  </a:outerShdw>
                </a:effectLst>
                <a:latin typeface="Times New Roman" pitchFamily="18" charset="0"/>
                <a:ea typeface="SimSun" pitchFamily="2" charset="-122"/>
              </a:rPr>
              <a:t>”</a:t>
            </a:r>
            <a:endParaRPr lang="en-US" altLang="en-US" sz="4400" b="1" i="1">
              <a:effectLst>
                <a:outerShdw blurRad="38100" dist="38100" dir="2700000" algn="tl">
                  <a:srgbClr val="808080"/>
                </a:outerShdw>
              </a:effectLst>
              <a:latin typeface="Times New Roman" pitchFamily="18" charset="0"/>
            </a:endParaRPr>
          </a:p>
        </p:txBody>
      </p:sp>
      <p:sp>
        <p:nvSpPr>
          <p:cNvPr id="233476" name="Text Box 1028"/>
          <p:cNvSpPr txBox="1">
            <a:spLocks noChangeArrowheads="1"/>
          </p:cNvSpPr>
          <p:nvPr/>
        </p:nvSpPr>
        <p:spPr bwMode="auto">
          <a:xfrm>
            <a:off x="4114800" y="5943600"/>
            <a:ext cx="4876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b="1">
                <a:latin typeface="Times New Roman" pitchFamily="18" charset="0"/>
                <a:ea typeface="SimSun" pitchFamily="2" charset="-122"/>
              </a:rPr>
              <a:t>彼得后书</a:t>
            </a:r>
            <a:r>
              <a:rPr lang="en-US" altLang="ja-JP" b="1">
                <a:latin typeface="Times New Roman" pitchFamily="18" charset="0"/>
              </a:rPr>
              <a:t> 1:20-21 (</a:t>
            </a:r>
            <a:r>
              <a:rPr lang="zh-CN" altLang="en-US" b="1">
                <a:latin typeface="Times New Roman" pitchFamily="18" charset="0"/>
                <a:ea typeface="SimSun" pitchFamily="2" charset="-122"/>
              </a:rPr>
              <a:t>新译本)</a:t>
            </a: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pPr>
            <a:r>
              <a:rPr lang="zh-CN" altLang="en-US" b="1">
                <a:solidFill>
                  <a:schemeClr val="bg1"/>
                </a:solidFill>
                <a:effectLst>
                  <a:outerShdw blurRad="38100" dist="38100" dir="2700000" algn="tl">
                    <a:srgbClr val="000000"/>
                  </a:outerShdw>
                </a:effectLst>
                <a:ea typeface="SimSun" pitchFamily="2" charset="-122"/>
              </a:rPr>
              <a:t>什么是预言？</a:t>
            </a:r>
            <a:r>
              <a:rPr lang="en-US" altLang="ja-JP" b="1">
                <a:solidFill>
                  <a:schemeClr val="bg1"/>
                </a:solidFill>
                <a:effectLst>
                  <a:outerShdw blurRad="38100" dist="38100" dir="2700000" algn="tl">
                    <a:srgbClr val="000000"/>
                  </a:outerShdw>
                </a:effectLst>
              </a:rPr>
              <a:t> </a:t>
            </a:r>
            <a:endParaRPr lang="en-US" altLang="en-US" b="1">
              <a:solidFill>
                <a:schemeClr val="bg1"/>
              </a:solidFill>
              <a:effectLst>
                <a:outerShdw blurRad="38100" dist="38100" dir="2700000" algn="tl">
                  <a:srgbClr val="000000"/>
                </a:outerShdw>
              </a:effectLst>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990600" y="1600200"/>
            <a:ext cx="6934200" cy="4054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4000" b="1">
                <a:latin typeface="Times New Roman" pitchFamily="18" charset="0"/>
                <a:ea typeface="SimSun" pitchFamily="2" charset="-122"/>
              </a:rPr>
              <a:t>教会应该要怎样回应那些自称是先知的人，但他们:</a:t>
            </a:r>
          </a:p>
          <a:p>
            <a:pPr eaLnBrk="1" hangingPunct="1">
              <a:spcBef>
                <a:spcPct val="50000"/>
              </a:spcBef>
              <a:buFontTx/>
              <a:buChar char="•"/>
            </a:pPr>
            <a:r>
              <a:rPr lang="zh-CN" altLang="en-US" sz="4000" b="1">
                <a:latin typeface="Times New Roman" pitchFamily="18" charset="0"/>
                <a:ea typeface="SimSun" pitchFamily="2" charset="-122"/>
              </a:rPr>
              <a:t>预言错误的事情</a:t>
            </a:r>
            <a:endParaRPr lang="en-US" altLang="ja-JP" sz="4000" b="1">
              <a:latin typeface="Times New Roman" pitchFamily="18" charset="0"/>
              <a:ea typeface="SimSun" pitchFamily="2" charset="-122"/>
            </a:endParaRPr>
          </a:p>
          <a:p>
            <a:pPr eaLnBrk="1" hangingPunct="1">
              <a:spcBef>
                <a:spcPct val="50000"/>
              </a:spcBef>
              <a:buFontTx/>
              <a:buChar char="•"/>
            </a:pPr>
            <a:r>
              <a:rPr lang="zh-CN" altLang="en-US" sz="4000" b="1">
                <a:latin typeface="Times New Roman" pitchFamily="18" charset="0"/>
                <a:ea typeface="SimSun" pitchFamily="2" charset="-122"/>
              </a:rPr>
              <a:t>陷入于不道德的罪中</a:t>
            </a:r>
            <a:r>
              <a:rPr lang="en-US" altLang="ja-JP" sz="4000" b="1">
                <a:latin typeface="Times New Roman" pitchFamily="18" charset="0"/>
              </a:rPr>
              <a:t>, </a:t>
            </a:r>
            <a:r>
              <a:rPr lang="zh-CN" altLang="en-US" sz="4000" b="1">
                <a:latin typeface="Times New Roman" pitchFamily="18" charset="0"/>
                <a:ea typeface="SimSun" pitchFamily="2" charset="-122"/>
              </a:rPr>
              <a:t>或者</a:t>
            </a:r>
          </a:p>
          <a:p>
            <a:pPr eaLnBrk="1" hangingPunct="1">
              <a:spcBef>
                <a:spcPct val="50000"/>
              </a:spcBef>
              <a:buFontTx/>
              <a:buChar char="•"/>
            </a:pPr>
            <a:r>
              <a:rPr lang="zh-CN" altLang="en-US" sz="4000" b="1">
                <a:latin typeface="Times New Roman" pitchFamily="18" charset="0"/>
                <a:ea typeface="SimSun" pitchFamily="2" charset="-122"/>
              </a:rPr>
              <a:t>误导人去拜假神</a:t>
            </a:r>
            <a:r>
              <a:rPr lang="en-US" altLang="zh-CN" sz="4000" b="1">
                <a:latin typeface="Times New Roman" pitchFamily="18" charset="0"/>
                <a:ea typeface="SimSun" pitchFamily="2" charset="-122"/>
              </a:rPr>
              <a:t>?</a:t>
            </a:r>
          </a:p>
        </p:txBody>
      </p:sp>
      <p:sp>
        <p:nvSpPr>
          <p:cNvPr id="10245" name="Text Box 5"/>
          <p:cNvSpPr txBox="1">
            <a:spLocks noChangeArrowheads="1"/>
          </p:cNvSpPr>
          <p:nvPr/>
        </p:nvSpPr>
        <p:spPr bwMode="auto">
          <a:xfrm>
            <a:off x="8153400" y="0"/>
            <a:ext cx="9906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186e</a:t>
            </a:r>
          </a:p>
        </p:txBody>
      </p:sp>
      <p:sp>
        <p:nvSpPr>
          <p:cNvPr id="10246" name="Rectangle 6"/>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sz="4000" b="1">
                <a:solidFill>
                  <a:srgbClr val="FF3300"/>
                </a:solidFill>
                <a:latin typeface="Times New Roman" charset="0"/>
              </a:rPr>
              <a:t>A</a:t>
            </a:r>
            <a:r>
              <a:rPr lang="zh-CN" altLang="en-US" sz="4000" b="1">
                <a:solidFill>
                  <a:srgbClr val="FF3300"/>
                </a:solidFill>
                <a:latin typeface="Times New Roman" charset="0"/>
                <a:ea typeface="SimSun" charset="0"/>
                <a:cs typeface="SimSun" charset="0"/>
              </a:rPr>
              <a:t>组的讨论</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7200" y="1600200"/>
            <a:ext cx="8686800" cy="314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4000" b="1">
                <a:latin typeface="Times New Roman" pitchFamily="18" charset="0"/>
                <a:ea typeface="SimSun" pitchFamily="2" charset="-122"/>
              </a:rPr>
              <a:t>预言是不是“说一些神自然而然让我们知道的事情</a:t>
            </a:r>
            <a:r>
              <a:rPr lang="ja-JP" altLang="en-US" sz="4000" b="1"/>
              <a:t>”</a:t>
            </a:r>
            <a:r>
              <a:rPr lang="en-US" altLang="ja-JP" sz="4000" b="1">
                <a:latin typeface="Times New Roman" pitchFamily="18" charset="0"/>
              </a:rPr>
              <a:t>(</a:t>
            </a:r>
            <a:r>
              <a:rPr lang="zh-CN" altLang="en-US" sz="4000" b="1">
                <a:latin typeface="Times New Roman" pitchFamily="18" charset="0"/>
                <a:ea typeface="SimSun" pitchFamily="2" charset="-122"/>
              </a:rPr>
              <a:t>韦恩哥孺登</a:t>
            </a:r>
            <a:r>
              <a:rPr lang="zh-CN" altLang="en-US" sz="4000" b="1">
                <a:latin typeface="Times New Roman" pitchFamily="18" charset="0"/>
              </a:rPr>
              <a:t>)?</a:t>
            </a:r>
          </a:p>
          <a:p>
            <a:pPr eaLnBrk="1" hangingPunct="1">
              <a:spcBef>
                <a:spcPct val="50000"/>
              </a:spcBef>
              <a:buFontTx/>
              <a:buChar char="•"/>
            </a:pPr>
            <a:r>
              <a:rPr lang="zh-CN" altLang="en-US" sz="4000" b="1">
                <a:latin typeface="Times New Roman" pitchFamily="18" charset="0"/>
                <a:ea typeface="SimSun" pitchFamily="2" charset="-122"/>
              </a:rPr>
              <a:t>真先知的预言可以出现错误吗？</a:t>
            </a:r>
            <a:endParaRPr lang="en-US" altLang="ja-JP" sz="4000" b="1">
              <a:latin typeface="Times New Roman" pitchFamily="18" charset="0"/>
              <a:ea typeface="SimSun" pitchFamily="2" charset="-122"/>
            </a:endParaRPr>
          </a:p>
          <a:p>
            <a:pPr eaLnBrk="1" hangingPunct="1">
              <a:spcBef>
                <a:spcPct val="50000"/>
              </a:spcBef>
              <a:buFontTx/>
              <a:buChar char="•"/>
            </a:pPr>
            <a:r>
              <a:rPr lang="zh-CN" altLang="en-US" sz="4000" b="1">
                <a:latin typeface="Times New Roman" pitchFamily="18" charset="0"/>
                <a:ea typeface="SimSun" pitchFamily="2" charset="-122"/>
              </a:rPr>
              <a:t>为什么可以而为什么不？</a:t>
            </a:r>
          </a:p>
        </p:txBody>
      </p:sp>
      <p:sp>
        <p:nvSpPr>
          <p:cNvPr id="14341" name="Text Box 5"/>
          <p:cNvSpPr txBox="1">
            <a:spLocks noChangeArrowheads="1"/>
          </p:cNvSpPr>
          <p:nvPr/>
        </p:nvSpPr>
        <p:spPr bwMode="auto">
          <a:xfrm>
            <a:off x="8153400" y="0"/>
            <a:ext cx="9906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186e</a:t>
            </a:r>
          </a:p>
        </p:txBody>
      </p:sp>
      <p:sp>
        <p:nvSpPr>
          <p:cNvPr id="14343" name="Rectangle 7"/>
          <p:cNvSpPr>
            <a:spLocks noGrp="1" noChangeArrowheads="1"/>
          </p:cNvSpPr>
          <p:nvPr>
            <p:ph type="title" idx="4294967295"/>
          </p:nvPr>
        </p:nvSpPr>
        <p:spPr>
          <a:xfrm>
            <a:off x="457200" y="517525"/>
            <a:ext cx="7010400" cy="701675"/>
          </a:xfrm>
          <a:solidFill>
            <a:srgbClr val="BBE0E3"/>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sz="4000" b="1">
                <a:solidFill>
                  <a:srgbClr val="FF3300"/>
                </a:solidFill>
                <a:latin typeface="Times New Roman" charset="0"/>
              </a:rPr>
              <a:t>B</a:t>
            </a:r>
            <a:r>
              <a:rPr lang="zh-CN" altLang="en-US" sz="4000" b="1">
                <a:solidFill>
                  <a:srgbClr val="FF3300"/>
                </a:solidFill>
                <a:latin typeface="Times New Roman" charset="0"/>
                <a:ea typeface="SimSun" charset="0"/>
                <a:cs typeface="SimSun" charset="0"/>
              </a:rPr>
              <a:t>组的讨论</a:t>
            </a:r>
            <a:endParaRPr lang="en-US" sz="4000" b="1">
              <a:solidFill>
                <a:srgbClr val="FF3300"/>
              </a:solidFill>
              <a:latin typeface="Times New Roman" charset="0"/>
              <a:ea typeface="SimSun" charset="0"/>
              <a:cs typeface="SimSun"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6"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15363" name="Text Box 3"/>
          <p:cNvSpPr txBox="1">
            <a:spLocks noChangeArrowheads="1"/>
          </p:cNvSpPr>
          <p:nvPr/>
        </p:nvSpPr>
        <p:spPr bwMode="auto">
          <a:xfrm>
            <a:off x="990600" y="1600200"/>
            <a:ext cx="6934200" cy="4162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4000" b="1">
                <a:latin typeface="Times New Roman" pitchFamily="18" charset="0"/>
                <a:ea typeface="SimSun" pitchFamily="2" charset="-122"/>
              </a:rPr>
              <a:t>你觉得哥孺德所提出的‘所有信徒都可以说语言’的教导有没有经文的根据？</a:t>
            </a:r>
          </a:p>
          <a:p>
            <a:pPr eaLnBrk="1" hangingPunct="1">
              <a:spcBef>
                <a:spcPct val="50000"/>
              </a:spcBef>
            </a:pPr>
            <a:r>
              <a:rPr lang="en-US" altLang="en-US" sz="4000" b="1">
                <a:latin typeface="Times New Roman" pitchFamily="18" charset="0"/>
              </a:rPr>
              <a:t>(</a:t>
            </a:r>
            <a:r>
              <a:rPr lang="zh-CN" altLang="en-US" sz="4000" b="1">
                <a:latin typeface="Times New Roman" pitchFamily="18" charset="0"/>
                <a:ea typeface="SimSun" pitchFamily="2" charset="-122"/>
              </a:rPr>
              <a:t>参阅 林前12:29相对14:1)？</a:t>
            </a:r>
          </a:p>
          <a:p>
            <a:pPr eaLnBrk="1" hangingPunct="1">
              <a:spcBef>
                <a:spcPct val="50000"/>
              </a:spcBef>
            </a:pPr>
            <a:endParaRPr lang="en-US" altLang="en-US" sz="1800" b="1">
              <a:latin typeface="Times New Roman" pitchFamily="18" charset="0"/>
            </a:endParaRPr>
          </a:p>
          <a:p>
            <a:pPr eaLnBrk="1" hangingPunct="1">
              <a:spcBef>
                <a:spcPct val="50000"/>
              </a:spcBef>
            </a:pPr>
            <a:r>
              <a:rPr lang="zh-CN" altLang="en-US" sz="4000" b="1">
                <a:latin typeface="Times New Roman" pitchFamily="18" charset="0"/>
                <a:ea typeface="SimSun" pitchFamily="2" charset="-122"/>
              </a:rPr>
              <a:t>为你的回答提供原因。</a:t>
            </a:r>
          </a:p>
        </p:txBody>
      </p:sp>
      <p:sp>
        <p:nvSpPr>
          <p:cNvPr id="15365" name="Text Box 5"/>
          <p:cNvSpPr txBox="1">
            <a:spLocks noChangeArrowheads="1"/>
          </p:cNvSpPr>
          <p:nvPr/>
        </p:nvSpPr>
        <p:spPr bwMode="auto">
          <a:xfrm>
            <a:off x="8153400" y="0"/>
            <a:ext cx="9906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186e</a:t>
            </a:r>
          </a:p>
        </p:txBody>
      </p:sp>
      <p:sp>
        <p:nvSpPr>
          <p:cNvPr id="15367" name="Rectangle 7"/>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sz="4000" b="1">
                <a:solidFill>
                  <a:srgbClr val="FF3300"/>
                </a:solidFill>
                <a:latin typeface="Times New Roman" charset="0"/>
              </a:rPr>
              <a:t>C</a:t>
            </a:r>
            <a:r>
              <a:rPr lang="zh-CN" altLang="en-US" sz="4000" b="1">
                <a:solidFill>
                  <a:srgbClr val="FF3300"/>
                </a:solidFill>
                <a:latin typeface="Times New Roman" charset="0"/>
                <a:ea typeface="SimSun" charset="0"/>
                <a:cs typeface="SimSun" charset="0"/>
              </a:rPr>
              <a:t>组的讨论</a:t>
            </a:r>
            <a:endParaRPr lang="en-US" sz="4000" b="1">
              <a:solidFill>
                <a:srgbClr val="FF3300"/>
              </a:solidFill>
              <a:latin typeface="Times New Roman" charset="0"/>
              <a:ea typeface="SimSun" charset="0"/>
              <a:cs typeface="SimSun"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6"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228600" y="1889125"/>
            <a:ext cx="7391400" cy="2835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sz="4000" b="1">
                <a:latin typeface="Times New Roman" pitchFamily="18" charset="0"/>
                <a:ea typeface="SimSun" pitchFamily="2" charset="-122"/>
              </a:rPr>
              <a:t>如果有人说他所得的启示是从神来的但不等同于圣经的权威，你怎么看</a:t>
            </a:r>
            <a:r>
              <a:rPr lang="en-US" altLang="zh-CN" sz="4000" b="1">
                <a:latin typeface="Times New Roman" pitchFamily="18" charset="0"/>
                <a:ea typeface="SimSun" pitchFamily="2" charset="-122"/>
              </a:rPr>
              <a:t>？</a:t>
            </a:r>
            <a:endParaRPr lang="en-US" altLang="ja-JP" sz="4000" b="1">
              <a:latin typeface="Times New Roman" pitchFamily="18" charset="0"/>
              <a:ea typeface="SimSun" pitchFamily="2" charset="-122"/>
            </a:endParaRPr>
          </a:p>
          <a:p>
            <a:pPr eaLnBrk="1" hangingPunct="1">
              <a:spcBef>
                <a:spcPct val="50000"/>
              </a:spcBef>
            </a:pPr>
            <a:r>
              <a:rPr lang="zh-CN" altLang="en-US" sz="4000" b="1">
                <a:latin typeface="Times New Roman" pitchFamily="18" charset="0"/>
                <a:ea typeface="SimSun" pitchFamily="2" charset="-122"/>
              </a:rPr>
              <a:t>启示或无误有没有分不同层次</a:t>
            </a:r>
            <a:r>
              <a:rPr lang="zh-CN" altLang="en-US" sz="4000" b="1">
                <a:latin typeface="Times New Roman" pitchFamily="18" charset="0"/>
              </a:rPr>
              <a:t>?</a:t>
            </a:r>
          </a:p>
        </p:txBody>
      </p:sp>
      <p:sp>
        <p:nvSpPr>
          <p:cNvPr id="16389" name="Text Box 5"/>
          <p:cNvSpPr txBox="1">
            <a:spLocks noChangeArrowheads="1"/>
          </p:cNvSpPr>
          <p:nvPr/>
        </p:nvSpPr>
        <p:spPr bwMode="auto">
          <a:xfrm>
            <a:off x="8153400" y="0"/>
            <a:ext cx="9906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186e</a:t>
            </a:r>
          </a:p>
        </p:txBody>
      </p:sp>
      <p:sp>
        <p:nvSpPr>
          <p:cNvPr id="16391" name="Rectangle 7"/>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sz="4000" b="1">
                <a:solidFill>
                  <a:srgbClr val="FF3300"/>
                </a:solidFill>
                <a:latin typeface="Times New Roman" charset="0"/>
              </a:rPr>
              <a:t>D</a:t>
            </a:r>
            <a:r>
              <a:rPr lang="zh-CN" altLang="en-US" sz="4000" b="1">
                <a:solidFill>
                  <a:srgbClr val="FF3300"/>
                </a:solidFill>
                <a:latin typeface="Times New Roman" charset="0"/>
                <a:ea typeface="SimSun" charset="0"/>
                <a:cs typeface="SimSun" charset="0"/>
              </a:rPr>
              <a:t>组的讨论</a:t>
            </a:r>
            <a:endParaRPr lang="en-US" sz="4000" b="1">
              <a:solidFill>
                <a:srgbClr val="FF3300"/>
              </a:solidFill>
              <a:latin typeface="Times New Roman" charset="0"/>
              <a:ea typeface="SimSun" charset="0"/>
              <a:cs typeface="SimSun"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grud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982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AutoShape 3"/>
          <p:cNvSpPr>
            <a:spLocks noChangeArrowheads="1"/>
          </p:cNvSpPr>
          <p:nvPr/>
        </p:nvSpPr>
        <p:spPr bwMode="auto">
          <a:xfrm rot="10800000">
            <a:off x="-228600" y="1600200"/>
            <a:ext cx="4800600" cy="2819400"/>
          </a:xfrm>
          <a:prstGeom prst="wedgeEllipseCallout">
            <a:avLst>
              <a:gd name="adj1" fmla="val -69644"/>
              <a:gd name="adj2" fmla="val 7880"/>
            </a:avLst>
          </a:prstGeom>
          <a:solidFill>
            <a:schemeClr val="accent2"/>
          </a:solidFill>
          <a:ln w="9525">
            <a:solidFill>
              <a:schemeClr val="tx1"/>
            </a:solidFill>
            <a:miter lim="800000"/>
            <a:headEnd/>
            <a:tailEnd/>
          </a:ln>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endParaRPr lang="en-GB" altLang="en-US" sz="2400">
              <a:solidFill>
                <a:schemeClr val="tx1"/>
              </a:solidFill>
            </a:endParaRPr>
          </a:p>
        </p:txBody>
      </p:sp>
      <p:sp>
        <p:nvSpPr>
          <p:cNvPr id="370692" name="Rectangle 4"/>
          <p:cNvSpPr>
            <a:spLocks noGrp="1" noChangeArrowheads="1"/>
          </p:cNvSpPr>
          <p:nvPr>
            <p:ph type="ctrTitle"/>
          </p:nvPr>
        </p:nvSpPr>
        <p:spPr>
          <a:xfrm>
            <a:off x="685800" y="152400"/>
            <a:ext cx="7772400" cy="1143000"/>
          </a:xfrm>
          <a:effectLst>
            <a:outerShdw blurRad="63500" dist="35921" dir="2700000" algn="ctr" rotWithShape="0">
              <a:srgbClr val="000000">
                <a:alpha val="74997"/>
              </a:srgbClr>
            </a:outerShdw>
          </a:effectLst>
        </p:spPr>
        <p:txBody>
          <a:bodyPr/>
          <a:lstStyle/>
          <a:p>
            <a:pPr eaLnBrk="1" hangingPunct="1">
              <a:defRPr/>
            </a:pPr>
            <a:r>
              <a:rPr lang="zh-CN" altLang="en-US" sz="4000" b="1">
                <a:solidFill>
                  <a:schemeClr val="bg1"/>
                </a:solidFill>
                <a:latin typeface="Times New Roman" charset="0"/>
                <a:ea typeface="SimSun" charset="0"/>
                <a:cs typeface="SimSun" charset="0"/>
              </a:rPr>
              <a:t>韦恩哥孺登</a:t>
            </a:r>
            <a:br>
              <a:rPr lang="en-US">
                <a:solidFill>
                  <a:schemeClr val="bg1"/>
                </a:solidFill>
              </a:rPr>
            </a:br>
            <a:r>
              <a:rPr lang="zh-CN" altLang="en-US">
                <a:solidFill>
                  <a:schemeClr val="bg1"/>
                </a:solidFill>
                <a:ea typeface="SimSun" charset="0"/>
                <a:cs typeface="SimSun" charset="0"/>
              </a:rPr>
              <a:t>预言的定义</a:t>
            </a:r>
            <a:endParaRPr lang="en-US" altLang="zh-CN">
              <a:solidFill>
                <a:schemeClr val="bg1"/>
              </a:solidFill>
              <a:ea typeface="SimSun" charset="0"/>
              <a:cs typeface="SimSun" charset="0"/>
            </a:endParaRPr>
          </a:p>
        </p:txBody>
      </p:sp>
      <p:sp>
        <p:nvSpPr>
          <p:cNvPr id="89092"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spcBef>
                <a:spcPct val="20000"/>
              </a:spcBef>
            </a:pPr>
            <a:endParaRPr lang="en-GB" altLang="en-US">
              <a:solidFill>
                <a:schemeClr val="tx1"/>
              </a:solidFill>
              <a:ea typeface="Osaka" pitchFamily="-84" charset="-128"/>
            </a:endParaRPr>
          </a:p>
        </p:txBody>
      </p:sp>
      <p:sp>
        <p:nvSpPr>
          <p:cNvPr id="370694" name="Text Box 6"/>
          <p:cNvSpPr txBox="1">
            <a:spLocks noChangeArrowheads="1"/>
          </p:cNvSpPr>
          <p:nvPr/>
        </p:nvSpPr>
        <p:spPr bwMode="auto">
          <a:xfrm>
            <a:off x="0" y="1981200"/>
            <a:ext cx="4114800" cy="19208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r>
              <a:rPr lang="zh-CN" altLang="en-US" sz="4000" b="1">
                <a:latin typeface="Times New Roman" pitchFamily="18" charset="0"/>
                <a:ea typeface="SimSun" pitchFamily="2" charset="-122"/>
              </a:rPr>
              <a:t>“说一些神自然而然让我们知道的事情。”</a:t>
            </a:r>
            <a:endParaRPr lang="en-US" altLang="en-US" sz="4000" b="1">
              <a:latin typeface="Times New Roman" pitchFamily="18" charset="0"/>
              <a:ea typeface="SimSun" pitchFamily="2" charset="-122"/>
            </a:endParaRPr>
          </a:p>
        </p:txBody>
      </p:sp>
      <p:sp>
        <p:nvSpPr>
          <p:cNvPr id="370695" name="Text Box 7"/>
          <p:cNvSpPr txBox="1">
            <a:spLocks noChangeArrowheads="1"/>
          </p:cNvSpPr>
          <p:nvPr/>
        </p:nvSpPr>
        <p:spPr bwMode="auto">
          <a:xfrm>
            <a:off x="990600" y="5791200"/>
            <a:ext cx="7543800" cy="946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a:r>
              <a:rPr lang="ja-JP" altLang="en-US" sz="2800"/>
              <a:t>“</a:t>
            </a:r>
            <a:r>
              <a:rPr lang="zh-CN" altLang="en-US" sz="2800">
                <a:ea typeface="SimSun" pitchFamily="2" charset="-122"/>
              </a:rPr>
              <a:t>为什么基督徒</a:t>
            </a:r>
            <a:r>
              <a:rPr lang="en-US" altLang="ja-JP" sz="2800"/>
              <a:t> </a:t>
            </a:r>
            <a:r>
              <a:rPr lang="zh-CN" altLang="en-US" sz="2800">
                <a:ea typeface="SimSun" pitchFamily="2" charset="-122"/>
              </a:rPr>
              <a:t>仍然可以说预言？”</a:t>
            </a:r>
            <a:endParaRPr lang="en-US" altLang="ja-JP" sz="2800">
              <a:ea typeface="SimSun" pitchFamily="2" charset="-122"/>
            </a:endParaRPr>
          </a:p>
          <a:p>
            <a:pPr algn="ctr"/>
            <a:r>
              <a:rPr lang="zh-CN" altLang="en-US" sz="2800" i="1">
                <a:ea typeface="SimSun" pitchFamily="2" charset="-122"/>
              </a:rPr>
              <a:t>基督教今日报</a:t>
            </a:r>
            <a:r>
              <a:rPr lang="en-US" altLang="ja-JP" sz="2800"/>
              <a:t> (</a:t>
            </a:r>
            <a:r>
              <a:rPr lang="zh-CN" altLang="en-US" sz="2800">
                <a:ea typeface="SimSun" pitchFamily="2" charset="-122"/>
              </a:rPr>
              <a:t>九月十六号</a:t>
            </a:r>
            <a:r>
              <a:rPr lang="zh-CN" altLang="en-US" sz="2800"/>
              <a:t>1988</a:t>
            </a:r>
            <a:r>
              <a:rPr lang="zh-CN" altLang="en-US" sz="2800">
                <a:ea typeface="SimSun" pitchFamily="2" charset="-122"/>
              </a:rPr>
              <a:t>年</a:t>
            </a:r>
            <a:r>
              <a:rPr lang="zh-CN" altLang="en-US" sz="2800"/>
              <a:t>), 29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228600" y="609600"/>
            <a:ext cx="8686800" cy="62484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31427" name="Rectangle 3"/>
          <p:cNvSpPr>
            <a:spLocks noChangeArrowheads="1"/>
          </p:cNvSpPr>
          <p:nvPr/>
        </p:nvSpPr>
        <p:spPr bwMode="auto">
          <a:xfrm>
            <a:off x="304800" y="533400"/>
            <a:ext cx="4311650" cy="5064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b="1">
                <a:latin typeface="Times New Roman" charset="0"/>
                <a:ea typeface="SimSun" charset="0"/>
                <a:cs typeface="SimSun" charset="0"/>
              </a:rPr>
              <a:t>哥孺登</a:t>
            </a:r>
            <a:r>
              <a:rPr lang="zh-CN" altLang="en-US" b="1">
                <a:latin typeface="Arial Narrow" charset="0"/>
                <a:ea typeface="SimSun" charset="0"/>
                <a:cs typeface="SimSun" charset="0"/>
              </a:rPr>
              <a:t>的观点</a:t>
            </a:r>
          </a:p>
        </p:txBody>
      </p:sp>
      <p:sp>
        <p:nvSpPr>
          <p:cNvPr id="231428" name="Rectangle 4"/>
          <p:cNvSpPr>
            <a:spLocks noChangeArrowheads="1"/>
          </p:cNvSpPr>
          <p:nvPr/>
        </p:nvSpPr>
        <p:spPr bwMode="auto">
          <a:xfrm>
            <a:off x="4800600" y="533400"/>
            <a:ext cx="3990975" cy="5064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b="1">
                <a:latin typeface="Arial Narrow" charset="0"/>
                <a:ea typeface="SimSun" charset="0"/>
                <a:cs typeface="SimSun" charset="0"/>
              </a:rPr>
              <a:t>圣经的观点</a:t>
            </a:r>
          </a:p>
        </p:txBody>
      </p:sp>
      <p:grpSp>
        <p:nvGrpSpPr>
          <p:cNvPr id="90117" name="Group 5"/>
          <p:cNvGrpSpPr>
            <a:grpSpLocks/>
          </p:cNvGrpSpPr>
          <p:nvPr/>
        </p:nvGrpSpPr>
        <p:grpSpPr bwMode="auto">
          <a:xfrm>
            <a:off x="236538" y="1044575"/>
            <a:ext cx="4495800" cy="673100"/>
            <a:chOff x="0" y="432"/>
            <a:chExt cx="2109" cy="575"/>
          </a:xfrm>
        </p:grpSpPr>
        <p:sp>
          <p:nvSpPr>
            <p:cNvPr id="231430" name="Rectangle 6"/>
            <p:cNvSpPr>
              <a:spLocks noChangeArrowheads="1"/>
            </p:cNvSpPr>
            <p:nvPr/>
          </p:nvSpPr>
          <p:spPr bwMode="auto">
            <a:xfrm>
              <a:off x="43" y="432"/>
              <a:ext cx="2023"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预言是宣布任何灵对一个人</a:t>
              </a:r>
            </a:p>
            <a:p>
              <a:pPr algn="ctr" eaLnBrk="1" hangingPunct="1"/>
              <a:r>
                <a:rPr lang="zh-CN" altLang="en-US" sz="2000">
                  <a:solidFill>
                    <a:schemeClr val="tx1"/>
                  </a:solidFill>
                  <a:latin typeface="Arial Narrow" pitchFamily="34" charset="0"/>
                  <a:ea typeface="SimSun" pitchFamily="2" charset="-122"/>
                </a:rPr>
                <a:t>所启示事物</a:t>
              </a:r>
              <a:r>
                <a:rPr lang="en-US" altLang="zh-CN" sz="2000">
                  <a:solidFill>
                    <a:schemeClr val="tx1"/>
                  </a:solidFill>
                  <a:latin typeface="Arial Narrow" pitchFamily="34" charset="0"/>
                  <a:ea typeface="SimSun" pitchFamily="2" charset="-122"/>
                </a:rPr>
                <a:t> (</a:t>
              </a:r>
              <a:r>
                <a:rPr lang="zh-CN" altLang="en-US" sz="2000">
                  <a:solidFill>
                    <a:schemeClr val="tx1"/>
                  </a:solidFill>
                  <a:latin typeface="Arial Narrow" pitchFamily="34" charset="0"/>
                  <a:ea typeface="SimSun" pitchFamily="2" charset="-122"/>
                </a:rPr>
                <a:t>或对或错)</a:t>
              </a:r>
              <a:endParaRPr lang="en-US" altLang="zh-CN" sz="2000">
                <a:solidFill>
                  <a:schemeClr val="tx1"/>
                </a:solidFill>
                <a:latin typeface="Arial Narrow" pitchFamily="34" charset="0"/>
                <a:ea typeface="SimSun" pitchFamily="2" charset="-122"/>
              </a:endParaRPr>
            </a:p>
          </p:txBody>
        </p:sp>
        <p:sp>
          <p:nvSpPr>
            <p:cNvPr id="231431" name="Rectangle 7"/>
            <p:cNvSpPr>
              <a:spLocks noChangeArrowheads="1"/>
            </p:cNvSpPr>
            <p:nvPr/>
          </p:nvSpPr>
          <p:spPr bwMode="auto">
            <a:xfrm>
              <a:off x="0" y="432"/>
              <a:ext cx="2109"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90118" name="Group 8"/>
          <p:cNvGrpSpPr>
            <a:grpSpLocks/>
          </p:cNvGrpSpPr>
          <p:nvPr/>
        </p:nvGrpSpPr>
        <p:grpSpPr bwMode="auto">
          <a:xfrm>
            <a:off x="4732338" y="1044575"/>
            <a:ext cx="4175125" cy="673100"/>
            <a:chOff x="2109" y="432"/>
            <a:chExt cx="1958" cy="575"/>
          </a:xfrm>
        </p:grpSpPr>
        <p:sp>
          <p:nvSpPr>
            <p:cNvPr id="231433" name="Rectangle 9"/>
            <p:cNvSpPr>
              <a:spLocks noChangeArrowheads="1"/>
            </p:cNvSpPr>
            <p:nvPr/>
          </p:nvSpPr>
          <p:spPr bwMode="auto">
            <a:xfrm>
              <a:off x="2152" y="432"/>
              <a:ext cx="1872"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预言是神的启示，</a:t>
              </a:r>
            </a:p>
            <a:p>
              <a:pPr algn="ctr">
                <a:defRPr/>
              </a:pPr>
              <a:r>
                <a:rPr lang="zh-CN" altLang="en-US" sz="2000">
                  <a:solidFill>
                    <a:schemeClr val="tx1"/>
                  </a:solidFill>
                  <a:latin typeface="Arial Narrow" charset="0"/>
                  <a:ea typeface="SimSun" charset="0"/>
                  <a:cs typeface="SimSun" charset="0"/>
                </a:rPr>
                <a:t>无误地向人显明</a:t>
              </a:r>
              <a:endParaRPr lang="en-US" altLang="zh-CN" sz="2000">
                <a:solidFill>
                  <a:schemeClr val="tx1"/>
                </a:solidFill>
                <a:latin typeface="Arial Narrow" charset="0"/>
                <a:ea typeface="SimSun" charset="0"/>
                <a:cs typeface="SimSun" charset="0"/>
              </a:endParaRPr>
            </a:p>
          </p:txBody>
        </p:sp>
        <p:sp>
          <p:nvSpPr>
            <p:cNvPr id="231434" name="Rectangle 10"/>
            <p:cNvSpPr>
              <a:spLocks noChangeArrowheads="1"/>
            </p:cNvSpPr>
            <p:nvPr/>
          </p:nvSpPr>
          <p:spPr bwMode="auto">
            <a:xfrm>
              <a:off x="2109" y="432"/>
              <a:ext cx="1958"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231435" name="Rectangle 11"/>
          <p:cNvSpPr>
            <a:spLocks noChangeArrowheads="1"/>
          </p:cNvSpPr>
          <p:nvPr/>
        </p:nvSpPr>
        <p:spPr bwMode="auto">
          <a:xfrm>
            <a:off x="304800" y="1717675"/>
            <a:ext cx="4311650"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以上的定义是韦恩哥孺登</a:t>
            </a:r>
          </a:p>
          <a:p>
            <a:pPr algn="ctr">
              <a:defRPr/>
            </a:pPr>
            <a:r>
              <a:rPr lang="zh-CN" altLang="en-US" sz="2000">
                <a:latin typeface="Arial Narrow" charset="0"/>
                <a:ea typeface="SimSun" charset="0"/>
                <a:cs typeface="SimSun" charset="0"/>
              </a:rPr>
              <a:t>在1988年所发表的</a:t>
            </a:r>
          </a:p>
        </p:txBody>
      </p:sp>
      <p:sp>
        <p:nvSpPr>
          <p:cNvPr id="231436" name="Rectangle 12"/>
          <p:cNvSpPr>
            <a:spLocks noChangeArrowheads="1"/>
          </p:cNvSpPr>
          <p:nvPr/>
        </p:nvSpPr>
        <p:spPr bwMode="auto">
          <a:xfrm>
            <a:off x="4800600" y="1717675"/>
            <a:ext cx="3990975"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以上的定义已经在教会</a:t>
            </a:r>
          </a:p>
          <a:p>
            <a:pPr algn="ctr">
              <a:defRPr/>
            </a:pPr>
            <a:r>
              <a:rPr lang="zh-CN" altLang="en-US" sz="2000">
                <a:latin typeface="Arial Narrow" charset="0"/>
                <a:ea typeface="SimSun" charset="0"/>
                <a:cs typeface="SimSun" charset="0"/>
              </a:rPr>
              <a:t>被教导20世纪之久</a:t>
            </a:r>
            <a:endParaRPr lang="en-US" altLang="zh-CN" sz="2000">
              <a:latin typeface="Arial Narrow" charset="0"/>
              <a:ea typeface="SimSun" charset="0"/>
              <a:cs typeface="SimSun" charset="0"/>
            </a:endParaRPr>
          </a:p>
        </p:txBody>
      </p:sp>
      <p:grpSp>
        <p:nvGrpSpPr>
          <p:cNvPr id="90121" name="Group 13"/>
          <p:cNvGrpSpPr>
            <a:grpSpLocks/>
          </p:cNvGrpSpPr>
          <p:nvPr/>
        </p:nvGrpSpPr>
        <p:grpSpPr bwMode="auto">
          <a:xfrm>
            <a:off x="236538" y="2390775"/>
            <a:ext cx="4495800" cy="573088"/>
            <a:chOff x="0" y="1582"/>
            <a:chExt cx="2109" cy="489"/>
          </a:xfrm>
        </p:grpSpPr>
        <p:sp>
          <p:nvSpPr>
            <p:cNvPr id="231438" name="Rectangle 14"/>
            <p:cNvSpPr>
              <a:spLocks noChangeArrowheads="1"/>
            </p:cNvSpPr>
            <p:nvPr/>
          </p:nvSpPr>
          <p:spPr bwMode="auto">
            <a:xfrm>
              <a:off x="43" y="1582"/>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旧约的先知与新约的使徒相似</a:t>
              </a:r>
            </a:p>
          </p:txBody>
        </p:sp>
        <p:sp>
          <p:nvSpPr>
            <p:cNvPr id="231439" name="Rectangle 15"/>
            <p:cNvSpPr>
              <a:spLocks noChangeArrowheads="1"/>
            </p:cNvSpPr>
            <p:nvPr/>
          </p:nvSpPr>
          <p:spPr bwMode="auto">
            <a:xfrm>
              <a:off x="0" y="1582"/>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90122" name="Group 16"/>
          <p:cNvGrpSpPr>
            <a:grpSpLocks/>
          </p:cNvGrpSpPr>
          <p:nvPr/>
        </p:nvGrpSpPr>
        <p:grpSpPr bwMode="auto">
          <a:xfrm>
            <a:off x="4732338" y="2390775"/>
            <a:ext cx="4175125" cy="573088"/>
            <a:chOff x="2109" y="1582"/>
            <a:chExt cx="1958" cy="489"/>
          </a:xfrm>
        </p:grpSpPr>
        <p:sp>
          <p:nvSpPr>
            <p:cNvPr id="231441" name="Rectangle 17"/>
            <p:cNvSpPr>
              <a:spLocks noChangeArrowheads="1"/>
            </p:cNvSpPr>
            <p:nvPr/>
          </p:nvSpPr>
          <p:spPr bwMode="auto">
            <a:xfrm>
              <a:off x="2152" y="1582"/>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旧约的先知与新约的先知相似</a:t>
              </a:r>
              <a:endParaRPr lang="en-US" altLang="zh-CN" sz="2000">
                <a:solidFill>
                  <a:schemeClr val="tx1"/>
                </a:solidFill>
                <a:latin typeface="Arial Narrow" charset="0"/>
                <a:ea typeface="SimSun" charset="0"/>
                <a:cs typeface="SimSun" charset="0"/>
              </a:endParaRPr>
            </a:p>
          </p:txBody>
        </p:sp>
        <p:sp>
          <p:nvSpPr>
            <p:cNvPr id="231442" name="Rectangle 18"/>
            <p:cNvSpPr>
              <a:spLocks noChangeArrowheads="1"/>
            </p:cNvSpPr>
            <p:nvPr/>
          </p:nvSpPr>
          <p:spPr bwMode="auto">
            <a:xfrm>
              <a:off x="2109" y="1582"/>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231443" name="Rectangle 19"/>
          <p:cNvSpPr>
            <a:spLocks noChangeArrowheads="1"/>
          </p:cNvSpPr>
          <p:nvPr/>
        </p:nvSpPr>
        <p:spPr bwMode="auto">
          <a:xfrm>
            <a:off x="328613" y="2963863"/>
            <a:ext cx="4311650"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神改变了旧约先知和新约先知的定义</a:t>
            </a:r>
            <a:endParaRPr lang="en-US" altLang="zh-CN" sz="2000">
              <a:latin typeface="Arial Narrow" charset="0"/>
              <a:ea typeface="SimSun" charset="0"/>
              <a:cs typeface="SimSun" charset="0"/>
            </a:endParaRPr>
          </a:p>
        </p:txBody>
      </p:sp>
      <p:sp>
        <p:nvSpPr>
          <p:cNvPr id="231444" name="Rectangle 20"/>
          <p:cNvSpPr>
            <a:spLocks noChangeArrowheads="1"/>
          </p:cNvSpPr>
          <p:nvPr/>
        </p:nvSpPr>
        <p:spPr bwMode="auto">
          <a:xfrm>
            <a:off x="4824413" y="2963863"/>
            <a:ext cx="3990975"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神保持先知在旧约和新约</a:t>
            </a:r>
          </a:p>
          <a:p>
            <a:pPr algn="ctr">
              <a:defRPr/>
            </a:pPr>
            <a:r>
              <a:rPr lang="zh-CN" altLang="en-US" sz="2000">
                <a:latin typeface="Arial Narrow" charset="0"/>
                <a:ea typeface="SimSun" charset="0"/>
                <a:cs typeface="SimSun" charset="0"/>
              </a:rPr>
              <a:t>之间的定义</a:t>
            </a:r>
            <a:endParaRPr lang="en-US" altLang="zh-CN" sz="2000">
              <a:latin typeface="Arial Narrow" charset="0"/>
              <a:ea typeface="SimSun" charset="0"/>
              <a:cs typeface="SimSun" charset="0"/>
            </a:endParaRPr>
          </a:p>
        </p:txBody>
      </p:sp>
      <p:grpSp>
        <p:nvGrpSpPr>
          <p:cNvPr id="90125" name="Group 21"/>
          <p:cNvGrpSpPr>
            <a:grpSpLocks/>
          </p:cNvGrpSpPr>
          <p:nvPr/>
        </p:nvGrpSpPr>
        <p:grpSpPr bwMode="auto">
          <a:xfrm>
            <a:off x="236538" y="3636963"/>
            <a:ext cx="4495800" cy="571500"/>
            <a:chOff x="0" y="2646"/>
            <a:chExt cx="2109" cy="489"/>
          </a:xfrm>
        </p:grpSpPr>
        <p:sp>
          <p:nvSpPr>
            <p:cNvPr id="231446" name="Rectangle 22"/>
            <p:cNvSpPr>
              <a:spLocks noChangeArrowheads="1"/>
            </p:cNvSpPr>
            <p:nvPr/>
          </p:nvSpPr>
          <p:spPr bwMode="auto">
            <a:xfrm>
              <a:off x="43" y="2646"/>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神会向人启示一些有错误预言信息</a:t>
              </a:r>
            </a:p>
          </p:txBody>
        </p:sp>
        <p:sp>
          <p:nvSpPr>
            <p:cNvPr id="231447" name="Rectangle 23"/>
            <p:cNvSpPr>
              <a:spLocks noChangeArrowheads="1"/>
            </p:cNvSpPr>
            <p:nvPr/>
          </p:nvSpPr>
          <p:spPr bwMode="auto">
            <a:xfrm>
              <a:off x="0" y="2646"/>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90126" name="Group 24"/>
          <p:cNvGrpSpPr>
            <a:grpSpLocks/>
          </p:cNvGrpSpPr>
          <p:nvPr/>
        </p:nvGrpSpPr>
        <p:grpSpPr bwMode="auto">
          <a:xfrm>
            <a:off x="4724400" y="3657600"/>
            <a:ext cx="4175125" cy="571500"/>
            <a:chOff x="2109" y="2646"/>
            <a:chExt cx="1958" cy="489"/>
          </a:xfrm>
        </p:grpSpPr>
        <p:sp>
          <p:nvSpPr>
            <p:cNvPr id="231449" name="Rectangle 25"/>
            <p:cNvSpPr>
              <a:spLocks noChangeArrowheads="1"/>
            </p:cNvSpPr>
            <p:nvPr/>
          </p:nvSpPr>
          <p:spPr bwMode="auto">
            <a:xfrm>
              <a:off x="2152" y="2646"/>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神赐下的启示是无误的</a:t>
              </a:r>
              <a:endParaRPr lang="en-US" altLang="zh-CN" sz="2000">
                <a:solidFill>
                  <a:schemeClr val="tx1"/>
                </a:solidFill>
                <a:latin typeface="Arial Narrow" charset="0"/>
                <a:ea typeface="SimSun" charset="0"/>
                <a:cs typeface="SimSun" charset="0"/>
              </a:endParaRPr>
            </a:p>
            <a:p>
              <a:pPr algn="ctr">
                <a:defRPr/>
              </a:pPr>
              <a:r>
                <a:rPr lang="en-US" altLang="zh-CN" sz="2000">
                  <a:solidFill>
                    <a:schemeClr val="tx1"/>
                  </a:solidFill>
                  <a:latin typeface="Arial Narrow" charset="0"/>
                  <a:ea typeface="SimSun" charset="0"/>
                  <a:cs typeface="SimSun" charset="0"/>
                </a:rPr>
                <a:t>(</a:t>
              </a:r>
              <a:r>
                <a:rPr lang="zh-CN" altLang="en-US" sz="2000">
                  <a:solidFill>
                    <a:schemeClr val="tx1"/>
                  </a:solidFill>
                  <a:latin typeface="Arial Narrow" charset="0"/>
                  <a:ea typeface="SimSun" charset="0"/>
                  <a:cs typeface="SimSun" charset="0"/>
                </a:rPr>
                <a:t>彼后. 1:20-21)</a:t>
              </a:r>
            </a:p>
          </p:txBody>
        </p:sp>
        <p:sp>
          <p:nvSpPr>
            <p:cNvPr id="231450" name="Rectangle 26"/>
            <p:cNvSpPr>
              <a:spLocks noChangeArrowheads="1"/>
            </p:cNvSpPr>
            <p:nvPr/>
          </p:nvSpPr>
          <p:spPr bwMode="auto">
            <a:xfrm>
              <a:off x="2109" y="2646"/>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231451" name="Rectangle 27"/>
          <p:cNvSpPr>
            <a:spLocks noChangeArrowheads="1"/>
          </p:cNvSpPr>
          <p:nvPr/>
        </p:nvSpPr>
        <p:spPr bwMode="auto">
          <a:xfrm>
            <a:off x="328613" y="4208463"/>
            <a:ext cx="4311650" cy="67468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任何一位信徒都可以说预言</a:t>
            </a:r>
            <a:endParaRPr lang="en-US" altLang="zh-CN" sz="2000">
              <a:latin typeface="Arial Narrow" charset="0"/>
              <a:ea typeface="SimSun" charset="0"/>
              <a:cs typeface="SimSun" charset="0"/>
            </a:endParaRPr>
          </a:p>
        </p:txBody>
      </p:sp>
      <p:sp>
        <p:nvSpPr>
          <p:cNvPr id="231452" name="Rectangle 28"/>
          <p:cNvSpPr>
            <a:spLocks noChangeArrowheads="1"/>
          </p:cNvSpPr>
          <p:nvPr/>
        </p:nvSpPr>
        <p:spPr bwMode="auto">
          <a:xfrm>
            <a:off x="4824413" y="4208463"/>
            <a:ext cx="3990975" cy="67468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只有那些有先知预言恩赐的人</a:t>
            </a:r>
          </a:p>
          <a:p>
            <a:pPr algn="ctr">
              <a:defRPr/>
            </a:pPr>
            <a:r>
              <a:rPr lang="zh-CN" altLang="en-US" sz="2000">
                <a:latin typeface="Arial Narrow" charset="0"/>
                <a:ea typeface="SimSun" charset="0"/>
                <a:cs typeface="SimSun" charset="0"/>
              </a:rPr>
              <a:t>可以说预言</a:t>
            </a:r>
            <a:r>
              <a:rPr lang="en-US" altLang="zh-CN" sz="2000">
                <a:latin typeface="Arial Narrow" charset="0"/>
                <a:ea typeface="SimSun" charset="0"/>
                <a:cs typeface="SimSun" charset="0"/>
              </a:rPr>
              <a:t> (</a:t>
            </a:r>
            <a:r>
              <a:rPr lang="zh-CN" altLang="en-US" sz="2000">
                <a:latin typeface="Arial Narrow" charset="0"/>
                <a:ea typeface="SimSun" charset="0"/>
                <a:cs typeface="SimSun" charset="0"/>
              </a:rPr>
              <a:t>林前 12:29)</a:t>
            </a:r>
          </a:p>
        </p:txBody>
      </p:sp>
      <p:grpSp>
        <p:nvGrpSpPr>
          <p:cNvPr id="90129" name="Group 29"/>
          <p:cNvGrpSpPr>
            <a:grpSpLocks/>
          </p:cNvGrpSpPr>
          <p:nvPr/>
        </p:nvGrpSpPr>
        <p:grpSpPr bwMode="auto">
          <a:xfrm>
            <a:off x="228600" y="4876800"/>
            <a:ext cx="4495800" cy="673100"/>
            <a:chOff x="0" y="3710"/>
            <a:chExt cx="2109" cy="575"/>
          </a:xfrm>
        </p:grpSpPr>
        <p:sp>
          <p:nvSpPr>
            <p:cNvPr id="231454" name="Rectangle 30"/>
            <p:cNvSpPr>
              <a:spLocks noChangeArrowheads="1"/>
            </p:cNvSpPr>
            <p:nvPr/>
          </p:nvSpPr>
          <p:spPr bwMode="auto">
            <a:xfrm>
              <a:off x="43" y="3710"/>
              <a:ext cx="2023"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在新约里有两种不同的预言类别 </a:t>
              </a:r>
            </a:p>
            <a:p>
              <a:pPr algn="ctr"/>
              <a:r>
                <a:rPr lang="en-US" altLang="zh-CN" sz="2000">
                  <a:solidFill>
                    <a:schemeClr val="tx1"/>
                  </a:solidFill>
                  <a:latin typeface="Arial Narrow" pitchFamily="34" charset="0"/>
                  <a:ea typeface="SimSun" pitchFamily="2" charset="-122"/>
                </a:rPr>
                <a:t>(</a:t>
              </a:r>
              <a:r>
                <a:rPr lang="zh-CN" altLang="en-US" sz="2000">
                  <a:solidFill>
                    <a:schemeClr val="tx1"/>
                  </a:solidFill>
                  <a:latin typeface="Arial Narrow" pitchFamily="34" charset="0"/>
                  <a:ea typeface="SimSun" pitchFamily="2" charset="-122"/>
                </a:rPr>
                <a:t>有错误与无误的)</a:t>
              </a:r>
            </a:p>
          </p:txBody>
        </p:sp>
        <p:sp>
          <p:nvSpPr>
            <p:cNvPr id="231455" name="Rectangle 31"/>
            <p:cNvSpPr>
              <a:spLocks noChangeArrowheads="1"/>
            </p:cNvSpPr>
            <p:nvPr/>
          </p:nvSpPr>
          <p:spPr bwMode="auto">
            <a:xfrm>
              <a:off x="0" y="3710"/>
              <a:ext cx="2109"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90130" name="Group 32"/>
          <p:cNvGrpSpPr>
            <a:grpSpLocks/>
          </p:cNvGrpSpPr>
          <p:nvPr/>
        </p:nvGrpSpPr>
        <p:grpSpPr bwMode="auto">
          <a:xfrm>
            <a:off x="4732338" y="4883150"/>
            <a:ext cx="4175125" cy="673100"/>
            <a:chOff x="2109" y="3710"/>
            <a:chExt cx="1958" cy="575"/>
          </a:xfrm>
        </p:grpSpPr>
        <p:sp>
          <p:nvSpPr>
            <p:cNvPr id="231457" name="Rectangle 33"/>
            <p:cNvSpPr>
              <a:spLocks noChangeArrowheads="1"/>
            </p:cNvSpPr>
            <p:nvPr/>
          </p:nvSpPr>
          <p:spPr bwMode="auto">
            <a:xfrm>
              <a:off x="2152" y="3710"/>
              <a:ext cx="1872"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在新约里只有一种预言类别</a:t>
              </a:r>
              <a:endParaRPr lang="en-US" altLang="zh-CN" sz="2000">
                <a:solidFill>
                  <a:schemeClr val="tx1"/>
                </a:solidFill>
                <a:latin typeface="Arial Narrow" pitchFamily="34" charset="0"/>
                <a:ea typeface="SimSun" pitchFamily="2" charset="-122"/>
              </a:endParaRPr>
            </a:p>
            <a:p>
              <a:pPr algn="ctr"/>
              <a:r>
                <a:rPr lang="en-US" altLang="zh-CN" sz="2000">
                  <a:solidFill>
                    <a:schemeClr val="tx1"/>
                  </a:solidFill>
                  <a:latin typeface="Arial Narrow" pitchFamily="34" charset="0"/>
                  <a:ea typeface="SimSun" pitchFamily="2" charset="-122"/>
                </a:rPr>
                <a:t>(</a:t>
              </a:r>
              <a:r>
                <a:rPr lang="zh-CN" altLang="en-US" sz="2000">
                  <a:solidFill>
                    <a:schemeClr val="tx1"/>
                  </a:solidFill>
                  <a:latin typeface="Arial Narrow" pitchFamily="34" charset="0"/>
                  <a:ea typeface="SimSun" pitchFamily="2" charset="-122"/>
                </a:rPr>
                <a:t>无误的</a:t>
              </a:r>
              <a:r>
                <a:rPr lang="en-US" altLang="zh-CN" sz="2000">
                  <a:solidFill>
                    <a:schemeClr val="tx1"/>
                  </a:solidFill>
                  <a:latin typeface="Arial Narrow" pitchFamily="34" charset="0"/>
                  <a:ea typeface="SimSun" pitchFamily="2" charset="-122"/>
                </a:rPr>
                <a:t>)</a:t>
              </a:r>
            </a:p>
          </p:txBody>
        </p:sp>
        <p:sp>
          <p:nvSpPr>
            <p:cNvPr id="231458" name="Rectangle 34"/>
            <p:cNvSpPr>
              <a:spLocks noChangeArrowheads="1"/>
            </p:cNvSpPr>
            <p:nvPr/>
          </p:nvSpPr>
          <p:spPr bwMode="auto">
            <a:xfrm>
              <a:off x="2109" y="3710"/>
              <a:ext cx="1958"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231459" name="Rectangle 35"/>
          <p:cNvSpPr>
            <a:spLocks noChangeArrowheads="1"/>
          </p:cNvSpPr>
          <p:nvPr/>
        </p:nvSpPr>
        <p:spPr bwMode="auto">
          <a:xfrm>
            <a:off x="328613" y="5556250"/>
            <a:ext cx="4311650" cy="571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有错误的预言也可以被启示</a:t>
            </a:r>
            <a:endParaRPr lang="en-US" altLang="zh-CN" sz="2000">
              <a:latin typeface="Arial Narrow" charset="0"/>
              <a:ea typeface="SimSun" charset="0"/>
              <a:cs typeface="SimSun" charset="0"/>
            </a:endParaRPr>
          </a:p>
        </p:txBody>
      </p:sp>
      <p:sp>
        <p:nvSpPr>
          <p:cNvPr id="231460" name="Rectangle 36"/>
          <p:cNvSpPr>
            <a:spLocks noChangeArrowheads="1"/>
          </p:cNvSpPr>
          <p:nvPr/>
        </p:nvSpPr>
        <p:spPr bwMode="auto">
          <a:xfrm>
            <a:off x="4824413" y="5556250"/>
            <a:ext cx="3990975" cy="571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latin typeface="Arial Narrow" pitchFamily="34" charset="0"/>
                <a:ea typeface="SimSun" pitchFamily="2" charset="-122"/>
              </a:rPr>
              <a:t>有错误的预言是假先知</a:t>
            </a:r>
            <a:r>
              <a:rPr lang="en-US" altLang="zh-CN" sz="2000">
                <a:latin typeface="Arial Narrow" pitchFamily="34" charset="0"/>
                <a:ea typeface="SimSun" pitchFamily="2" charset="-122"/>
              </a:rPr>
              <a:t> </a:t>
            </a:r>
          </a:p>
          <a:p>
            <a:pPr algn="ctr" eaLnBrk="1" hangingPunct="1"/>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数13:1-5; 18:14-20)</a:t>
            </a:r>
          </a:p>
        </p:txBody>
      </p:sp>
      <p:grpSp>
        <p:nvGrpSpPr>
          <p:cNvPr id="90133" name="Group 37"/>
          <p:cNvGrpSpPr>
            <a:grpSpLocks/>
          </p:cNvGrpSpPr>
          <p:nvPr/>
        </p:nvGrpSpPr>
        <p:grpSpPr bwMode="auto">
          <a:xfrm>
            <a:off x="236538" y="6127750"/>
            <a:ext cx="4495800" cy="573088"/>
            <a:chOff x="0" y="4774"/>
            <a:chExt cx="2109" cy="489"/>
          </a:xfrm>
        </p:grpSpPr>
        <p:sp>
          <p:nvSpPr>
            <p:cNvPr id="231462" name="Rectangle 38"/>
            <p:cNvSpPr>
              <a:spLocks noChangeArrowheads="1"/>
            </p:cNvSpPr>
            <p:nvPr/>
          </p:nvSpPr>
          <p:spPr bwMode="auto">
            <a:xfrm>
              <a:off x="43" y="4774"/>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神有时候说谎</a:t>
              </a:r>
              <a:endParaRPr lang="en-US" altLang="zh-CN" sz="2000">
                <a:solidFill>
                  <a:schemeClr val="tx1"/>
                </a:solidFill>
                <a:latin typeface="Arial Narrow" charset="0"/>
                <a:ea typeface="SimSun" charset="0"/>
                <a:cs typeface="SimSun" charset="0"/>
              </a:endParaRPr>
            </a:p>
          </p:txBody>
        </p:sp>
        <p:sp>
          <p:nvSpPr>
            <p:cNvPr id="231463" name="Rectangle 39"/>
            <p:cNvSpPr>
              <a:spLocks noChangeArrowheads="1"/>
            </p:cNvSpPr>
            <p:nvPr/>
          </p:nvSpPr>
          <p:spPr bwMode="auto">
            <a:xfrm>
              <a:off x="0" y="4774"/>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90134" name="Group 40"/>
          <p:cNvGrpSpPr>
            <a:grpSpLocks/>
          </p:cNvGrpSpPr>
          <p:nvPr/>
        </p:nvGrpSpPr>
        <p:grpSpPr bwMode="auto">
          <a:xfrm>
            <a:off x="4724400" y="6208713"/>
            <a:ext cx="4175125" cy="573087"/>
            <a:chOff x="2109" y="4774"/>
            <a:chExt cx="1958" cy="489"/>
          </a:xfrm>
        </p:grpSpPr>
        <p:sp>
          <p:nvSpPr>
            <p:cNvPr id="231465" name="Rectangle 41"/>
            <p:cNvSpPr>
              <a:spLocks noChangeArrowheads="1"/>
            </p:cNvSpPr>
            <p:nvPr/>
          </p:nvSpPr>
          <p:spPr bwMode="auto">
            <a:xfrm>
              <a:off x="2152" y="4774"/>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神都说对的事因为祂</a:t>
              </a:r>
            </a:p>
            <a:p>
              <a:pPr algn="ctr">
                <a:defRPr/>
              </a:pPr>
              <a:r>
                <a:rPr lang="zh-CN" altLang="en-US" sz="2000">
                  <a:solidFill>
                    <a:schemeClr val="tx1"/>
                  </a:solidFill>
                  <a:latin typeface="Arial Narrow" charset="0"/>
                  <a:ea typeface="SimSun" charset="0"/>
                  <a:cs typeface="SimSun" charset="0"/>
                </a:rPr>
                <a:t>不能说谎话</a:t>
              </a:r>
              <a:r>
                <a:rPr lang="en-US" altLang="zh-CN" sz="2000">
                  <a:solidFill>
                    <a:schemeClr val="tx1"/>
                  </a:solidFill>
                  <a:latin typeface="Arial Narrow" charset="0"/>
                  <a:ea typeface="SimSun" charset="0"/>
                  <a:cs typeface="SimSun" charset="0"/>
                </a:rPr>
                <a:t> (</a:t>
              </a:r>
              <a:r>
                <a:rPr lang="zh-CN" altLang="en-US" sz="2000">
                  <a:solidFill>
                    <a:schemeClr val="tx1"/>
                  </a:solidFill>
                  <a:latin typeface="Arial Narrow" charset="0"/>
                  <a:ea typeface="SimSun" charset="0"/>
                  <a:cs typeface="SimSun" charset="0"/>
                </a:rPr>
                <a:t>来6:18)</a:t>
              </a:r>
            </a:p>
          </p:txBody>
        </p:sp>
        <p:sp>
          <p:nvSpPr>
            <p:cNvPr id="231466" name="Rectangle 42"/>
            <p:cNvSpPr>
              <a:spLocks noChangeArrowheads="1"/>
            </p:cNvSpPr>
            <p:nvPr/>
          </p:nvSpPr>
          <p:spPr bwMode="auto">
            <a:xfrm>
              <a:off x="2109" y="4774"/>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231467" name="Rectangle 43"/>
          <p:cNvSpPr>
            <a:spLocks noChangeArrowheads="1"/>
          </p:cNvSpPr>
          <p:nvPr/>
        </p:nvSpPr>
        <p:spPr bwMode="auto">
          <a:xfrm>
            <a:off x="228600" y="533400"/>
            <a:ext cx="8686800" cy="6172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428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231468" name="Text Box 44"/>
          <p:cNvSpPr txBox="1">
            <a:spLocks noChangeArrowheads="1"/>
          </p:cNvSpPr>
          <p:nvPr/>
        </p:nvSpPr>
        <p:spPr bwMode="auto">
          <a:xfrm>
            <a:off x="8229600" y="76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latin typeface="Arial" charset="0"/>
                <a:ea typeface="ＭＳ Ｐゴシック" charset="0"/>
              </a:rPr>
              <a:t>186f</a:t>
            </a:r>
          </a:p>
        </p:txBody>
      </p:sp>
      <p:sp>
        <p:nvSpPr>
          <p:cNvPr id="231469" name="Rectangle 45"/>
          <p:cNvSpPr>
            <a:spLocks noGrp="1" noChangeArrowheads="1"/>
          </p:cNvSpPr>
          <p:nvPr>
            <p:ph type="title" idx="4294967295"/>
          </p:nvPr>
        </p:nvSpPr>
        <p:spPr>
          <a:xfrm>
            <a:off x="3144838" y="14288"/>
            <a:ext cx="3398837" cy="519112"/>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2800" b="1">
                <a:solidFill>
                  <a:srgbClr val="FFFFFF"/>
                </a:solidFill>
                <a:latin typeface="Arial" charset="0"/>
                <a:ea typeface="SimSun" charset="0"/>
                <a:cs typeface="SimSun" charset="0"/>
              </a:rPr>
              <a:t>先知预言观点的摘要</a:t>
            </a:r>
            <a:endParaRPr lang="en-US" sz="2800" b="1">
              <a:solidFill>
                <a:srgbClr val="FFFFFF"/>
              </a:solidFill>
              <a:latin typeface="Arial" charset="0"/>
              <a:ea typeface="SimSun" charset="0"/>
              <a:cs typeface="SimSun"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1401762"/>
          </a:xfrm>
        </p:spPr>
        <p:txBody>
          <a:bodyPr/>
          <a:lstStyle/>
          <a:p>
            <a:pPr eaLnBrk="1" hangingPunct="1">
              <a:defRPr/>
            </a:pPr>
            <a:r>
              <a:rPr lang="zh-CN" altLang="en-US" b="1">
                <a:solidFill>
                  <a:schemeClr val="bg1"/>
                </a:solidFill>
                <a:ea typeface="SimSun" charset="0"/>
                <a:cs typeface="SimSun" charset="0"/>
              </a:rPr>
              <a:t>让我们以神的话为我们</a:t>
            </a:r>
            <a:br>
              <a:rPr lang="zh-CN" altLang="en-US" b="1">
                <a:solidFill>
                  <a:schemeClr val="bg1"/>
                </a:solidFill>
                <a:ea typeface="SimSun" charset="0"/>
                <a:cs typeface="SimSun" charset="0"/>
              </a:rPr>
            </a:br>
            <a:r>
              <a:rPr lang="zh-CN" altLang="en-US" b="1">
                <a:solidFill>
                  <a:schemeClr val="bg1"/>
                </a:solidFill>
                <a:ea typeface="SimSun" charset="0"/>
                <a:cs typeface="SimSun" charset="0"/>
              </a:rPr>
              <a:t>最高的标准！</a:t>
            </a:r>
            <a:endParaRPr lang="en-US">
              <a:solidFill>
                <a:schemeClr val="bg1"/>
              </a:solidFill>
              <a:ea typeface="SimSun" charset="0"/>
              <a:cs typeface="SimSun" charset="0"/>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7" name="Rectangle 5"/>
          <p:cNvSpPr>
            <a:spLocks noChangeArrowheads="1"/>
          </p:cNvSpPr>
          <p:nvPr/>
        </p:nvSpPr>
        <p:spPr bwMode="auto">
          <a:xfrm>
            <a:off x="304800" y="2209800"/>
            <a:ext cx="4572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20000"/>
              </a:spcBef>
              <a:buFontTx/>
              <a:buChar char="•"/>
            </a:pPr>
            <a:r>
              <a:rPr lang="zh-CN" altLang="en-US" b="1">
                <a:ea typeface="SimSun" pitchFamily="2" charset="-122"/>
              </a:rPr>
              <a:t>在我们个人灵修的时间</a:t>
            </a:r>
            <a:endParaRPr lang="en-US" altLang="ja-JP" b="1">
              <a:ea typeface="SimSun" pitchFamily="2" charset="-122"/>
            </a:endParaRPr>
          </a:p>
          <a:p>
            <a:pPr eaLnBrk="1" hangingPunct="1">
              <a:spcBef>
                <a:spcPct val="20000"/>
              </a:spcBef>
              <a:buFontTx/>
              <a:buChar char="•"/>
            </a:pPr>
            <a:r>
              <a:rPr lang="zh-CN" altLang="en-US" b="1">
                <a:ea typeface="SimSun" pitchFamily="2" charset="-122"/>
              </a:rPr>
              <a:t>在我们的家庭</a:t>
            </a:r>
            <a:endParaRPr lang="en-US" altLang="ja-JP" b="1">
              <a:ea typeface="SimSun" pitchFamily="2" charset="-122"/>
            </a:endParaRPr>
          </a:p>
          <a:p>
            <a:pPr eaLnBrk="1" hangingPunct="1">
              <a:spcBef>
                <a:spcPct val="20000"/>
              </a:spcBef>
              <a:buFontTx/>
              <a:buChar char="•"/>
            </a:pPr>
            <a:r>
              <a:rPr lang="zh-CN" altLang="en-US" b="1">
                <a:ea typeface="SimSun" pitchFamily="2" charset="-122"/>
              </a:rPr>
              <a:t>在我们的工作</a:t>
            </a:r>
            <a:endParaRPr lang="en-US" altLang="ja-JP" b="1">
              <a:ea typeface="SimSun" pitchFamily="2" charset="-122"/>
            </a:endParaRPr>
          </a:p>
          <a:p>
            <a:pPr eaLnBrk="1" hangingPunct="1">
              <a:spcBef>
                <a:spcPct val="20000"/>
              </a:spcBef>
              <a:buFontTx/>
              <a:buChar char="•"/>
            </a:pPr>
            <a:r>
              <a:rPr lang="zh-CN" altLang="en-US" b="1">
                <a:ea typeface="SimSun" pitchFamily="2" charset="-122"/>
              </a:rPr>
              <a:t>在我们的圣经研读</a:t>
            </a:r>
            <a:r>
              <a:rPr lang="en-US" altLang="ja-JP" b="1"/>
              <a:t> (</a:t>
            </a:r>
            <a:r>
              <a:rPr lang="zh-CN" altLang="en-US" b="1">
                <a:ea typeface="SimSun" pitchFamily="2" charset="-122"/>
              </a:rPr>
              <a:t>包括今晚</a:t>
            </a:r>
            <a:r>
              <a:rPr lang="en-US" altLang="ja-JP" b="1"/>
              <a:t>)</a:t>
            </a:r>
            <a:endParaRPr lang="en-US"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fade">
                                      <p:cBhvr>
                                        <p:cTn id="7" dur="800" decel="100000"/>
                                        <p:tgtEl>
                                          <p:spTgt spid="18437">
                                            <p:txEl>
                                              <p:pRg st="0" end="0"/>
                                            </p:txEl>
                                          </p:spTgt>
                                        </p:tgtEl>
                                      </p:cBhvr>
                                    </p:animEffect>
                                    <p:anim calcmode="lin" valueType="num">
                                      <p:cBhvr>
                                        <p:cTn id="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1" end="1"/>
                                            </p:txEl>
                                          </p:spTgt>
                                        </p:tgtEl>
                                        <p:attrNameLst>
                                          <p:attrName>style.visibility</p:attrName>
                                        </p:attrNameLst>
                                      </p:cBhvr>
                                      <p:to>
                                        <p:strVal val="visible"/>
                                      </p:to>
                                    </p:set>
                                    <p:animEffect transition="in" filter="fade">
                                      <p:cBhvr>
                                        <p:cTn id="17" dur="800" decel="100000"/>
                                        <p:tgtEl>
                                          <p:spTgt spid="18437">
                                            <p:txEl>
                                              <p:pRg st="1" end="1"/>
                                            </p:txEl>
                                          </p:spTgt>
                                        </p:tgtEl>
                                      </p:cBhvr>
                                    </p:animEffect>
                                    <p:anim calcmode="lin" valueType="num">
                                      <p:cBhvr>
                                        <p:cTn id="18" dur="800" decel="100000" fill="hold"/>
                                        <p:tgtEl>
                                          <p:spTgt spid="18437">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reeform 2"/>
          <p:cNvSpPr>
            <a:spLocks/>
          </p:cNvSpPr>
          <p:nvPr/>
        </p:nvSpPr>
        <p:spPr bwMode="auto">
          <a:xfrm>
            <a:off x="1295400" y="4572000"/>
            <a:ext cx="1524000" cy="1092200"/>
          </a:xfrm>
          <a:custGeom>
            <a:avLst/>
            <a:gdLst>
              <a:gd name="T0" fmla="*/ 373811 w 424"/>
              <a:gd name="T1" fmla="*/ 28492 h 460"/>
              <a:gd name="T2" fmla="*/ 388189 w 424"/>
              <a:gd name="T3" fmla="*/ 52236 h 460"/>
              <a:gd name="T4" fmla="*/ 280358 w 424"/>
              <a:gd name="T5" fmla="*/ 280173 h 460"/>
              <a:gd name="T6" fmla="*/ 122208 w 424"/>
              <a:gd name="T7" fmla="*/ 417885 h 460"/>
              <a:gd name="T8" fmla="*/ 0 w 424"/>
              <a:gd name="T9" fmla="*/ 555597 h 460"/>
              <a:gd name="T10" fmla="*/ 7189 w 424"/>
              <a:gd name="T11" fmla="*/ 588838 h 460"/>
              <a:gd name="T12" fmla="*/ 0 w 424"/>
              <a:gd name="T13" fmla="*/ 603084 h 460"/>
              <a:gd name="T14" fmla="*/ 64698 w 424"/>
              <a:gd name="T15" fmla="*/ 745545 h 460"/>
              <a:gd name="T16" fmla="*/ 57509 w 424"/>
              <a:gd name="T17" fmla="*/ 850017 h 460"/>
              <a:gd name="T18" fmla="*/ 35943 w 424"/>
              <a:gd name="T19" fmla="*/ 959237 h 460"/>
              <a:gd name="T20" fmla="*/ 28755 w 424"/>
              <a:gd name="T21" fmla="*/ 1001975 h 460"/>
              <a:gd name="T22" fmla="*/ 14377 w 424"/>
              <a:gd name="T23" fmla="*/ 1030467 h 460"/>
              <a:gd name="T24" fmla="*/ 122208 w 424"/>
              <a:gd name="T25" fmla="*/ 1063708 h 460"/>
              <a:gd name="T26" fmla="*/ 366623 w 424"/>
              <a:gd name="T27" fmla="*/ 1054210 h 460"/>
              <a:gd name="T28" fmla="*/ 460075 w 424"/>
              <a:gd name="T29" fmla="*/ 1087451 h 460"/>
              <a:gd name="T30" fmla="*/ 603849 w 424"/>
              <a:gd name="T31" fmla="*/ 1092200 h 460"/>
              <a:gd name="T32" fmla="*/ 905774 w 424"/>
              <a:gd name="T33" fmla="*/ 1068457 h 460"/>
              <a:gd name="T34" fmla="*/ 1193321 w 424"/>
              <a:gd name="T35" fmla="*/ 1068457 h 460"/>
              <a:gd name="T36" fmla="*/ 1258019 w 424"/>
              <a:gd name="T37" fmla="*/ 1054210 h 460"/>
              <a:gd name="T38" fmla="*/ 1250830 w 424"/>
              <a:gd name="T39" fmla="*/ 1039964 h 460"/>
              <a:gd name="T40" fmla="*/ 1272396 w 424"/>
              <a:gd name="T41" fmla="*/ 1030467 h 460"/>
              <a:gd name="T42" fmla="*/ 1308340 w 424"/>
              <a:gd name="T43" fmla="*/ 963985 h 460"/>
              <a:gd name="T44" fmla="*/ 1315528 w 424"/>
              <a:gd name="T45" fmla="*/ 873760 h 460"/>
              <a:gd name="T46" fmla="*/ 1308340 w 424"/>
              <a:gd name="T47" fmla="*/ 774037 h 460"/>
              <a:gd name="T48" fmla="*/ 1322717 w 424"/>
              <a:gd name="T49" fmla="*/ 745545 h 460"/>
              <a:gd name="T50" fmla="*/ 1315528 w 424"/>
              <a:gd name="T51" fmla="*/ 641074 h 460"/>
              <a:gd name="T52" fmla="*/ 1423358 w 424"/>
              <a:gd name="T53" fmla="*/ 389393 h 460"/>
              <a:gd name="T54" fmla="*/ 1473679 w 424"/>
              <a:gd name="T55" fmla="*/ 341906 h 460"/>
              <a:gd name="T56" fmla="*/ 1524000 w 424"/>
              <a:gd name="T57" fmla="*/ 128215 h 460"/>
              <a:gd name="T58" fmla="*/ 1214887 w 424"/>
              <a:gd name="T59" fmla="*/ 75979 h 460"/>
              <a:gd name="T60" fmla="*/ 1121434 w 424"/>
              <a:gd name="T61" fmla="*/ 52236 h 460"/>
              <a:gd name="T62" fmla="*/ 912962 w 424"/>
              <a:gd name="T63" fmla="*/ 47487 h 460"/>
              <a:gd name="T64" fmla="*/ 841075 w 424"/>
              <a:gd name="T65" fmla="*/ 42738 h 460"/>
              <a:gd name="T66" fmla="*/ 776377 w 424"/>
              <a:gd name="T67" fmla="*/ 28492 h 460"/>
              <a:gd name="T68" fmla="*/ 690113 w 424"/>
              <a:gd name="T69" fmla="*/ 42738 h 460"/>
              <a:gd name="T70" fmla="*/ 467264 w 424"/>
              <a:gd name="T71" fmla="*/ 4749 h 460"/>
              <a:gd name="T72" fmla="*/ 395377 w 424"/>
              <a:gd name="T73" fmla="*/ 23743 h 460"/>
              <a:gd name="T74" fmla="*/ 373811 w 424"/>
              <a:gd name="T75" fmla="*/ 28492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07" name="Freeform 3"/>
          <p:cNvSpPr>
            <a:spLocks/>
          </p:cNvSpPr>
          <p:nvPr/>
        </p:nvSpPr>
        <p:spPr bwMode="auto">
          <a:xfrm>
            <a:off x="1447800" y="3657600"/>
            <a:ext cx="1333500" cy="1117600"/>
          </a:xfrm>
          <a:custGeom>
            <a:avLst/>
            <a:gdLst>
              <a:gd name="T0" fmla="*/ 1333500 w 352"/>
              <a:gd name="T1" fmla="*/ 1117600 h 504"/>
              <a:gd name="T2" fmla="*/ 1227426 w 352"/>
              <a:gd name="T3" fmla="*/ 949073 h 504"/>
              <a:gd name="T4" fmla="*/ 1197119 w 352"/>
              <a:gd name="T5" fmla="*/ 745067 h 504"/>
              <a:gd name="T6" fmla="*/ 1272886 w 352"/>
              <a:gd name="T7" fmla="*/ 576540 h 504"/>
              <a:gd name="T8" fmla="*/ 1197119 w 352"/>
              <a:gd name="T9" fmla="*/ 487841 h 504"/>
              <a:gd name="T10" fmla="*/ 1166813 w 352"/>
              <a:gd name="T11" fmla="*/ 461232 h 504"/>
              <a:gd name="T12" fmla="*/ 1121352 w 352"/>
              <a:gd name="T13" fmla="*/ 452362 h 504"/>
              <a:gd name="T14" fmla="*/ 1045585 w 352"/>
              <a:gd name="T15" fmla="*/ 372533 h 504"/>
              <a:gd name="T16" fmla="*/ 1227426 w 352"/>
              <a:gd name="T17" fmla="*/ 248356 h 504"/>
              <a:gd name="T18" fmla="*/ 1333500 w 352"/>
              <a:gd name="T19" fmla="*/ 177397 h 504"/>
              <a:gd name="T20" fmla="*/ 878898 w 352"/>
              <a:gd name="T21" fmla="*/ 106438 h 504"/>
              <a:gd name="T22" fmla="*/ 590983 w 352"/>
              <a:gd name="T23" fmla="*/ 159657 h 504"/>
              <a:gd name="T24" fmla="*/ 348528 w 352"/>
              <a:gd name="T25" fmla="*/ 79829 h 504"/>
              <a:gd name="T26" fmla="*/ 287915 w 352"/>
              <a:gd name="T27" fmla="*/ 26610 h 504"/>
              <a:gd name="T28" fmla="*/ 257608 w 352"/>
              <a:gd name="T29" fmla="*/ 0 h 504"/>
              <a:gd name="T30" fmla="*/ 151534 w 352"/>
              <a:gd name="T31" fmla="*/ 133048 h 504"/>
              <a:gd name="T32" fmla="*/ 30307 w 352"/>
              <a:gd name="T33" fmla="*/ 248356 h 504"/>
              <a:gd name="T34" fmla="*/ 0 w 352"/>
              <a:gd name="T35" fmla="*/ 301575 h 504"/>
              <a:gd name="T36" fmla="*/ 15153 w 352"/>
              <a:gd name="T37" fmla="*/ 514451 h 504"/>
              <a:gd name="T38" fmla="*/ 60614 w 352"/>
              <a:gd name="T39" fmla="*/ 612019 h 504"/>
              <a:gd name="T40" fmla="*/ 136381 w 352"/>
              <a:gd name="T41" fmla="*/ 966813 h 504"/>
              <a:gd name="T42" fmla="*/ 424295 w 352"/>
              <a:gd name="T43" fmla="*/ 1037771 h 504"/>
              <a:gd name="T44" fmla="*/ 651597 w 352"/>
              <a:gd name="T45" fmla="*/ 1064381 h 504"/>
              <a:gd name="T46" fmla="*/ 1000125 w 352"/>
              <a:gd name="T47" fmla="*/ 1090990 h 504"/>
              <a:gd name="T48" fmla="*/ 1333500 w 352"/>
              <a:gd name="T49" fmla="*/ 1117600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08" name="Rectangle 4"/>
          <p:cNvSpPr>
            <a:spLocks noChangeArrowheads="1"/>
          </p:cNvSpPr>
          <p:nvPr/>
        </p:nvSpPr>
        <p:spPr bwMode="auto">
          <a:xfrm>
            <a:off x="685800" y="9144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6000" b="1">
                <a:solidFill>
                  <a:schemeClr val="accent1"/>
                </a:solidFill>
                <a:effectLst>
                  <a:outerShdw blurRad="38100" dist="38100" dir="2700000" algn="tl">
                    <a:srgbClr val="FFFFFF"/>
                  </a:outerShdw>
                </a:effectLst>
                <a:latin typeface="Arial" charset="0"/>
                <a:ea typeface="SimSun" charset="0"/>
                <a:cs typeface="SimSun" charset="0"/>
              </a:rPr>
              <a:t>亚兰人面对的威胁</a:t>
            </a:r>
            <a:endParaRPr lang="zh-CN" altLang="en-US" sz="4400">
              <a:solidFill>
                <a:schemeClr val="tx2"/>
              </a:solidFill>
              <a:effectLst>
                <a:outerShdw blurRad="38100" dist="38100" dir="2700000" algn="tl">
                  <a:srgbClr val="FFFFFF"/>
                </a:outerShdw>
              </a:effectLst>
              <a:latin typeface="Arial" charset="0"/>
              <a:ea typeface="SimSun" charset="0"/>
              <a:cs typeface="SimSun" charset="0"/>
            </a:endParaRPr>
          </a:p>
        </p:txBody>
      </p:sp>
      <p:sp>
        <p:nvSpPr>
          <p:cNvPr id="72709" name="Freeform 5"/>
          <p:cNvSpPr>
            <a:spLocks/>
          </p:cNvSpPr>
          <p:nvPr/>
        </p:nvSpPr>
        <p:spPr bwMode="auto">
          <a:xfrm>
            <a:off x="1447800" y="2590800"/>
            <a:ext cx="1585913" cy="1377950"/>
          </a:xfrm>
          <a:custGeom>
            <a:avLst/>
            <a:gdLst>
              <a:gd name="T0" fmla="*/ 716621 w 509"/>
              <a:gd name="T1" fmla="*/ 0 h 485"/>
              <a:gd name="T2" fmla="*/ 339616 w 509"/>
              <a:gd name="T3" fmla="*/ 34094 h 485"/>
              <a:gd name="T4" fmla="*/ 112167 w 509"/>
              <a:gd name="T5" fmla="*/ 102281 h 485"/>
              <a:gd name="T6" fmla="*/ 0 w 509"/>
              <a:gd name="T7" fmla="*/ 721648 h 485"/>
              <a:gd name="T8" fmla="*/ 149556 w 509"/>
              <a:gd name="T9" fmla="*/ 1170547 h 485"/>
              <a:gd name="T10" fmla="*/ 339616 w 509"/>
              <a:gd name="T11" fmla="*/ 1306922 h 485"/>
              <a:gd name="T12" fmla="*/ 1358464 w 509"/>
              <a:gd name="T13" fmla="*/ 1377950 h 485"/>
              <a:gd name="T14" fmla="*/ 1585913 w 509"/>
              <a:gd name="T15" fmla="*/ 1031332 h 485"/>
              <a:gd name="T16" fmla="*/ 1395853 w 509"/>
              <a:gd name="T17" fmla="*/ 551180 h 485"/>
              <a:gd name="T18" fmla="*/ 1171519 w 509"/>
              <a:gd name="T19" fmla="*/ 0 h 485"/>
              <a:gd name="T20" fmla="*/ 716621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10" name="Freeform 6"/>
          <p:cNvSpPr>
            <a:spLocks/>
          </p:cNvSpPr>
          <p:nvPr/>
        </p:nvSpPr>
        <p:spPr bwMode="auto">
          <a:xfrm>
            <a:off x="-76200" y="2514600"/>
            <a:ext cx="1905000" cy="3433763"/>
          </a:xfrm>
          <a:custGeom>
            <a:avLst/>
            <a:gdLst>
              <a:gd name="T0" fmla="*/ 60180 w 918"/>
              <a:gd name="T1" fmla="*/ 26132 h 1971"/>
              <a:gd name="T2" fmla="*/ 645376 w 918"/>
              <a:gd name="T3" fmla="*/ 52264 h 1971"/>
              <a:gd name="T4" fmla="*/ 1168317 w 918"/>
              <a:gd name="T5" fmla="*/ 52264 h 1971"/>
              <a:gd name="T6" fmla="*/ 1350931 w 918"/>
              <a:gd name="T7" fmla="*/ 1742 h 1971"/>
              <a:gd name="T8" fmla="*/ 1597876 w 918"/>
              <a:gd name="T9" fmla="*/ 52264 h 1971"/>
              <a:gd name="T10" fmla="*/ 1720310 w 918"/>
              <a:gd name="T11" fmla="*/ 207315 h 1971"/>
              <a:gd name="T12" fmla="*/ 1782565 w 918"/>
              <a:gd name="T13" fmla="*/ 439020 h 1971"/>
              <a:gd name="T14" fmla="*/ 1905000 w 918"/>
              <a:gd name="T15" fmla="*/ 904172 h 1971"/>
              <a:gd name="T16" fmla="*/ 1873873 w 918"/>
              <a:gd name="T17" fmla="*/ 1472110 h 1971"/>
              <a:gd name="T18" fmla="*/ 1782565 w 918"/>
              <a:gd name="T19" fmla="*/ 1884998 h 1971"/>
              <a:gd name="T20" fmla="*/ 1813693 w 918"/>
              <a:gd name="T21" fmla="*/ 2479069 h 1971"/>
              <a:gd name="T22" fmla="*/ 1720310 w 918"/>
              <a:gd name="T23" fmla="*/ 2658510 h 1971"/>
              <a:gd name="T24" fmla="*/ 1689183 w 918"/>
              <a:gd name="T25" fmla="*/ 2763038 h 1971"/>
              <a:gd name="T26" fmla="*/ 1660131 w 918"/>
              <a:gd name="T27" fmla="*/ 3097529 h 1971"/>
              <a:gd name="T28" fmla="*/ 1259624 w 918"/>
              <a:gd name="T29" fmla="*/ 3226448 h 1971"/>
              <a:gd name="T30" fmla="*/ 1168317 w 918"/>
              <a:gd name="T31" fmla="*/ 3252580 h 1971"/>
              <a:gd name="T32" fmla="*/ 1074935 w 918"/>
              <a:gd name="T33" fmla="*/ 3304844 h 1971"/>
              <a:gd name="T34" fmla="*/ 460686 w 918"/>
              <a:gd name="T35" fmla="*/ 3381499 h 1971"/>
              <a:gd name="T36" fmla="*/ 0 w 918"/>
              <a:gd name="T37" fmla="*/ 3433763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11" name="Text Box 7"/>
          <p:cNvSpPr txBox="1">
            <a:spLocks noChangeArrowheads="1"/>
          </p:cNvSpPr>
          <p:nvPr/>
        </p:nvSpPr>
        <p:spPr bwMode="auto">
          <a:xfrm>
            <a:off x="152400" y="603885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effectLst>
                  <a:outerShdw blurRad="38100" dist="38100" dir="2700000" algn="tl">
                    <a:srgbClr val="808080"/>
                  </a:outerShdw>
                </a:effectLst>
                <a:latin typeface="Times" charset="0"/>
                <a:ea typeface="SimSun" charset="0"/>
                <a:cs typeface="SimSun" charset="0"/>
              </a:rPr>
              <a:t>埃及</a:t>
            </a:r>
            <a:endParaRPr lang="zh-CN" altLang="en-US" sz="2400">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12" name="Freeform 8"/>
          <p:cNvSpPr>
            <a:spLocks/>
          </p:cNvSpPr>
          <p:nvPr/>
        </p:nvSpPr>
        <p:spPr bwMode="auto">
          <a:xfrm>
            <a:off x="2362200" y="6172200"/>
            <a:ext cx="314325" cy="741363"/>
          </a:xfrm>
          <a:custGeom>
            <a:avLst/>
            <a:gdLst>
              <a:gd name="T0" fmla="*/ 163449 w 175"/>
              <a:gd name="T1" fmla="*/ 591698 h 426"/>
              <a:gd name="T2" fmla="*/ 140099 w 175"/>
              <a:gd name="T3" fmla="*/ 402007 h 426"/>
              <a:gd name="T4" fmla="*/ 228110 w 175"/>
              <a:gd name="T5" fmla="*/ 0 h 426"/>
              <a:gd name="T6" fmla="*/ 249664 w 175"/>
              <a:gd name="T7" fmla="*/ 189691 h 426"/>
              <a:gd name="T8" fmla="*/ 314325 w 175"/>
              <a:gd name="T9" fmla="*/ 612582 h 426"/>
              <a:gd name="T10" fmla="*/ 163449 w 175"/>
              <a:gd name="T11" fmla="*/ 591698 h 4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13" name="Freeform 9"/>
          <p:cNvSpPr>
            <a:spLocks/>
          </p:cNvSpPr>
          <p:nvPr/>
        </p:nvSpPr>
        <p:spPr bwMode="auto">
          <a:xfrm>
            <a:off x="1524000" y="6324600"/>
            <a:ext cx="217488" cy="569913"/>
          </a:xfrm>
          <a:custGeom>
            <a:avLst/>
            <a:gdLst>
              <a:gd name="T0" fmla="*/ 217488 w 121"/>
              <a:gd name="T1" fmla="*/ 505427 h 327"/>
              <a:gd name="T2" fmla="*/ 86276 w 121"/>
              <a:gd name="T3" fmla="*/ 0 h 327"/>
              <a:gd name="T4" fmla="*/ 0 w 121"/>
              <a:gd name="T5" fmla="*/ 273628 h 327"/>
              <a:gd name="T6" fmla="*/ 21569 w 121"/>
              <a:gd name="T7" fmla="*/ 569913 h 327"/>
              <a:gd name="T8" fmla="*/ 152781 w 121"/>
              <a:gd name="T9" fmla="*/ 528085 h 327"/>
              <a:gd name="T10" fmla="*/ 195919 w 121"/>
              <a:gd name="T11" fmla="*/ 484513 h 327"/>
              <a:gd name="T12" fmla="*/ 217488 w 121"/>
              <a:gd name="T13" fmla="*/ 505427 h 3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nvGrpSpPr>
          <p:cNvPr id="21513" name="Group 10"/>
          <p:cNvGrpSpPr>
            <a:grpSpLocks/>
          </p:cNvGrpSpPr>
          <p:nvPr/>
        </p:nvGrpSpPr>
        <p:grpSpPr bwMode="auto">
          <a:xfrm>
            <a:off x="3962400" y="1752600"/>
            <a:ext cx="3984625" cy="4114800"/>
            <a:chOff x="2002" y="992"/>
            <a:chExt cx="3278" cy="2704"/>
          </a:xfrm>
        </p:grpSpPr>
        <p:sp>
          <p:nvSpPr>
            <p:cNvPr id="72715" name="Freeform 11"/>
            <p:cNvSpPr>
              <a:spLocks/>
            </p:cNvSpPr>
            <p:nvPr/>
          </p:nvSpPr>
          <p:spPr bwMode="auto">
            <a:xfrm>
              <a:off x="3474" y="1152"/>
              <a:ext cx="1806" cy="2544"/>
            </a:xfrm>
            <a:custGeom>
              <a:avLst/>
              <a:gdLst>
                <a:gd name="T0" fmla="*/ 1806 w 1556"/>
                <a:gd name="T1" fmla="*/ 2544 h 2012"/>
                <a:gd name="T2" fmla="*/ 1565 w 1556"/>
                <a:gd name="T3" fmla="*/ 2413 h 2012"/>
                <a:gd name="T4" fmla="*/ 1461 w 1556"/>
                <a:gd name="T5" fmla="*/ 2338 h 2012"/>
                <a:gd name="T6" fmla="*/ 1445 w 1556"/>
                <a:gd name="T7" fmla="*/ 2189 h 2012"/>
                <a:gd name="T8" fmla="*/ 1393 w 1556"/>
                <a:gd name="T9" fmla="*/ 2151 h 2012"/>
                <a:gd name="T10" fmla="*/ 1290 w 1556"/>
                <a:gd name="T11" fmla="*/ 2057 h 2012"/>
                <a:gd name="T12" fmla="*/ 1238 w 1556"/>
                <a:gd name="T13" fmla="*/ 1945 h 2012"/>
                <a:gd name="T14" fmla="*/ 1135 w 1556"/>
                <a:gd name="T15" fmla="*/ 1758 h 2012"/>
                <a:gd name="T16" fmla="*/ 1118 w 1556"/>
                <a:gd name="T17" fmla="*/ 1701 h 2012"/>
                <a:gd name="T18" fmla="*/ 1014 w 1556"/>
                <a:gd name="T19" fmla="*/ 1645 h 2012"/>
                <a:gd name="T20" fmla="*/ 843 w 1556"/>
                <a:gd name="T21" fmla="*/ 1158 h 2012"/>
                <a:gd name="T22" fmla="*/ 790 w 1556"/>
                <a:gd name="T23" fmla="*/ 1084 h 2012"/>
                <a:gd name="T24" fmla="*/ 757 w 1556"/>
                <a:gd name="T25" fmla="*/ 1027 h 2012"/>
                <a:gd name="T26" fmla="*/ 653 w 1556"/>
                <a:gd name="T27" fmla="*/ 952 h 2012"/>
                <a:gd name="T28" fmla="*/ 464 w 1556"/>
                <a:gd name="T29" fmla="*/ 802 h 2012"/>
                <a:gd name="T30" fmla="*/ 378 w 1556"/>
                <a:gd name="T31" fmla="*/ 690 h 2012"/>
                <a:gd name="T32" fmla="*/ 310 w 1556"/>
                <a:gd name="T33" fmla="*/ 502 h 2012"/>
                <a:gd name="T34" fmla="*/ 240 w 1556"/>
                <a:gd name="T35" fmla="*/ 391 h 2012"/>
                <a:gd name="T36" fmla="*/ 154 w 1556"/>
                <a:gd name="T37" fmla="*/ 185 h 2012"/>
                <a:gd name="T38" fmla="*/ 0 w 1556"/>
                <a:gd name="T39" fmla="*/ 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16" name="Freeform 12"/>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72717" name="Freeform 13"/>
          <p:cNvSpPr>
            <a:spLocks/>
          </p:cNvSpPr>
          <p:nvPr/>
        </p:nvSpPr>
        <p:spPr bwMode="auto">
          <a:xfrm>
            <a:off x="7789863" y="5254625"/>
            <a:ext cx="1430337" cy="1755775"/>
          </a:xfrm>
          <a:custGeom>
            <a:avLst/>
            <a:gdLst>
              <a:gd name="T0" fmla="*/ 1305631 w 757"/>
              <a:gd name="T1" fmla="*/ 363538 h 1106"/>
              <a:gd name="T2" fmla="*/ 1122352 w 757"/>
              <a:gd name="T3" fmla="*/ 228600 h 1106"/>
              <a:gd name="T4" fmla="*/ 1007093 w 757"/>
              <a:gd name="T5" fmla="*/ 150813 h 1106"/>
              <a:gd name="T6" fmla="*/ 893724 w 757"/>
              <a:gd name="T7" fmla="*/ 131763 h 1106"/>
              <a:gd name="T8" fmla="*/ 687771 w 757"/>
              <a:gd name="T9" fmla="*/ 74613 h 1106"/>
              <a:gd name="T10" fmla="*/ 617860 w 757"/>
              <a:gd name="T11" fmla="*/ 55563 h 1106"/>
              <a:gd name="T12" fmla="*/ 572513 w 757"/>
              <a:gd name="T13" fmla="*/ 15875 h 1106"/>
              <a:gd name="T14" fmla="*/ 527165 w 757"/>
              <a:gd name="T15" fmla="*/ 190500 h 1106"/>
              <a:gd name="T16" fmla="*/ 251301 w 757"/>
              <a:gd name="T17" fmla="*/ 439738 h 1106"/>
              <a:gd name="T18" fmla="*/ 160606 w 757"/>
              <a:gd name="T19" fmla="*/ 612775 h 1106"/>
              <a:gd name="T20" fmla="*/ 137932 w 757"/>
              <a:gd name="T21" fmla="*/ 671513 h 1106"/>
              <a:gd name="T22" fmla="*/ 0 w 757"/>
              <a:gd name="T23" fmla="*/ 747713 h 1106"/>
              <a:gd name="T24" fmla="*/ 183280 w 757"/>
              <a:gd name="T25" fmla="*/ 901700 h 1106"/>
              <a:gd name="T26" fmla="*/ 343886 w 757"/>
              <a:gd name="T27" fmla="*/ 1133475 h 1106"/>
              <a:gd name="T28" fmla="*/ 481818 w 757"/>
              <a:gd name="T29" fmla="*/ 1209675 h 1106"/>
              <a:gd name="T30" fmla="*/ 457254 w 757"/>
              <a:gd name="T31" fmla="*/ 1287463 h 1106"/>
              <a:gd name="T32" fmla="*/ 504491 w 757"/>
              <a:gd name="T33" fmla="*/ 1325563 h 1106"/>
              <a:gd name="T34" fmla="*/ 595186 w 757"/>
              <a:gd name="T35" fmla="*/ 1420813 h 1106"/>
              <a:gd name="T36" fmla="*/ 640534 w 757"/>
              <a:gd name="T37" fmla="*/ 1536700 h 1106"/>
              <a:gd name="T38" fmla="*/ 663208 w 757"/>
              <a:gd name="T39" fmla="*/ 1593850 h 1106"/>
              <a:gd name="T40" fmla="*/ 801140 w 757"/>
              <a:gd name="T41" fmla="*/ 1633538 h 1106"/>
              <a:gd name="T42" fmla="*/ 961746 w 757"/>
              <a:gd name="T43" fmla="*/ 1614488 h 1106"/>
              <a:gd name="T44" fmla="*/ 1373653 w 757"/>
              <a:gd name="T45" fmla="*/ 1555750 h 1106"/>
              <a:gd name="T46" fmla="*/ 1419000 w 757"/>
              <a:gd name="T47" fmla="*/ 1287463 h 1106"/>
              <a:gd name="T48" fmla="*/ 1350979 w 757"/>
              <a:gd name="T49" fmla="*/ 920750 h 1106"/>
              <a:gd name="T50" fmla="*/ 1328305 w 757"/>
              <a:gd name="T51" fmla="*/ 555625 h 1106"/>
              <a:gd name="T52" fmla="*/ 1305631 w 757"/>
              <a:gd name="T53" fmla="*/ 420688 h 1106"/>
              <a:gd name="T54" fmla="*/ 1282957 w 757"/>
              <a:gd name="T55" fmla="*/ 363538 h 1106"/>
              <a:gd name="T56" fmla="*/ 1305631 w 757"/>
              <a:gd name="T57" fmla="*/ 363538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18" name="Text Box 14"/>
          <p:cNvSpPr txBox="1">
            <a:spLocks noChangeArrowheads="1"/>
          </p:cNvSpPr>
          <p:nvPr/>
        </p:nvSpPr>
        <p:spPr bwMode="auto">
          <a:xfrm>
            <a:off x="8153400" y="579120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a:latin typeface="Times" charset="0"/>
                <a:ea typeface="SimSun" charset="0"/>
                <a:cs typeface="SimSun" charset="0"/>
              </a:rPr>
              <a:t>波斯湾</a:t>
            </a:r>
            <a:endParaRPr lang="zh-CN" altLang="en-US" sz="2400">
              <a:solidFill>
                <a:schemeClr val="tx1"/>
              </a:solidFill>
              <a:latin typeface="Times" charset="0"/>
              <a:ea typeface="SimSun" charset="0"/>
              <a:cs typeface="SimSun" charset="0"/>
            </a:endParaRPr>
          </a:p>
        </p:txBody>
      </p:sp>
      <p:sp>
        <p:nvSpPr>
          <p:cNvPr id="72719" name="Text Box 15"/>
          <p:cNvSpPr txBox="1">
            <a:spLocks noChangeArrowheads="1"/>
          </p:cNvSpPr>
          <p:nvPr/>
        </p:nvSpPr>
        <p:spPr bwMode="auto">
          <a:xfrm>
            <a:off x="-152400" y="3429000"/>
            <a:ext cx="121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b="1">
                <a:effectLst>
                  <a:outerShdw blurRad="38100" dist="38100" dir="2700000" algn="tl">
                    <a:srgbClr val="808080"/>
                  </a:outerShdw>
                </a:effectLst>
                <a:latin typeface="Times" charset="0"/>
                <a:ea typeface="SimSun" charset="0"/>
                <a:cs typeface="SimSun" charset="0"/>
              </a:rPr>
              <a:t>大</a:t>
            </a:r>
          </a:p>
          <a:p>
            <a:pPr algn="ctr">
              <a:spcBef>
                <a:spcPct val="50000"/>
              </a:spcBef>
              <a:defRPr/>
            </a:pPr>
            <a:r>
              <a:rPr lang="zh-CN" altLang="en-US" b="1">
                <a:effectLst>
                  <a:outerShdw blurRad="38100" dist="38100" dir="2700000" algn="tl">
                    <a:srgbClr val="808080"/>
                  </a:outerShdw>
                </a:effectLst>
                <a:latin typeface="Times" charset="0"/>
                <a:ea typeface="SimSun" charset="0"/>
                <a:cs typeface="SimSun" charset="0"/>
              </a:rPr>
              <a:t>海</a:t>
            </a:r>
            <a:endParaRPr lang="zh-CN" altLang="en-US">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20" name="Freeform 16"/>
          <p:cNvSpPr>
            <a:spLocks/>
          </p:cNvSpPr>
          <p:nvPr/>
        </p:nvSpPr>
        <p:spPr bwMode="auto">
          <a:xfrm>
            <a:off x="2630488" y="4127500"/>
            <a:ext cx="228600" cy="892175"/>
          </a:xfrm>
          <a:custGeom>
            <a:avLst/>
            <a:gdLst>
              <a:gd name="T0" fmla="*/ 23813 w 144"/>
              <a:gd name="T1" fmla="*/ 31750 h 562"/>
              <a:gd name="T2" fmla="*/ 4763 w 144"/>
              <a:gd name="T3" fmla="*/ 171450 h 562"/>
              <a:gd name="T4" fmla="*/ 4763 w 144"/>
              <a:gd name="T5" fmla="*/ 304800 h 562"/>
              <a:gd name="T6" fmla="*/ 23813 w 144"/>
              <a:gd name="T7" fmla="*/ 457200 h 562"/>
              <a:gd name="T8" fmla="*/ 42863 w 144"/>
              <a:gd name="T9" fmla="*/ 527050 h 562"/>
              <a:gd name="T10" fmla="*/ 68263 w 144"/>
              <a:gd name="T11" fmla="*/ 565150 h 562"/>
              <a:gd name="T12" fmla="*/ 87313 w 144"/>
              <a:gd name="T13" fmla="*/ 654050 h 562"/>
              <a:gd name="T14" fmla="*/ 17463 w 144"/>
              <a:gd name="T15" fmla="*/ 857250 h 562"/>
              <a:gd name="T16" fmla="*/ 188913 w 144"/>
              <a:gd name="T17" fmla="*/ 850900 h 562"/>
              <a:gd name="T18" fmla="*/ 188913 w 144"/>
              <a:gd name="T19" fmla="*/ 781050 h 562"/>
              <a:gd name="T20" fmla="*/ 220663 w 144"/>
              <a:gd name="T21" fmla="*/ 660400 h 562"/>
              <a:gd name="T22" fmla="*/ 125413 w 144"/>
              <a:gd name="T23" fmla="*/ 368300 h 562"/>
              <a:gd name="T24" fmla="*/ 176213 w 144"/>
              <a:gd name="T25" fmla="*/ 241300 h 562"/>
              <a:gd name="T26" fmla="*/ 169863 w 144"/>
              <a:gd name="T27" fmla="*/ 31750 h 562"/>
              <a:gd name="T28" fmla="*/ 112713 w 144"/>
              <a:gd name="T29" fmla="*/ 6350 h 562"/>
              <a:gd name="T30" fmla="*/ 93663 w 144"/>
              <a:gd name="T31" fmla="*/ 0 h 562"/>
              <a:gd name="T32" fmla="*/ 23813 w 144"/>
              <a:gd name="T33" fmla="*/ 31750 h 5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4" h="562">
                <a:moveTo>
                  <a:pt x="15" y="20"/>
                </a:moveTo>
                <a:cubicBezTo>
                  <a:pt x="0" y="64"/>
                  <a:pt x="7" y="35"/>
                  <a:pt x="3" y="108"/>
                </a:cubicBezTo>
                <a:cubicBezTo>
                  <a:pt x="12" y="137"/>
                  <a:pt x="13" y="160"/>
                  <a:pt x="3" y="192"/>
                </a:cubicBezTo>
                <a:cubicBezTo>
                  <a:pt x="13" y="222"/>
                  <a:pt x="10" y="256"/>
                  <a:pt x="15" y="288"/>
                </a:cubicBezTo>
                <a:cubicBezTo>
                  <a:pt x="17" y="303"/>
                  <a:pt x="19" y="318"/>
                  <a:pt x="27" y="332"/>
                </a:cubicBezTo>
                <a:cubicBezTo>
                  <a:pt x="31" y="340"/>
                  <a:pt x="43" y="356"/>
                  <a:pt x="43" y="356"/>
                </a:cubicBezTo>
                <a:cubicBezTo>
                  <a:pt x="45" y="375"/>
                  <a:pt x="48" y="393"/>
                  <a:pt x="55" y="412"/>
                </a:cubicBezTo>
                <a:cubicBezTo>
                  <a:pt x="28" y="451"/>
                  <a:pt x="22" y="494"/>
                  <a:pt x="11" y="540"/>
                </a:cubicBezTo>
                <a:cubicBezTo>
                  <a:pt x="44" y="562"/>
                  <a:pt x="82" y="543"/>
                  <a:pt x="119" y="536"/>
                </a:cubicBezTo>
                <a:cubicBezTo>
                  <a:pt x="130" y="519"/>
                  <a:pt x="125" y="510"/>
                  <a:pt x="119" y="492"/>
                </a:cubicBezTo>
                <a:cubicBezTo>
                  <a:pt x="123" y="466"/>
                  <a:pt x="137" y="442"/>
                  <a:pt x="139" y="416"/>
                </a:cubicBezTo>
                <a:cubicBezTo>
                  <a:pt x="144" y="323"/>
                  <a:pt x="103" y="306"/>
                  <a:pt x="79" y="232"/>
                </a:cubicBezTo>
                <a:cubicBezTo>
                  <a:pt x="88" y="204"/>
                  <a:pt x="101" y="179"/>
                  <a:pt x="111" y="152"/>
                </a:cubicBezTo>
                <a:cubicBezTo>
                  <a:pt x="111" y="143"/>
                  <a:pt x="125" y="43"/>
                  <a:pt x="107" y="20"/>
                </a:cubicBezTo>
                <a:cubicBezTo>
                  <a:pt x="100" y="11"/>
                  <a:pt x="78" y="6"/>
                  <a:pt x="71" y="4"/>
                </a:cubicBezTo>
                <a:cubicBezTo>
                  <a:pt x="67" y="2"/>
                  <a:pt x="59" y="0"/>
                  <a:pt x="59" y="0"/>
                </a:cubicBezTo>
                <a:cubicBezTo>
                  <a:pt x="38" y="2"/>
                  <a:pt x="24" y="0"/>
                  <a:pt x="15" y="20"/>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nvGrpSpPr>
          <p:cNvPr id="21518" name="Group 17"/>
          <p:cNvGrpSpPr>
            <a:grpSpLocks/>
          </p:cNvGrpSpPr>
          <p:nvPr/>
        </p:nvGrpSpPr>
        <p:grpSpPr bwMode="auto">
          <a:xfrm>
            <a:off x="2438400" y="3657600"/>
            <a:ext cx="344488" cy="2187575"/>
            <a:chOff x="1930" y="2352"/>
            <a:chExt cx="217" cy="1378"/>
          </a:xfrm>
        </p:grpSpPr>
        <p:grpSp>
          <p:nvGrpSpPr>
            <p:cNvPr id="21532" name="Group 18"/>
            <p:cNvGrpSpPr>
              <a:grpSpLocks/>
            </p:cNvGrpSpPr>
            <p:nvPr/>
          </p:nvGrpSpPr>
          <p:grpSpPr bwMode="auto">
            <a:xfrm>
              <a:off x="1930" y="2352"/>
              <a:ext cx="182" cy="850"/>
              <a:chOff x="1872" y="2352"/>
              <a:chExt cx="182" cy="850"/>
            </a:xfrm>
          </p:grpSpPr>
          <p:sp>
            <p:nvSpPr>
              <p:cNvPr id="72723" name="Freeform 19"/>
              <p:cNvSpPr>
                <a:spLocks/>
              </p:cNvSpPr>
              <p:nvPr/>
            </p:nvSpPr>
            <p:spPr bwMode="auto">
              <a:xfrm>
                <a:off x="1977" y="2603"/>
                <a:ext cx="71" cy="599"/>
              </a:xfrm>
              <a:custGeom>
                <a:avLst/>
                <a:gdLst>
                  <a:gd name="T0" fmla="*/ 34 w 31"/>
                  <a:gd name="T1" fmla="*/ 0 h 392"/>
                  <a:gd name="T2" fmla="*/ 71 w 31"/>
                  <a:gd name="T3" fmla="*/ 428 h 392"/>
                  <a:gd name="T4" fmla="*/ 34 w 31"/>
                  <a:gd name="T5" fmla="*/ 599 h 392"/>
                  <a:gd name="T6" fmla="*/ 0 60000 65536"/>
                  <a:gd name="T7" fmla="*/ 0 60000 65536"/>
                  <a:gd name="T8" fmla="*/ 0 60000 65536"/>
                </a:gdLst>
                <a:ahLst/>
                <a:cxnLst>
                  <a:cxn ang="T6">
                    <a:pos x="T0" y="T1"/>
                  </a:cxn>
                  <a:cxn ang="T7">
                    <a:pos x="T2" y="T3"/>
                  </a:cxn>
                  <a:cxn ang="T8">
                    <a:pos x="T4" y="T5"/>
                  </a:cxn>
                </a:cxnLst>
                <a:rect l="0" t="0" r="r" b="b"/>
                <a:pathLst>
                  <a:path w="31" h="392">
                    <a:moveTo>
                      <a:pt x="15" y="0"/>
                    </a:moveTo>
                    <a:cubicBezTo>
                      <a:pt x="7" y="93"/>
                      <a:pt x="0" y="189"/>
                      <a:pt x="31" y="280"/>
                    </a:cubicBezTo>
                    <a:cubicBezTo>
                      <a:pt x="29" y="296"/>
                      <a:pt x="15" y="363"/>
                      <a:pt x="15" y="392"/>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72724" name="Freeform 20"/>
              <p:cNvSpPr>
                <a:spLocks/>
              </p:cNvSpPr>
              <p:nvPr/>
            </p:nvSpPr>
            <p:spPr bwMode="auto">
              <a:xfrm>
                <a:off x="1872" y="2352"/>
                <a:ext cx="182" cy="318"/>
              </a:xfrm>
              <a:custGeom>
                <a:avLst/>
                <a:gdLst>
                  <a:gd name="T0" fmla="*/ 132 w 80"/>
                  <a:gd name="T1" fmla="*/ 293 h 114"/>
                  <a:gd name="T2" fmla="*/ 50 w 80"/>
                  <a:gd name="T3" fmla="*/ 243 h 114"/>
                  <a:gd name="T4" fmla="*/ 14 w 80"/>
                  <a:gd name="T5" fmla="*/ 170 h 114"/>
                  <a:gd name="T6" fmla="*/ 0 w 80"/>
                  <a:gd name="T7" fmla="*/ 98 h 114"/>
                  <a:gd name="T8" fmla="*/ 36 w 80"/>
                  <a:gd name="T9" fmla="*/ 70 h 114"/>
                  <a:gd name="T10" fmla="*/ 82 w 80"/>
                  <a:gd name="T11" fmla="*/ 3 h 114"/>
                  <a:gd name="T12" fmla="*/ 177 w 80"/>
                  <a:gd name="T13" fmla="*/ 64 h 114"/>
                  <a:gd name="T14" fmla="*/ 141 w 80"/>
                  <a:gd name="T15" fmla="*/ 259 h 114"/>
                  <a:gd name="T16" fmla="*/ 132 w 80"/>
                  <a:gd name="T17" fmla="*/ 293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28575" cmpd="sng">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72725" name="Freeform 21"/>
            <p:cNvSpPr>
              <a:spLocks/>
            </p:cNvSpPr>
            <p:nvPr/>
          </p:nvSpPr>
          <p:spPr bwMode="auto">
            <a:xfrm>
              <a:off x="1968" y="3168"/>
              <a:ext cx="179" cy="562"/>
            </a:xfrm>
            <a:custGeom>
              <a:avLst/>
              <a:gdLst>
                <a:gd name="T0" fmla="*/ 103 w 179"/>
                <a:gd name="T1" fmla="*/ 21 h 562"/>
                <a:gd name="T2" fmla="*/ 3 w 179"/>
                <a:gd name="T3" fmla="*/ 33 h 562"/>
                <a:gd name="T4" fmla="*/ 11 w 179"/>
                <a:gd name="T5" fmla="*/ 129 h 562"/>
                <a:gd name="T6" fmla="*/ 23 w 179"/>
                <a:gd name="T7" fmla="*/ 165 h 562"/>
                <a:gd name="T8" fmla="*/ 27 w 179"/>
                <a:gd name="T9" fmla="*/ 177 h 562"/>
                <a:gd name="T10" fmla="*/ 51 w 179"/>
                <a:gd name="T11" fmla="*/ 309 h 562"/>
                <a:gd name="T12" fmla="*/ 15 w 179"/>
                <a:gd name="T13" fmla="*/ 385 h 562"/>
                <a:gd name="T14" fmla="*/ 19 w 179"/>
                <a:gd name="T15" fmla="*/ 397 h 562"/>
                <a:gd name="T16" fmla="*/ 11 w 179"/>
                <a:gd name="T17" fmla="*/ 421 h 562"/>
                <a:gd name="T18" fmla="*/ 35 w 179"/>
                <a:gd name="T19" fmla="*/ 489 h 562"/>
                <a:gd name="T20" fmla="*/ 75 w 179"/>
                <a:gd name="T21" fmla="*/ 529 h 562"/>
                <a:gd name="T22" fmla="*/ 79 w 179"/>
                <a:gd name="T23" fmla="*/ 545 h 562"/>
                <a:gd name="T24" fmla="*/ 131 w 179"/>
                <a:gd name="T25" fmla="*/ 501 h 562"/>
                <a:gd name="T26" fmla="*/ 143 w 179"/>
                <a:gd name="T27" fmla="*/ 461 h 562"/>
                <a:gd name="T28" fmla="*/ 179 w 179"/>
                <a:gd name="T29" fmla="*/ 269 h 562"/>
                <a:gd name="T30" fmla="*/ 167 w 179"/>
                <a:gd name="T31" fmla="*/ 193 h 562"/>
                <a:gd name="T32" fmla="*/ 155 w 179"/>
                <a:gd name="T33" fmla="*/ 125 h 562"/>
                <a:gd name="T34" fmla="*/ 127 w 179"/>
                <a:gd name="T35" fmla="*/ 37 h 562"/>
                <a:gd name="T36" fmla="*/ 103 w 179"/>
                <a:gd name="T37" fmla="*/ 21 h 5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9" h="562">
                  <a:moveTo>
                    <a:pt x="103" y="21"/>
                  </a:moveTo>
                  <a:cubicBezTo>
                    <a:pt x="68" y="9"/>
                    <a:pt x="24" y="0"/>
                    <a:pt x="3" y="33"/>
                  </a:cubicBezTo>
                  <a:cubicBezTo>
                    <a:pt x="5" y="77"/>
                    <a:pt x="0" y="95"/>
                    <a:pt x="11" y="129"/>
                  </a:cubicBezTo>
                  <a:cubicBezTo>
                    <a:pt x="11" y="129"/>
                    <a:pt x="20" y="158"/>
                    <a:pt x="23" y="165"/>
                  </a:cubicBezTo>
                  <a:cubicBezTo>
                    <a:pt x="24" y="169"/>
                    <a:pt x="27" y="177"/>
                    <a:pt x="27" y="177"/>
                  </a:cubicBezTo>
                  <a:cubicBezTo>
                    <a:pt x="13" y="217"/>
                    <a:pt x="38" y="270"/>
                    <a:pt x="51" y="309"/>
                  </a:cubicBezTo>
                  <a:cubicBezTo>
                    <a:pt x="46" y="338"/>
                    <a:pt x="35" y="364"/>
                    <a:pt x="15" y="385"/>
                  </a:cubicBezTo>
                  <a:cubicBezTo>
                    <a:pt x="16" y="389"/>
                    <a:pt x="19" y="392"/>
                    <a:pt x="19" y="397"/>
                  </a:cubicBezTo>
                  <a:cubicBezTo>
                    <a:pt x="18" y="405"/>
                    <a:pt x="11" y="421"/>
                    <a:pt x="11" y="421"/>
                  </a:cubicBezTo>
                  <a:cubicBezTo>
                    <a:pt x="13" y="441"/>
                    <a:pt x="11" y="481"/>
                    <a:pt x="35" y="489"/>
                  </a:cubicBezTo>
                  <a:cubicBezTo>
                    <a:pt x="46" y="505"/>
                    <a:pt x="62" y="510"/>
                    <a:pt x="75" y="529"/>
                  </a:cubicBezTo>
                  <a:cubicBezTo>
                    <a:pt x="76" y="534"/>
                    <a:pt x="75" y="540"/>
                    <a:pt x="79" y="545"/>
                  </a:cubicBezTo>
                  <a:cubicBezTo>
                    <a:pt x="92" y="562"/>
                    <a:pt x="119" y="512"/>
                    <a:pt x="131" y="501"/>
                  </a:cubicBezTo>
                  <a:cubicBezTo>
                    <a:pt x="134" y="487"/>
                    <a:pt x="143" y="461"/>
                    <a:pt x="143" y="461"/>
                  </a:cubicBezTo>
                  <a:cubicBezTo>
                    <a:pt x="130" y="400"/>
                    <a:pt x="159" y="326"/>
                    <a:pt x="179" y="269"/>
                  </a:cubicBezTo>
                  <a:cubicBezTo>
                    <a:pt x="176" y="238"/>
                    <a:pt x="175" y="219"/>
                    <a:pt x="167" y="193"/>
                  </a:cubicBezTo>
                  <a:cubicBezTo>
                    <a:pt x="171" y="164"/>
                    <a:pt x="167" y="149"/>
                    <a:pt x="155" y="125"/>
                  </a:cubicBezTo>
                  <a:cubicBezTo>
                    <a:pt x="151" y="103"/>
                    <a:pt x="147" y="53"/>
                    <a:pt x="127" y="37"/>
                  </a:cubicBezTo>
                  <a:cubicBezTo>
                    <a:pt x="120" y="31"/>
                    <a:pt x="67" y="9"/>
                    <a:pt x="103" y="2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72726" name="Text Box 22"/>
          <p:cNvSpPr txBox="1">
            <a:spLocks noChangeArrowheads="1"/>
          </p:cNvSpPr>
          <p:nvPr/>
        </p:nvSpPr>
        <p:spPr bwMode="auto">
          <a:xfrm>
            <a:off x="1738313" y="3001963"/>
            <a:ext cx="14620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solidFill>
                  <a:schemeClr val="tx1"/>
                </a:solidFill>
                <a:effectLst>
                  <a:outerShdw blurRad="38100" dist="38100" dir="2700000" algn="tl">
                    <a:srgbClr val="FFFFFF"/>
                  </a:outerShdw>
                </a:effectLst>
                <a:latin typeface="Times" charset="0"/>
                <a:ea typeface="SimSun" charset="0"/>
                <a:cs typeface="SimSun" charset="0"/>
              </a:rPr>
              <a:t>亚兰</a:t>
            </a:r>
            <a:endParaRPr lang="zh-CN" altLang="en-US" sz="2400" b="1">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27" name="Text Box 23"/>
          <p:cNvSpPr txBox="1">
            <a:spLocks noChangeArrowheads="1"/>
          </p:cNvSpPr>
          <p:nvPr/>
        </p:nvSpPr>
        <p:spPr bwMode="auto">
          <a:xfrm>
            <a:off x="1600200" y="4800600"/>
            <a:ext cx="1462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effectLst>
                  <a:outerShdw blurRad="38100" dist="38100" dir="2700000" algn="tl">
                    <a:srgbClr val="808080"/>
                  </a:outerShdw>
                </a:effectLst>
                <a:latin typeface="Times" charset="0"/>
                <a:ea typeface="SimSun" charset="0"/>
                <a:cs typeface="SimSun" charset="0"/>
              </a:rPr>
              <a:t>犹大</a:t>
            </a:r>
            <a:endParaRPr lang="zh-CN" altLang="en-US" sz="2400" b="1">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28" name="Text Box 24"/>
          <p:cNvSpPr txBox="1">
            <a:spLocks noChangeArrowheads="1"/>
          </p:cNvSpPr>
          <p:nvPr/>
        </p:nvSpPr>
        <p:spPr bwMode="auto">
          <a:xfrm>
            <a:off x="1066800" y="388620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effectLst>
                  <a:outerShdw blurRad="38100" dist="38100" dir="2700000" algn="tl">
                    <a:srgbClr val="808080"/>
                  </a:outerShdw>
                </a:effectLst>
                <a:latin typeface="Times" charset="0"/>
                <a:ea typeface="SimSun" charset="0"/>
                <a:cs typeface="SimSun" charset="0"/>
              </a:rPr>
              <a:t>以色列</a:t>
            </a:r>
            <a:endParaRPr lang="zh-CN" altLang="en-US" sz="2400" b="1">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29" name="Text Box 25"/>
          <p:cNvSpPr txBox="1">
            <a:spLocks noChangeArrowheads="1"/>
          </p:cNvSpPr>
          <p:nvPr/>
        </p:nvSpPr>
        <p:spPr bwMode="auto">
          <a:xfrm>
            <a:off x="2895600" y="2971800"/>
            <a:ext cx="2295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spcBef>
                <a:spcPct val="50000"/>
              </a:spcBef>
            </a:pPr>
            <a:r>
              <a:rPr lang="zh-CN" altLang="en-US" b="1">
                <a:solidFill>
                  <a:srgbClr val="FDA5C7"/>
                </a:solidFill>
                <a:effectLst>
                  <a:outerShdw blurRad="38100" dist="38100" dir="2700000" algn="tl">
                    <a:srgbClr val="FFFFFF"/>
                  </a:outerShdw>
                </a:effectLst>
                <a:latin typeface="Times" pitchFamily="-84" charset="0"/>
                <a:ea typeface="SimSun" pitchFamily="2" charset="-122"/>
              </a:rPr>
              <a:t>便• 哈达</a:t>
            </a:r>
            <a:endParaRPr lang="zh-CN" altLang="en-US" sz="2400" b="1">
              <a:solidFill>
                <a:srgbClr val="FDA5C7"/>
              </a:solidFill>
              <a:effectLst>
                <a:outerShdw blurRad="38100" dist="38100" dir="2700000" algn="tl">
                  <a:srgbClr val="FFFFFF"/>
                </a:outerShdw>
              </a:effectLst>
              <a:latin typeface="Times" pitchFamily="-84" charset="0"/>
              <a:ea typeface="SimSun" pitchFamily="2" charset="-122"/>
            </a:endParaRPr>
          </a:p>
        </p:txBody>
      </p:sp>
      <p:sp>
        <p:nvSpPr>
          <p:cNvPr id="72730" name="Text Box 26"/>
          <p:cNvSpPr txBox="1">
            <a:spLocks noChangeArrowheads="1"/>
          </p:cNvSpPr>
          <p:nvPr/>
        </p:nvSpPr>
        <p:spPr bwMode="auto">
          <a:xfrm>
            <a:off x="3814763" y="4800600"/>
            <a:ext cx="1443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solidFill>
                  <a:srgbClr val="FDA5C7"/>
                </a:solidFill>
                <a:effectLst>
                  <a:outerShdw blurRad="38100" dist="38100" dir="2700000" algn="tl">
                    <a:srgbClr val="FFFFFF"/>
                  </a:outerShdw>
                </a:effectLst>
                <a:latin typeface="Times" charset="0"/>
                <a:ea typeface="SimSun" charset="0"/>
                <a:cs typeface="SimSun" charset="0"/>
              </a:rPr>
              <a:t>约沙法</a:t>
            </a:r>
            <a:endParaRPr lang="zh-CN" altLang="en-US" sz="2400" b="1">
              <a:solidFill>
                <a:srgbClr val="FDA5C7"/>
              </a:solidFill>
              <a:effectLst>
                <a:outerShdw blurRad="38100" dist="38100" dir="2700000" algn="tl">
                  <a:srgbClr val="FFFFFF"/>
                </a:outerShdw>
              </a:effectLst>
              <a:latin typeface="Times" charset="0"/>
              <a:ea typeface="SimSun" charset="0"/>
              <a:cs typeface="SimSun" charset="0"/>
            </a:endParaRPr>
          </a:p>
        </p:txBody>
      </p:sp>
      <p:sp>
        <p:nvSpPr>
          <p:cNvPr id="72731" name="Text Box 27"/>
          <p:cNvSpPr txBox="1">
            <a:spLocks noChangeArrowheads="1"/>
          </p:cNvSpPr>
          <p:nvPr/>
        </p:nvSpPr>
        <p:spPr bwMode="auto">
          <a:xfrm>
            <a:off x="3576638" y="3886200"/>
            <a:ext cx="1376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solidFill>
                  <a:srgbClr val="FDA5C7"/>
                </a:solidFill>
                <a:effectLst>
                  <a:outerShdw blurRad="38100" dist="38100" dir="2700000" algn="tl">
                    <a:srgbClr val="FFFFFF"/>
                  </a:outerShdw>
                </a:effectLst>
                <a:latin typeface="Times" charset="0"/>
                <a:ea typeface="SimSun" charset="0"/>
                <a:cs typeface="SimSun" charset="0"/>
              </a:rPr>
              <a:t>亚哈</a:t>
            </a:r>
            <a:endParaRPr lang="zh-CN" altLang="en-US" sz="2400" b="1">
              <a:solidFill>
                <a:srgbClr val="FDA5C7"/>
              </a:solidFill>
              <a:effectLst>
                <a:outerShdw blurRad="38100" dist="38100" dir="2700000" algn="tl">
                  <a:srgbClr val="FFFFFF"/>
                </a:outerShdw>
              </a:effectLst>
              <a:latin typeface="Times" charset="0"/>
              <a:ea typeface="SimSun" charset="0"/>
              <a:cs typeface="SimSun" charset="0"/>
            </a:endParaRPr>
          </a:p>
        </p:txBody>
      </p:sp>
      <p:sp>
        <p:nvSpPr>
          <p:cNvPr id="72732" name="AutoShape 28"/>
          <p:cNvSpPr>
            <a:spLocks noChangeArrowheads="1"/>
          </p:cNvSpPr>
          <p:nvPr/>
        </p:nvSpPr>
        <p:spPr bwMode="auto">
          <a:xfrm rot="-6954606">
            <a:off x="3581400" y="3505200"/>
            <a:ext cx="381000" cy="228600"/>
          </a:xfrm>
          <a:prstGeom prst="chevron">
            <a:avLst>
              <a:gd name="adj" fmla="val 41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2733" name="AutoShape 29"/>
          <p:cNvSpPr>
            <a:spLocks noChangeArrowheads="1"/>
          </p:cNvSpPr>
          <p:nvPr/>
        </p:nvSpPr>
        <p:spPr bwMode="auto">
          <a:xfrm rot="-5400000">
            <a:off x="3962400" y="4495800"/>
            <a:ext cx="381000" cy="228600"/>
          </a:xfrm>
          <a:prstGeom prst="chevron">
            <a:avLst>
              <a:gd name="adj"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2734" name="Oval 30"/>
          <p:cNvSpPr>
            <a:spLocks noChangeArrowheads="1"/>
          </p:cNvSpPr>
          <p:nvPr/>
        </p:nvSpPr>
        <p:spPr bwMode="auto">
          <a:xfrm>
            <a:off x="3048000" y="3810000"/>
            <a:ext cx="2667000" cy="2057400"/>
          </a:xfrm>
          <a:prstGeom prst="ellipse">
            <a:avLst/>
          </a:prstGeom>
          <a:noFill/>
          <a:ln w="38100">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2735" name="AutoShape 31"/>
          <p:cNvSpPr>
            <a:spLocks noChangeArrowheads="1"/>
          </p:cNvSpPr>
          <p:nvPr/>
        </p:nvSpPr>
        <p:spPr bwMode="auto">
          <a:xfrm>
            <a:off x="2819400" y="4038600"/>
            <a:ext cx="533400" cy="457200"/>
          </a:xfrm>
          <a:prstGeom prst="irregularSeal1">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2736" name="Text Box 32"/>
          <p:cNvSpPr txBox="1">
            <a:spLocks noChangeArrowheads="1"/>
          </p:cNvSpPr>
          <p:nvPr/>
        </p:nvSpPr>
        <p:spPr bwMode="auto">
          <a:xfrm>
            <a:off x="4114800" y="2286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1">
                <a:effectLst>
                  <a:outerShdw blurRad="38100" dist="38100" dir="2700000" algn="tl">
                    <a:srgbClr val="808080"/>
                  </a:outerShdw>
                </a:effectLst>
                <a:latin typeface="Times" charset="0"/>
                <a:ea typeface="SimSun" charset="0"/>
                <a:cs typeface="SimSun" charset="0"/>
              </a:rPr>
              <a:t>米所波大米</a:t>
            </a:r>
            <a:endParaRPr lang="en-US" sz="2400">
              <a:solidFill>
                <a:schemeClr val="tx1"/>
              </a:solidFill>
              <a:effectLst>
                <a:outerShdw blurRad="38100" dist="38100" dir="2700000" algn="tl">
                  <a:srgbClr val="FFFFFF"/>
                </a:outerShdw>
              </a:effectLst>
              <a:latin typeface="Times" charset="0"/>
              <a:ea typeface="SimSun" charset="0"/>
              <a:cs typeface="SimSun" charset="0"/>
            </a:endParaRPr>
          </a:p>
        </p:txBody>
      </p:sp>
      <p:sp>
        <p:nvSpPr>
          <p:cNvPr id="72737" name="Rectangle 33"/>
          <p:cNvSpPr>
            <a:spLocks noGrp="1" noChangeArrowheads="1"/>
          </p:cNvSpPr>
          <p:nvPr>
            <p:ph type="title"/>
          </p:nvPr>
        </p:nvSpPr>
        <p:spPr>
          <a:xfrm>
            <a:off x="0" y="76200"/>
            <a:ext cx="3124200" cy="533400"/>
          </a:xfrm>
          <a:solidFill>
            <a:srgbClr val="FF0000"/>
          </a:solidFill>
        </p:spPr>
        <p:txBody>
          <a:bodyPr/>
          <a:lstStyle/>
          <a:p>
            <a:pPr eaLnBrk="1" hangingPunct="1"/>
            <a:r>
              <a:rPr lang="zh-CN" altLang="en-US" sz="3600" b="1">
                <a:solidFill>
                  <a:schemeClr val="bg1"/>
                </a:solidFill>
                <a:effectLst>
                  <a:outerShdw blurRad="38100" dist="38100" dir="2700000" algn="tl">
                    <a:srgbClr val="000000"/>
                  </a:outerShdw>
                </a:effectLst>
                <a:ea typeface="SimSun" pitchFamily="2" charset="-122"/>
              </a:rPr>
              <a:t>王上</a:t>
            </a:r>
            <a:r>
              <a:rPr lang="en-US" altLang="ja-JP" sz="3600" b="1">
                <a:solidFill>
                  <a:schemeClr val="bg1"/>
                </a:solidFill>
              </a:rPr>
              <a:t> </a:t>
            </a:r>
            <a:r>
              <a:rPr lang="en-US" altLang="ja-JP" sz="3600" b="1">
                <a:solidFill>
                  <a:schemeClr val="bg1"/>
                </a:solidFill>
                <a:effectLst>
                  <a:outerShdw blurRad="38100" dist="38100" dir="2700000" algn="tl">
                    <a:srgbClr val="000000"/>
                  </a:outerShdw>
                </a:effectLst>
              </a:rPr>
              <a:t>22</a:t>
            </a:r>
            <a:endParaRPr lang="en-US" altLang="en-US" sz="3600" b="1">
              <a:effectLst>
                <a:outerShdw blurRad="38100" dist="38100" dir="2700000" algn="tl">
                  <a:srgbClr val="FFFFFF"/>
                </a:outerShdw>
              </a:effectLst>
            </a:endParaRPr>
          </a:p>
        </p:txBody>
      </p:sp>
      <p:sp>
        <p:nvSpPr>
          <p:cNvPr id="72738" name="Text Box 34"/>
          <p:cNvSpPr txBox="1">
            <a:spLocks noChangeArrowheads="1"/>
          </p:cNvSpPr>
          <p:nvPr/>
        </p:nvSpPr>
        <p:spPr bwMode="auto">
          <a:xfrm>
            <a:off x="5791200" y="34290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zh-CN" altLang="en-US" b="1">
                <a:effectLst>
                  <a:outerShdw blurRad="38100" dist="38100" dir="2700000" algn="tl">
                    <a:srgbClr val="808080"/>
                  </a:outerShdw>
                </a:effectLst>
                <a:latin typeface="Arial" charset="0"/>
                <a:ea typeface="SimSun" charset="0"/>
                <a:cs typeface="SimSun" charset="0"/>
              </a:rPr>
              <a:t>真假先知之间有什么差别吗</a:t>
            </a:r>
            <a:r>
              <a:rPr lang="en-US" altLang="zh-CN" b="1">
                <a:effectLst>
                  <a:outerShdw blurRad="38100" dist="38100" dir="2700000" algn="tl">
                    <a:srgbClr val="808080"/>
                  </a:outerShdw>
                </a:effectLst>
                <a:latin typeface="Arial" charset="0"/>
                <a:ea typeface="SimSun" charset="0"/>
                <a:cs typeface="SimSun" charset="0"/>
              </a:rPr>
              <a:t>？</a:t>
            </a:r>
            <a:endParaRPr lang="en-US" b="1">
              <a:effectLst>
                <a:outerShdw blurRad="38100" dist="38100" dir="2700000" algn="tl">
                  <a:srgbClr val="808080"/>
                </a:outerShdw>
              </a:effectLst>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72708"/>
                                        </p:tgtEl>
                                        <p:attrNameLst>
                                          <p:attrName>style.visibility</p:attrName>
                                        </p:attrNameLst>
                                      </p:cBhvr>
                                      <p:to>
                                        <p:strVal val="visible"/>
                                      </p:to>
                                    </p:set>
                                    <p:anim calcmode="lin" valueType="num">
                                      <p:cBhvr>
                                        <p:cTn id="7" dur="75" fill="hold"/>
                                        <p:tgtEl>
                                          <p:spTgt spid="72708"/>
                                        </p:tgtEl>
                                        <p:attrNameLst>
                                          <p:attrName>ppt_w</p:attrName>
                                        </p:attrNameLst>
                                      </p:cBhvr>
                                      <p:tavLst>
                                        <p:tav tm="0">
                                          <p:val>
                                            <p:fltVal val="0"/>
                                          </p:val>
                                        </p:tav>
                                        <p:tav tm="100000">
                                          <p:val>
                                            <p:strVal val="#ppt_w"/>
                                          </p:val>
                                        </p:tav>
                                      </p:tavLst>
                                    </p:anim>
                                    <p:anim calcmode="lin" valueType="num">
                                      <p:cBhvr>
                                        <p:cTn id="8" dur="75" fill="hold"/>
                                        <p:tgtEl>
                                          <p:spTgt spid="72708"/>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1425"/>
                            </p:stCondLst>
                            <p:childTnLst>
                              <p:par>
                                <p:cTn id="10" presetID="9" presetClass="entr" presetSubtype="0" fill="hold" grpId="0" nodeType="afterEffect">
                                  <p:stCondLst>
                                    <p:cond delay="1000"/>
                                  </p:stCondLst>
                                  <p:childTnLst>
                                    <p:set>
                                      <p:cBhvr>
                                        <p:cTn id="11" dur="1" fill="hold">
                                          <p:stCondLst>
                                            <p:cond delay="0"/>
                                          </p:stCondLst>
                                        </p:cTn>
                                        <p:tgtEl>
                                          <p:spTgt spid="72709"/>
                                        </p:tgtEl>
                                        <p:attrNameLst>
                                          <p:attrName>style.visibility</p:attrName>
                                        </p:attrNameLst>
                                      </p:cBhvr>
                                      <p:to>
                                        <p:strVal val="visible"/>
                                      </p:to>
                                    </p:set>
                                    <p:animEffect transition="in" filter="dissolve">
                                      <p:cBhvr>
                                        <p:cTn id="12" dur="500"/>
                                        <p:tgtEl>
                                          <p:spTgt spid="72709"/>
                                        </p:tgtEl>
                                      </p:cBhvr>
                                    </p:animEffect>
                                  </p:childTnLst>
                                </p:cTn>
                              </p:par>
                            </p:childTnLst>
                          </p:cTn>
                        </p:par>
                        <p:par>
                          <p:cTn id="13" fill="hold" nodeType="afterGroup">
                            <p:stCondLst>
                              <p:cond delay="2925"/>
                            </p:stCondLst>
                            <p:childTnLst>
                              <p:par>
                                <p:cTn id="14" presetID="9" presetClass="entr" presetSubtype="0" fill="hold" grpId="0" nodeType="afterEffect">
                                  <p:stCondLst>
                                    <p:cond delay="1000"/>
                                  </p:stCondLst>
                                  <p:childTnLst>
                                    <p:set>
                                      <p:cBhvr>
                                        <p:cTn id="15" dur="1" fill="hold">
                                          <p:stCondLst>
                                            <p:cond delay="0"/>
                                          </p:stCondLst>
                                        </p:cTn>
                                        <p:tgtEl>
                                          <p:spTgt spid="72726"/>
                                        </p:tgtEl>
                                        <p:attrNameLst>
                                          <p:attrName>style.visibility</p:attrName>
                                        </p:attrNameLst>
                                      </p:cBhvr>
                                      <p:to>
                                        <p:strVal val="visible"/>
                                      </p:to>
                                    </p:set>
                                    <p:animEffect transition="in" filter="dissolve">
                                      <p:cBhvr>
                                        <p:cTn id="16" dur="500"/>
                                        <p:tgtEl>
                                          <p:spTgt spid="72726"/>
                                        </p:tgtEl>
                                      </p:cBhvr>
                                    </p:animEffect>
                                  </p:childTnLst>
                                </p:cTn>
                              </p:par>
                            </p:childTnLst>
                          </p:cTn>
                        </p:par>
                        <p:par>
                          <p:cTn id="17" fill="hold" nodeType="afterGroup">
                            <p:stCondLst>
                              <p:cond delay="4425"/>
                            </p:stCondLst>
                            <p:childTnLst>
                              <p:par>
                                <p:cTn id="18" presetID="9" presetClass="entr" presetSubtype="0" fill="hold" grpId="0" nodeType="afterEffect">
                                  <p:stCondLst>
                                    <p:cond delay="1000"/>
                                  </p:stCondLst>
                                  <p:childTnLst>
                                    <p:set>
                                      <p:cBhvr>
                                        <p:cTn id="19" dur="1" fill="hold">
                                          <p:stCondLst>
                                            <p:cond delay="0"/>
                                          </p:stCondLst>
                                        </p:cTn>
                                        <p:tgtEl>
                                          <p:spTgt spid="72729"/>
                                        </p:tgtEl>
                                        <p:attrNameLst>
                                          <p:attrName>style.visibility</p:attrName>
                                        </p:attrNameLst>
                                      </p:cBhvr>
                                      <p:to>
                                        <p:strVal val="visible"/>
                                      </p:to>
                                    </p:set>
                                    <p:animEffect transition="in" filter="dissolve">
                                      <p:cBhvr>
                                        <p:cTn id="20" dur="500"/>
                                        <p:tgtEl>
                                          <p:spTgt spid="72729"/>
                                        </p:tgtEl>
                                      </p:cBhvr>
                                    </p:animEffect>
                                  </p:childTnLst>
                                </p:cTn>
                              </p:par>
                            </p:childTnLst>
                          </p:cTn>
                        </p:par>
                        <p:par>
                          <p:cTn id="21" fill="hold" nodeType="afterGroup">
                            <p:stCondLst>
                              <p:cond delay="5925"/>
                            </p:stCondLst>
                            <p:childTnLst>
                              <p:par>
                                <p:cTn id="22" presetID="9" presetClass="entr" presetSubtype="0" fill="hold" grpId="0" nodeType="afterEffect">
                                  <p:stCondLst>
                                    <p:cond delay="1000"/>
                                  </p:stCondLst>
                                  <p:childTnLst>
                                    <p:set>
                                      <p:cBhvr>
                                        <p:cTn id="23" dur="1" fill="hold">
                                          <p:stCondLst>
                                            <p:cond delay="0"/>
                                          </p:stCondLst>
                                        </p:cTn>
                                        <p:tgtEl>
                                          <p:spTgt spid="72707"/>
                                        </p:tgtEl>
                                        <p:attrNameLst>
                                          <p:attrName>style.visibility</p:attrName>
                                        </p:attrNameLst>
                                      </p:cBhvr>
                                      <p:to>
                                        <p:strVal val="visible"/>
                                      </p:to>
                                    </p:set>
                                    <p:animEffect transition="in" filter="dissolve">
                                      <p:cBhvr>
                                        <p:cTn id="24" dur="500"/>
                                        <p:tgtEl>
                                          <p:spTgt spid="72707"/>
                                        </p:tgtEl>
                                      </p:cBhvr>
                                    </p:animEffect>
                                  </p:childTnLst>
                                </p:cTn>
                              </p:par>
                            </p:childTnLst>
                          </p:cTn>
                        </p:par>
                        <p:par>
                          <p:cTn id="25" fill="hold" nodeType="afterGroup">
                            <p:stCondLst>
                              <p:cond delay="7425"/>
                            </p:stCondLst>
                            <p:childTnLst>
                              <p:par>
                                <p:cTn id="26" presetID="9" presetClass="entr" presetSubtype="0" fill="hold" grpId="0" nodeType="afterEffect">
                                  <p:stCondLst>
                                    <p:cond delay="1000"/>
                                  </p:stCondLst>
                                  <p:childTnLst>
                                    <p:set>
                                      <p:cBhvr>
                                        <p:cTn id="27" dur="1" fill="hold">
                                          <p:stCondLst>
                                            <p:cond delay="0"/>
                                          </p:stCondLst>
                                        </p:cTn>
                                        <p:tgtEl>
                                          <p:spTgt spid="72728"/>
                                        </p:tgtEl>
                                        <p:attrNameLst>
                                          <p:attrName>style.visibility</p:attrName>
                                        </p:attrNameLst>
                                      </p:cBhvr>
                                      <p:to>
                                        <p:strVal val="visible"/>
                                      </p:to>
                                    </p:set>
                                    <p:animEffect transition="in" filter="dissolve">
                                      <p:cBhvr>
                                        <p:cTn id="28" dur="500"/>
                                        <p:tgtEl>
                                          <p:spTgt spid="72728"/>
                                        </p:tgtEl>
                                      </p:cBhvr>
                                    </p:animEffect>
                                  </p:childTnLst>
                                </p:cTn>
                              </p:par>
                            </p:childTnLst>
                          </p:cTn>
                        </p:par>
                        <p:par>
                          <p:cTn id="29" fill="hold" nodeType="afterGroup">
                            <p:stCondLst>
                              <p:cond delay="8925"/>
                            </p:stCondLst>
                            <p:childTnLst>
                              <p:par>
                                <p:cTn id="30" presetID="9" presetClass="entr" presetSubtype="0" fill="hold" grpId="0" nodeType="afterEffect">
                                  <p:stCondLst>
                                    <p:cond delay="1000"/>
                                  </p:stCondLst>
                                  <p:childTnLst>
                                    <p:set>
                                      <p:cBhvr>
                                        <p:cTn id="31" dur="1" fill="hold">
                                          <p:stCondLst>
                                            <p:cond delay="0"/>
                                          </p:stCondLst>
                                        </p:cTn>
                                        <p:tgtEl>
                                          <p:spTgt spid="72731"/>
                                        </p:tgtEl>
                                        <p:attrNameLst>
                                          <p:attrName>style.visibility</p:attrName>
                                        </p:attrNameLst>
                                      </p:cBhvr>
                                      <p:to>
                                        <p:strVal val="visible"/>
                                      </p:to>
                                    </p:set>
                                    <p:animEffect transition="in" filter="dissolve">
                                      <p:cBhvr>
                                        <p:cTn id="32" dur="500"/>
                                        <p:tgtEl>
                                          <p:spTgt spid="72731"/>
                                        </p:tgtEl>
                                      </p:cBhvr>
                                    </p:animEffect>
                                  </p:childTnLst>
                                </p:cTn>
                              </p:par>
                            </p:childTnLst>
                          </p:cTn>
                        </p:par>
                        <p:par>
                          <p:cTn id="33" fill="hold" nodeType="afterGroup">
                            <p:stCondLst>
                              <p:cond delay="10425"/>
                            </p:stCondLst>
                            <p:childTnLst>
                              <p:par>
                                <p:cTn id="34" presetID="9" presetClass="entr" presetSubtype="0" fill="hold" grpId="0" nodeType="afterEffect">
                                  <p:stCondLst>
                                    <p:cond delay="1000"/>
                                  </p:stCondLst>
                                  <p:childTnLst>
                                    <p:set>
                                      <p:cBhvr>
                                        <p:cTn id="35" dur="1" fill="hold">
                                          <p:stCondLst>
                                            <p:cond delay="0"/>
                                          </p:stCondLst>
                                        </p:cTn>
                                        <p:tgtEl>
                                          <p:spTgt spid="72706"/>
                                        </p:tgtEl>
                                        <p:attrNameLst>
                                          <p:attrName>style.visibility</p:attrName>
                                        </p:attrNameLst>
                                      </p:cBhvr>
                                      <p:to>
                                        <p:strVal val="visible"/>
                                      </p:to>
                                    </p:set>
                                    <p:animEffect transition="in" filter="dissolve">
                                      <p:cBhvr>
                                        <p:cTn id="36" dur="500"/>
                                        <p:tgtEl>
                                          <p:spTgt spid="72706"/>
                                        </p:tgtEl>
                                      </p:cBhvr>
                                    </p:animEffect>
                                  </p:childTnLst>
                                </p:cTn>
                              </p:par>
                            </p:childTnLst>
                          </p:cTn>
                        </p:par>
                        <p:par>
                          <p:cTn id="37" fill="hold" nodeType="afterGroup">
                            <p:stCondLst>
                              <p:cond delay="11925"/>
                            </p:stCondLst>
                            <p:childTnLst>
                              <p:par>
                                <p:cTn id="38" presetID="9" presetClass="entr" presetSubtype="0" fill="hold" grpId="0" nodeType="afterEffect">
                                  <p:stCondLst>
                                    <p:cond delay="1000"/>
                                  </p:stCondLst>
                                  <p:childTnLst>
                                    <p:set>
                                      <p:cBhvr>
                                        <p:cTn id="39" dur="1" fill="hold">
                                          <p:stCondLst>
                                            <p:cond delay="0"/>
                                          </p:stCondLst>
                                        </p:cTn>
                                        <p:tgtEl>
                                          <p:spTgt spid="72727"/>
                                        </p:tgtEl>
                                        <p:attrNameLst>
                                          <p:attrName>style.visibility</p:attrName>
                                        </p:attrNameLst>
                                      </p:cBhvr>
                                      <p:to>
                                        <p:strVal val="visible"/>
                                      </p:to>
                                    </p:set>
                                    <p:animEffect transition="in" filter="dissolve">
                                      <p:cBhvr>
                                        <p:cTn id="40" dur="500"/>
                                        <p:tgtEl>
                                          <p:spTgt spid="72727"/>
                                        </p:tgtEl>
                                      </p:cBhvr>
                                    </p:animEffect>
                                  </p:childTnLst>
                                </p:cTn>
                              </p:par>
                            </p:childTnLst>
                          </p:cTn>
                        </p:par>
                        <p:par>
                          <p:cTn id="41" fill="hold" nodeType="afterGroup">
                            <p:stCondLst>
                              <p:cond delay="13425"/>
                            </p:stCondLst>
                            <p:childTnLst>
                              <p:par>
                                <p:cTn id="42" presetID="9" presetClass="entr" presetSubtype="0" fill="hold" grpId="0" nodeType="afterEffect">
                                  <p:stCondLst>
                                    <p:cond delay="1000"/>
                                  </p:stCondLst>
                                  <p:childTnLst>
                                    <p:set>
                                      <p:cBhvr>
                                        <p:cTn id="43" dur="1" fill="hold">
                                          <p:stCondLst>
                                            <p:cond delay="0"/>
                                          </p:stCondLst>
                                        </p:cTn>
                                        <p:tgtEl>
                                          <p:spTgt spid="72730"/>
                                        </p:tgtEl>
                                        <p:attrNameLst>
                                          <p:attrName>style.visibility</p:attrName>
                                        </p:attrNameLst>
                                      </p:cBhvr>
                                      <p:to>
                                        <p:strVal val="visible"/>
                                      </p:to>
                                    </p:set>
                                    <p:animEffect transition="in" filter="dissolve">
                                      <p:cBhvr>
                                        <p:cTn id="44" dur="500"/>
                                        <p:tgtEl>
                                          <p:spTgt spid="72730"/>
                                        </p:tgtEl>
                                      </p:cBhvr>
                                    </p:animEffect>
                                  </p:childTnLst>
                                </p:cTn>
                              </p:par>
                            </p:childTnLst>
                          </p:cTn>
                        </p:par>
                        <p:par>
                          <p:cTn id="45" fill="hold" nodeType="afterGroup">
                            <p:stCondLst>
                              <p:cond delay="14925"/>
                            </p:stCondLst>
                            <p:childTnLst>
                              <p:par>
                                <p:cTn id="46" presetID="17" presetClass="entr" presetSubtype="4" fill="hold" grpId="0" nodeType="afterEffect">
                                  <p:stCondLst>
                                    <p:cond delay="2000"/>
                                  </p:stCondLst>
                                  <p:childTnLst>
                                    <p:set>
                                      <p:cBhvr>
                                        <p:cTn id="47" dur="1" fill="hold">
                                          <p:stCondLst>
                                            <p:cond delay="0"/>
                                          </p:stCondLst>
                                        </p:cTn>
                                        <p:tgtEl>
                                          <p:spTgt spid="72733"/>
                                        </p:tgtEl>
                                        <p:attrNameLst>
                                          <p:attrName>style.visibility</p:attrName>
                                        </p:attrNameLst>
                                      </p:cBhvr>
                                      <p:to>
                                        <p:strVal val="visible"/>
                                      </p:to>
                                    </p:set>
                                    <p:anim calcmode="lin" valueType="num">
                                      <p:cBhvr>
                                        <p:cTn id="48" dur="500" fill="hold"/>
                                        <p:tgtEl>
                                          <p:spTgt spid="72733"/>
                                        </p:tgtEl>
                                        <p:attrNameLst>
                                          <p:attrName>ppt_x</p:attrName>
                                        </p:attrNameLst>
                                      </p:cBhvr>
                                      <p:tavLst>
                                        <p:tav tm="0">
                                          <p:val>
                                            <p:strVal val="#ppt_x"/>
                                          </p:val>
                                        </p:tav>
                                        <p:tav tm="100000">
                                          <p:val>
                                            <p:strVal val="#ppt_x"/>
                                          </p:val>
                                        </p:tav>
                                      </p:tavLst>
                                    </p:anim>
                                    <p:anim calcmode="lin" valueType="num">
                                      <p:cBhvr>
                                        <p:cTn id="49" dur="500" fill="hold"/>
                                        <p:tgtEl>
                                          <p:spTgt spid="72733"/>
                                        </p:tgtEl>
                                        <p:attrNameLst>
                                          <p:attrName>ppt_y</p:attrName>
                                        </p:attrNameLst>
                                      </p:cBhvr>
                                      <p:tavLst>
                                        <p:tav tm="0">
                                          <p:val>
                                            <p:strVal val="#ppt_y+#ppt_h/2"/>
                                          </p:val>
                                        </p:tav>
                                        <p:tav tm="100000">
                                          <p:val>
                                            <p:strVal val="#ppt_y"/>
                                          </p:val>
                                        </p:tav>
                                      </p:tavLst>
                                    </p:anim>
                                    <p:anim calcmode="lin" valueType="num">
                                      <p:cBhvr>
                                        <p:cTn id="50" dur="500" fill="hold"/>
                                        <p:tgtEl>
                                          <p:spTgt spid="72733"/>
                                        </p:tgtEl>
                                        <p:attrNameLst>
                                          <p:attrName>ppt_w</p:attrName>
                                        </p:attrNameLst>
                                      </p:cBhvr>
                                      <p:tavLst>
                                        <p:tav tm="0">
                                          <p:val>
                                            <p:strVal val="#ppt_w"/>
                                          </p:val>
                                        </p:tav>
                                        <p:tav tm="100000">
                                          <p:val>
                                            <p:strVal val="#ppt_w"/>
                                          </p:val>
                                        </p:tav>
                                      </p:tavLst>
                                    </p:anim>
                                    <p:anim calcmode="lin" valueType="num">
                                      <p:cBhvr>
                                        <p:cTn id="51" dur="500" fill="hold"/>
                                        <p:tgtEl>
                                          <p:spTgt spid="72733"/>
                                        </p:tgtEl>
                                        <p:attrNameLst>
                                          <p:attrName>ppt_h</p:attrName>
                                        </p:attrNameLst>
                                      </p:cBhvr>
                                      <p:tavLst>
                                        <p:tav tm="0">
                                          <p:val>
                                            <p:fltVal val="0"/>
                                          </p:val>
                                        </p:tav>
                                        <p:tav tm="100000">
                                          <p:val>
                                            <p:strVal val="#ppt_h"/>
                                          </p:val>
                                        </p:tav>
                                      </p:tavLst>
                                    </p:anim>
                                  </p:childTnLst>
                                </p:cTn>
                              </p:par>
                            </p:childTnLst>
                          </p:cTn>
                        </p:par>
                        <p:par>
                          <p:cTn id="52" fill="hold" nodeType="afterGroup">
                            <p:stCondLst>
                              <p:cond delay="17425"/>
                            </p:stCondLst>
                            <p:childTnLst>
                              <p:par>
                                <p:cTn id="53" presetID="23" presetClass="entr" presetSubtype="288" fill="hold" grpId="0" nodeType="afterEffect">
                                  <p:stCondLst>
                                    <p:cond delay="1000"/>
                                  </p:stCondLst>
                                  <p:childTnLst>
                                    <p:set>
                                      <p:cBhvr>
                                        <p:cTn id="54" dur="1" fill="hold">
                                          <p:stCondLst>
                                            <p:cond delay="0"/>
                                          </p:stCondLst>
                                        </p:cTn>
                                        <p:tgtEl>
                                          <p:spTgt spid="72734"/>
                                        </p:tgtEl>
                                        <p:attrNameLst>
                                          <p:attrName>style.visibility</p:attrName>
                                        </p:attrNameLst>
                                      </p:cBhvr>
                                      <p:to>
                                        <p:strVal val="visible"/>
                                      </p:to>
                                    </p:set>
                                    <p:anim calcmode="lin" valueType="num">
                                      <p:cBhvr>
                                        <p:cTn id="55" dur="500" fill="hold"/>
                                        <p:tgtEl>
                                          <p:spTgt spid="72734"/>
                                        </p:tgtEl>
                                        <p:attrNameLst>
                                          <p:attrName>ppt_w</p:attrName>
                                        </p:attrNameLst>
                                      </p:cBhvr>
                                      <p:tavLst>
                                        <p:tav tm="0">
                                          <p:val>
                                            <p:strVal val="4/3*#ppt_w"/>
                                          </p:val>
                                        </p:tav>
                                        <p:tav tm="100000">
                                          <p:val>
                                            <p:strVal val="#ppt_w"/>
                                          </p:val>
                                        </p:tav>
                                      </p:tavLst>
                                    </p:anim>
                                    <p:anim calcmode="lin" valueType="num">
                                      <p:cBhvr>
                                        <p:cTn id="56" dur="500" fill="hold"/>
                                        <p:tgtEl>
                                          <p:spTgt spid="72734"/>
                                        </p:tgtEl>
                                        <p:attrNameLst>
                                          <p:attrName>ppt_h</p:attrName>
                                        </p:attrNameLst>
                                      </p:cBhvr>
                                      <p:tavLst>
                                        <p:tav tm="0">
                                          <p:val>
                                            <p:strVal val="4/3*#ppt_h"/>
                                          </p:val>
                                        </p:tav>
                                        <p:tav tm="100000">
                                          <p:val>
                                            <p:strVal val="#ppt_h"/>
                                          </p:val>
                                        </p:tav>
                                      </p:tavLst>
                                    </p:anim>
                                  </p:childTnLst>
                                </p:cTn>
                              </p:par>
                            </p:childTnLst>
                          </p:cTn>
                        </p:par>
                        <p:par>
                          <p:cTn id="57" fill="hold" nodeType="afterGroup">
                            <p:stCondLst>
                              <p:cond delay="18925"/>
                            </p:stCondLst>
                            <p:childTnLst>
                              <p:par>
                                <p:cTn id="58" presetID="9" presetClass="entr" presetSubtype="0" fill="hold" grpId="0" nodeType="afterEffect">
                                  <p:stCondLst>
                                    <p:cond delay="2000"/>
                                  </p:stCondLst>
                                  <p:childTnLst>
                                    <p:set>
                                      <p:cBhvr>
                                        <p:cTn id="59" dur="1" fill="hold">
                                          <p:stCondLst>
                                            <p:cond delay="0"/>
                                          </p:stCondLst>
                                        </p:cTn>
                                        <p:tgtEl>
                                          <p:spTgt spid="72732"/>
                                        </p:tgtEl>
                                        <p:attrNameLst>
                                          <p:attrName>style.visibility</p:attrName>
                                        </p:attrNameLst>
                                      </p:cBhvr>
                                      <p:to>
                                        <p:strVal val="visible"/>
                                      </p:to>
                                    </p:set>
                                    <p:animEffect transition="in" filter="dissolve">
                                      <p:cBhvr>
                                        <p:cTn id="60" dur="500"/>
                                        <p:tgtEl>
                                          <p:spTgt spid="72732"/>
                                        </p:tgtEl>
                                      </p:cBhvr>
                                    </p:animEffect>
                                  </p:childTnLst>
                                </p:cTn>
                              </p:par>
                            </p:childTnLst>
                          </p:cTn>
                        </p:par>
                        <p:par>
                          <p:cTn id="61" fill="hold" nodeType="afterGroup">
                            <p:stCondLst>
                              <p:cond delay="21425"/>
                            </p:stCondLst>
                            <p:childTnLst>
                              <p:par>
                                <p:cTn id="62" presetID="1" presetClass="entr" presetSubtype="0" fill="hold" grpId="0" nodeType="afterEffect">
                                  <p:stCondLst>
                                    <p:cond delay="3000"/>
                                  </p:stCondLst>
                                  <p:childTnLst>
                                    <p:set>
                                      <p:cBhvr>
                                        <p:cTn id="63" dur="1" fill="hold">
                                          <p:stCondLst>
                                            <p:cond delay="499"/>
                                          </p:stCondLst>
                                        </p:cTn>
                                        <p:tgtEl>
                                          <p:spTgt spid="72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P spid="72707" grpId="0" animBg="1"/>
      <p:bldP spid="72708" grpId="0" autoUpdateAnimBg="0"/>
      <p:bldP spid="72709" grpId="0" animBg="1"/>
      <p:bldP spid="72726" grpId="0" autoUpdateAnimBg="0"/>
      <p:bldP spid="72727" grpId="0" autoUpdateAnimBg="0"/>
      <p:bldP spid="72728" grpId="0" autoUpdateAnimBg="0"/>
      <p:bldP spid="72729" grpId="0" autoUpdateAnimBg="0"/>
      <p:bldP spid="72730" grpId="0" autoUpdateAnimBg="0"/>
      <p:bldP spid="72731" grpId="0" autoUpdateAnimBg="0"/>
      <p:bldP spid="72732" grpId="0" animBg="1"/>
      <p:bldP spid="72733" grpId="0" animBg="1"/>
      <p:bldP spid="72734" grpId="0" animBg="1"/>
      <p:bldP spid="727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2286000"/>
            <a:ext cx="7772400" cy="1143000"/>
          </a:xfrm>
        </p:spPr>
        <p:txBody>
          <a:bodyPr/>
          <a:lstStyle/>
          <a:p>
            <a:pPr eaLnBrk="1" hangingPunct="1">
              <a:defRPr/>
            </a:pPr>
            <a:r>
              <a:rPr lang="zh-CN" altLang="en-US">
                <a:ea typeface="SimSun" charset="0"/>
                <a:cs typeface="SimSun" charset="0"/>
              </a:rPr>
              <a:t>黑</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228600" y="533400"/>
            <a:ext cx="8686800" cy="62484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01059" name="Rectangle 3"/>
          <p:cNvSpPr>
            <a:spLocks noChangeArrowheads="1"/>
          </p:cNvSpPr>
          <p:nvPr/>
        </p:nvSpPr>
        <p:spPr bwMode="auto">
          <a:xfrm>
            <a:off x="304800" y="533400"/>
            <a:ext cx="4311650" cy="5064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b="1">
                <a:latin typeface="Times New Roman" charset="0"/>
                <a:ea typeface="SimSun" charset="0"/>
                <a:cs typeface="SimSun" charset="0"/>
              </a:rPr>
              <a:t>哥孺登</a:t>
            </a:r>
            <a:r>
              <a:rPr lang="zh-CN" altLang="en-US" b="1">
                <a:latin typeface="Arial Narrow" charset="0"/>
                <a:ea typeface="SimSun" charset="0"/>
                <a:cs typeface="SimSun" charset="0"/>
              </a:rPr>
              <a:t>的观点</a:t>
            </a:r>
            <a:endParaRPr lang="en-US" altLang="zh-CN" b="1">
              <a:latin typeface="Arial Narrow" charset="0"/>
              <a:ea typeface="SimSun" charset="0"/>
              <a:cs typeface="SimSun" charset="0"/>
            </a:endParaRPr>
          </a:p>
        </p:txBody>
      </p:sp>
      <p:sp>
        <p:nvSpPr>
          <p:cNvPr id="301060" name="Rectangle 4"/>
          <p:cNvSpPr>
            <a:spLocks noChangeArrowheads="1"/>
          </p:cNvSpPr>
          <p:nvPr/>
        </p:nvSpPr>
        <p:spPr bwMode="auto">
          <a:xfrm>
            <a:off x="4800600" y="533400"/>
            <a:ext cx="3990975" cy="5064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b="1">
                <a:latin typeface="Arial Narrow" charset="0"/>
                <a:ea typeface="SimSun" charset="0"/>
                <a:cs typeface="SimSun" charset="0"/>
              </a:rPr>
              <a:t>圣经的观点</a:t>
            </a:r>
            <a:endParaRPr lang="en-US" altLang="zh-CN" b="1">
              <a:latin typeface="Arial Narrow" charset="0"/>
              <a:ea typeface="SimSun" charset="0"/>
              <a:cs typeface="SimSun" charset="0"/>
            </a:endParaRPr>
          </a:p>
        </p:txBody>
      </p:sp>
      <p:grpSp>
        <p:nvGrpSpPr>
          <p:cNvPr id="100357" name="Group 5"/>
          <p:cNvGrpSpPr>
            <a:grpSpLocks/>
          </p:cNvGrpSpPr>
          <p:nvPr/>
        </p:nvGrpSpPr>
        <p:grpSpPr bwMode="auto">
          <a:xfrm>
            <a:off x="236538" y="1044575"/>
            <a:ext cx="4495800" cy="673100"/>
            <a:chOff x="0" y="432"/>
            <a:chExt cx="2109" cy="575"/>
          </a:xfrm>
        </p:grpSpPr>
        <p:sp>
          <p:nvSpPr>
            <p:cNvPr id="301062" name="Rectangle 6"/>
            <p:cNvSpPr>
              <a:spLocks noChangeArrowheads="1"/>
            </p:cNvSpPr>
            <p:nvPr/>
          </p:nvSpPr>
          <p:spPr bwMode="auto">
            <a:xfrm>
              <a:off x="43" y="432"/>
              <a:ext cx="2023"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预言是宣布任何灵对一个人</a:t>
              </a:r>
            </a:p>
            <a:p>
              <a:pPr algn="ctr" eaLnBrk="1" hangingPunct="1"/>
              <a:r>
                <a:rPr lang="zh-CN" altLang="en-US" sz="2000">
                  <a:solidFill>
                    <a:schemeClr val="tx1"/>
                  </a:solidFill>
                  <a:latin typeface="Arial Narrow" pitchFamily="34" charset="0"/>
                  <a:ea typeface="SimSun" pitchFamily="2" charset="-122"/>
                </a:rPr>
                <a:t>所启示事物</a:t>
              </a:r>
              <a:r>
                <a:rPr lang="en-US" altLang="zh-CN" sz="2000">
                  <a:solidFill>
                    <a:schemeClr val="tx1"/>
                  </a:solidFill>
                  <a:latin typeface="Arial Narrow" pitchFamily="34" charset="0"/>
                  <a:ea typeface="SimSun" pitchFamily="2" charset="-122"/>
                </a:rPr>
                <a:t> (</a:t>
              </a:r>
              <a:r>
                <a:rPr lang="zh-CN" altLang="en-US" sz="2000">
                  <a:solidFill>
                    <a:schemeClr val="tx1"/>
                  </a:solidFill>
                  <a:latin typeface="Arial Narrow" pitchFamily="34" charset="0"/>
                  <a:ea typeface="SimSun" pitchFamily="2" charset="-122"/>
                </a:rPr>
                <a:t>或对或错)</a:t>
              </a:r>
              <a:endParaRPr lang="en-US" altLang="zh-CN" sz="2000">
                <a:solidFill>
                  <a:schemeClr val="tx1"/>
                </a:solidFill>
                <a:latin typeface="Arial Narrow" pitchFamily="34" charset="0"/>
                <a:ea typeface="SimSun" pitchFamily="2" charset="-122"/>
              </a:endParaRPr>
            </a:p>
          </p:txBody>
        </p:sp>
        <p:sp>
          <p:nvSpPr>
            <p:cNvPr id="301063" name="Rectangle 7"/>
            <p:cNvSpPr>
              <a:spLocks noChangeArrowheads="1"/>
            </p:cNvSpPr>
            <p:nvPr/>
          </p:nvSpPr>
          <p:spPr bwMode="auto">
            <a:xfrm>
              <a:off x="0" y="432"/>
              <a:ext cx="2109"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100358" name="Group 8"/>
          <p:cNvGrpSpPr>
            <a:grpSpLocks/>
          </p:cNvGrpSpPr>
          <p:nvPr/>
        </p:nvGrpSpPr>
        <p:grpSpPr bwMode="auto">
          <a:xfrm>
            <a:off x="4732338" y="1044575"/>
            <a:ext cx="4175125" cy="673100"/>
            <a:chOff x="2109" y="432"/>
            <a:chExt cx="1958" cy="575"/>
          </a:xfrm>
        </p:grpSpPr>
        <p:sp>
          <p:nvSpPr>
            <p:cNvPr id="301065" name="Rectangle 9"/>
            <p:cNvSpPr>
              <a:spLocks noChangeArrowheads="1"/>
            </p:cNvSpPr>
            <p:nvPr/>
          </p:nvSpPr>
          <p:spPr bwMode="auto">
            <a:xfrm>
              <a:off x="2152" y="432"/>
              <a:ext cx="1872"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预言是神的启示，</a:t>
              </a:r>
            </a:p>
            <a:p>
              <a:pPr algn="ctr">
                <a:defRPr/>
              </a:pPr>
              <a:r>
                <a:rPr lang="zh-CN" altLang="en-US" sz="2000">
                  <a:solidFill>
                    <a:schemeClr val="tx1"/>
                  </a:solidFill>
                  <a:latin typeface="Arial Narrow" charset="0"/>
                  <a:ea typeface="SimSun" charset="0"/>
                  <a:cs typeface="SimSun" charset="0"/>
                </a:rPr>
                <a:t>无误地向人显明</a:t>
              </a:r>
              <a:endParaRPr lang="en-US" altLang="zh-CN" sz="2000">
                <a:solidFill>
                  <a:schemeClr val="tx1"/>
                </a:solidFill>
                <a:latin typeface="Arial Narrow" charset="0"/>
                <a:ea typeface="SimSun" charset="0"/>
                <a:cs typeface="SimSun" charset="0"/>
              </a:endParaRPr>
            </a:p>
          </p:txBody>
        </p:sp>
        <p:sp>
          <p:nvSpPr>
            <p:cNvPr id="301066" name="Rectangle 10"/>
            <p:cNvSpPr>
              <a:spLocks noChangeArrowheads="1"/>
            </p:cNvSpPr>
            <p:nvPr/>
          </p:nvSpPr>
          <p:spPr bwMode="auto">
            <a:xfrm>
              <a:off x="2109" y="432"/>
              <a:ext cx="1958"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301067" name="Rectangle 11"/>
          <p:cNvSpPr>
            <a:spLocks noChangeArrowheads="1"/>
          </p:cNvSpPr>
          <p:nvPr/>
        </p:nvSpPr>
        <p:spPr bwMode="auto">
          <a:xfrm>
            <a:off x="304800" y="1717675"/>
            <a:ext cx="4311650"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以上的定义是韦恩哥孺登</a:t>
            </a:r>
          </a:p>
          <a:p>
            <a:pPr algn="ctr">
              <a:defRPr/>
            </a:pPr>
            <a:r>
              <a:rPr lang="zh-CN" altLang="en-US" sz="2000">
                <a:latin typeface="Arial Narrow" charset="0"/>
                <a:ea typeface="SimSun" charset="0"/>
                <a:cs typeface="SimSun" charset="0"/>
              </a:rPr>
              <a:t>在1988年所发表的</a:t>
            </a:r>
            <a:endParaRPr lang="en-US" altLang="zh-CN" sz="2000">
              <a:latin typeface="Arial Narrow" charset="0"/>
              <a:ea typeface="SimSun" charset="0"/>
              <a:cs typeface="SimSun" charset="0"/>
            </a:endParaRPr>
          </a:p>
        </p:txBody>
      </p:sp>
      <p:sp>
        <p:nvSpPr>
          <p:cNvPr id="301068" name="Rectangle 12"/>
          <p:cNvSpPr>
            <a:spLocks noChangeArrowheads="1"/>
          </p:cNvSpPr>
          <p:nvPr/>
        </p:nvSpPr>
        <p:spPr bwMode="auto">
          <a:xfrm>
            <a:off x="4800600" y="1717675"/>
            <a:ext cx="3990975"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以上的定义已经在教会</a:t>
            </a:r>
          </a:p>
          <a:p>
            <a:pPr algn="ctr">
              <a:defRPr/>
            </a:pPr>
            <a:r>
              <a:rPr lang="zh-CN" altLang="en-US" sz="2000">
                <a:latin typeface="Arial Narrow" charset="0"/>
                <a:ea typeface="SimSun" charset="0"/>
                <a:cs typeface="SimSun" charset="0"/>
              </a:rPr>
              <a:t>被教导20世纪之久</a:t>
            </a:r>
            <a:endParaRPr lang="en-US" altLang="zh-CN" sz="2000">
              <a:latin typeface="Arial Narrow" charset="0"/>
              <a:ea typeface="SimSun" charset="0"/>
              <a:cs typeface="SimSun" charset="0"/>
            </a:endParaRPr>
          </a:p>
        </p:txBody>
      </p:sp>
      <p:grpSp>
        <p:nvGrpSpPr>
          <p:cNvPr id="100361" name="Group 13"/>
          <p:cNvGrpSpPr>
            <a:grpSpLocks/>
          </p:cNvGrpSpPr>
          <p:nvPr/>
        </p:nvGrpSpPr>
        <p:grpSpPr bwMode="auto">
          <a:xfrm>
            <a:off x="236538" y="2390775"/>
            <a:ext cx="4495800" cy="573088"/>
            <a:chOff x="0" y="1582"/>
            <a:chExt cx="2109" cy="489"/>
          </a:xfrm>
        </p:grpSpPr>
        <p:sp>
          <p:nvSpPr>
            <p:cNvPr id="301070" name="Rectangle 14"/>
            <p:cNvSpPr>
              <a:spLocks noChangeArrowheads="1"/>
            </p:cNvSpPr>
            <p:nvPr/>
          </p:nvSpPr>
          <p:spPr bwMode="auto">
            <a:xfrm>
              <a:off x="43" y="1582"/>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旧约的先知与新约的使徒相似</a:t>
              </a:r>
              <a:endParaRPr lang="en-US" altLang="zh-CN" sz="2000">
                <a:solidFill>
                  <a:schemeClr val="tx1"/>
                </a:solidFill>
                <a:latin typeface="Arial Narrow" charset="0"/>
                <a:ea typeface="SimSun" charset="0"/>
                <a:cs typeface="SimSun" charset="0"/>
              </a:endParaRPr>
            </a:p>
          </p:txBody>
        </p:sp>
        <p:sp>
          <p:nvSpPr>
            <p:cNvPr id="301071" name="Rectangle 15"/>
            <p:cNvSpPr>
              <a:spLocks noChangeArrowheads="1"/>
            </p:cNvSpPr>
            <p:nvPr/>
          </p:nvSpPr>
          <p:spPr bwMode="auto">
            <a:xfrm>
              <a:off x="0" y="1582"/>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100362" name="Group 16"/>
          <p:cNvGrpSpPr>
            <a:grpSpLocks/>
          </p:cNvGrpSpPr>
          <p:nvPr/>
        </p:nvGrpSpPr>
        <p:grpSpPr bwMode="auto">
          <a:xfrm>
            <a:off x="4732338" y="2390775"/>
            <a:ext cx="4175125" cy="573088"/>
            <a:chOff x="2109" y="1582"/>
            <a:chExt cx="1958" cy="489"/>
          </a:xfrm>
        </p:grpSpPr>
        <p:sp>
          <p:nvSpPr>
            <p:cNvPr id="301073" name="Rectangle 17"/>
            <p:cNvSpPr>
              <a:spLocks noChangeArrowheads="1"/>
            </p:cNvSpPr>
            <p:nvPr/>
          </p:nvSpPr>
          <p:spPr bwMode="auto">
            <a:xfrm>
              <a:off x="2152" y="1582"/>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旧约的先知与新约的先知相似</a:t>
              </a:r>
              <a:endParaRPr lang="en-US" altLang="zh-CN" sz="2000">
                <a:solidFill>
                  <a:schemeClr val="tx1"/>
                </a:solidFill>
                <a:latin typeface="Arial Narrow" charset="0"/>
                <a:ea typeface="SimSun" charset="0"/>
                <a:cs typeface="SimSun" charset="0"/>
              </a:endParaRPr>
            </a:p>
          </p:txBody>
        </p:sp>
        <p:sp>
          <p:nvSpPr>
            <p:cNvPr id="301074" name="Rectangle 18"/>
            <p:cNvSpPr>
              <a:spLocks noChangeArrowheads="1"/>
            </p:cNvSpPr>
            <p:nvPr/>
          </p:nvSpPr>
          <p:spPr bwMode="auto">
            <a:xfrm>
              <a:off x="2109" y="1582"/>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301075" name="Rectangle 19"/>
          <p:cNvSpPr>
            <a:spLocks noChangeArrowheads="1"/>
          </p:cNvSpPr>
          <p:nvPr/>
        </p:nvSpPr>
        <p:spPr bwMode="auto">
          <a:xfrm>
            <a:off x="328613" y="2963863"/>
            <a:ext cx="4311650"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神改变了旧约先知和新约先知的定义</a:t>
            </a:r>
            <a:endParaRPr lang="en-US" altLang="zh-CN" sz="2000">
              <a:latin typeface="Arial Narrow" charset="0"/>
              <a:ea typeface="SimSun" charset="0"/>
              <a:cs typeface="SimSun" charset="0"/>
            </a:endParaRPr>
          </a:p>
        </p:txBody>
      </p:sp>
      <p:sp>
        <p:nvSpPr>
          <p:cNvPr id="301076" name="Rectangle 20"/>
          <p:cNvSpPr>
            <a:spLocks noChangeArrowheads="1"/>
          </p:cNvSpPr>
          <p:nvPr/>
        </p:nvSpPr>
        <p:spPr bwMode="auto">
          <a:xfrm>
            <a:off x="4824413" y="2963863"/>
            <a:ext cx="3990975" cy="673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神保持先知在旧约和新约</a:t>
            </a:r>
          </a:p>
          <a:p>
            <a:pPr algn="ctr">
              <a:defRPr/>
            </a:pPr>
            <a:r>
              <a:rPr lang="zh-CN" altLang="en-US" sz="2000">
                <a:latin typeface="Arial Narrow" charset="0"/>
                <a:ea typeface="SimSun" charset="0"/>
                <a:cs typeface="SimSun" charset="0"/>
              </a:rPr>
              <a:t>之间的定义</a:t>
            </a:r>
            <a:endParaRPr lang="en-US" altLang="zh-CN" sz="2000">
              <a:latin typeface="Arial Narrow" charset="0"/>
              <a:ea typeface="SimSun" charset="0"/>
              <a:cs typeface="SimSun" charset="0"/>
            </a:endParaRPr>
          </a:p>
        </p:txBody>
      </p:sp>
      <p:grpSp>
        <p:nvGrpSpPr>
          <p:cNvPr id="100365" name="Group 21"/>
          <p:cNvGrpSpPr>
            <a:grpSpLocks/>
          </p:cNvGrpSpPr>
          <p:nvPr/>
        </p:nvGrpSpPr>
        <p:grpSpPr bwMode="auto">
          <a:xfrm>
            <a:off x="236538" y="3636963"/>
            <a:ext cx="4495800" cy="571500"/>
            <a:chOff x="0" y="2646"/>
            <a:chExt cx="2109" cy="489"/>
          </a:xfrm>
        </p:grpSpPr>
        <p:sp>
          <p:nvSpPr>
            <p:cNvPr id="301078" name="Rectangle 22"/>
            <p:cNvSpPr>
              <a:spLocks noChangeArrowheads="1"/>
            </p:cNvSpPr>
            <p:nvPr/>
          </p:nvSpPr>
          <p:spPr bwMode="auto">
            <a:xfrm>
              <a:off x="43" y="2646"/>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神会向人启示一些有错误预言信息</a:t>
              </a:r>
              <a:endParaRPr lang="en-US" altLang="zh-CN" sz="2000">
                <a:solidFill>
                  <a:schemeClr val="tx1"/>
                </a:solidFill>
                <a:latin typeface="Arial Narrow" charset="0"/>
                <a:ea typeface="SimSun" charset="0"/>
                <a:cs typeface="SimSun" charset="0"/>
              </a:endParaRPr>
            </a:p>
          </p:txBody>
        </p:sp>
        <p:sp>
          <p:nvSpPr>
            <p:cNvPr id="301079" name="Rectangle 23"/>
            <p:cNvSpPr>
              <a:spLocks noChangeArrowheads="1"/>
            </p:cNvSpPr>
            <p:nvPr/>
          </p:nvSpPr>
          <p:spPr bwMode="auto">
            <a:xfrm>
              <a:off x="0" y="2646"/>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100366" name="Group 24"/>
          <p:cNvGrpSpPr>
            <a:grpSpLocks/>
          </p:cNvGrpSpPr>
          <p:nvPr/>
        </p:nvGrpSpPr>
        <p:grpSpPr bwMode="auto">
          <a:xfrm>
            <a:off x="4724400" y="3657600"/>
            <a:ext cx="4175125" cy="571500"/>
            <a:chOff x="2109" y="2646"/>
            <a:chExt cx="1958" cy="489"/>
          </a:xfrm>
        </p:grpSpPr>
        <p:sp>
          <p:nvSpPr>
            <p:cNvPr id="301081" name="Rectangle 25"/>
            <p:cNvSpPr>
              <a:spLocks noChangeArrowheads="1"/>
            </p:cNvSpPr>
            <p:nvPr/>
          </p:nvSpPr>
          <p:spPr bwMode="auto">
            <a:xfrm>
              <a:off x="2152" y="2646"/>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神赐下的启示是无误的</a:t>
              </a:r>
              <a:endParaRPr lang="en-US" altLang="zh-CN" sz="2000">
                <a:solidFill>
                  <a:schemeClr val="tx1"/>
                </a:solidFill>
                <a:latin typeface="Arial Narrow" charset="0"/>
                <a:ea typeface="SimSun" charset="0"/>
                <a:cs typeface="SimSun" charset="0"/>
              </a:endParaRPr>
            </a:p>
            <a:p>
              <a:pPr algn="ctr">
                <a:defRPr/>
              </a:pPr>
              <a:r>
                <a:rPr lang="en-US" altLang="zh-CN" sz="2000">
                  <a:solidFill>
                    <a:schemeClr val="tx1"/>
                  </a:solidFill>
                  <a:latin typeface="Arial Narrow" charset="0"/>
                  <a:ea typeface="SimSun" charset="0"/>
                  <a:cs typeface="SimSun" charset="0"/>
                </a:rPr>
                <a:t>(</a:t>
              </a:r>
              <a:r>
                <a:rPr lang="zh-CN" altLang="en-US" sz="2000">
                  <a:solidFill>
                    <a:schemeClr val="tx1"/>
                  </a:solidFill>
                  <a:latin typeface="Arial Narrow" charset="0"/>
                  <a:ea typeface="SimSun" charset="0"/>
                  <a:cs typeface="SimSun" charset="0"/>
                </a:rPr>
                <a:t>彼后. 1:20-21)</a:t>
              </a:r>
            </a:p>
          </p:txBody>
        </p:sp>
        <p:sp>
          <p:nvSpPr>
            <p:cNvPr id="301082" name="Rectangle 26"/>
            <p:cNvSpPr>
              <a:spLocks noChangeArrowheads="1"/>
            </p:cNvSpPr>
            <p:nvPr/>
          </p:nvSpPr>
          <p:spPr bwMode="auto">
            <a:xfrm>
              <a:off x="2109" y="2646"/>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301083" name="Rectangle 27"/>
          <p:cNvSpPr>
            <a:spLocks noChangeArrowheads="1"/>
          </p:cNvSpPr>
          <p:nvPr/>
        </p:nvSpPr>
        <p:spPr bwMode="auto">
          <a:xfrm>
            <a:off x="328613" y="4208463"/>
            <a:ext cx="4311650" cy="67468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任何一位信徒都可以说预言</a:t>
            </a:r>
            <a:endParaRPr lang="en-US" altLang="zh-CN" sz="2000">
              <a:latin typeface="Arial Narrow" charset="0"/>
              <a:ea typeface="SimSun" charset="0"/>
              <a:cs typeface="SimSun" charset="0"/>
            </a:endParaRPr>
          </a:p>
        </p:txBody>
      </p:sp>
      <p:sp>
        <p:nvSpPr>
          <p:cNvPr id="301084" name="Rectangle 28"/>
          <p:cNvSpPr>
            <a:spLocks noChangeArrowheads="1"/>
          </p:cNvSpPr>
          <p:nvPr/>
        </p:nvSpPr>
        <p:spPr bwMode="auto">
          <a:xfrm>
            <a:off x="4824413" y="4208463"/>
            <a:ext cx="3990975" cy="67468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只有那些有先知预言恩赐的人</a:t>
            </a:r>
          </a:p>
          <a:p>
            <a:pPr algn="ctr">
              <a:defRPr/>
            </a:pPr>
            <a:r>
              <a:rPr lang="zh-CN" altLang="en-US" sz="2000">
                <a:latin typeface="Arial Narrow" charset="0"/>
                <a:ea typeface="SimSun" charset="0"/>
                <a:cs typeface="SimSun" charset="0"/>
              </a:rPr>
              <a:t>可以说预言</a:t>
            </a:r>
            <a:r>
              <a:rPr lang="en-US" altLang="zh-CN" sz="2000">
                <a:latin typeface="Arial Narrow" charset="0"/>
                <a:ea typeface="SimSun" charset="0"/>
                <a:cs typeface="SimSun" charset="0"/>
              </a:rPr>
              <a:t> (</a:t>
            </a:r>
            <a:r>
              <a:rPr lang="zh-CN" altLang="en-US" sz="2000">
                <a:latin typeface="Arial Narrow" charset="0"/>
                <a:ea typeface="SimSun" charset="0"/>
                <a:cs typeface="SimSun" charset="0"/>
              </a:rPr>
              <a:t>林前 12:29)</a:t>
            </a:r>
          </a:p>
        </p:txBody>
      </p:sp>
      <p:grpSp>
        <p:nvGrpSpPr>
          <p:cNvPr id="100369" name="Group 29"/>
          <p:cNvGrpSpPr>
            <a:grpSpLocks/>
          </p:cNvGrpSpPr>
          <p:nvPr/>
        </p:nvGrpSpPr>
        <p:grpSpPr bwMode="auto">
          <a:xfrm>
            <a:off x="236538" y="4883150"/>
            <a:ext cx="4495800" cy="673100"/>
            <a:chOff x="0" y="3710"/>
            <a:chExt cx="2109" cy="575"/>
          </a:xfrm>
        </p:grpSpPr>
        <p:sp>
          <p:nvSpPr>
            <p:cNvPr id="301086" name="Rectangle 30"/>
            <p:cNvSpPr>
              <a:spLocks noChangeArrowheads="1"/>
            </p:cNvSpPr>
            <p:nvPr/>
          </p:nvSpPr>
          <p:spPr bwMode="auto">
            <a:xfrm>
              <a:off x="43" y="3710"/>
              <a:ext cx="2023"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在新约里有两种不同的预言类别 </a:t>
              </a:r>
            </a:p>
            <a:p>
              <a:pPr algn="ctr"/>
              <a:r>
                <a:rPr lang="en-US" altLang="zh-CN" sz="2000">
                  <a:solidFill>
                    <a:schemeClr val="tx1"/>
                  </a:solidFill>
                  <a:latin typeface="Arial Narrow" pitchFamily="34" charset="0"/>
                  <a:ea typeface="SimSun" pitchFamily="2" charset="-122"/>
                </a:rPr>
                <a:t>(</a:t>
              </a:r>
              <a:r>
                <a:rPr lang="zh-CN" altLang="en-US" sz="2000">
                  <a:solidFill>
                    <a:schemeClr val="tx1"/>
                  </a:solidFill>
                  <a:latin typeface="Arial Narrow" pitchFamily="34" charset="0"/>
                  <a:ea typeface="SimSun" pitchFamily="2" charset="-122"/>
                </a:rPr>
                <a:t>有错误与无误的)</a:t>
              </a:r>
            </a:p>
          </p:txBody>
        </p:sp>
        <p:sp>
          <p:nvSpPr>
            <p:cNvPr id="301087" name="Rectangle 31"/>
            <p:cNvSpPr>
              <a:spLocks noChangeArrowheads="1"/>
            </p:cNvSpPr>
            <p:nvPr/>
          </p:nvSpPr>
          <p:spPr bwMode="auto">
            <a:xfrm>
              <a:off x="0" y="3710"/>
              <a:ext cx="2109"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100370" name="Group 32"/>
          <p:cNvGrpSpPr>
            <a:grpSpLocks/>
          </p:cNvGrpSpPr>
          <p:nvPr/>
        </p:nvGrpSpPr>
        <p:grpSpPr bwMode="auto">
          <a:xfrm>
            <a:off x="4732338" y="4883150"/>
            <a:ext cx="4175125" cy="673100"/>
            <a:chOff x="2109" y="3710"/>
            <a:chExt cx="1958" cy="575"/>
          </a:xfrm>
        </p:grpSpPr>
        <p:sp>
          <p:nvSpPr>
            <p:cNvPr id="301089" name="Rectangle 33"/>
            <p:cNvSpPr>
              <a:spLocks noChangeArrowheads="1"/>
            </p:cNvSpPr>
            <p:nvPr/>
          </p:nvSpPr>
          <p:spPr bwMode="auto">
            <a:xfrm>
              <a:off x="2152" y="3710"/>
              <a:ext cx="1872"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在新约里只有一种预言类别</a:t>
              </a:r>
              <a:endParaRPr lang="en-US" altLang="zh-CN" sz="2000">
                <a:solidFill>
                  <a:schemeClr val="tx1"/>
                </a:solidFill>
                <a:latin typeface="Arial Narrow" pitchFamily="34" charset="0"/>
                <a:ea typeface="SimSun" pitchFamily="2" charset="-122"/>
              </a:endParaRPr>
            </a:p>
            <a:p>
              <a:pPr algn="ctr"/>
              <a:r>
                <a:rPr lang="en-US" altLang="zh-CN" sz="2000">
                  <a:solidFill>
                    <a:schemeClr val="tx1"/>
                  </a:solidFill>
                  <a:latin typeface="Arial Narrow" pitchFamily="34" charset="0"/>
                  <a:ea typeface="SimSun" pitchFamily="2" charset="-122"/>
                </a:rPr>
                <a:t>(</a:t>
              </a:r>
              <a:r>
                <a:rPr lang="zh-CN" altLang="en-US" sz="2000">
                  <a:solidFill>
                    <a:schemeClr val="tx1"/>
                  </a:solidFill>
                  <a:latin typeface="Arial Narrow" pitchFamily="34" charset="0"/>
                  <a:ea typeface="SimSun" pitchFamily="2" charset="-122"/>
                </a:rPr>
                <a:t>无误的</a:t>
              </a:r>
              <a:r>
                <a:rPr lang="en-US" altLang="zh-CN" sz="2000">
                  <a:solidFill>
                    <a:schemeClr val="tx1"/>
                  </a:solidFill>
                  <a:latin typeface="Arial Narrow" pitchFamily="34" charset="0"/>
                  <a:ea typeface="SimSun" pitchFamily="2" charset="-122"/>
                </a:rPr>
                <a:t>)</a:t>
              </a:r>
            </a:p>
          </p:txBody>
        </p:sp>
        <p:sp>
          <p:nvSpPr>
            <p:cNvPr id="301090" name="Rectangle 34"/>
            <p:cNvSpPr>
              <a:spLocks noChangeArrowheads="1"/>
            </p:cNvSpPr>
            <p:nvPr/>
          </p:nvSpPr>
          <p:spPr bwMode="auto">
            <a:xfrm>
              <a:off x="2109" y="3710"/>
              <a:ext cx="1958" cy="5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301091" name="Rectangle 35"/>
          <p:cNvSpPr>
            <a:spLocks noChangeArrowheads="1"/>
          </p:cNvSpPr>
          <p:nvPr/>
        </p:nvSpPr>
        <p:spPr bwMode="auto">
          <a:xfrm>
            <a:off x="328613" y="5556250"/>
            <a:ext cx="4311650" cy="571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latin typeface="Arial Narrow" charset="0"/>
                <a:ea typeface="SimSun" charset="0"/>
                <a:cs typeface="SimSun" charset="0"/>
              </a:rPr>
              <a:t>有错误的预言也可以被启示</a:t>
            </a:r>
            <a:endParaRPr lang="en-US" altLang="zh-CN" sz="2000">
              <a:latin typeface="Arial Narrow" charset="0"/>
              <a:ea typeface="SimSun" charset="0"/>
              <a:cs typeface="SimSun" charset="0"/>
            </a:endParaRPr>
          </a:p>
        </p:txBody>
      </p:sp>
      <p:sp>
        <p:nvSpPr>
          <p:cNvPr id="301092" name="Rectangle 36"/>
          <p:cNvSpPr>
            <a:spLocks noChangeArrowheads="1"/>
          </p:cNvSpPr>
          <p:nvPr/>
        </p:nvSpPr>
        <p:spPr bwMode="auto">
          <a:xfrm>
            <a:off x="4824413" y="5556250"/>
            <a:ext cx="3990975" cy="571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latin typeface="Arial Narrow" pitchFamily="34" charset="0"/>
                <a:ea typeface="SimSun" pitchFamily="2" charset="-122"/>
              </a:rPr>
              <a:t>有错误的预言是假先知</a:t>
            </a:r>
            <a:r>
              <a:rPr lang="en-US" altLang="zh-CN" sz="2000">
                <a:latin typeface="Arial Narrow" pitchFamily="34" charset="0"/>
                <a:ea typeface="SimSun" pitchFamily="2" charset="-122"/>
              </a:rPr>
              <a:t> </a:t>
            </a:r>
          </a:p>
          <a:p>
            <a:pPr algn="ctr" eaLnBrk="1" hangingPunct="1"/>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数13:1-5; 18:14-20)</a:t>
            </a:r>
          </a:p>
        </p:txBody>
      </p:sp>
      <p:grpSp>
        <p:nvGrpSpPr>
          <p:cNvPr id="100373" name="Group 37"/>
          <p:cNvGrpSpPr>
            <a:grpSpLocks/>
          </p:cNvGrpSpPr>
          <p:nvPr/>
        </p:nvGrpSpPr>
        <p:grpSpPr bwMode="auto">
          <a:xfrm>
            <a:off x="236538" y="6127750"/>
            <a:ext cx="4495800" cy="573088"/>
            <a:chOff x="0" y="4774"/>
            <a:chExt cx="2109" cy="489"/>
          </a:xfrm>
        </p:grpSpPr>
        <p:sp>
          <p:nvSpPr>
            <p:cNvPr id="301094" name="Rectangle 38"/>
            <p:cNvSpPr>
              <a:spLocks noChangeArrowheads="1"/>
            </p:cNvSpPr>
            <p:nvPr/>
          </p:nvSpPr>
          <p:spPr bwMode="auto">
            <a:xfrm>
              <a:off x="43" y="4774"/>
              <a:ext cx="2023"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a:defRPr/>
              </a:pPr>
              <a:r>
                <a:rPr lang="zh-CN" altLang="en-US" sz="2000">
                  <a:solidFill>
                    <a:schemeClr val="tx1"/>
                  </a:solidFill>
                  <a:latin typeface="Arial Narrow" charset="0"/>
                  <a:ea typeface="SimSun" charset="0"/>
                  <a:cs typeface="SimSun" charset="0"/>
                </a:rPr>
                <a:t>神有时候说谎</a:t>
              </a:r>
              <a:endParaRPr lang="en-US" altLang="zh-CN" sz="2000">
                <a:solidFill>
                  <a:schemeClr val="tx1"/>
                </a:solidFill>
                <a:latin typeface="Arial Narrow" charset="0"/>
                <a:ea typeface="SimSun" charset="0"/>
                <a:cs typeface="SimSun" charset="0"/>
              </a:endParaRPr>
            </a:p>
          </p:txBody>
        </p:sp>
        <p:sp>
          <p:nvSpPr>
            <p:cNvPr id="301095" name="Rectangle 39"/>
            <p:cNvSpPr>
              <a:spLocks noChangeArrowheads="1"/>
            </p:cNvSpPr>
            <p:nvPr/>
          </p:nvSpPr>
          <p:spPr bwMode="auto">
            <a:xfrm>
              <a:off x="0" y="4774"/>
              <a:ext cx="2109"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grpSp>
        <p:nvGrpSpPr>
          <p:cNvPr id="100374" name="Group 40"/>
          <p:cNvGrpSpPr>
            <a:grpSpLocks/>
          </p:cNvGrpSpPr>
          <p:nvPr/>
        </p:nvGrpSpPr>
        <p:grpSpPr bwMode="auto">
          <a:xfrm>
            <a:off x="4724400" y="6208713"/>
            <a:ext cx="4175125" cy="573087"/>
            <a:chOff x="2109" y="4774"/>
            <a:chExt cx="1958" cy="489"/>
          </a:xfrm>
        </p:grpSpPr>
        <p:sp>
          <p:nvSpPr>
            <p:cNvPr id="301097" name="Rectangle 41"/>
            <p:cNvSpPr>
              <a:spLocks noChangeArrowheads="1"/>
            </p:cNvSpPr>
            <p:nvPr/>
          </p:nvSpPr>
          <p:spPr bwMode="auto">
            <a:xfrm>
              <a:off x="2152" y="4774"/>
              <a:ext cx="1872"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hangingPunct="1"/>
              <a:r>
                <a:rPr lang="zh-CN" altLang="en-US" sz="2000">
                  <a:solidFill>
                    <a:schemeClr val="tx1"/>
                  </a:solidFill>
                  <a:latin typeface="Arial Narrow" pitchFamily="34" charset="0"/>
                  <a:ea typeface="SimSun" pitchFamily="2" charset="-122"/>
                </a:rPr>
                <a:t>神都说对的事因为祂</a:t>
              </a:r>
            </a:p>
            <a:p>
              <a:pPr algn="ctr" eaLnBrk="1" hangingPunct="1"/>
              <a:r>
                <a:rPr lang="zh-CN" altLang="en-US" sz="2000">
                  <a:solidFill>
                    <a:schemeClr val="tx1"/>
                  </a:solidFill>
                  <a:latin typeface="Arial Narrow" pitchFamily="34" charset="0"/>
                  <a:ea typeface="SimSun" pitchFamily="2" charset="-122"/>
                </a:rPr>
                <a:t>不能说谎话</a:t>
              </a:r>
              <a:r>
                <a:rPr lang="en-US" altLang="zh-CN" sz="2000">
                  <a:solidFill>
                    <a:schemeClr val="tx1"/>
                  </a:solidFill>
                  <a:latin typeface="Arial Narrow" pitchFamily="34" charset="0"/>
                  <a:ea typeface="SimSun" pitchFamily="2" charset="-122"/>
                </a:rPr>
                <a:t> (</a:t>
              </a:r>
              <a:r>
                <a:rPr lang="zh-CN" altLang="en-US" sz="2000">
                  <a:solidFill>
                    <a:schemeClr val="tx1"/>
                  </a:solidFill>
                  <a:latin typeface="Arial Narrow" pitchFamily="34" charset="0"/>
                  <a:ea typeface="SimSun" pitchFamily="2" charset="-122"/>
                </a:rPr>
                <a:t>来6:18)</a:t>
              </a:r>
              <a:endParaRPr lang="en-US" altLang="zh-CN" sz="2000">
                <a:solidFill>
                  <a:schemeClr val="tx1"/>
                </a:solidFill>
                <a:latin typeface="Arial Narrow" pitchFamily="34" charset="0"/>
                <a:ea typeface="SimSun" pitchFamily="2" charset="-122"/>
              </a:endParaRPr>
            </a:p>
          </p:txBody>
        </p:sp>
        <p:sp>
          <p:nvSpPr>
            <p:cNvPr id="301098" name="Rectangle 42"/>
            <p:cNvSpPr>
              <a:spLocks noChangeArrowheads="1"/>
            </p:cNvSpPr>
            <p:nvPr/>
          </p:nvSpPr>
          <p:spPr bwMode="auto">
            <a:xfrm>
              <a:off x="2109" y="4774"/>
              <a:ext cx="1958" cy="48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301099" name="Rectangle 43"/>
          <p:cNvSpPr>
            <a:spLocks noChangeArrowheads="1"/>
          </p:cNvSpPr>
          <p:nvPr/>
        </p:nvSpPr>
        <p:spPr bwMode="auto">
          <a:xfrm>
            <a:off x="228600" y="533400"/>
            <a:ext cx="8686800" cy="6172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428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301100" name="Text Box 44"/>
          <p:cNvSpPr txBox="1">
            <a:spLocks noChangeArrowheads="1"/>
          </p:cNvSpPr>
          <p:nvPr/>
        </p:nvSpPr>
        <p:spPr bwMode="auto">
          <a:xfrm>
            <a:off x="8188325" y="76200"/>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latin typeface="Arial" charset="0"/>
                <a:ea typeface="ＭＳ Ｐゴシック" charset="0"/>
              </a:rPr>
              <a:t>161g</a:t>
            </a:r>
          </a:p>
        </p:txBody>
      </p:sp>
      <p:sp>
        <p:nvSpPr>
          <p:cNvPr id="301101" name="Rectangle 45"/>
          <p:cNvSpPr>
            <a:spLocks noGrp="1" noChangeArrowheads="1"/>
          </p:cNvSpPr>
          <p:nvPr>
            <p:ph type="title" idx="4294967295"/>
          </p:nvPr>
        </p:nvSpPr>
        <p:spPr>
          <a:xfrm>
            <a:off x="2795588" y="0"/>
            <a:ext cx="3398837" cy="519113"/>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2800" b="1">
                <a:solidFill>
                  <a:srgbClr val="FFFFFF"/>
                </a:solidFill>
                <a:latin typeface="Arial" charset="0"/>
                <a:ea typeface="SimSun" charset="0"/>
                <a:cs typeface="SimSun" charset="0"/>
              </a:rPr>
              <a:t>先知预言观点的摘要</a:t>
            </a:r>
            <a:endParaRPr lang="en-US" sz="2800" b="1">
              <a:solidFill>
                <a:srgbClr val="FFFFFF"/>
              </a:solidFill>
              <a:latin typeface="Arial" charset="0"/>
              <a:ea typeface="SimSun" charset="0"/>
              <a:cs typeface="SimSun"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a:endParaRPr lang="en-US" sz="2400" b="1">
              <a:solidFill>
                <a:srgbClr val="000000"/>
              </a:solidFill>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zh-CN"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方言 对比预言</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279604663"/>
              </p:ext>
            </p:extLst>
          </p:nvPr>
        </p:nvGraphicFramePr>
        <p:xfrm>
          <a:off x="35496" y="620688"/>
          <a:ext cx="9144000" cy="6250760"/>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Times New Roman" charset="0"/>
                          <a:ea typeface="SimSun" charset="0"/>
                          <a:cs typeface="SimSun" charset="0"/>
                        </a:rPr>
                        <a:t>对比</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方言</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预言</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1" u="none" strike="noStrike" cap="none" normalizeH="0" baseline="0" dirty="0">
                          <a:ln>
                            <a:noFill/>
                          </a:ln>
                          <a:solidFill>
                            <a:srgbClr val="000000"/>
                          </a:solidFill>
                          <a:effectLst/>
                          <a:latin typeface="Arial Narrow" charset="0"/>
                          <a:ea typeface="SimSun" charset="0"/>
                          <a:cs typeface="SimSun" charset="0"/>
                        </a:rPr>
                        <a:t>评价</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较低的 </a:t>
                      </a:r>
                      <a:r>
                        <a:rPr lang="en-US" altLang="zh-CN" sz="2000" b="1" dirty="0">
                          <a:latin typeface="Arial Narrow" charset="0"/>
                          <a:ea typeface="SimSun" charset="0"/>
                          <a:cs typeface="SimSun" charset="0"/>
                        </a:rPr>
                        <a:t>(14:5a)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较高的</a:t>
                      </a:r>
                      <a:endParaRPr lang="en-US" altLang="zh-CN" sz="2000" b="1" dirty="0">
                        <a:latin typeface="Arial Narrow" charset="0"/>
                        <a:ea typeface="SimSun" charset="0"/>
                        <a:cs typeface="SimSun"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64864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与其它恩赐的关系</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最小的恩赐</a:t>
                      </a:r>
                      <a:r>
                        <a:rPr lang="en-US" altLang="zh-CN" sz="2000" b="1" dirty="0">
                          <a:latin typeface="Arial Narrow" charset="0"/>
                          <a:ea typeface="SimSun" charset="0"/>
                          <a:cs typeface="SimSun" charset="0"/>
                        </a:rPr>
                        <a:t>(12:28)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第二重要的恩赐</a:t>
                      </a:r>
                      <a:r>
                        <a:rPr lang="en-US" altLang="zh-CN" sz="2000" b="1" dirty="0">
                          <a:latin typeface="Arial Narrow" charset="0"/>
                          <a:ea typeface="SimSun" charset="0"/>
                          <a:cs typeface="SimSun" charset="0"/>
                        </a:rPr>
                        <a:t>(12:28)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所用的语言</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异国</a:t>
                      </a:r>
                      <a:r>
                        <a:rPr lang="en-US" altLang="zh-CN" sz="2000" b="1" dirty="0">
                          <a:latin typeface="Arial Narrow" charset="0"/>
                          <a:ea typeface="SimSun" charset="0"/>
                          <a:cs typeface="SimSun" charset="0"/>
                        </a:rPr>
                        <a:t>(14:10)</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本地 </a:t>
                      </a:r>
                      <a:r>
                        <a:rPr lang="en-US" altLang="zh-CN" sz="2000" b="1" dirty="0">
                          <a:latin typeface="Arial Narrow" charset="0"/>
                          <a:ea typeface="SimSun" charset="0"/>
                          <a:cs typeface="SimSun" charset="0"/>
                        </a:rPr>
                        <a:t>(14:19)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必然结果的恩赐</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翻译方言</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(12:30; 14:27-28)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辨别诸灵</a:t>
                      </a:r>
                      <a:r>
                        <a:rPr lang="en-US" altLang="zh-CN" sz="2000" b="1" dirty="0">
                          <a:latin typeface="Arial Narrow" charset="0"/>
                          <a:ea typeface="SimSun" charset="0"/>
                          <a:cs typeface="SimSun" charset="0"/>
                        </a:rPr>
                        <a:t> </a:t>
                      </a:r>
                    </a:p>
                    <a:p>
                      <a:pPr eaLnBrk="0" hangingPunct="0">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(12:10; 14:29)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106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讲员的语言知识</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不懂</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讲说各样的奥秘</a:t>
                      </a:r>
                      <a:r>
                        <a:rPr lang="en-US" altLang="zh-CN" sz="2000" b="1" dirty="0">
                          <a:latin typeface="Arial Narrow" charset="0"/>
                          <a:ea typeface="SimSun" charset="0"/>
                          <a:cs typeface="SimSun" charset="0"/>
                        </a:rPr>
                        <a:t>…</a:t>
                      </a:r>
                      <a:r>
                        <a:rPr lang="zh-CN" altLang="en-US" sz="2000" b="1" dirty="0">
                          <a:latin typeface="Arial Narrow" charset="0"/>
                          <a:ea typeface="SimSun" charset="0"/>
                          <a:cs typeface="SimSun" charset="0"/>
                        </a:rPr>
                        <a:t>是我的灵祷告，但我的悟性没有效果”</a:t>
                      </a:r>
                      <a:br>
                        <a:rPr lang="en-US" altLang="zh-CN" sz="2000" b="1" dirty="0">
                          <a:latin typeface="Arial Narrow" charset="0"/>
                          <a:ea typeface="SimSun" charset="0"/>
                          <a:cs typeface="SimSun" charset="0"/>
                        </a:rPr>
                      </a:br>
                      <a:r>
                        <a:rPr lang="en-US" altLang="zh-CN" sz="2000" b="1" dirty="0">
                          <a:latin typeface="Arial Narrow" charset="0"/>
                          <a:ea typeface="SimSun" charset="0"/>
                          <a:cs typeface="SimSun" charset="0"/>
                        </a:rPr>
                        <a:t>(14:2b, 14)</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zh-CN" altLang="en-US" sz="2000" b="1" dirty="0">
                          <a:latin typeface="Arial Narrow" charset="0"/>
                          <a:ea typeface="SimSun" charset="0"/>
                          <a:cs typeface="SimSun" charset="0"/>
                        </a:rPr>
                        <a:t>懂</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我用灵祷告也要用悟性祷告”</a:t>
                      </a:r>
                      <a:r>
                        <a:rPr lang="en-US" altLang="zh-CN" sz="2000" b="1" dirty="0">
                          <a:latin typeface="Arial Narrow" charset="0"/>
                          <a:ea typeface="SimSun" charset="0"/>
                          <a:cs typeface="SimSun" charset="0"/>
                        </a:rPr>
                        <a:t>(14:15, 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10058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评价 </a:t>
                      </a:r>
                      <a:r>
                        <a:rPr lang="en-US" altLang="zh-CN" sz="1800" b="1" i="1" dirty="0">
                          <a:latin typeface="Arial Narrow" charset="0"/>
                          <a:ea typeface="SimSun" charset="0"/>
                          <a:cs typeface="SimSun" charset="0"/>
                        </a:rPr>
                        <a:t>(</a:t>
                      </a:r>
                      <a:r>
                        <a:rPr lang="zh-CN" altLang="en-US" sz="1800" b="1" i="1" dirty="0">
                          <a:latin typeface="Arial Narrow" charset="0"/>
                          <a:ea typeface="SimSun" charset="0"/>
                          <a:cs typeface="SimSun" charset="0"/>
                        </a:rPr>
                        <a:t>没有翻译</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有害</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没人懂因此没人被造就 </a:t>
                      </a:r>
                      <a:r>
                        <a:rPr lang="en-US" altLang="zh-CN" sz="2000" b="1" dirty="0">
                          <a:latin typeface="Arial Narrow" charset="0"/>
                          <a:ea typeface="SimSun" charset="0"/>
                          <a:cs typeface="SimSun" charset="0"/>
                        </a:rPr>
                        <a:t>(14:16-17, 23, 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好</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每个人懂因此被造就 </a:t>
                      </a:r>
                      <a:r>
                        <a:rPr lang="en-US" altLang="zh-CN" sz="2000" b="1" dirty="0">
                          <a:latin typeface="Arial Narrow" charset="0"/>
                          <a:ea typeface="SimSun" charset="0"/>
                          <a:cs typeface="SimSun" charset="0"/>
                        </a:rPr>
                        <a:t>(14:5b, 24-25)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9272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造就 </a:t>
                      </a:r>
                      <a:r>
                        <a:rPr lang="en-US" altLang="zh-CN" sz="1800" b="1" i="1" dirty="0">
                          <a:latin typeface="Arial Narrow" charset="0"/>
                          <a:ea typeface="SimSun" charset="0"/>
                          <a:cs typeface="SimSun" charset="0"/>
                        </a:rPr>
                        <a:t>(</a:t>
                      </a:r>
                      <a:r>
                        <a:rPr lang="zh-CN" altLang="en-US" sz="1800" b="1" i="1" dirty="0">
                          <a:latin typeface="Arial Narrow" charset="0"/>
                          <a:ea typeface="SimSun" charset="0"/>
                          <a:cs typeface="SimSun" charset="0"/>
                        </a:rPr>
                        <a:t>没有翻译</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自己而已 </a:t>
                      </a:r>
                      <a:r>
                        <a:rPr lang="en-US" altLang="zh-CN" sz="2000" b="1" dirty="0">
                          <a:latin typeface="Arial Narrow" charset="0"/>
                          <a:ea typeface="SimSun" charset="0"/>
                          <a:cs typeface="SimSun" charset="0"/>
                        </a:rPr>
                        <a:t>(14:4a; cf. 10:24; 12:7, 11)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总教会 </a:t>
                      </a:r>
                      <a:r>
                        <a:rPr lang="en-US" altLang="zh-CN" sz="2000" b="1" dirty="0">
                          <a:latin typeface="Arial Narrow" charset="0"/>
                          <a:ea typeface="SimSun" charset="0"/>
                          <a:cs typeface="SimSun" charset="0"/>
                        </a:rPr>
                        <a:t>(14:4b)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169"/>
            <a:ext cx="840596"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dirty="0">
                <a:solidFill>
                  <a:srgbClr val="FFFFFF"/>
                </a:solidFill>
              </a:rPr>
              <a:t>161m</a:t>
            </a:r>
          </a:p>
        </p:txBody>
      </p:sp>
    </p:spTree>
    <p:extLst>
      <p:ext uri="{BB962C8B-B14F-4D97-AF65-F5344CB8AC3E}">
        <p14:creationId xmlns:p14="http://schemas.microsoft.com/office/powerpoint/2010/main" val="2235064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69" tIns="45635" rIns="91269" bIns="45635"/>
          <a:lstStyle/>
          <a:p>
            <a:pPr algn="ctr"/>
            <a:endParaRPr lang="en-US" sz="2400" b="1">
              <a:solidFill>
                <a:srgbClr val="000000"/>
              </a:solidFill>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zh-CN"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方言 对比预言</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398105455"/>
              </p:ext>
            </p:extLst>
          </p:nvPr>
        </p:nvGraphicFramePr>
        <p:xfrm>
          <a:off x="-36512" y="620688"/>
          <a:ext cx="9144000" cy="622644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Times New Roman" charset="0"/>
                          <a:ea typeface="SimSun" charset="0"/>
                          <a:cs typeface="SimSun" charset="0"/>
                        </a:rPr>
                        <a:t>对比</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方言</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预言</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话直接给</a:t>
                      </a:r>
                      <a:r>
                        <a:rPr lang="en-US" altLang="zh-CN" sz="1800" b="1" i="1" dirty="0">
                          <a:latin typeface="Arial Narrow" charset="0"/>
                          <a:ea typeface="SimSun" charset="0"/>
                          <a:cs typeface="SimSun" charset="0"/>
                        </a:rPr>
                        <a:t>…</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神</a:t>
                      </a:r>
                      <a:r>
                        <a:rPr lang="en-US" altLang="zh-CN" sz="2000" b="1" dirty="0">
                          <a:latin typeface="Arial Narrow" charset="0"/>
                          <a:ea typeface="SimSun" charset="0"/>
                          <a:cs typeface="SimSun" charset="0"/>
                        </a:rPr>
                        <a:t>(14:2)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人</a:t>
                      </a:r>
                      <a:r>
                        <a:rPr lang="en-US" altLang="zh-CN" sz="2000" b="1" dirty="0">
                          <a:latin typeface="Arial Narrow" charset="0"/>
                          <a:ea typeface="SimSun" charset="0"/>
                          <a:cs typeface="SimSun" charset="0"/>
                        </a:rPr>
                        <a:t>(14:3)</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058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其他人身上的结果</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启示，知识，预言，</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教训</a:t>
                      </a:r>
                      <a:r>
                        <a:rPr lang="en-US" altLang="zh-CN" sz="2000" b="1" dirty="0">
                          <a:latin typeface="Arial Narrow" charset="0"/>
                          <a:ea typeface="SimSun" charset="0"/>
                          <a:cs typeface="SimSun" charset="0"/>
                        </a:rPr>
                        <a:t>(14:6)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造就，安慰，劝勉人 </a:t>
                      </a:r>
                      <a:r>
                        <a:rPr lang="en-US" altLang="zh-CN" sz="2000" b="1" dirty="0">
                          <a:latin typeface="Arial Narrow" charset="0"/>
                          <a:ea typeface="SimSun" charset="0"/>
                          <a:cs typeface="SimSun" charset="0"/>
                        </a:rPr>
                        <a:t>(14:3b)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0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沟通方式</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说话 </a:t>
                      </a:r>
                      <a:r>
                        <a:rPr lang="en-US" altLang="zh-CN" sz="2000" b="1" dirty="0">
                          <a:latin typeface="Arial Narrow" charset="0"/>
                          <a:ea typeface="SimSun" charset="0"/>
                          <a:cs typeface="SimSun" charset="0"/>
                        </a:rPr>
                        <a:t>(14:6), </a:t>
                      </a:r>
                      <a:r>
                        <a:rPr lang="zh-CN" altLang="en-US" sz="2000" b="1" dirty="0">
                          <a:latin typeface="Arial Narrow" charset="0"/>
                          <a:ea typeface="SimSun" charset="0"/>
                          <a:cs typeface="SimSun" charset="0"/>
                        </a:rPr>
                        <a:t>祷告 </a:t>
                      </a:r>
                      <a:r>
                        <a:rPr lang="en-US" altLang="zh-CN" sz="2000" b="1" dirty="0">
                          <a:latin typeface="Arial Narrow" charset="0"/>
                          <a:ea typeface="SimSun" charset="0"/>
                          <a:cs typeface="SimSun" charset="0"/>
                        </a:rPr>
                        <a:t>(14:14), </a:t>
                      </a:r>
                      <a:r>
                        <a:rPr lang="zh-CN" altLang="en-US" sz="2000" b="1" dirty="0">
                          <a:latin typeface="Arial Narrow" charset="0"/>
                          <a:ea typeface="SimSun" charset="0"/>
                          <a:cs typeface="SimSun" charset="0"/>
                        </a:rPr>
                        <a:t>赞美 </a:t>
                      </a:r>
                      <a:r>
                        <a:rPr lang="en-US" altLang="zh-CN" sz="2000" b="1" dirty="0">
                          <a:latin typeface="Arial Narrow" charset="0"/>
                          <a:ea typeface="SimSun" charset="0"/>
                          <a:cs typeface="SimSun" charset="0"/>
                        </a:rPr>
                        <a:t>(14:16), </a:t>
                      </a:r>
                      <a:r>
                        <a:rPr lang="zh-CN" altLang="en-US" sz="2000" b="1" dirty="0">
                          <a:latin typeface="Arial Narrow" charset="0"/>
                          <a:ea typeface="SimSun" charset="0"/>
                          <a:cs typeface="SimSun" charset="0"/>
                        </a:rPr>
                        <a:t>歌唱</a:t>
                      </a:r>
                      <a:r>
                        <a:rPr lang="en-US" altLang="zh-CN" sz="2000" b="1" dirty="0">
                          <a:latin typeface="Arial Narrow" charset="0"/>
                          <a:ea typeface="SimSun" charset="0"/>
                          <a:cs typeface="SimSun" charset="0"/>
                        </a:rPr>
                        <a:t>? (14:15b)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预言未来，宣告教义真理 </a:t>
                      </a:r>
                      <a:r>
                        <a:rPr lang="en-US" altLang="zh-CN" sz="2000" b="1" dirty="0">
                          <a:latin typeface="Arial Narrow" charset="0"/>
                          <a:ea typeface="SimSun" charset="0"/>
                          <a:cs typeface="SimSun" charset="0"/>
                        </a:rPr>
                        <a:t>(14:19)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目的</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非信徒的象徵</a:t>
                      </a:r>
                    </a:p>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(14:21-22a)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信徒的信息</a:t>
                      </a:r>
                      <a:r>
                        <a:rPr lang="en-US" altLang="zh-CN" sz="2000" b="1" dirty="0">
                          <a:latin typeface="Arial Narrow" charset="0"/>
                          <a:ea typeface="SimSun" charset="0"/>
                          <a:cs typeface="SimSun" charset="0"/>
                        </a:rPr>
                        <a:t>(14:22b)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106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限制</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聚会只限两三个人</a:t>
                      </a:r>
                      <a:r>
                        <a:rPr lang="en-US" altLang="zh-CN" sz="2000" b="1" dirty="0">
                          <a:latin typeface="Arial Narrow" charset="0"/>
                          <a:ea typeface="SimSun" charset="0"/>
                          <a:cs typeface="SimSun" charset="0"/>
                        </a:rPr>
                        <a:t>(14:27a), </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轮流讲 </a:t>
                      </a:r>
                      <a:r>
                        <a:rPr lang="en-US" altLang="zh-CN" sz="2000" b="1" dirty="0">
                          <a:latin typeface="Arial Narrow" charset="0"/>
                          <a:ea typeface="SimSun" charset="0"/>
                          <a:cs typeface="SimSun" charset="0"/>
                        </a:rPr>
                        <a:t>(14:27b), </a:t>
                      </a:r>
                      <a:r>
                        <a:rPr lang="zh-CN" altLang="en-US" sz="2000" b="1" dirty="0">
                          <a:latin typeface="Arial Narrow" charset="0"/>
                          <a:ea typeface="SimSun" charset="0"/>
                          <a:cs typeface="SimSun" charset="0"/>
                        </a:rPr>
                        <a:t>有人会翻译 </a:t>
                      </a:r>
                      <a:r>
                        <a:rPr lang="en-US" altLang="zh-CN" sz="2000" b="1" dirty="0">
                          <a:latin typeface="Arial Narrow" charset="0"/>
                          <a:ea typeface="SimSun" charset="0"/>
                          <a:cs typeface="SimSun" charset="0"/>
                        </a:rPr>
                        <a:t>(14:27c-28)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聚会只限两三个人 </a:t>
                      </a:r>
                      <a:r>
                        <a:rPr lang="en-US" altLang="zh-CN" sz="2000" b="1" dirty="0">
                          <a:latin typeface="Arial Narrow" charset="0"/>
                          <a:ea typeface="SimSun" charset="0"/>
                          <a:cs typeface="SimSun" charset="0"/>
                        </a:rPr>
                        <a:t>(14:29a), </a:t>
                      </a:r>
                    </a:p>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轮流讲 </a:t>
                      </a:r>
                      <a:r>
                        <a:rPr lang="en-US" altLang="zh-CN" sz="2000" b="1" dirty="0">
                          <a:latin typeface="Arial Narrow" charset="0"/>
                          <a:ea typeface="SimSun" charset="0"/>
                          <a:cs typeface="SimSun" charset="0"/>
                        </a:rPr>
                        <a:t>(14:30-31), </a:t>
                      </a:r>
                      <a:r>
                        <a:rPr lang="zh-CN" altLang="en-US" sz="2000" b="1" dirty="0">
                          <a:latin typeface="Arial Narrow" charset="0"/>
                          <a:ea typeface="SimSun" charset="0"/>
                          <a:cs typeface="SimSun" charset="0"/>
                        </a:rPr>
                        <a:t>慎思明辨 </a:t>
                      </a:r>
                      <a:r>
                        <a:rPr lang="en-US" altLang="zh-CN" sz="2000" b="1" dirty="0">
                          <a:latin typeface="Arial Narrow" charset="0"/>
                          <a:ea typeface="SimSun" charset="0"/>
                          <a:cs typeface="SimSun" charset="0"/>
                        </a:rPr>
                        <a:t>(14:29b,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7010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800" b="1" i="1" dirty="0">
                          <a:latin typeface="Arial Narrow" charset="0"/>
                          <a:ea typeface="SimSun" charset="0"/>
                          <a:cs typeface="SimSun" charset="0"/>
                        </a:rPr>
                        <a:t>劝告</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负面</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不要停止说方言 </a:t>
                      </a:r>
                      <a:r>
                        <a:rPr lang="en-US" altLang="zh-CN" sz="2000" b="1" dirty="0">
                          <a:latin typeface="Arial Narrow" charset="0"/>
                          <a:ea typeface="SimSun" charset="0"/>
                          <a:cs typeface="SimSun" charset="0"/>
                        </a:rPr>
                        <a:t>(14:39b)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正面</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切慕作先知讲道 </a:t>
                      </a:r>
                      <a:r>
                        <a:rPr lang="en-US" altLang="zh-CN" sz="2000" b="1" dirty="0">
                          <a:latin typeface="Arial Narrow" charset="0"/>
                          <a:ea typeface="SimSun" charset="0"/>
                          <a:cs typeface="SimSun" charset="0"/>
                        </a:rPr>
                        <a:t>(14:39a)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01034">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1800" b="1" i="1" dirty="0">
                          <a:latin typeface="Arial Narrow" charset="0"/>
                          <a:ea typeface="SimSun" charset="0"/>
                          <a:cs typeface="SimSun" charset="0"/>
                        </a:rPr>
                        <a:t>停止媒介</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自己</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中间语态 </a:t>
                      </a:r>
                      <a:r>
                        <a:rPr lang="en-US" altLang="zh-CN" sz="2000" b="1" dirty="0">
                          <a:latin typeface="Arial Narrow" charset="0"/>
                          <a:ea typeface="SimSun" charset="0"/>
                          <a:cs typeface="SimSun" charset="0"/>
                        </a:rPr>
                        <a:t>(13:8b)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zh-CN" altLang="en-US" sz="2000" b="1" dirty="0">
                          <a:latin typeface="Arial Narrow" charset="0"/>
                          <a:ea typeface="SimSun" charset="0"/>
                          <a:cs typeface="SimSun" charset="0"/>
                        </a:rPr>
                        <a:t>其他人</a:t>
                      </a:r>
                      <a:r>
                        <a:rPr lang="en-US" altLang="zh-CN" sz="2000" b="1" dirty="0">
                          <a:latin typeface="Arial Narrow" charset="0"/>
                          <a:ea typeface="SimSun" charset="0"/>
                          <a:cs typeface="SimSun" charset="0"/>
                        </a:rPr>
                        <a:t>: </a:t>
                      </a:r>
                      <a:r>
                        <a:rPr lang="zh-CN" altLang="en-US" sz="2000" b="1" dirty="0">
                          <a:latin typeface="Arial Narrow" charset="0"/>
                          <a:ea typeface="SimSun" charset="0"/>
                          <a:cs typeface="SimSun" charset="0"/>
                        </a:rPr>
                        <a:t>被动语态 </a:t>
                      </a:r>
                      <a:r>
                        <a:rPr lang="en-US" altLang="zh-CN" sz="2000" b="1" dirty="0">
                          <a:latin typeface="Arial Narrow" charset="0"/>
                          <a:ea typeface="SimSun" charset="0"/>
                          <a:cs typeface="SimSun" charset="0"/>
                        </a:rPr>
                        <a:t>(13:8a)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0" y="-76169"/>
            <a:ext cx="840596"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dirty="0">
                <a:solidFill>
                  <a:srgbClr val="FFFFFF"/>
                </a:solidFill>
              </a:rPr>
              <a:t>161m</a:t>
            </a:r>
          </a:p>
        </p:txBody>
      </p:sp>
    </p:spTree>
    <p:extLst>
      <p:ext uri="{BB962C8B-B14F-4D97-AF65-F5344CB8AC3E}">
        <p14:creationId xmlns:p14="http://schemas.microsoft.com/office/powerpoint/2010/main" val="971676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83" tIns="45642" rIns="91283" bIns="45642"/>
          <a:lstStyle/>
          <a:p>
            <a:endParaRPr lang="en-US" sz="2400">
              <a:solidFill>
                <a:srgbClr val="000000"/>
              </a:solidFill>
              <a:latin typeface="Times New Roman" charset="0"/>
              <a:ea typeface="ＭＳ Ｐゴシック" charset="0"/>
              <a:sym typeface="Times New Roman" charset="0"/>
            </a:endParaRPr>
          </a:p>
        </p:txBody>
      </p:sp>
      <p:sp>
        <p:nvSpPr>
          <p:cNvPr id="534531" name="Rectangle 173"/>
          <p:cNvSpPr>
            <a:spLocks noGrp="1" noChangeArrowheads="1"/>
          </p:cNvSpPr>
          <p:nvPr>
            <p:ph type="title" idx="4294967295"/>
          </p:nvPr>
        </p:nvSpPr>
        <p:spPr>
          <a:xfrm>
            <a:off x="0" y="1"/>
            <a:ext cx="9144000" cy="611280"/>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zh-TW" altLang="en-US" sz="3400" b="1" dirty="0">
                <a:solidFill>
                  <a:srgbClr val="FFFFFF"/>
                </a:solidFill>
                <a:effectLst>
                  <a:outerShdw blurRad="38100" dist="38100" dir="2700000" algn="tl">
                    <a:srgbClr val="000000">
                      <a:alpha val="43137"/>
                    </a:srgbClr>
                  </a:outerShdw>
                </a:effectLst>
                <a:latin typeface="Arial" charset="0"/>
                <a:ea typeface="SimSun" charset="0"/>
                <a:cs typeface="SimSun" charset="0"/>
              </a:rPr>
              <a:t>教导 </a:t>
            </a:r>
            <a:r>
              <a:rPr lang="en-US" altLang="zh-TW" sz="3400" b="1" dirty="0" err="1">
                <a:solidFill>
                  <a:srgbClr val="FFFFFF"/>
                </a:solidFill>
                <a:effectLst>
                  <a:outerShdw blurRad="38100" dist="38100" dir="2700000" algn="tl">
                    <a:srgbClr val="000000">
                      <a:alpha val="43137"/>
                    </a:srgbClr>
                  </a:outerShdw>
                </a:effectLst>
                <a:latin typeface="Arial" charset="0"/>
                <a:ea typeface="SimSun" charset="0"/>
                <a:cs typeface="SimSun" charset="0"/>
              </a:rPr>
              <a:t>vs</a:t>
            </a:r>
            <a:r>
              <a:rPr lang="en-US" altLang="zh-TW" sz="3400" b="1" dirty="0">
                <a:solidFill>
                  <a:srgbClr val="FFFFFF"/>
                </a:solidFill>
                <a:effectLst>
                  <a:outerShdw blurRad="38100" dist="38100" dir="2700000" algn="tl">
                    <a:srgbClr val="000000">
                      <a:alpha val="43137"/>
                    </a:srgbClr>
                  </a:outerShdw>
                </a:effectLst>
                <a:latin typeface="Arial" charset="0"/>
                <a:ea typeface="SimSun" charset="0"/>
                <a:cs typeface="SimSun" charset="0"/>
              </a:rPr>
              <a:t> </a:t>
            </a:r>
            <a:r>
              <a:rPr lang="zh-TW" altLang="en-US" sz="3400" b="1" dirty="0">
                <a:solidFill>
                  <a:srgbClr val="FFFFFF"/>
                </a:solidFill>
                <a:effectLst>
                  <a:outerShdw blurRad="38100" dist="38100" dir="2700000" algn="tl">
                    <a:srgbClr val="000000">
                      <a:alpha val="43137"/>
                    </a:srgbClr>
                  </a:outerShdw>
                </a:effectLst>
                <a:latin typeface="Arial" charset="0"/>
                <a:ea typeface="SimSun" charset="0"/>
                <a:cs typeface="SimSun" charset="0"/>
              </a:rPr>
              <a:t>预言</a:t>
            </a:r>
            <a:endParaRPr lang="en-US" sz="34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288491732"/>
              </p:ext>
            </p:extLst>
          </p:nvPr>
        </p:nvGraphicFramePr>
        <p:xfrm>
          <a:off x="-36512" y="620692"/>
          <a:ext cx="9180512" cy="6000476"/>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52005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800" b="1" dirty="0">
                          <a:solidFill>
                            <a:schemeClr val="bg1"/>
                          </a:solidFill>
                          <a:latin typeface="Arial" charset="0"/>
                          <a:ea typeface="宋体" charset="0"/>
                          <a:cs typeface="宋体" charset="0"/>
                        </a:rPr>
                        <a:t>教导</a:t>
                      </a:r>
                      <a:endParaRPr kumimoji="0" lang="en-US" altLang="zh-CN" sz="2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800" b="1" dirty="0">
                          <a:solidFill>
                            <a:schemeClr val="bg1"/>
                          </a:solidFill>
                          <a:latin typeface="Arial" charset="0"/>
                          <a:ea typeface="宋体" charset="0"/>
                          <a:cs typeface="宋体" charset="0"/>
                        </a:rPr>
                        <a:t>预言</a:t>
                      </a:r>
                      <a:endParaRPr lang="zh-CN" altLang="en-US" sz="2800" b="1" dirty="0">
                        <a:solidFill>
                          <a:schemeClr val="tx1"/>
                        </a:solidFill>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0634">
                <a:tc>
                  <a:txBody>
                    <a:bodyPr/>
                    <a:lstStyle/>
                    <a:p>
                      <a:pPr algn="l">
                        <a:tabLst>
                          <a:tab pos="342813" algn="l"/>
                          <a:tab pos="571355" algn="l"/>
                          <a:tab pos="799895" algn="l"/>
                          <a:tab pos="1028436" algn="l"/>
                          <a:tab pos="1256980" algn="l"/>
                          <a:tab pos="1485520" algn="l"/>
                          <a:tab pos="1714061" algn="l"/>
                          <a:tab pos="4113747" algn="l"/>
                          <a:tab pos="4856506" algn="l"/>
                        </a:tabLst>
                      </a:pPr>
                      <a:r>
                        <a:rPr lang="zh-CN" altLang="en-US" sz="2300" b="1" i="1" dirty="0">
                          <a:solidFill>
                            <a:schemeClr val="tx1"/>
                          </a:solidFill>
                          <a:latin typeface="Arial Narrow" charset="0"/>
                          <a:ea typeface="宋体" charset="0"/>
                          <a:cs typeface="宋体" charset="0"/>
                        </a:rPr>
                        <a:t>评价</a:t>
                      </a:r>
                      <a:endParaRPr lang="en-US" altLang="zh-CN" sz="23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较低的</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在安提阿教会的组织里，教导排在</a:t>
                      </a:r>
                    </a:p>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预言之后 </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徒 </a:t>
                      </a:r>
                      <a:r>
                        <a:rPr lang="en-US" altLang="zh-CN" sz="2300" b="1" dirty="0">
                          <a:solidFill>
                            <a:schemeClr val="tx1"/>
                          </a:solidFill>
                          <a:latin typeface="Arial Narrow" charset="0"/>
                          <a:ea typeface="宋体" charset="0"/>
                          <a:cs typeface="宋体" charset="0"/>
                        </a:rPr>
                        <a:t>13:1)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zh-CN" altLang="en-US" sz="2300" b="1" dirty="0">
                          <a:solidFill>
                            <a:schemeClr val="tx1"/>
                          </a:solidFill>
                          <a:latin typeface="Arial Narrow" charset="0"/>
                          <a:ea typeface="宋体" charset="0"/>
                          <a:cs typeface="宋体" charset="0"/>
                        </a:rPr>
                        <a:t>较高的</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预言在旧约有多年的历史，宣告那还没翻译的经文</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彼后 </a:t>
                      </a:r>
                      <a:r>
                        <a:rPr lang="en-US" altLang="zh-CN" sz="2300" b="1" dirty="0">
                          <a:solidFill>
                            <a:schemeClr val="tx1"/>
                          </a:solidFill>
                          <a:latin typeface="Arial Narrow" charset="0"/>
                          <a:ea typeface="宋体" charset="0"/>
                          <a:cs typeface="宋体" charset="0"/>
                        </a:rPr>
                        <a:t>1:20-21) </a:t>
                      </a:r>
                      <a:r>
                        <a:rPr lang="zh-CN" altLang="en-US" sz="2300" b="1" dirty="0">
                          <a:solidFill>
                            <a:schemeClr val="tx1"/>
                          </a:solidFill>
                          <a:latin typeface="Arial Narrow" charset="0"/>
                          <a:ea typeface="宋体" charset="0"/>
                          <a:cs typeface="宋体" charset="0"/>
                        </a:rPr>
                        <a:t>老师一定要翻译</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05834">
                <a:tc>
                  <a:txBody>
                    <a:bodyPr/>
                    <a:lstStyle/>
                    <a:p>
                      <a:pPr algn="l" defTabSz="1294521">
                        <a:tabLst>
                          <a:tab pos="5826953" algn="l"/>
                          <a:tab pos="6880931" algn="l"/>
                        </a:tabLst>
                      </a:pPr>
                      <a:r>
                        <a:rPr lang="zh-CN" altLang="en-US" sz="2300" b="1" i="1" dirty="0">
                          <a:solidFill>
                            <a:schemeClr val="tx1"/>
                          </a:solidFill>
                          <a:latin typeface="Arial Narrow" charset="0"/>
                          <a:ea typeface="宋体" charset="0"/>
                          <a:cs typeface="宋体" charset="0"/>
                        </a:rPr>
                        <a:t>与其它恩赐的关系</a:t>
                      </a:r>
                      <a:endParaRPr lang="en-US" altLang="zh-CN" sz="2300" b="1" i="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不重要的恩赐</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排在预言之后的恩赐</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林前 </a:t>
                      </a:r>
                      <a:r>
                        <a:rPr lang="en-US" altLang="zh-CN" sz="2300" b="1" dirty="0">
                          <a:solidFill>
                            <a:schemeClr val="tx1"/>
                          </a:solidFill>
                          <a:latin typeface="Arial Narrow" charset="0"/>
                          <a:ea typeface="宋体" charset="0"/>
                          <a:cs typeface="宋体" charset="0"/>
                        </a:rPr>
                        <a:t>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第二重要的恩赐，只能被使徒的地位取代 </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林前 </a:t>
                      </a:r>
                      <a:r>
                        <a:rPr lang="en-US" altLang="zh-CN" sz="2300" b="1" dirty="0">
                          <a:solidFill>
                            <a:schemeClr val="tx1"/>
                          </a:solidFill>
                          <a:latin typeface="Arial Narrow" charset="0"/>
                          <a:ea typeface="宋体" charset="0"/>
                          <a:cs typeface="宋体" charset="0"/>
                        </a:rPr>
                        <a:t>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522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300" b="1" i="1" dirty="0">
                          <a:solidFill>
                            <a:schemeClr val="tx1"/>
                          </a:solidFill>
                          <a:latin typeface="Arial Narrow" charset="0"/>
                          <a:ea typeface="宋体" charset="0"/>
                          <a:cs typeface="宋体" charset="0"/>
                        </a:rPr>
                        <a:t>权柄</a:t>
                      </a:r>
                      <a:endParaRPr lang="en-US" altLang="zh-CN" sz="23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少权柄过预言因老师</a:t>
                      </a:r>
                    </a:p>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一定要翻译圣经</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多权柄过教导因所发的预言是神所感动的及还没翻译</a:t>
                      </a:r>
                      <a:r>
                        <a:rPr lang="en-US" altLang="zh-CN" sz="2300" b="1" dirty="0">
                          <a:solidFill>
                            <a:schemeClr val="tx1"/>
                          </a:solidFill>
                          <a:latin typeface="Arial Narrow" charset="0"/>
                          <a:ea typeface="宋体" charset="0"/>
                          <a:cs typeface="宋体" charset="0"/>
                        </a:rPr>
                        <a:t> </a:t>
                      </a:r>
                    </a:p>
                    <a:p>
                      <a:pPr algn="l" defTabSz="1294521">
                        <a:tabLst>
                          <a:tab pos="484272" algn="l"/>
                          <a:tab pos="808696" algn="l"/>
                          <a:tab pos="1133098" algn="l"/>
                          <a:tab pos="1457563" algn="l"/>
                          <a:tab pos="1780382" algn="l"/>
                          <a:tab pos="2103202" algn="l"/>
                          <a:tab pos="2427624" algn="l"/>
                          <a:tab pos="5826953" algn="l"/>
                          <a:tab pos="6880931" algn="l"/>
                        </a:tabLst>
                      </a:pP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彼后 </a:t>
                      </a:r>
                      <a:r>
                        <a:rPr lang="en-US" altLang="zh-CN" sz="2300" b="1" dirty="0">
                          <a:solidFill>
                            <a:schemeClr val="tx1"/>
                          </a:solidFill>
                          <a:latin typeface="Arial Narrow" charset="0"/>
                          <a:ea typeface="宋体" charset="0"/>
                          <a:cs typeface="宋体" charset="0"/>
                        </a:rPr>
                        <a:t>1:20-21)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034">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zh-CN" altLang="en-US" sz="2300" b="1" i="1" dirty="0">
                          <a:solidFill>
                            <a:schemeClr val="tx1"/>
                          </a:solidFill>
                          <a:latin typeface="Arial Narrow" charset="0"/>
                          <a:ea typeface="宋体" charset="0"/>
                          <a:cs typeface="宋体" charset="0"/>
                        </a:rPr>
                        <a:t>真理源头</a:t>
                      </a:r>
                      <a:endParaRPr lang="en-US" altLang="zh-CN" sz="23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神的话</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西 </a:t>
                      </a:r>
                      <a:r>
                        <a:rPr lang="en-US" altLang="zh-CN" sz="2300" b="1" dirty="0">
                          <a:solidFill>
                            <a:schemeClr val="tx1"/>
                          </a:solidFill>
                          <a:latin typeface="Arial Narrow" charset="0"/>
                          <a:ea typeface="宋体" charset="0"/>
                          <a:cs typeface="宋体" charset="0"/>
                        </a:rPr>
                        <a:t>3:16)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神的灵 </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彼后 </a:t>
                      </a:r>
                      <a:r>
                        <a:rPr lang="en-US" altLang="zh-CN" sz="2300" b="1" dirty="0">
                          <a:solidFill>
                            <a:schemeClr val="tx1"/>
                          </a:solidFill>
                          <a:latin typeface="Arial Narrow" charset="0"/>
                          <a:ea typeface="宋体" charset="0"/>
                          <a:cs typeface="宋体" charset="0"/>
                        </a:rPr>
                        <a:t>1:21)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10634">
                <a:tc>
                  <a:txBody>
                    <a:bodyPr/>
                    <a:lstStyle/>
                    <a:p>
                      <a:pPr algn="l" defTabSz="1294521">
                        <a:tabLst>
                          <a:tab pos="5826953" algn="l"/>
                          <a:tab pos="6880931" algn="l"/>
                        </a:tabLst>
                      </a:pPr>
                      <a:r>
                        <a:rPr lang="zh-CN" altLang="en-US" sz="2300" b="1" i="1" dirty="0">
                          <a:solidFill>
                            <a:schemeClr val="tx1"/>
                          </a:solidFill>
                          <a:latin typeface="Arial Narrow" charset="0"/>
                          <a:ea typeface="宋体" charset="0"/>
                          <a:cs typeface="宋体" charset="0"/>
                        </a:rPr>
                        <a:t>启示性</a:t>
                      </a:r>
                      <a:endParaRPr lang="en-US" altLang="zh-CN" sz="23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没有感动地解释已经显明的真理</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徒 </a:t>
                      </a:r>
                      <a:r>
                        <a:rPr lang="en-US" altLang="zh-CN" sz="2300" b="1" dirty="0">
                          <a:solidFill>
                            <a:schemeClr val="tx1"/>
                          </a:solidFill>
                          <a:latin typeface="Arial Narrow" charset="0"/>
                          <a:ea typeface="宋体" charset="0"/>
                          <a:cs typeface="宋体" charset="0"/>
                        </a:rPr>
                        <a:t>15:35; 11:12, 26; </a:t>
                      </a:r>
                      <a:r>
                        <a:rPr lang="zh-CN" altLang="en-US" sz="2300" b="1" dirty="0">
                          <a:solidFill>
                            <a:schemeClr val="tx1"/>
                          </a:solidFill>
                          <a:latin typeface="Arial Narrow" charset="0"/>
                          <a:ea typeface="宋体" charset="0"/>
                          <a:cs typeface="宋体" charset="0"/>
                        </a:rPr>
                        <a:t>罗 </a:t>
                      </a:r>
                      <a:r>
                        <a:rPr lang="en-US" altLang="zh-CN" sz="2300" b="1" dirty="0">
                          <a:solidFill>
                            <a:schemeClr val="tx1"/>
                          </a:solidFill>
                          <a:latin typeface="Arial Narrow" charset="0"/>
                          <a:ea typeface="宋体" charset="0"/>
                          <a:cs typeface="宋体" charset="0"/>
                        </a:rPr>
                        <a:t>2:21; 15:4; </a:t>
                      </a:r>
                      <a:r>
                        <a:rPr lang="zh-CN" altLang="en-US" sz="2300" b="1" dirty="0">
                          <a:solidFill>
                            <a:schemeClr val="tx1"/>
                          </a:solidFill>
                          <a:latin typeface="Arial Narrow" charset="0"/>
                          <a:ea typeface="宋体" charset="0"/>
                          <a:cs typeface="宋体" charset="0"/>
                        </a:rPr>
                        <a:t>来 </a:t>
                      </a:r>
                      <a:r>
                        <a:rPr lang="en-US" altLang="zh-CN" sz="2300" b="1" dirty="0">
                          <a:solidFill>
                            <a:schemeClr val="tx1"/>
                          </a:solidFill>
                          <a:latin typeface="Arial Narrow" charset="0"/>
                          <a:ea typeface="宋体" charset="0"/>
                          <a:cs typeface="宋体" charset="0"/>
                        </a:rPr>
                        <a:t>5:12)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感动地预言未来或宣告 </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教义真理</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所得到的启示</a:t>
                      </a:r>
                      <a:r>
                        <a:rPr lang="en-US" altLang="zh-CN" sz="2300" b="1" dirty="0">
                          <a:solidFill>
                            <a:schemeClr val="tx1"/>
                          </a:solidFill>
                          <a:latin typeface="Arial Narrow" charset="0"/>
                          <a:ea typeface="宋体" charset="0"/>
                          <a:cs typeface="宋体" charset="0"/>
                        </a:rPr>
                        <a:t> </a:t>
                      </a:r>
                    </a:p>
                    <a:p>
                      <a:pPr algn="l" defTabSz="1294521">
                        <a:tabLst>
                          <a:tab pos="484272" algn="l"/>
                          <a:tab pos="808696" algn="l"/>
                          <a:tab pos="1133098" algn="l"/>
                          <a:tab pos="1457563" algn="l"/>
                          <a:tab pos="1780382" algn="l"/>
                          <a:tab pos="2103202" algn="l"/>
                          <a:tab pos="2427624" algn="l"/>
                          <a:tab pos="5826953" algn="l"/>
                          <a:tab pos="6880931" algn="l"/>
                        </a:tabLst>
                      </a:pP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林前 </a:t>
                      </a:r>
                      <a:r>
                        <a:rPr lang="en-US" altLang="zh-CN" sz="2300" b="1" dirty="0">
                          <a:solidFill>
                            <a:schemeClr val="tx1"/>
                          </a:solidFill>
                          <a:latin typeface="Arial Narrow" charset="0"/>
                          <a:ea typeface="宋体" charset="0"/>
                          <a:cs typeface="宋体" charset="0"/>
                        </a:rPr>
                        <a:t>14:19, 26, 29-30; </a:t>
                      </a:r>
                      <a:r>
                        <a:rPr lang="zh-CN" altLang="en-US" sz="2300" b="1" dirty="0">
                          <a:solidFill>
                            <a:schemeClr val="tx1"/>
                          </a:solidFill>
                          <a:latin typeface="Arial Narrow" charset="0"/>
                          <a:ea typeface="宋体" charset="0"/>
                          <a:cs typeface="宋体" charset="0"/>
                        </a:rPr>
                        <a:t>弗 </a:t>
                      </a:r>
                      <a:r>
                        <a:rPr lang="en-US" altLang="zh-CN" sz="2300" b="1" dirty="0">
                          <a:solidFill>
                            <a:schemeClr val="tx1"/>
                          </a:solidFill>
                          <a:latin typeface="Arial Narrow" charset="0"/>
                          <a:ea typeface="宋体" charset="0"/>
                          <a:cs typeface="宋体" charset="0"/>
                        </a:rPr>
                        <a:t>3:5)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2" y="4605"/>
            <a:ext cx="769213"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dirty="0">
                <a:solidFill>
                  <a:srgbClr val="FFFFFF"/>
                </a:solidFill>
                <a:sym typeface="Times New Roman" charset="0"/>
              </a:rPr>
              <a:t>161h</a:t>
            </a:r>
          </a:p>
        </p:txBody>
      </p:sp>
    </p:spTree>
    <p:extLst>
      <p:ext uri="{BB962C8B-B14F-4D97-AF65-F5344CB8AC3E}">
        <p14:creationId xmlns:p14="http://schemas.microsoft.com/office/powerpoint/2010/main" val="259450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283" tIns="45642" rIns="91283" bIns="45642"/>
          <a:lstStyle/>
          <a:p>
            <a:endParaRPr lang="en-US" sz="2400">
              <a:solidFill>
                <a:srgbClr val="000000"/>
              </a:solidFill>
              <a:latin typeface="Times New Roman" charset="0"/>
              <a:ea typeface="ＭＳ Ｐゴシック" charset="0"/>
              <a:sym typeface="Times New Roman" charset="0"/>
            </a:endParaRPr>
          </a:p>
        </p:txBody>
      </p:sp>
      <p:sp>
        <p:nvSpPr>
          <p:cNvPr id="534531" name="Rectangle 173"/>
          <p:cNvSpPr>
            <a:spLocks noGrp="1" noChangeArrowheads="1"/>
          </p:cNvSpPr>
          <p:nvPr>
            <p:ph type="title" idx="4294967295"/>
          </p:nvPr>
        </p:nvSpPr>
        <p:spPr>
          <a:xfrm>
            <a:off x="0" y="1"/>
            <a:ext cx="9144000" cy="524718"/>
          </a:xfrm>
          <a:gradFill flip="none" rotWithShape="1">
            <a:gsLst>
              <a:gs pos="0">
                <a:srgbClr val="0000FF"/>
              </a:gs>
              <a:gs pos="100000">
                <a:schemeClr val="tx1"/>
              </a:gs>
            </a:gsLst>
            <a:path path="rect">
              <a:fillToRect l="50000" t="50000" r="50000" b="50000"/>
            </a:path>
            <a:tileRect/>
          </a:gradFill>
        </p:spPr>
        <p:txBody>
          <a:bodyPr anchor="t">
            <a:spAutoFit/>
          </a:bodyPr>
          <a:lstStyle/>
          <a:p>
            <a:pPr algn="ctr" eaLnBrk="1" hangingPunct="1"/>
            <a:r>
              <a:rPr lang="zh-TW"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教导 </a:t>
            </a:r>
            <a:r>
              <a:rPr lang="en-US" altLang="zh-TW" sz="2800" b="1" dirty="0" err="1">
                <a:solidFill>
                  <a:srgbClr val="FFFFFF"/>
                </a:solidFill>
                <a:effectLst>
                  <a:outerShdw blurRad="38100" dist="38100" dir="2700000" algn="tl">
                    <a:srgbClr val="000000">
                      <a:alpha val="43137"/>
                    </a:srgbClr>
                  </a:outerShdw>
                </a:effectLst>
                <a:latin typeface="Arial" charset="0"/>
                <a:ea typeface="SimSun" charset="0"/>
                <a:cs typeface="SimSun" charset="0"/>
              </a:rPr>
              <a:t>vs</a:t>
            </a:r>
            <a:r>
              <a:rPr lang="en-US" altLang="zh-TW"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 </a:t>
            </a:r>
            <a:r>
              <a:rPr lang="zh-TW" alt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预言</a:t>
            </a:r>
            <a:endPar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743620064"/>
              </p:ext>
            </p:extLst>
          </p:nvPr>
        </p:nvGraphicFramePr>
        <p:xfrm>
          <a:off x="-36512" y="620689"/>
          <a:ext cx="9180512" cy="6528877"/>
        </p:xfrm>
        <a:graphic>
          <a:graphicData uri="http://schemas.openxmlformats.org/drawingml/2006/table">
            <a:tbl>
              <a:tblPr/>
              <a:tblGrid>
                <a:gridCol w="1683094">
                  <a:extLst>
                    <a:ext uri="{9D8B030D-6E8A-4147-A177-3AD203B41FA5}">
                      <a16:colId xmlns:a16="http://schemas.microsoft.com/office/drawing/2014/main" val="20000"/>
                    </a:ext>
                  </a:extLst>
                </a:gridCol>
                <a:gridCol w="3442692">
                  <a:extLst>
                    <a:ext uri="{9D8B030D-6E8A-4147-A177-3AD203B41FA5}">
                      <a16:colId xmlns:a16="http://schemas.microsoft.com/office/drawing/2014/main" val="20001"/>
                    </a:ext>
                  </a:extLst>
                </a:gridCol>
                <a:gridCol w="4054726">
                  <a:extLst>
                    <a:ext uri="{9D8B030D-6E8A-4147-A177-3AD203B41FA5}">
                      <a16:colId xmlns:a16="http://schemas.microsoft.com/office/drawing/2014/main" val="20002"/>
                    </a:ext>
                  </a:extLst>
                </a:gridCol>
              </a:tblGrid>
              <a:tr h="56387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1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3100" b="1" dirty="0">
                          <a:solidFill>
                            <a:schemeClr val="bg1"/>
                          </a:solidFill>
                          <a:latin typeface="Arial" charset="0"/>
                          <a:ea typeface="宋体" charset="0"/>
                          <a:cs typeface="宋体" charset="0"/>
                        </a:rPr>
                        <a:t>教导</a:t>
                      </a:r>
                      <a:endParaRPr kumimoji="0" lang="en-US" altLang="zh-CN" sz="31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3100" b="1" dirty="0">
                          <a:solidFill>
                            <a:schemeClr val="bg1"/>
                          </a:solidFill>
                          <a:latin typeface="Arial" charset="0"/>
                          <a:ea typeface="宋体" charset="0"/>
                          <a:cs typeface="宋体" charset="0"/>
                        </a:rPr>
                        <a:t>预言</a:t>
                      </a:r>
                      <a:endParaRPr lang="zh-CN" altLang="en-US" sz="3100" b="1" dirty="0">
                        <a:solidFill>
                          <a:schemeClr val="tx1"/>
                        </a:solidFill>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indent="0" algn="l" defTabSz="455384"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zh-CN" altLang="en-US" sz="2500" b="1" i="1" dirty="0">
                          <a:solidFill>
                            <a:schemeClr val="tx1"/>
                          </a:solidFill>
                          <a:latin typeface="Arial Narrow" charset="0"/>
                          <a:ea typeface="宋体" charset="0"/>
                          <a:cs typeface="宋体" charset="0"/>
                        </a:rPr>
                        <a:t>风格</a:t>
                      </a:r>
                      <a:endParaRPr lang="en-US" altLang="zh-CN" sz="25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455384" rtl="0" eaLnBrk="1" fontAlgn="auto" latinLnBrk="0" hangingPunct="1">
                        <a:lnSpc>
                          <a:spcPct val="100000"/>
                        </a:lnSpc>
                        <a:spcBef>
                          <a:spcPts val="0"/>
                        </a:spcBef>
                        <a:spcAft>
                          <a:spcPts val="0"/>
                        </a:spcAft>
                        <a:buClrTx/>
                        <a:buSzTx/>
                        <a:buFontTx/>
                        <a:buNone/>
                        <a:tabLst/>
                        <a:defRPr/>
                      </a:pPr>
                      <a:r>
                        <a:rPr lang="zh-CN" altLang="en-US" sz="2300" b="1" dirty="0">
                          <a:solidFill>
                            <a:schemeClr val="tx1"/>
                          </a:solidFill>
                          <a:latin typeface="Arial Narrow" charset="0"/>
                          <a:ea typeface="宋体" charset="0"/>
                          <a:cs typeface="宋体" charset="0"/>
                        </a:rPr>
                        <a:t>有系统</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zh-CN" altLang="en-US" sz="2300" b="1" dirty="0">
                          <a:solidFill>
                            <a:schemeClr val="tx1"/>
                          </a:solidFill>
                          <a:latin typeface="Arial Narrow" charset="0"/>
                          <a:ea typeface="宋体" charset="0"/>
                          <a:cs typeface="宋体" charset="0"/>
                        </a:rPr>
                        <a:t>自然的</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徒 </a:t>
                      </a:r>
                      <a:r>
                        <a:rPr lang="en-US" altLang="zh-CN" sz="2300" b="1" dirty="0">
                          <a:solidFill>
                            <a:schemeClr val="tx1"/>
                          </a:solidFill>
                          <a:latin typeface="Arial Narrow" charset="0"/>
                          <a:ea typeface="宋体" charset="0"/>
                          <a:cs typeface="宋体" charset="0"/>
                        </a:rPr>
                        <a:t>11:28; 21:4, 10-11)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152281">
                <a:tc>
                  <a:txBody>
                    <a:bodyPr/>
                    <a:lstStyle/>
                    <a:p>
                      <a:pPr marL="0" marR="0" indent="0" algn="l" defTabSz="914165" rtl="0"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zh-CN" altLang="en-US" sz="2500" b="1" i="1" dirty="0">
                          <a:solidFill>
                            <a:schemeClr val="tx1"/>
                          </a:solidFill>
                          <a:latin typeface="Arial Narrow" charset="0"/>
                          <a:ea typeface="宋体" charset="0"/>
                          <a:cs typeface="宋体" charset="0"/>
                        </a:rPr>
                        <a:t>限制</a:t>
                      </a:r>
                      <a:endParaRPr lang="en-US" altLang="zh-CN" sz="25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在聚会时没有教导的限制</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聚会只限两三个人 </a:t>
                      </a:r>
                      <a:r>
                        <a:rPr lang="en-US" altLang="zh-CN" sz="2300" b="1" dirty="0">
                          <a:solidFill>
                            <a:schemeClr val="tx1"/>
                          </a:solidFill>
                          <a:latin typeface="Arial Narrow" charset="0"/>
                          <a:ea typeface="宋体" charset="0"/>
                          <a:cs typeface="宋体" charset="0"/>
                        </a:rPr>
                        <a:t>(14:29a), </a:t>
                      </a:r>
                    </a:p>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轮流讲 </a:t>
                      </a:r>
                      <a:r>
                        <a:rPr lang="en-US" altLang="zh-CN" sz="2300" b="1" dirty="0">
                          <a:solidFill>
                            <a:schemeClr val="tx1"/>
                          </a:solidFill>
                          <a:latin typeface="Arial Narrow" charset="0"/>
                          <a:ea typeface="宋体" charset="0"/>
                          <a:cs typeface="宋体" charset="0"/>
                        </a:rPr>
                        <a:t>(14:30-31), </a:t>
                      </a:r>
                    </a:p>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慎思明辨 </a:t>
                      </a:r>
                      <a:r>
                        <a:rPr lang="en-US" altLang="zh-CN" sz="2300" b="1" dirty="0">
                          <a:solidFill>
                            <a:schemeClr val="tx1"/>
                          </a:solidFill>
                          <a:latin typeface="Arial Narrow" charset="0"/>
                          <a:ea typeface="宋体" charset="0"/>
                          <a:cs typeface="宋体" charset="0"/>
                        </a:rPr>
                        <a:t>(14:29b,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0589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500" b="1" i="1" dirty="0">
                          <a:solidFill>
                            <a:schemeClr val="tx1"/>
                          </a:solidFill>
                          <a:latin typeface="Arial Narrow" charset="0"/>
                          <a:ea typeface="宋体" charset="0"/>
                          <a:cs typeface="宋体" charset="0"/>
                        </a:rPr>
                        <a:t>领导必要条件</a:t>
                      </a:r>
                      <a:endParaRPr lang="en-US" altLang="zh-CN" sz="25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长老必要</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提前 </a:t>
                      </a:r>
                      <a:r>
                        <a:rPr lang="en-US" altLang="zh-CN" sz="2300" b="1" dirty="0">
                          <a:solidFill>
                            <a:schemeClr val="tx1"/>
                          </a:solidFill>
                          <a:latin typeface="Arial Narrow" charset="0"/>
                          <a:ea typeface="宋体" charset="0"/>
                          <a:cs typeface="宋体" charset="0"/>
                        </a:rPr>
                        <a:t>3:2; 5:17; </a:t>
                      </a:r>
                      <a:r>
                        <a:rPr lang="zh-CN" altLang="en-US" sz="2300" b="1" dirty="0">
                          <a:solidFill>
                            <a:schemeClr val="tx1"/>
                          </a:solidFill>
                          <a:latin typeface="Arial Narrow" charset="0"/>
                          <a:ea typeface="宋体" charset="0"/>
                          <a:cs typeface="宋体" charset="0"/>
                        </a:rPr>
                        <a:t>多 </a:t>
                      </a:r>
                      <a:r>
                        <a:rPr lang="en-US" altLang="zh-CN" sz="2300" b="1" dirty="0">
                          <a:solidFill>
                            <a:schemeClr val="tx1"/>
                          </a:solidFill>
                          <a:latin typeface="Arial Narrow" charset="0"/>
                          <a:ea typeface="宋体" charset="0"/>
                          <a:cs typeface="宋体" charset="0"/>
                        </a:rPr>
                        <a:t>1:9) </a:t>
                      </a:r>
                      <a:r>
                        <a:rPr lang="zh-CN" altLang="en-US" sz="2300" b="1" dirty="0">
                          <a:solidFill>
                            <a:schemeClr val="tx1"/>
                          </a:solidFill>
                          <a:latin typeface="Arial Narrow" charset="0"/>
                          <a:ea typeface="宋体" charset="0"/>
                          <a:cs typeface="宋体" charset="0"/>
                        </a:rPr>
                        <a:t>因教会需要继续</a:t>
                      </a:r>
                    </a:p>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教导真理</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长老没有必要因为这样会规定太高的标准</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而且</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正典完成后</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启示不一要继续</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启 </a:t>
                      </a:r>
                      <a:r>
                        <a:rPr lang="en-US" altLang="zh-CN" sz="2300" b="1" dirty="0">
                          <a:solidFill>
                            <a:schemeClr val="tx1"/>
                          </a:solidFill>
                          <a:latin typeface="Arial Narrow" charset="0"/>
                          <a:ea typeface="宋体" charset="0"/>
                          <a:cs typeface="宋体" charset="0"/>
                        </a:rPr>
                        <a:t>22:18-19)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1505897">
                <a:tc>
                  <a:txBody>
                    <a:bodyPr/>
                    <a:lstStyle/>
                    <a:p>
                      <a:pPr marL="0" marR="0" indent="0" algn="l" defTabSz="455384" rtl="0" eaLnBrk="1" fontAlgn="auto" latinLnBrk="0" hangingPunct="1">
                        <a:lnSpc>
                          <a:spcPct val="100000"/>
                        </a:lnSpc>
                        <a:spcBef>
                          <a:spcPts val="0"/>
                        </a:spcBef>
                        <a:spcAft>
                          <a:spcPts val="0"/>
                        </a:spcAft>
                        <a:buClrTx/>
                        <a:buSzTx/>
                        <a:buFontTx/>
                        <a:buNone/>
                        <a:tabLst>
                          <a:tab pos="4113747" algn="l"/>
                          <a:tab pos="4856506" algn="l"/>
                        </a:tabLst>
                        <a:defRPr/>
                      </a:pPr>
                      <a:r>
                        <a:rPr lang="zh-CN" altLang="en-US" sz="2500" b="1" i="1" dirty="0">
                          <a:solidFill>
                            <a:schemeClr val="tx1"/>
                          </a:solidFill>
                          <a:latin typeface="Arial Narrow" charset="0"/>
                          <a:ea typeface="宋体" charset="0"/>
                          <a:cs typeface="宋体" charset="0"/>
                        </a:rPr>
                        <a:t>教会根基</a:t>
                      </a:r>
                      <a:endParaRPr lang="en-US" altLang="zh-CN" sz="2500" b="1" dirty="0">
                        <a:solidFill>
                          <a:schemeClr val="tx1"/>
                        </a:solidFill>
                        <a:latin typeface="Arial Narrow" charset="0"/>
                        <a:ea typeface="宋体" charset="0"/>
                        <a:cs typeface="宋体"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algn="l" defTabSz="1294521">
                        <a:tabLst>
                          <a:tab pos="5826953" algn="l"/>
                          <a:tab pos="6880931" algn="l"/>
                        </a:tabLst>
                      </a:pPr>
                      <a:r>
                        <a:rPr lang="zh-CN" altLang="en-US" sz="2300" b="1" dirty="0">
                          <a:solidFill>
                            <a:schemeClr val="tx1"/>
                          </a:solidFill>
                          <a:latin typeface="Arial Narrow" charset="0"/>
                          <a:ea typeface="宋体" charset="0"/>
                          <a:cs typeface="宋体" charset="0"/>
                        </a:rPr>
                        <a:t>没有</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根基不在于翻出来的信息而是在神所说的及使徒和先知从神得到的信息所写的</a:t>
                      </a:r>
                      <a:endParaRPr lang="en-US" altLang="zh-CN" sz="2300" b="1" dirty="0">
                        <a:solidFill>
                          <a:schemeClr val="tx1"/>
                        </a:solidFill>
                        <a:latin typeface="Arial Narrow" charset="0"/>
                        <a:ea typeface="宋体" charset="0"/>
                        <a:cs typeface="宋体"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使徒地位为根基</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弗 </a:t>
                      </a:r>
                      <a:r>
                        <a:rPr lang="en-US" altLang="zh-CN" sz="2300" b="1" dirty="0">
                          <a:solidFill>
                            <a:schemeClr val="tx1"/>
                          </a:solidFill>
                          <a:latin typeface="Arial Narrow" charset="0"/>
                          <a:ea typeface="宋体" charset="0"/>
                          <a:cs typeface="宋体" charset="0"/>
                        </a:rPr>
                        <a:t>2:20), </a:t>
                      </a:r>
                      <a:r>
                        <a:rPr lang="zh-CN" altLang="en-US" sz="2300" b="1" dirty="0">
                          <a:solidFill>
                            <a:schemeClr val="tx1"/>
                          </a:solidFill>
                          <a:latin typeface="Arial Narrow" charset="0"/>
                          <a:ea typeface="宋体" charset="0"/>
                          <a:cs typeface="宋体" charset="0"/>
                        </a:rPr>
                        <a:t>不需要通过教会历史继续下去因为根基是断然地</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例如</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今日没有使徒</a:t>
                      </a:r>
                      <a:r>
                        <a:rPr lang="en-US" altLang="zh-CN" sz="2300" b="1" dirty="0">
                          <a:solidFill>
                            <a:schemeClr val="tx1"/>
                          </a:solidFill>
                          <a:latin typeface="Arial Narrow" charset="0"/>
                          <a:ea typeface="宋体" charset="0"/>
                          <a:cs typeface="宋体" charset="0"/>
                        </a:rPr>
                        <a:t>)</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1522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500" b="1" i="1" dirty="0">
                          <a:solidFill>
                            <a:schemeClr val="tx1"/>
                          </a:solidFill>
                          <a:latin typeface="Arial Narrow" charset="0"/>
                          <a:ea typeface="宋体" charset="0"/>
                          <a:cs typeface="宋体" charset="0"/>
                        </a:rPr>
                        <a:t>终止</a:t>
                      </a:r>
                      <a:endParaRPr lang="en-US" altLang="zh-CN" sz="25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indent="0" algn="l" defTabSz="914165" rtl="0" eaLnBrk="1" fontAlgn="auto" latinLnBrk="0" hangingPunct="1">
                        <a:lnSpc>
                          <a:spcPct val="100000"/>
                        </a:lnSpc>
                        <a:spcBef>
                          <a:spcPts val="0"/>
                        </a:spcBef>
                        <a:spcAft>
                          <a:spcPts val="0"/>
                        </a:spcAft>
                        <a:buClrTx/>
                        <a:buSzTx/>
                        <a:buFontTx/>
                        <a:buNone/>
                        <a:tabLst/>
                        <a:defRPr/>
                      </a:pPr>
                      <a:r>
                        <a:rPr lang="zh-CN" altLang="en-US" sz="2300" b="1" i="1" dirty="0">
                          <a:solidFill>
                            <a:schemeClr val="tx1"/>
                          </a:solidFill>
                          <a:latin typeface="Arial Narrow" charset="0"/>
                          <a:ea typeface="宋体" charset="0"/>
                          <a:cs typeface="宋体" charset="0"/>
                        </a:rPr>
                        <a:t>终止</a:t>
                      </a:r>
                      <a:endParaRPr lang="en-US" altLang="zh-CN" sz="2300" b="1" dirty="0">
                        <a:latin typeface="Arial Narrow" charset="0"/>
                        <a:ea typeface="SimSun" charset="0"/>
                        <a:cs typeface="SimSun"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l" defTabSz="1294521">
                        <a:tabLst>
                          <a:tab pos="484272" algn="l"/>
                          <a:tab pos="808696" algn="l"/>
                          <a:tab pos="1133098" algn="l"/>
                          <a:tab pos="1457563" algn="l"/>
                          <a:tab pos="1780382" algn="l"/>
                          <a:tab pos="2103202" algn="l"/>
                          <a:tab pos="2427624" algn="l"/>
                          <a:tab pos="5826953" algn="l"/>
                          <a:tab pos="6880931" algn="l"/>
                        </a:tabLst>
                      </a:pPr>
                      <a:r>
                        <a:rPr lang="zh-CN" altLang="en-US" sz="2300" b="1" dirty="0">
                          <a:solidFill>
                            <a:schemeClr val="tx1"/>
                          </a:solidFill>
                          <a:latin typeface="Arial Narrow" charset="0"/>
                          <a:ea typeface="宋体" charset="0"/>
                          <a:cs typeface="宋体" charset="0"/>
                        </a:rPr>
                        <a:t>此恩赐将被除己以外的人终止</a:t>
                      </a:r>
                      <a:r>
                        <a:rPr lang="en-US" altLang="zh-CN" sz="2300" b="1" dirty="0">
                          <a:solidFill>
                            <a:schemeClr val="tx1"/>
                          </a:solidFill>
                          <a:latin typeface="Arial Narrow" charset="0"/>
                          <a:ea typeface="宋体" charset="0"/>
                          <a:cs typeface="宋体" charset="0"/>
                        </a:rPr>
                        <a:t>,</a:t>
                      </a:r>
                      <a:r>
                        <a:rPr lang="zh-CN" altLang="en-US" sz="2300" b="1" dirty="0">
                          <a:solidFill>
                            <a:schemeClr val="tx1"/>
                          </a:solidFill>
                          <a:latin typeface="Arial Narrow" charset="0"/>
                          <a:ea typeface="宋体" charset="0"/>
                          <a:cs typeface="宋体" charset="0"/>
                        </a:rPr>
                        <a:t>被动语态</a:t>
                      </a:r>
                      <a:r>
                        <a:rPr lang="en-US" altLang="zh-CN" sz="2300" b="1" dirty="0">
                          <a:solidFill>
                            <a:schemeClr val="tx1"/>
                          </a:solidFill>
                          <a:latin typeface="Arial Narrow" charset="0"/>
                          <a:ea typeface="宋体" charset="0"/>
                          <a:cs typeface="宋体" charset="0"/>
                        </a:rPr>
                        <a:t> (</a:t>
                      </a:r>
                      <a:r>
                        <a:rPr lang="zh-CN" altLang="en-US" sz="2300" b="1" dirty="0">
                          <a:solidFill>
                            <a:schemeClr val="tx1"/>
                          </a:solidFill>
                          <a:latin typeface="Arial Narrow" charset="0"/>
                          <a:ea typeface="宋体" charset="0"/>
                          <a:cs typeface="宋体" charset="0"/>
                        </a:rPr>
                        <a:t>林前 </a:t>
                      </a:r>
                      <a:r>
                        <a:rPr lang="en-US" altLang="zh-CN" sz="2300" b="1" dirty="0">
                          <a:solidFill>
                            <a:schemeClr val="tx1"/>
                          </a:solidFill>
                          <a:latin typeface="Arial Narrow" charset="0"/>
                          <a:ea typeface="宋体" charset="0"/>
                          <a:cs typeface="宋体" charset="0"/>
                        </a:rPr>
                        <a:t>13:8a; cf. </a:t>
                      </a:r>
                      <a:r>
                        <a:rPr lang="zh-CN" altLang="en-US" sz="2300" b="1" dirty="0">
                          <a:solidFill>
                            <a:schemeClr val="tx1"/>
                          </a:solidFill>
                          <a:latin typeface="Arial Narrow" charset="0"/>
                          <a:ea typeface="宋体" charset="0"/>
                          <a:cs typeface="宋体" charset="0"/>
                        </a:rPr>
                        <a:t>属灵恩赐</a:t>
                      </a:r>
                      <a:r>
                        <a:rPr lang="en-US" altLang="zh-CN" sz="2300" b="1" dirty="0">
                          <a:solidFill>
                            <a:schemeClr val="tx1"/>
                          </a:solidFill>
                          <a:latin typeface="Arial Narrow" charset="0"/>
                          <a:ea typeface="宋体" charset="0"/>
                          <a:cs typeface="宋体" charset="0"/>
                        </a:rPr>
                        <a:t>, 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34580" name="Text Box 2"/>
          <p:cNvSpPr txBox="1">
            <a:spLocks noChangeArrowheads="1"/>
          </p:cNvSpPr>
          <p:nvPr/>
        </p:nvSpPr>
        <p:spPr bwMode="auto">
          <a:xfrm>
            <a:off x="8386332" y="4605"/>
            <a:ext cx="769213"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83" tIns="45642" rIns="91283" bIns="45642">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dirty="0">
                <a:solidFill>
                  <a:srgbClr val="FFFFFF"/>
                </a:solidFill>
                <a:sym typeface="Times New Roman" charset="0"/>
              </a:rPr>
              <a:t>161h</a:t>
            </a:r>
          </a:p>
        </p:txBody>
      </p:sp>
    </p:spTree>
    <p:extLst>
      <p:ext uri="{BB962C8B-B14F-4D97-AF65-F5344CB8AC3E}">
        <p14:creationId xmlns:p14="http://schemas.microsoft.com/office/powerpoint/2010/main" val="1747366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279651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17449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026"/>
          <p:cNvGrpSpPr>
            <a:grpSpLocks/>
          </p:cNvGrpSpPr>
          <p:nvPr/>
        </p:nvGrpSpPr>
        <p:grpSpPr bwMode="auto">
          <a:xfrm>
            <a:off x="5638800" y="-381000"/>
            <a:ext cx="3886200" cy="6934200"/>
            <a:chOff x="2352" y="-336"/>
            <a:chExt cx="2448" cy="4368"/>
          </a:xfrm>
        </p:grpSpPr>
        <p:pic>
          <p:nvPicPr>
            <p:cNvPr id="2355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0"/>
              <a:ext cx="2194"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028"/>
            <p:cNvSpPr>
              <a:spLocks noChangeArrowheads="1"/>
            </p:cNvSpPr>
            <p:nvPr/>
          </p:nvSpPr>
          <p:spPr bwMode="auto">
            <a:xfrm>
              <a:off x="2400"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1" name="Rectangle 1029"/>
            <p:cNvSpPr>
              <a:spLocks noChangeArrowheads="1"/>
            </p:cNvSpPr>
            <p:nvPr/>
          </p:nvSpPr>
          <p:spPr bwMode="auto">
            <a:xfrm rot="-606401">
              <a:off x="3504" y="369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2" name="Rectangle 1030"/>
            <p:cNvSpPr>
              <a:spLocks noChangeArrowheads="1"/>
            </p:cNvSpPr>
            <p:nvPr/>
          </p:nvSpPr>
          <p:spPr bwMode="auto">
            <a:xfrm>
              <a:off x="4416"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3" name="Rectangle 1031"/>
            <p:cNvSpPr>
              <a:spLocks noChangeArrowheads="1"/>
            </p:cNvSpPr>
            <p:nvPr/>
          </p:nvSpPr>
          <p:spPr bwMode="auto">
            <a:xfrm>
              <a:off x="4464"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4" name="Rectangle 1032"/>
            <p:cNvSpPr>
              <a:spLocks noChangeArrowheads="1"/>
            </p:cNvSpPr>
            <p:nvPr/>
          </p:nvSpPr>
          <p:spPr bwMode="auto">
            <a:xfrm>
              <a:off x="4464" y="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5" name="Rectangle 1033"/>
            <p:cNvSpPr>
              <a:spLocks noChangeArrowheads="1"/>
            </p:cNvSpPr>
            <p:nvPr/>
          </p:nvSpPr>
          <p:spPr bwMode="auto">
            <a:xfrm>
              <a:off x="2400"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6" name="Rectangle 1034"/>
            <p:cNvSpPr>
              <a:spLocks noChangeArrowheads="1"/>
            </p:cNvSpPr>
            <p:nvPr/>
          </p:nvSpPr>
          <p:spPr bwMode="auto">
            <a:xfrm>
              <a:off x="2400" y="-16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7" name="Rectangle 1035"/>
            <p:cNvSpPr>
              <a:spLocks noChangeArrowheads="1"/>
            </p:cNvSpPr>
            <p:nvPr/>
          </p:nvSpPr>
          <p:spPr bwMode="auto">
            <a:xfrm>
              <a:off x="2352" y="-33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sp>
          <p:nvSpPr>
            <p:cNvPr id="75788" name="Rectangle 1036"/>
            <p:cNvSpPr>
              <a:spLocks noChangeArrowheads="1"/>
            </p:cNvSpPr>
            <p:nvPr/>
          </p:nvSpPr>
          <p:spPr bwMode="auto">
            <a:xfrm rot="1304984">
              <a:off x="3504" y="-24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75789" name="Rectangle 1037"/>
          <p:cNvSpPr>
            <a:spLocks noGrp="1" noChangeArrowheads="1"/>
          </p:cNvSpPr>
          <p:nvPr>
            <p:ph type="title"/>
          </p:nvPr>
        </p:nvSpPr>
        <p:spPr>
          <a:xfrm>
            <a:off x="0" y="2971800"/>
            <a:ext cx="7467600" cy="3124200"/>
          </a:xfrm>
        </p:spPr>
        <p:txBody>
          <a:bodyPr/>
          <a:lstStyle/>
          <a:p>
            <a:pPr eaLnBrk="1" hangingPunct="1"/>
            <a:r>
              <a:rPr lang="ja-JP" altLang="en-US" sz="6600">
                <a:solidFill>
                  <a:srgbClr val="CCFF33"/>
                </a:solidFill>
              </a:rPr>
              <a:t>“</a:t>
            </a:r>
            <a:r>
              <a:rPr lang="zh-CN" altLang="en-US" sz="6600">
                <a:solidFill>
                  <a:srgbClr val="CCFF33"/>
                </a:solidFill>
                <a:ea typeface="SimSun" pitchFamily="2" charset="-122"/>
              </a:rPr>
              <a:t>哦，主啊，</a:t>
            </a:r>
            <a:r>
              <a:rPr lang="en-US" altLang="zh-CN" sz="6600">
                <a:solidFill>
                  <a:srgbClr val="CCFF33"/>
                </a:solidFill>
                <a:ea typeface="SimSun" pitchFamily="2" charset="-122"/>
              </a:rPr>
              <a:t> </a:t>
            </a:r>
            <a:br>
              <a:rPr lang="en-US" altLang="zh-CN" sz="6600">
                <a:solidFill>
                  <a:srgbClr val="CCFF33"/>
                </a:solidFill>
                <a:ea typeface="SimSun" pitchFamily="2" charset="-122"/>
              </a:rPr>
            </a:br>
            <a:r>
              <a:rPr lang="zh-CN" altLang="en-US" sz="6600">
                <a:solidFill>
                  <a:srgbClr val="CCFF33"/>
                </a:solidFill>
                <a:ea typeface="SimSun" pitchFamily="2" charset="-122"/>
              </a:rPr>
              <a:t>求使用我完成你旨意—若你的旨意向我显明！”</a:t>
            </a:r>
            <a:endParaRPr lang="en-US" altLang="en-US">
              <a:ea typeface="SimSun"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0" y="1295400"/>
            <a:ext cx="3429000" cy="2838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7338" indent="-287338"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buClr>
                <a:schemeClr val="bg1"/>
              </a:buClr>
            </a:pPr>
            <a:r>
              <a:rPr lang="zh-CN" altLang="en-US" sz="3600" b="1" dirty="0">
                <a:ea typeface="SimSun" pitchFamily="2" charset="-122"/>
              </a:rPr>
              <a:t>希伯来文</a:t>
            </a:r>
            <a:r>
              <a:rPr lang="en-US" altLang="zh-CN" sz="3600" b="1" dirty="0">
                <a:ea typeface="SimSun" pitchFamily="2" charset="-122"/>
              </a:rPr>
              <a:t>: </a:t>
            </a:r>
            <a:r>
              <a:rPr lang="zh-CN" altLang="en-US" sz="3600" b="1" i="1" dirty="0">
                <a:ea typeface="SimSun" pitchFamily="2" charset="-122"/>
              </a:rPr>
              <a:t>拉比</a:t>
            </a:r>
          </a:p>
          <a:p>
            <a:pPr eaLnBrk="1" hangingPunct="1">
              <a:buClr>
                <a:schemeClr val="bg1"/>
              </a:buClr>
            </a:pPr>
            <a:endParaRPr lang="en-US" altLang="en-US" sz="3600" b="1" dirty="0"/>
          </a:p>
          <a:p>
            <a:pPr eaLnBrk="1" hangingPunct="1">
              <a:buClr>
                <a:schemeClr val="bg1"/>
              </a:buClr>
              <a:buFontTx/>
              <a:buChar char="•"/>
            </a:pPr>
            <a:r>
              <a:rPr lang="zh-CN" altLang="en-US" sz="3600" b="1" dirty="0">
                <a:ea typeface="SimSun" pitchFamily="2" charset="-122"/>
              </a:rPr>
              <a:t>上帝的代言人</a:t>
            </a:r>
            <a:endParaRPr lang="en-US" altLang="ja-JP" sz="3600" b="1" dirty="0">
              <a:ea typeface="SimSun" pitchFamily="2" charset="-122"/>
            </a:endParaRPr>
          </a:p>
          <a:p>
            <a:pPr eaLnBrk="1" hangingPunct="1">
              <a:buClr>
                <a:schemeClr val="bg1"/>
              </a:buClr>
              <a:buFontTx/>
              <a:buChar char="•"/>
            </a:pPr>
            <a:r>
              <a:rPr lang="en-US" altLang="zh-CN" sz="3600" b="1" dirty="0">
                <a:ea typeface="SimSun" pitchFamily="2" charset="-122"/>
              </a:rPr>
              <a:t>“</a:t>
            </a:r>
            <a:r>
              <a:rPr lang="zh-CN" altLang="en-US" sz="3600" b="1" dirty="0">
                <a:ea typeface="SimSun" pitchFamily="2" charset="-122"/>
              </a:rPr>
              <a:t>发言人、演讲者、先知”</a:t>
            </a:r>
          </a:p>
        </p:txBody>
      </p:sp>
      <p:sp>
        <p:nvSpPr>
          <p:cNvPr id="4101" name="Text Box 5"/>
          <p:cNvSpPr txBox="1">
            <a:spLocks noChangeArrowheads="1"/>
          </p:cNvSpPr>
          <p:nvPr/>
        </p:nvSpPr>
        <p:spPr bwMode="auto">
          <a:xfrm>
            <a:off x="5105400" y="1828800"/>
            <a:ext cx="3733800" cy="2838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7338" indent="-287338"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buClr>
                <a:schemeClr val="bg1"/>
              </a:buClr>
            </a:pPr>
            <a:r>
              <a:rPr lang="zh-CN" altLang="en-US" sz="3600" b="1" dirty="0">
                <a:ea typeface="SimSun" pitchFamily="2" charset="-122"/>
              </a:rPr>
              <a:t>希腊文:</a:t>
            </a:r>
            <a:r>
              <a:rPr lang="zh-CN" altLang="en-US" sz="3600" b="1" i="1" dirty="0">
                <a:ea typeface="SimSun" pitchFamily="2" charset="-122"/>
              </a:rPr>
              <a:t>先知</a:t>
            </a:r>
            <a:endParaRPr lang="zh-CN" altLang="en-US" sz="3600" b="1" dirty="0">
              <a:ea typeface="SimSun" pitchFamily="2" charset="-122"/>
            </a:endParaRPr>
          </a:p>
          <a:p>
            <a:pPr algn="r" eaLnBrk="1" hangingPunct="1">
              <a:buClr>
                <a:schemeClr val="bg1"/>
              </a:buClr>
            </a:pPr>
            <a:endParaRPr lang="zh-CN" altLang="en-US" sz="3600" b="1" dirty="0">
              <a:ea typeface="SimSun" pitchFamily="2" charset="-122"/>
            </a:endParaRPr>
          </a:p>
          <a:p>
            <a:pPr algn="r" eaLnBrk="1" hangingPunct="1">
              <a:buClr>
                <a:schemeClr val="bg1"/>
              </a:buClr>
              <a:buFontTx/>
              <a:buChar char="•"/>
            </a:pPr>
            <a:r>
              <a:rPr lang="ja-JP" altLang="en-US" sz="3600" b="1"/>
              <a:t>“</a:t>
            </a:r>
            <a:r>
              <a:rPr lang="zh-CN" altLang="en-US" sz="3600" b="1" dirty="0">
                <a:ea typeface="SimSun" pitchFamily="2" charset="-122"/>
              </a:rPr>
              <a:t>一位代表上帝    发言，宣告上帝要大家知道事。</a:t>
            </a:r>
            <a:r>
              <a:rPr lang="en-US" altLang="zh-CN" sz="3600" b="1" dirty="0">
                <a:ea typeface="SimSun" pitchFamily="2" charset="-122"/>
              </a:rPr>
              <a:t>”</a:t>
            </a:r>
          </a:p>
        </p:txBody>
      </p:sp>
      <p:sp>
        <p:nvSpPr>
          <p:cNvPr id="4102" name="Text Box 6"/>
          <p:cNvSpPr txBox="1">
            <a:spLocks noChangeArrowheads="1"/>
          </p:cNvSpPr>
          <p:nvPr/>
        </p:nvSpPr>
        <p:spPr bwMode="auto">
          <a:xfrm>
            <a:off x="8061325" y="115888"/>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a:t>
            </a:r>
          </a:p>
        </p:txBody>
      </p:sp>
      <p:sp>
        <p:nvSpPr>
          <p:cNvPr id="4103" name="Rectangle 7"/>
          <p:cNvSpPr>
            <a:spLocks noGrp="1" noChangeArrowheads="1"/>
          </p:cNvSpPr>
          <p:nvPr>
            <p:ph type="title" idx="4294967295"/>
          </p:nvPr>
        </p:nvSpPr>
        <p:spPr>
          <a:xfrm>
            <a:off x="228600" y="274638"/>
            <a:ext cx="4495800" cy="762000"/>
          </a:xfrm>
          <a:effectLst>
            <a:outerShdw blurRad="63500" dist="107763" dir="18900000" algn="ctr" rotWithShape="0">
              <a:srgbClr val="FF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zh-CN" altLang="en-US" b="1">
                <a:solidFill>
                  <a:schemeClr val="bg1"/>
                </a:solidFill>
                <a:effectLst>
                  <a:outerShdw blurRad="38100" dist="38100" dir="2700000" algn="tl">
                    <a:srgbClr val="808080"/>
                  </a:outerShdw>
                </a:effectLst>
                <a:latin typeface="Times New Roman" charset="0"/>
                <a:ea typeface="SimSun" charset="0"/>
                <a:cs typeface="SimSun" charset="0"/>
              </a:rPr>
              <a:t>定义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0">
                                            <p:txEl>
                                              <p:charRg st="0" end="13"/>
                                            </p:txEl>
                                          </p:spTgt>
                                        </p:tgtEl>
                                        <p:attrNameLst>
                                          <p:attrName>style.visibility</p:attrName>
                                        </p:attrNameLst>
                                      </p:cBhvr>
                                      <p:to>
                                        <p:strVal val="visible"/>
                                      </p:to>
                                    </p:set>
                                    <p:animEffect transition="in" filter="dissolve">
                                      <p:cBhvr>
                                        <p:cTn id="7" dur="500"/>
                                        <p:tgtEl>
                                          <p:spTgt spid="4100">
                                            <p:txEl>
                                              <p:charRg st="0" end="1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00">
                                            <p:txEl>
                                              <p:charRg st="13" end="30"/>
                                            </p:txEl>
                                          </p:spTgt>
                                        </p:tgtEl>
                                        <p:attrNameLst>
                                          <p:attrName>style.visibility</p:attrName>
                                        </p:attrNameLst>
                                      </p:cBhvr>
                                      <p:to>
                                        <p:strVal val="visible"/>
                                      </p:to>
                                    </p:set>
                                    <p:animEffect transition="in" filter="dissolve">
                                      <p:cBhvr>
                                        <p:cTn id="12" dur="500"/>
                                        <p:tgtEl>
                                          <p:spTgt spid="4100">
                                            <p:txEl>
                                              <p:charRg st="13" end="3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00">
                                            <p:txEl>
                                              <p:charRg st="30" end="30"/>
                                            </p:txEl>
                                          </p:spTgt>
                                        </p:tgtEl>
                                        <p:attrNameLst>
                                          <p:attrName>style.visibility</p:attrName>
                                        </p:attrNameLst>
                                      </p:cBhvr>
                                      <p:to>
                                        <p:strVal val="visible"/>
                                      </p:to>
                                    </p:set>
                                    <p:animEffect transition="in" filter="dissolve">
                                      <p:cBhvr>
                                        <p:cTn id="17" dur="500"/>
                                        <p:tgtEl>
                                          <p:spTgt spid="4100">
                                            <p:txEl>
                                              <p:charRg st="30" end="3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101">
                                            <p:txEl>
                                              <p:charRg st="0" end="8"/>
                                            </p:txEl>
                                          </p:spTgt>
                                        </p:tgtEl>
                                        <p:attrNameLst>
                                          <p:attrName>style.visibility</p:attrName>
                                        </p:attrNameLst>
                                      </p:cBhvr>
                                      <p:to>
                                        <p:strVal val="visible"/>
                                      </p:to>
                                    </p:set>
                                    <p:animEffect transition="in" filter="dissolve">
                                      <p:cBhvr>
                                        <p:cTn id="22" dur="500"/>
                                        <p:tgtEl>
                                          <p:spTgt spid="4101">
                                            <p:txEl>
                                              <p:charRg st="0"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101">
                                            <p:txEl>
                                              <p:charRg st="8" end="18"/>
                                            </p:txEl>
                                          </p:spTgt>
                                        </p:tgtEl>
                                        <p:attrNameLst>
                                          <p:attrName>style.visibility</p:attrName>
                                        </p:attrNameLst>
                                      </p:cBhvr>
                                      <p:to>
                                        <p:strVal val="visible"/>
                                      </p:to>
                                    </p:set>
                                    <p:animEffect transition="in" filter="dissolve">
                                      <p:cBhvr>
                                        <p:cTn id="27" dur="500"/>
                                        <p:tgtEl>
                                          <p:spTgt spid="4101">
                                            <p:txEl>
                                              <p:charRg st="8" end="1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101">
                                            <p:txEl>
                                              <p:charRg st="18" end="35"/>
                                            </p:txEl>
                                          </p:spTgt>
                                        </p:tgtEl>
                                        <p:attrNameLst>
                                          <p:attrName>style.visibility</p:attrName>
                                        </p:attrNameLst>
                                      </p:cBhvr>
                                      <p:to>
                                        <p:strVal val="visible"/>
                                      </p:to>
                                    </p:set>
                                    <p:animEffect transition="in" filter="dissolve">
                                      <p:cBhvr>
                                        <p:cTn id="32" dur="500"/>
                                        <p:tgtEl>
                                          <p:spTgt spid="4101">
                                            <p:txEl>
                                              <p:charRg st="18" end="3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pic>
        <p:nvPicPr>
          <p:cNvPr id="29698" name="Picture 3"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685800" y="1600200"/>
            <a:ext cx="84582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Clr>
                <a:schemeClr val="bg1"/>
              </a:buClr>
              <a:defRPr/>
            </a:pPr>
            <a:r>
              <a:rPr lang="en-US" altLang="zh-CN" sz="3600" dirty="0">
                <a:solidFill>
                  <a:schemeClr val="bg1"/>
                </a:solidFill>
                <a:ea typeface="SimSun" charset="0"/>
                <a:cs typeface="SimSun" charset="0"/>
              </a:rPr>
              <a:t>I. </a:t>
            </a:r>
            <a:r>
              <a:rPr lang="zh-CN" altLang="en-US" sz="3600" b="1" dirty="0">
                <a:solidFill>
                  <a:schemeClr val="bg1"/>
                </a:solidFill>
                <a:ea typeface="SimSun" charset="0"/>
                <a:cs typeface="SimSun" charset="0"/>
              </a:rPr>
              <a:t>神的属性要求祂话语被宣讲的准确性。</a:t>
            </a:r>
          </a:p>
          <a:p>
            <a:pPr>
              <a:buClr>
                <a:schemeClr val="bg1"/>
              </a:buClr>
              <a:buFontTx/>
              <a:buChar char="•"/>
              <a:defRPr/>
            </a:pPr>
            <a:endParaRPr lang="en-US" sz="3600" b="1" dirty="0">
              <a:solidFill>
                <a:schemeClr val="bg1"/>
              </a:solidFill>
              <a:ea typeface="SimSun" charset="0"/>
              <a:cs typeface="SimSun" charset="0"/>
            </a:endParaRPr>
          </a:p>
          <a:p>
            <a:pPr>
              <a:buClr>
                <a:schemeClr val="bg1"/>
              </a:buClr>
              <a:defRPr/>
            </a:pPr>
            <a:r>
              <a:rPr lang="en-US" altLang="zh-CN" sz="3600" b="1" dirty="0">
                <a:solidFill>
                  <a:schemeClr val="bg1"/>
                </a:solidFill>
                <a:ea typeface="SimSun" charset="0"/>
                <a:cs typeface="SimSun" charset="0"/>
              </a:rPr>
              <a:t>II. </a:t>
            </a:r>
            <a:r>
              <a:rPr lang="zh-CN" altLang="en-US" sz="3600" b="1" dirty="0">
                <a:solidFill>
                  <a:schemeClr val="bg1"/>
                </a:solidFill>
                <a:ea typeface="SimSun" charset="0"/>
                <a:cs typeface="SimSun" charset="0"/>
              </a:rPr>
              <a:t>假先知被治死 (申18:21-22).</a:t>
            </a:r>
          </a:p>
        </p:txBody>
      </p:sp>
      <p:sp>
        <p:nvSpPr>
          <p:cNvPr id="6150" name="Text Box 6"/>
          <p:cNvSpPr txBox="1">
            <a:spLocks noChangeArrowheads="1"/>
          </p:cNvSpPr>
          <p:nvPr/>
        </p:nvSpPr>
        <p:spPr bwMode="auto">
          <a:xfrm>
            <a:off x="8061325" y="115888"/>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a:latin typeface="Arial" charset="0"/>
                <a:ea typeface="ＭＳ Ｐゴシック" charset="0"/>
              </a:rPr>
              <a:t>186</a:t>
            </a:r>
          </a:p>
        </p:txBody>
      </p:sp>
      <p:sp>
        <p:nvSpPr>
          <p:cNvPr id="6151" name="Rectangle 7"/>
          <p:cNvSpPr>
            <a:spLocks noGrp="1" noChangeArrowheads="1"/>
          </p:cNvSpPr>
          <p:nvPr>
            <p:ph type="title" idx="4294967295"/>
          </p:nvPr>
        </p:nvSpPr>
        <p:spPr>
          <a:xfrm>
            <a:off x="304800" y="92075"/>
            <a:ext cx="7848600" cy="762000"/>
          </a:xfrm>
          <a:effectLst>
            <a:outerShdw blurRad="63500" dist="107763" dir="18900000" algn="ctr" rotWithShape="0">
              <a:srgbClr val="FF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pPr>
            <a:r>
              <a:rPr lang="zh-CN" altLang="en-US" b="1">
                <a:solidFill>
                  <a:schemeClr val="bg1"/>
                </a:solidFill>
                <a:effectLst>
                  <a:outerShdw blurRad="38100" dist="38100" dir="2700000" algn="tl">
                    <a:srgbClr val="808080"/>
                  </a:outerShdw>
                </a:effectLst>
                <a:latin typeface="Times New Roman" pitchFamily="18" charset="0"/>
                <a:ea typeface="SimSun" pitchFamily="2" charset="-122"/>
              </a:rPr>
              <a:t>为什么真先知须要有必备条件</a:t>
            </a:r>
            <a:r>
              <a:rPr lang="en-US" altLang="ja-JP" b="1">
                <a:solidFill>
                  <a:schemeClr val="bg1"/>
                </a:solidFill>
                <a:effectLst>
                  <a:outerShdw blurRad="38100" dist="38100" dir="2700000" algn="tl">
                    <a:srgbClr val="808080"/>
                  </a:outerShdw>
                </a:effectLst>
                <a:latin typeface="Times New Roman" pitchFamily="18" charset="0"/>
              </a:rPr>
              <a:t>?</a:t>
            </a:r>
            <a:endParaRPr lang="en-US" altLang="en-US" b="1">
              <a:solidFill>
                <a:schemeClr val="bg1"/>
              </a:solidFill>
              <a:effectLst>
                <a:outerShdw blurRad="38100" dist="38100" dir="2700000" algn="tl">
                  <a:srgbClr val="80808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9">
                                            <p:txEl>
                                              <p:charRg st="0" end="46"/>
                                            </p:txEl>
                                          </p:spTgt>
                                        </p:tgtEl>
                                        <p:attrNameLst>
                                          <p:attrName>style.visibility</p:attrName>
                                        </p:attrNameLst>
                                      </p:cBhvr>
                                      <p:to>
                                        <p:strVal val="visible"/>
                                      </p:to>
                                    </p:set>
                                    <p:animEffect transition="in" filter="dissolve">
                                      <p:cBhvr>
                                        <p:cTn id="7" dur="500"/>
                                        <p:tgtEl>
                                          <p:spTgt spid="6149">
                                            <p:txEl>
                                              <p:charRg st="0" end="4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9">
                                            <p:txEl>
                                              <p:charRg st="46" end="46"/>
                                            </p:txEl>
                                          </p:spTgt>
                                        </p:tgtEl>
                                        <p:attrNameLst>
                                          <p:attrName>style.visibility</p:attrName>
                                        </p:attrNameLst>
                                      </p:cBhvr>
                                      <p:to>
                                        <p:strVal val="visible"/>
                                      </p:to>
                                    </p:set>
                                    <p:animEffect transition="in" filter="dissolve">
                                      <p:cBhvr>
                                        <p:cTn id="12" dur="500"/>
                                        <p:tgtEl>
                                          <p:spTgt spid="6149">
                                            <p:txEl>
                                              <p:charRg st="46" end="4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152400" y="304800"/>
            <a:ext cx="4514850" cy="4572000"/>
            <a:chOff x="96" y="192"/>
            <a:chExt cx="2844" cy="288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89091" name="Rectangle 3"/>
          <p:cNvSpPr>
            <a:spLocks noGrp="1" noChangeArrowheads="1"/>
          </p:cNvSpPr>
          <p:nvPr>
            <p:ph type="ctrTitle"/>
          </p:nvPr>
        </p:nvSpPr>
        <p:spPr>
          <a:xfrm>
            <a:off x="3923928" y="309562"/>
            <a:ext cx="5943600" cy="1323439"/>
          </a:xfrm>
          <a:extLst>
            <a:ext uri="{FAA26D3D-D897-4be2-8F04-BA451C77F1D7}">
              <ma14:placeholderFlag xmlns="" xmlns:ma14="http://schemas.microsoft.com/office/mac/drawingml/2011/main" val="1"/>
            </a:ext>
          </a:extLst>
        </p:spPr>
        <p:txBody>
          <a:bodyPr/>
          <a:lstStyle/>
          <a:p>
            <a:pPr eaLnBrk="1" hangingPunct="1"/>
            <a:r>
              <a:rPr lang="zh-CN" altLang="en-US" sz="4000" b="1" dirty="0">
                <a:latin typeface="SimSun" panose="02010600030101010101" pitchFamily="2" charset="-122"/>
                <a:ea typeface="SimSun" panose="02010600030101010101" pitchFamily="2" charset="-122"/>
                <a:cs typeface="Arial" panose="020B0604020202020204" pitchFamily="34" charset="0"/>
              </a:rPr>
              <a:t>先知摩西的预言</a:t>
            </a:r>
            <a:br>
              <a:rPr lang="en-US" altLang="zh-CN" sz="4000" b="1" dirty="0">
                <a:latin typeface="SimSun" panose="02010600030101010101" pitchFamily="2" charset="-122"/>
                <a:ea typeface="SimSun" panose="02010600030101010101" pitchFamily="2" charset="-122"/>
                <a:cs typeface="Arial" panose="020B0604020202020204" pitchFamily="34" charset="0"/>
              </a:rPr>
            </a:br>
            <a:r>
              <a:rPr lang="en-US" altLang="zh-CN" sz="4000" b="1" dirty="0">
                <a:latin typeface="SimSun" panose="02010600030101010101" pitchFamily="2" charset="-122"/>
                <a:ea typeface="SimSun" panose="02010600030101010101" pitchFamily="2" charset="-122"/>
                <a:cs typeface="Arial" panose="020B0604020202020204" pitchFamily="34" charset="0"/>
              </a:rPr>
              <a:t>(</a:t>
            </a:r>
            <a:r>
              <a:rPr lang="zh-CN" altLang="en-US" sz="4000" b="1" dirty="0">
                <a:latin typeface="SimSun" panose="02010600030101010101" pitchFamily="2" charset="-122"/>
                <a:ea typeface="SimSun" panose="02010600030101010101" pitchFamily="2" charset="-122"/>
                <a:cs typeface="Arial" panose="020B0604020202020204" pitchFamily="34" charset="0"/>
              </a:rPr>
              <a:t>申</a:t>
            </a:r>
            <a:r>
              <a:rPr lang="en-US" altLang="zh-CN" sz="4000" b="1" dirty="0">
                <a:latin typeface="SimSun" panose="02010600030101010101" pitchFamily="2" charset="-122"/>
                <a:ea typeface="SimSun" panose="02010600030101010101" pitchFamily="2" charset="-122"/>
                <a:cs typeface="Arial" panose="020B0604020202020204" pitchFamily="34" charset="0"/>
              </a:rPr>
              <a:t>18:15)</a:t>
            </a:r>
            <a:endParaRPr lang="zh-CN" altLang="en-US" sz="4000" b="1" dirty="0">
              <a:latin typeface="SimSun" panose="02010600030101010101" pitchFamily="2" charset="-122"/>
              <a:ea typeface="SimSun" panose="02010600030101010101" pitchFamily="2" charset="-122"/>
              <a:cs typeface="Arial" panose="020B0604020202020204" pitchFamily="34" charset="0"/>
            </a:endParaRPr>
          </a:p>
        </p:txBody>
      </p:sp>
      <p:sp>
        <p:nvSpPr>
          <p:cNvPr id="89094" name="Text Box 6"/>
          <p:cNvSpPr txBox="1">
            <a:spLocks noChangeArrowheads="1"/>
          </p:cNvSpPr>
          <p:nvPr/>
        </p:nvSpPr>
        <p:spPr bwMode="auto">
          <a:xfrm>
            <a:off x="5048250" y="2205037"/>
            <a:ext cx="348419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517525" indent="-517525">
              <a:defRPr>
                <a:solidFill>
                  <a:schemeClr val="tx1"/>
                </a:solidFill>
                <a:latin typeface="Arial" charset="0"/>
                <a:ea typeface="ＭＳ Ｐゴシック" charset="0"/>
              </a:defRPr>
            </a:lvl1pPr>
            <a:lvl2pPr marL="974725" indent="-342900">
              <a:defRPr>
                <a:solidFill>
                  <a:schemeClr val="tx1"/>
                </a:solidFill>
                <a:latin typeface="Arial" charset="0"/>
                <a:ea typeface="ＭＳ Ｐゴシック" charset="0"/>
              </a:defRPr>
            </a:lvl2pPr>
            <a:lvl3pPr marL="1431925" indent="-342900">
              <a:defRPr>
                <a:solidFill>
                  <a:schemeClr val="tx1"/>
                </a:solidFill>
                <a:latin typeface="Arial" charset="0"/>
                <a:ea typeface="ＭＳ Ｐゴシック" charset="0"/>
              </a:defRPr>
            </a:lvl3pPr>
            <a:lvl4pPr marL="1889125" indent="-342900">
              <a:defRPr>
                <a:solidFill>
                  <a:schemeClr val="tx1"/>
                </a:solidFill>
                <a:latin typeface="Arial" charset="0"/>
                <a:ea typeface="ＭＳ Ｐゴシック" charset="0"/>
              </a:defRPr>
            </a:lvl4pPr>
            <a:lvl5pPr marL="2346325" indent="-342900">
              <a:defRPr>
                <a:solidFill>
                  <a:schemeClr val="tx1"/>
                </a:solidFill>
                <a:latin typeface="Arial" charset="0"/>
                <a:ea typeface="ＭＳ Ｐゴシック" charset="0"/>
              </a:defRPr>
            </a:lvl5pPr>
            <a:lvl6pPr marL="2803525" indent="-342900" fontAlgn="base">
              <a:spcBef>
                <a:spcPct val="0"/>
              </a:spcBef>
              <a:spcAft>
                <a:spcPct val="0"/>
              </a:spcAft>
              <a:defRPr>
                <a:solidFill>
                  <a:schemeClr val="tx1"/>
                </a:solidFill>
                <a:latin typeface="Arial" charset="0"/>
                <a:ea typeface="ＭＳ Ｐゴシック" charset="0"/>
              </a:defRPr>
            </a:lvl6pPr>
            <a:lvl7pPr marL="3260725" indent="-342900" fontAlgn="base">
              <a:spcBef>
                <a:spcPct val="0"/>
              </a:spcBef>
              <a:spcAft>
                <a:spcPct val="0"/>
              </a:spcAft>
              <a:defRPr>
                <a:solidFill>
                  <a:schemeClr val="tx1"/>
                </a:solidFill>
                <a:latin typeface="Arial" charset="0"/>
                <a:ea typeface="ＭＳ Ｐゴシック" charset="0"/>
              </a:defRPr>
            </a:lvl7pPr>
            <a:lvl8pPr marL="3717925" indent="-342900" fontAlgn="base">
              <a:spcBef>
                <a:spcPct val="0"/>
              </a:spcBef>
              <a:spcAft>
                <a:spcPct val="0"/>
              </a:spcAft>
              <a:defRPr>
                <a:solidFill>
                  <a:schemeClr val="tx1"/>
                </a:solidFill>
                <a:latin typeface="Arial" charset="0"/>
                <a:ea typeface="ＭＳ Ｐゴシック" charset="0"/>
              </a:defRPr>
            </a:lvl8pPr>
            <a:lvl9pPr marL="4175125" indent="-342900" fontAlgn="base">
              <a:spcBef>
                <a:spcPct val="0"/>
              </a:spcBef>
              <a:spcAft>
                <a:spcPct val="0"/>
              </a:spcAft>
              <a:defRPr>
                <a:solidFill>
                  <a:schemeClr val="tx1"/>
                </a:solidFill>
                <a:latin typeface="Arial" charset="0"/>
                <a:ea typeface="ＭＳ Ｐゴシック" charset="0"/>
              </a:defRPr>
            </a:lvl9pPr>
          </a:lstStyle>
          <a:p>
            <a:pPr marL="0" indent="0" algn="just">
              <a:defRPr/>
            </a:pPr>
            <a:r>
              <a:rPr lang="en-US" altLang="ja-JP" sz="3600" b="1" dirty="0">
                <a:latin typeface="SimSun" panose="02010600030101010101" pitchFamily="2" charset="-122"/>
                <a:ea typeface="SimSun" panose="02010600030101010101" pitchFamily="2" charset="-122"/>
                <a:cs typeface="Arial" panose="020B0604020202020204" pitchFamily="34" charset="0"/>
              </a:rPr>
              <a:t>“</a:t>
            </a:r>
            <a:r>
              <a:rPr lang="ja-JP" altLang="en-US" sz="3600" b="1">
                <a:latin typeface="SimSun" panose="02010600030101010101" pitchFamily="2" charset="-122"/>
                <a:ea typeface="SimSun" panose="02010600030101010101" pitchFamily="2" charset="-122"/>
                <a:cs typeface="Arial" panose="020B0604020202020204" pitchFamily="34" charset="0"/>
              </a:rPr>
              <a:t>你们的上帝耶和华要在你们中间选立一位像我一样的先知，你们要听从他。</a:t>
            </a:r>
            <a:r>
              <a:rPr lang="en-US" altLang="ja-JP" sz="3600" b="1" dirty="0">
                <a:latin typeface="SimSun" panose="02010600030101010101" pitchFamily="2" charset="-122"/>
                <a:ea typeface="SimSun" panose="02010600030101010101" pitchFamily="2" charset="-122"/>
                <a:cs typeface="Arial" panose="020B0604020202020204" pitchFamily="34" charset="0"/>
              </a:rPr>
              <a:t>”</a:t>
            </a:r>
            <a:endParaRPr lang="zh-CN" altLang="en-US" sz="3600" b="1" dirty="0">
              <a:solidFill>
                <a:srgbClr val="660066"/>
              </a:solidFill>
              <a:latin typeface="SimSun" panose="02010600030101010101" pitchFamily="2" charset="-122"/>
              <a:ea typeface="SimSun" panose="02010600030101010101" pitchFamily="2" charset="-122"/>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152400" y="304800"/>
            <a:ext cx="4514850" cy="4572000"/>
            <a:chOff x="96" y="192"/>
            <a:chExt cx="2844" cy="288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endParaRPr lang="en-US" altLang="en-US"/>
            </a:p>
          </p:txBody>
        </p:sp>
      </p:grpSp>
      <p:sp>
        <p:nvSpPr>
          <p:cNvPr id="89091" name="Rectangle 3"/>
          <p:cNvSpPr>
            <a:spLocks noGrp="1" noChangeArrowheads="1"/>
          </p:cNvSpPr>
          <p:nvPr>
            <p:ph type="ctrTitle"/>
          </p:nvPr>
        </p:nvSpPr>
        <p:spPr>
          <a:xfrm>
            <a:off x="4283968" y="505361"/>
            <a:ext cx="4860032" cy="1323439"/>
          </a:xfrm>
          <a:extLst>
            <a:ext uri="{FAA26D3D-D897-4be2-8F04-BA451C77F1D7}">
              <ma14:placeholderFlag xmlns="" xmlns:ma14="http://schemas.microsoft.com/office/mac/drawingml/2011/main" val="1"/>
            </a:ext>
          </a:extLst>
        </p:spPr>
        <p:txBody>
          <a:bodyPr/>
          <a:lstStyle/>
          <a:p>
            <a:pPr eaLnBrk="1" hangingPunct="1"/>
            <a:r>
              <a:rPr lang="zh-CN" altLang="en-US" sz="4000" b="1" dirty="0">
                <a:latin typeface="SimSun" panose="02010600030101010101" pitchFamily="2" charset="-122"/>
                <a:ea typeface="SimSun" panose="02010600030101010101" pitchFamily="2" charset="-122"/>
                <a:cs typeface="Arial" panose="020B0604020202020204" pitchFamily="34" charset="0"/>
              </a:rPr>
              <a:t>一位真先知的测验</a:t>
            </a:r>
            <a:br>
              <a:rPr lang="zh-CN" altLang="en-US" sz="4000" b="1" dirty="0">
                <a:latin typeface="SimSun" panose="02010600030101010101" pitchFamily="2" charset="-122"/>
                <a:ea typeface="SimSun" panose="02010600030101010101" pitchFamily="2" charset="-122"/>
                <a:cs typeface="Arial" panose="020B0604020202020204" pitchFamily="34" charset="0"/>
              </a:rPr>
            </a:br>
            <a:r>
              <a:rPr lang="zh-CN" altLang="en-US" sz="4000" b="1" dirty="0">
                <a:latin typeface="SimSun" panose="02010600030101010101" pitchFamily="2" charset="-122"/>
                <a:ea typeface="SimSun" panose="02010600030101010101" pitchFamily="2" charset="-122"/>
                <a:cs typeface="Arial" panose="020B0604020202020204" pitchFamily="34" charset="0"/>
              </a:rPr>
              <a:t>(申18:18-20)</a:t>
            </a:r>
          </a:p>
        </p:txBody>
      </p:sp>
      <p:sp>
        <p:nvSpPr>
          <p:cNvPr id="89094" name="Text Box 6"/>
          <p:cNvSpPr txBox="1">
            <a:spLocks noChangeArrowheads="1"/>
          </p:cNvSpPr>
          <p:nvPr/>
        </p:nvSpPr>
        <p:spPr bwMode="auto">
          <a:xfrm>
            <a:off x="5220072" y="2160615"/>
            <a:ext cx="3597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7525" indent="-517525">
              <a:defRPr>
                <a:solidFill>
                  <a:schemeClr val="tx1"/>
                </a:solidFill>
                <a:latin typeface="Arial" charset="0"/>
                <a:ea typeface="ＭＳ Ｐゴシック" charset="0"/>
              </a:defRPr>
            </a:lvl1pPr>
            <a:lvl2pPr marL="974725" indent="-342900">
              <a:defRPr>
                <a:solidFill>
                  <a:schemeClr val="tx1"/>
                </a:solidFill>
                <a:latin typeface="Arial" charset="0"/>
                <a:ea typeface="ＭＳ Ｐゴシック" charset="0"/>
              </a:defRPr>
            </a:lvl2pPr>
            <a:lvl3pPr marL="1431925" indent="-342900">
              <a:defRPr>
                <a:solidFill>
                  <a:schemeClr val="tx1"/>
                </a:solidFill>
                <a:latin typeface="Arial" charset="0"/>
                <a:ea typeface="ＭＳ Ｐゴシック" charset="0"/>
              </a:defRPr>
            </a:lvl3pPr>
            <a:lvl4pPr marL="1889125" indent="-342900">
              <a:defRPr>
                <a:solidFill>
                  <a:schemeClr val="tx1"/>
                </a:solidFill>
                <a:latin typeface="Arial" charset="0"/>
                <a:ea typeface="ＭＳ Ｐゴシック" charset="0"/>
              </a:defRPr>
            </a:lvl4pPr>
            <a:lvl5pPr marL="2346325" indent="-342900">
              <a:defRPr>
                <a:solidFill>
                  <a:schemeClr val="tx1"/>
                </a:solidFill>
                <a:latin typeface="Arial" charset="0"/>
                <a:ea typeface="ＭＳ Ｐゴシック" charset="0"/>
              </a:defRPr>
            </a:lvl5pPr>
            <a:lvl6pPr marL="2803525" indent="-342900" fontAlgn="base">
              <a:spcBef>
                <a:spcPct val="0"/>
              </a:spcBef>
              <a:spcAft>
                <a:spcPct val="0"/>
              </a:spcAft>
              <a:defRPr>
                <a:solidFill>
                  <a:schemeClr val="tx1"/>
                </a:solidFill>
                <a:latin typeface="Arial" charset="0"/>
                <a:ea typeface="ＭＳ Ｐゴシック" charset="0"/>
              </a:defRPr>
            </a:lvl6pPr>
            <a:lvl7pPr marL="3260725" indent="-342900" fontAlgn="base">
              <a:spcBef>
                <a:spcPct val="0"/>
              </a:spcBef>
              <a:spcAft>
                <a:spcPct val="0"/>
              </a:spcAft>
              <a:defRPr>
                <a:solidFill>
                  <a:schemeClr val="tx1"/>
                </a:solidFill>
                <a:latin typeface="Arial" charset="0"/>
                <a:ea typeface="ＭＳ Ｐゴシック" charset="0"/>
              </a:defRPr>
            </a:lvl7pPr>
            <a:lvl8pPr marL="3717925" indent="-342900" fontAlgn="base">
              <a:spcBef>
                <a:spcPct val="0"/>
              </a:spcBef>
              <a:spcAft>
                <a:spcPct val="0"/>
              </a:spcAft>
              <a:defRPr>
                <a:solidFill>
                  <a:schemeClr val="tx1"/>
                </a:solidFill>
                <a:latin typeface="Arial" charset="0"/>
                <a:ea typeface="ＭＳ Ｐゴシック" charset="0"/>
              </a:defRPr>
            </a:lvl8pPr>
            <a:lvl9pPr marL="4175125" indent="-342900" fontAlgn="base">
              <a:spcBef>
                <a:spcPct val="0"/>
              </a:spcBef>
              <a:spcAft>
                <a:spcPct val="0"/>
              </a:spcAft>
              <a:defRPr>
                <a:solidFill>
                  <a:schemeClr val="tx1"/>
                </a:solidFill>
                <a:latin typeface="Arial" charset="0"/>
                <a:ea typeface="ＭＳ Ｐゴシック" charset="0"/>
              </a:defRPr>
            </a:lvl9pPr>
          </a:lstStyle>
          <a:p>
            <a:pPr>
              <a:buFont typeface="Arial" charset="0"/>
              <a:buAutoNum type="arabicPeriod"/>
              <a:defRPr/>
            </a:pPr>
            <a:r>
              <a:rPr lang="zh-CN" altLang="en-US" sz="3600" b="1" dirty="0">
                <a:latin typeface="SimSun" panose="02010600030101010101" pitchFamily="2" charset="-122"/>
                <a:ea typeface="SimSun" panose="02010600030101010101" pitchFamily="2" charset="-122"/>
              </a:rPr>
              <a:t>百分之百准确的预言</a:t>
            </a:r>
            <a:endParaRPr lang="en-US" sz="3600" b="1" dirty="0">
              <a:latin typeface="SimSun" panose="02010600030101010101" pitchFamily="2" charset="-122"/>
              <a:ea typeface="SimSun" panose="02010600030101010101" pitchFamily="2" charset="-122"/>
            </a:endParaRPr>
          </a:p>
          <a:p>
            <a:pPr>
              <a:buFont typeface="Arial" charset="0"/>
              <a:buAutoNum type="arabicPeriod"/>
              <a:defRPr/>
            </a:pPr>
            <a:endParaRPr lang="zh-CN" altLang="en-US" sz="3600" b="1" dirty="0">
              <a:latin typeface="SimSun" panose="02010600030101010101" pitchFamily="2" charset="-122"/>
              <a:ea typeface="SimSun" panose="02010600030101010101" pitchFamily="2" charset="-122"/>
              <a:cs typeface="SimSun" charset="0"/>
            </a:endParaRPr>
          </a:p>
          <a:p>
            <a:pPr>
              <a:buFont typeface="Arial" charset="0"/>
              <a:buAutoNum type="arabicPeriod"/>
              <a:defRPr/>
            </a:pPr>
            <a:r>
              <a:rPr lang="zh-CN" altLang="en-US" sz="3600" b="1" dirty="0">
                <a:latin typeface="SimSun" panose="02010600030101010101" pitchFamily="2" charset="-122"/>
                <a:ea typeface="SimSun" panose="02010600030101010101" pitchFamily="2" charset="-122"/>
                <a:cs typeface="SimSun" charset="0"/>
              </a:rPr>
              <a:t>敬拜上帝</a:t>
            </a:r>
          </a:p>
        </p:txBody>
      </p:sp>
    </p:spTree>
    <p:extLst>
      <p:ext uri="{BB962C8B-B14F-4D97-AF65-F5344CB8AC3E}">
        <p14:creationId xmlns:p14="http://schemas.microsoft.com/office/powerpoint/2010/main" val="32758928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2" end="2"/>
                                            </p:txEl>
                                          </p:spTgt>
                                        </p:tgtEl>
                                        <p:attrNameLst>
                                          <p:attrName>style.visibility</p:attrName>
                                        </p:attrNameLst>
                                      </p:cBhvr>
                                      <p:to>
                                        <p:strVal val="visible"/>
                                      </p:to>
                                    </p:set>
                                    <p:anim calcmode="lin" valueType="num">
                                      <p:cBhvr>
                                        <p:cTn id="13"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Expedition">
  <a:themeElements>
    <a:clrScheme name="15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15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15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5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15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5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2004:Templates:Presentations:Designs:Skyline</Template>
  <TotalTime>3214</TotalTime>
  <Words>3443</Words>
  <Application>Microsoft Macintosh PowerPoint</Application>
  <PresentationFormat>On-screen Show (4:3)</PresentationFormat>
  <Paragraphs>459</Paragraphs>
  <Slides>47</Slides>
  <Notes>45</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47</vt:i4>
      </vt:variant>
    </vt:vector>
  </HeadingPairs>
  <TitlesOfParts>
    <vt:vector size="74" baseType="lpstr">
      <vt:lpstr>ＭＳ Ｐゴシック</vt:lpstr>
      <vt:lpstr>ＭＳ Ｐゴシック</vt:lpstr>
      <vt:lpstr>Osaka</vt:lpstr>
      <vt:lpstr>宋体</vt:lpstr>
      <vt:lpstr>宋体</vt:lpstr>
      <vt:lpstr>Arial</vt:lpstr>
      <vt:lpstr>Arial Narrow</vt:lpstr>
      <vt:lpstr>Book Antiqua</vt:lpstr>
      <vt:lpstr>Comic Sans MS</vt:lpstr>
      <vt:lpstr>Geneva</vt:lpstr>
      <vt:lpstr>Tahoma</vt:lpstr>
      <vt:lpstr>Times</vt:lpstr>
      <vt:lpstr>Times New Roman</vt:lpstr>
      <vt:lpstr>Trebuchet MS</vt:lpstr>
      <vt:lpstr>Wingdings</vt:lpstr>
      <vt:lpstr>Default Design</vt:lpstr>
      <vt:lpstr>Expedition</vt:lpstr>
      <vt:lpstr>Balance</vt:lpstr>
      <vt:lpstr>Orbit</vt:lpstr>
      <vt:lpstr>Gesture</vt:lpstr>
      <vt:lpstr>Blank Presentation</vt:lpstr>
      <vt:lpstr>Desk Lamp</vt:lpstr>
      <vt:lpstr>Skyline</vt:lpstr>
      <vt:lpstr>21_Default Design</vt:lpstr>
      <vt:lpstr>5_Orbit</vt:lpstr>
      <vt:lpstr>4_Expedition</vt:lpstr>
      <vt:lpstr>15_Expedition</vt:lpstr>
      <vt:lpstr>PowerPoint Presentation</vt:lpstr>
      <vt:lpstr>PowerPoint Presentation</vt:lpstr>
      <vt:lpstr>海 的 方 向</vt:lpstr>
      <vt:lpstr>王上 22</vt:lpstr>
      <vt:lpstr>“哦，主啊，  求使用我完成你旨意—若你的旨意向我显明！”</vt:lpstr>
      <vt:lpstr>定义</vt:lpstr>
      <vt:lpstr>为什么真先知须要有必备条件?</vt:lpstr>
      <vt:lpstr>先知摩西的预言 (申18:15)</vt:lpstr>
      <vt:lpstr>一位真先知的测验 (申18:18-20)</vt:lpstr>
      <vt:lpstr>为什么真先知须要有必备条件?</vt:lpstr>
      <vt:lpstr>为何神的话语如此重要？</vt:lpstr>
      <vt:lpstr>只有以色列才有先知吗？</vt:lpstr>
      <vt:lpstr>只有以色列才有先知吗？</vt:lpstr>
      <vt:lpstr>只有以色列才有先知吗？</vt:lpstr>
      <vt:lpstr>只有以色列才有先知吗？</vt:lpstr>
      <vt:lpstr>巴比伦人记载的预兆</vt:lpstr>
      <vt:lpstr>巴比伦人记载的预兆</vt:lpstr>
      <vt:lpstr>巴比伦人记载的预兆</vt:lpstr>
      <vt:lpstr>巴比伦人记载的预兆</vt:lpstr>
      <vt:lpstr>乌陵&amp;土明又如何呢？</vt:lpstr>
      <vt:lpstr>只有以色列才有先知吗？</vt:lpstr>
      <vt:lpstr>真假先知的共通元素</vt:lpstr>
      <vt:lpstr>内容的共同点</vt:lpstr>
      <vt:lpstr>在现今的社会里，有没有让你想起任何类似的迷信呢？</vt:lpstr>
      <vt:lpstr>神的子民如何知道祂的旨意呢？</vt:lpstr>
      <vt:lpstr>先知之间有什么分别？</vt:lpstr>
      <vt:lpstr>假先知的转变</vt:lpstr>
      <vt:lpstr>先知之间有什么分别？</vt:lpstr>
      <vt:lpstr>耶利米书 (25:11-12) 相对哈拿尼雅 (28:2-3)</vt:lpstr>
      <vt:lpstr>先知之间有什么分别？</vt:lpstr>
      <vt:lpstr>圣经中的先知预言与外邦人的先知预言之间的分别</vt:lpstr>
      <vt:lpstr>什么是预言？ </vt:lpstr>
      <vt:lpstr>A组的讨论</vt:lpstr>
      <vt:lpstr>B组的讨论</vt:lpstr>
      <vt:lpstr>C组的讨论</vt:lpstr>
      <vt:lpstr>D组的讨论</vt:lpstr>
      <vt:lpstr>韦恩哥孺登 预言的定义</vt:lpstr>
      <vt:lpstr>先知预言观点的摘要</vt:lpstr>
      <vt:lpstr>让我们以神的话为我们 最高的标准！</vt:lpstr>
      <vt:lpstr>黑</vt:lpstr>
      <vt:lpstr>先知预言观点的摘要</vt:lpstr>
      <vt:lpstr>方言 对比预言</vt:lpstr>
      <vt:lpstr>方言 对比预言</vt:lpstr>
      <vt:lpstr>教导 vs 预言</vt:lpstr>
      <vt:lpstr>教导 vs 预言</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Seth Tan /MCM</cp:lastModifiedBy>
  <cp:revision>472</cp:revision>
  <dcterms:created xsi:type="dcterms:W3CDTF">2003-09-03T13:13:05Z</dcterms:created>
  <dcterms:modified xsi:type="dcterms:W3CDTF">2018-10-08T03:00:23Z</dcterms:modified>
</cp:coreProperties>
</file>