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  <p:sldMasterId id="2147483701" r:id="rId2"/>
    <p:sldMasterId id="2147483713" r:id="rId3"/>
  </p:sldMasterIdLst>
  <p:notesMasterIdLst>
    <p:notesMasterId r:id="rId11"/>
  </p:notesMasterIdLst>
  <p:sldIdLst>
    <p:sldId id="266" r:id="rId4"/>
    <p:sldId id="263" r:id="rId5"/>
    <p:sldId id="264" r:id="rId6"/>
    <p:sldId id="265" r:id="rId7"/>
    <p:sldId id="262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66B2F-8238-48AE-A768-BE5D379C07DB}" type="datetime1">
              <a:rPr lang="en-US" altLang="en-US"/>
              <a:pPr/>
              <a:t>4/5/2017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2F0E85-4911-49B1-B1CF-1BE4C1479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5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Backgrounds </a:t>
            </a:r>
            <a:r>
              <a:rPr lang="en-US" dirty="0" smtClean="0">
                <a:latin typeface="Arial" charset="0"/>
              </a:rPr>
              <a:t>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363-2F53-9849-A7AE-2143CF80A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437D-36C4-274A-9798-E2D8B7D70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2A29-C767-DD4F-8D26-514F9A5FD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8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8246-B328-2748-8C10-112C6CF93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7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83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51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027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64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72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33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4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3FC8-5AF7-BB49-97B0-1BC74B4E6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99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25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91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08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383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0827-4B35-1147-AA2A-FEFABB6D9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2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1032-C23B-B342-9D8C-B9D4B6165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5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3A35-4AE2-C847-8D4E-3A0E0731D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5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E14C-9495-8C43-A58C-AA9546900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3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2AE5-0050-8345-808D-712D3C841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6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6D9F-0C84-C84A-BEEA-25FAA552E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5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59DCBD2E-90F0-0142-A71E-44B66B41773A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9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02" name="Title 48"/>
          <p:cNvSpPr>
            <a:spLocks noGrp="1"/>
          </p:cNvSpPr>
          <p:nvPr>
            <p:ph type="title" idx="4294967295"/>
          </p:nvPr>
        </p:nvSpPr>
        <p:spPr>
          <a:xfrm rot="16200000">
            <a:off x="-3162300" y="3162300"/>
            <a:ext cx="6858000" cy="5334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旧约和新约的差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异</a:t>
            </a:r>
            <a:r>
              <a:rPr lang="en-US" altLang="zh-CN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哥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林多后书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3–4 </a:t>
            </a:r>
            <a:r>
              <a:rPr lang="en-US" altLang="zh-CN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altLang="zh-CN" sz="28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87220"/>
              </p:ext>
            </p:extLst>
          </p:nvPr>
        </p:nvGraphicFramePr>
        <p:xfrm>
          <a:off x="685800" y="76200"/>
          <a:ext cx="8458200" cy="6797675"/>
        </p:xfrm>
        <a:graphic>
          <a:graphicData uri="http://schemas.openxmlformats.org/drawingml/2006/table">
            <a:tbl>
              <a:tblPr/>
              <a:tblGrid>
                <a:gridCol w="3665538"/>
                <a:gridCol w="4792662"/>
              </a:tblGrid>
              <a:tr h="457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旧约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新约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摩西开始的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(3:8)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基督开始的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(3:4)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凭着字句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凭着精意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圣灵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(3:6a, 18b)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死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(3:6b, 7a)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活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3:6b)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写在石版上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(3:3b, 7a)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写在心版上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3:3b; Jer. 31: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荣光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(3:7a)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更有荣光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3:8, 10)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荣光退去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(3:7b, 11a, 13b)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荣上加荣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(3:11b, 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定罪的职事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(3:9a)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称义的职事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3:9b)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欺骗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大胆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蒙摩西的脸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(3:13b)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敞着脸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3:13a, 18a)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蒙着心意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敞着心意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3:14b; 4:3-6)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蒙着心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敞着心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心底刚强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自由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摩西返照主的荣光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全部信徒反照主的荣光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没有改变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(3:7)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有改变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缺乏热情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自信，坚定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3:4-5; 4:1)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谬讲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虔诚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(4:2)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9258" name="Text Box 2"/>
          <p:cNvSpPr txBox="1">
            <a:spLocks noChangeArrowheads="1"/>
          </p:cNvSpPr>
          <p:nvPr/>
        </p:nvSpPr>
        <p:spPr bwMode="auto">
          <a:xfrm>
            <a:off x="8229600" y="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166c</a:t>
            </a:r>
          </a:p>
        </p:txBody>
      </p:sp>
    </p:spTree>
    <p:extLst>
      <p:ext uri="{BB962C8B-B14F-4D97-AF65-F5344CB8AC3E}">
        <p14:creationId xmlns:p14="http://schemas.microsoft.com/office/powerpoint/2010/main" val="27351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154"/>
              </p:ext>
            </p:extLst>
          </p:nvPr>
        </p:nvGraphicFramePr>
        <p:xfrm>
          <a:off x="0" y="0"/>
          <a:ext cx="9144000" cy="6748463"/>
        </p:xfrm>
        <a:graphic>
          <a:graphicData uri="http://schemas.openxmlformats.org/drawingml/2006/table">
            <a:tbl>
              <a:tblPr/>
              <a:tblGrid>
                <a:gridCol w="1333500"/>
                <a:gridCol w="1638300"/>
                <a:gridCol w="2362200"/>
                <a:gridCol w="38100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流派、学者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462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重述摩西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没有新约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批判的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考图里尔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Couturier)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杜麦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Duhm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施密特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Schmidt)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波特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Potter)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 本文的特质被忽略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有条件的，新约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无条件的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暂时，新约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永恒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外部，新约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内部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旧约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没启动，新约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启动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和平，繁荣，避难所，圣灵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经文一致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单单教会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以色列没参加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无千禧年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后千禧年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亚立施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Allis)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考克斯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Cox)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施密克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Smick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伯特纳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Boettner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把以色列及教会同等化而忽略了旧约的资料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新约的介绍不是旧约的成就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现代需要认识上帝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(YHWH)(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大使命的需要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公元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70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年耶路撒冷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vs.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耶利米书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31:40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248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  <p:sp>
        <p:nvSpPr>
          <p:cNvPr id="180249" name="Title 6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4419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</a:p>
        </p:txBody>
      </p:sp>
    </p:spTree>
    <p:extLst>
      <p:ext uri="{BB962C8B-B14F-4D97-AF65-F5344CB8AC3E}">
        <p14:creationId xmlns:p14="http://schemas.microsoft.com/office/powerpoint/2010/main" val="7793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75667"/>
              </p:ext>
            </p:extLst>
          </p:nvPr>
        </p:nvGraphicFramePr>
        <p:xfrm>
          <a:off x="0" y="0"/>
          <a:ext cx="9144000" cy="6197601"/>
        </p:xfrm>
        <a:graphic>
          <a:graphicData uri="http://schemas.openxmlformats.org/drawingml/2006/table">
            <a:tbl>
              <a:tblPr/>
              <a:tblGrid>
                <a:gridCol w="1333500"/>
                <a:gridCol w="1638300"/>
                <a:gridCol w="2362200"/>
                <a:gridCol w="3810000"/>
              </a:tblGrid>
              <a:tr h="622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单单以色列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教会没参加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其它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经典时代论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达比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Darby)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汤普森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Thompson)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冯拉德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von Rad)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忽略新约资料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基督最后晚餐的话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保罗的声明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 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希伯来书对教会的应用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 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忽略圣灵现在的工作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1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两个新约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以色列的新约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+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教会的新月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早期二十世纪时代论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查非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(Chafer)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华富德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Walvoord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来利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(Ryrie)(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旧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同样的用辞给旧约及新约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以色列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教会的特质太准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饶恕的基本是一样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若两个新约那教会没旧约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教会没有以色列的应许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1272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  <p:sp>
        <p:nvSpPr>
          <p:cNvPr id="181273" name="Title 6"/>
          <p:cNvSpPr>
            <a:spLocks noGrp="1"/>
          </p:cNvSpPr>
          <p:nvPr>
            <p:ph type="title" idx="4294967295"/>
          </p:nvPr>
        </p:nvSpPr>
        <p:spPr>
          <a:xfrm>
            <a:off x="533400" y="2438400"/>
            <a:ext cx="4495800" cy="990600"/>
          </a:xfrm>
          <a:solidFill>
            <a:srgbClr val="000000"/>
          </a:solidFill>
        </p:spPr>
        <p:txBody>
          <a:bodyPr/>
          <a:lstStyle/>
          <a:p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约成就的看法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26759"/>
              </p:ext>
            </p:extLst>
          </p:nvPr>
        </p:nvGraphicFramePr>
        <p:xfrm>
          <a:off x="0" y="0"/>
          <a:ext cx="9144000" cy="5590540"/>
        </p:xfrm>
        <a:graphic>
          <a:graphicData uri="http://schemas.openxmlformats.org/drawingml/2006/table">
            <a:tbl>
              <a:tblPr/>
              <a:tblGrid>
                <a:gridCol w="1547664"/>
                <a:gridCol w="1656184"/>
                <a:gridCol w="2130152"/>
                <a:gridCol w="38100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看法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解释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流派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学者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801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教会参加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先是以色列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后是教会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其它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现代时代论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克尔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Keil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莱姆克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Lemke)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布莱特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Bright)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斯科菲尔德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Scofield)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华富德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Walvoord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)(DTS)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来利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Ryrie) (DTS)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阿彻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Archer)(TEDS)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凯撒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Kaiser)(TEDS)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费因伯格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Feinberg)(Talbot)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</a:t>
                      </a: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费毅申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Thiessen)(Talbot)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支持</a:t>
                      </a:r>
                      <a:r>
                        <a:rPr kumimoji="0" lang="en-US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主要完成未来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—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罗马书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处理旧约新约资料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饶恕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圣灵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=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现有的祝福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新约有新律法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反驳以上所有的看法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291" name="Title 6"/>
          <p:cNvSpPr>
            <a:spLocks noGrp="1"/>
          </p:cNvSpPr>
          <p:nvPr>
            <p:ph type="title" idx="4294967295"/>
          </p:nvPr>
        </p:nvSpPr>
        <p:spPr>
          <a:xfrm rot="16200000">
            <a:off x="4315480" y="3685381"/>
            <a:ext cx="1046440" cy="46482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新约成就的看法</a:t>
            </a: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br>
              <a:rPr lang="en-US" altLang="zh-CN" sz="2800" b="1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= 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这</a:t>
            </a:r>
            <a:r>
              <a:rPr lang="zh-CN" altLang="en-US" sz="2800" b="1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是我的看法</a:t>
            </a: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endParaRPr lang="en-US" altLang="zh-CN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82292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EFEEF"/>
                </a:solidFill>
                <a:latin typeface="Arial" charset="0"/>
                <a:cs typeface="Arial" charset="0"/>
              </a:rPr>
              <a:t>166d</a:t>
            </a:r>
          </a:p>
        </p:txBody>
      </p:sp>
    </p:spTree>
    <p:extLst>
      <p:ext uri="{BB962C8B-B14F-4D97-AF65-F5344CB8AC3E}">
        <p14:creationId xmlns:p14="http://schemas.microsoft.com/office/powerpoint/2010/main" val="31600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331200" y="762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166e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38919"/>
              </p:ext>
            </p:extLst>
          </p:nvPr>
        </p:nvGraphicFramePr>
        <p:xfrm>
          <a:off x="152400" y="641350"/>
          <a:ext cx="8839200" cy="6281352"/>
        </p:xfrm>
        <a:graphic>
          <a:graphicData uri="http://schemas.openxmlformats.org/drawingml/2006/table">
            <a:tbl>
              <a:tblPr/>
              <a:tblGrid>
                <a:gridCol w="1371600"/>
                <a:gridCol w="2362200"/>
                <a:gridCol w="1570038"/>
                <a:gridCol w="1630362"/>
                <a:gridCol w="1905000"/>
              </a:tblGrid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圣约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定义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成就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象徵</a:t>
                      </a:r>
                      <a:endParaRPr kumimoji="0" lang="zh-CN" alt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挪亚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没条件地应许以后都不再用洪水淹盖地球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创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9:12-17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没有海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启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21:1)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彩虹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创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9:12-17)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亚伯拉罕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应许供应以色列土地，统治及属灵祝福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创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12:1-3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;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15:13-18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持续到今日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加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3:17)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但以色列还有未来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看 罗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11:25-27)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割礼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创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17:11)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摩西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有条件约束祝福以色列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出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19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申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基督之死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7:4-6)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安息日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出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31:13)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土地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应许从埃及小河直到伯拉河的土地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申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30:1-10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土地被祝福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9:13-15)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没有象徵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我所知道的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大卫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应许了大卫的后裔永远统治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撒下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7:12-17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统治更新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摩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9:11-12)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基督坐在父的右边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徒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2:34-36)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新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应许圣灵的同在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(“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律法写在心上”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),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饶恕及向全以色列传福音。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耶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31:31-34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保罗和使徒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林后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3–4)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全以色列得救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11:26-27))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圣餐的杯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路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22:20;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林前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11:25)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349" name="Title 5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696200" cy="609600"/>
          </a:xfrm>
        </p:spPr>
        <p:txBody>
          <a:bodyPr/>
          <a:lstStyle/>
          <a:p>
            <a:r>
              <a:rPr lang="zh-CN" altLang="en-US" sz="2800" b="1" dirty="0">
                <a:latin typeface="Arial" charset="0"/>
                <a:ea typeface="ＭＳ Ｐゴシック" charset="0"/>
              </a:rPr>
              <a:t>圣约的象徵</a:t>
            </a:r>
          </a:p>
        </p:txBody>
      </p:sp>
    </p:spTree>
    <p:extLst>
      <p:ext uri="{BB962C8B-B14F-4D97-AF65-F5344CB8AC3E}">
        <p14:creationId xmlns:p14="http://schemas.microsoft.com/office/powerpoint/2010/main" val="766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0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1194</Words>
  <Application>Microsoft Office PowerPoint</Application>
  <PresentationFormat>On-screen Show (4:3)</PresentationFormat>
  <Paragraphs>185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2_Notebook</vt:lpstr>
      <vt:lpstr>21_Default Design</vt:lpstr>
      <vt:lpstr>5_Orbit</vt:lpstr>
      <vt:lpstr>旧约和新约的差异(哥林多后书 3–4 )</vt:lpstr>
      <vt:lpstr>新约成就的看法</vt:lpstr>
      <vt:lpstr>新约成就的看法</vt:lpstr>
      <vt:lpstr>新约成就的看法  = 这是我的看法 </vt:lpstr>
      <vt:lpstr>圣约的象徵</vt:lpstr>
      <vt:lpstr>Black</vt:lpstr>
      <vt:lpstr>旧约全书背景链接地址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Sarah</cp:lastModifiedBy>
  <cp:revision>6</cp:revision>
  <dcterms:created xsi:type="dcterms:W3CDTF">2009-05-06T03:00:20Z</dcterms:created>
  <dcterms:modified xsi:type="dcterms:W3CDTF">2017-04-05T14:23:11Z</dcterms:modified>
</cp:coreProperties>
</file>