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4" r:id="rId2"/>
    <p:sldMasterId id="2147483749" r:id="rId3"/>
    <p:sldMasterId id="2147483866" r:id="rId4"/>
    <p:sldMasterId id="2147483880" r:id="rId5"/>
    <p:sldMasterId id="2147483892" r:id="rId6"/>
    <p:sldMasterId id="2147483896" r:id="rId7"/>
    <p:sldMasterId id="2147483911" r:id="rId8"/>
    <p:sldMasterId id="2147483926" r:id="rId9"/>
    <p:sldMasterId id="2147483938" r:id="rId10"/>
  </p:sldMasterIdLst>
  <p:notesMasterIdLst>
    <p:notesMasterId r:id="rId74"/>
  </p:notesMasterIdLst>
  <p:sldIdLst>
    <p:sldId id="384" r:id="rId11"/>
    <p:sldId id="259" r:id="rId12"/>
    <p:sldId id="257" r:id="rId13"/>
    <p:sldId id="258" r:id="rId14"/>
    <p:sldId id="382" r:id="rId15"/>
    <p:sldId id="399" r:id="rId16"/>
    <p:sldId id="400" r:id="rId17"/>
    <p:sldId id="262" r:id="rId18"/>
    <p:sldId id="327" r:id="rId19"/>
    <p:sldId id="305" r:id="rId20"/>
    <p:sldId id="329" r:id="rId21"/>
    <p:sldId id="340" r:id="rId22"/>
    <p:sldId id="341" r:id="rId23"/>
    <p:sldId id="395" r:id="rId24"/>
    <p:sldId id="396" r:id="rId25"/>
    <p:sldId id="342" r:id="rId26"/>
    <p:sldId id="343" r:id="rId27"/>
    <p:sldId id="331" r:id="rId28"/>
    <p:sldId id="260" r:id="rId29"/>
    <p:sldId id="280" r:id="rId30"/>
    <p:sldId id="281" r:id="rId31"/>
    <p:sldId id="344" r:id="rId32"/>
    <p:sldId id="345" r:id="rId33"/>
    <p:sldId id="284" r:id="rId34"/>
    <p:sldId id="346" r:id="rId35"/>
    <p:sldId id="292" r:id="rId36"/>
    <p:sldId id="279" r:id="rId37"/>
    <p:sldId id="293" r:id="rId38"/>
    <p:sldId id="285" r:id="rId39"/>
    <p:sldId id="312" r:id="rId40"/>
    <p:sldId id="313" r:id="rId41"/>
    <p:sldId id="397" r:id="rId42"/>
    <p:sldId id="291" r:id="rId43"/>
    <p:sldId id="330" r:id="rId44"/>
    <p:sldId id="287" r:id="rId45"/>
    <p:sldId id="288" r:id="rId46"/>
    <p:sldId id="289" r:id="rId47"/>
    <p:sldId id="290" r:id="rId48"/>
    <p:sldId id="282" r:id="rId49"/>
    <p:sldId id="398" r:id="rId50"/>
    <p:sldId id="347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75" r:id="rId60"/>
    <p:sldId id="383" r:id="rId61"/>
    <p:sldId id="322" r:id="rId62"/>
    <p:sldId id="387" r:id="rId63"/>
    <p:sldId id="376" r:id="rId64"/>
    <p:sldId id="373" r:id="rId65"/>
    <p:sldId id="377" r:id="rId66"/>
    <p:sldId id="378" r:id="rId67"/>
    <p:sldId id="379" r:id="rId68"/>
    <p:sldId id="392" r:id="rId69"/>
    <p:sldId id="393" r:id="rId70"/>
    <p:sldId id="394" r:id="rId71"/>
    <p:sldId id="385" r:id="rId72"/>
    <p:sldId id="391" r:id="rId73"/>
  </p:sldIdLst>
  <p:sldSz cx="9144000" cy="6858000" type="screen4x3"/>
  <p:notesSz cx="6858000" cy="9144000"/>
  <p:defaultTextStyle>
    <a:defPPr>
      <a:defRPr lang="en-US"/>
    </a:defPPr>
    <a:lvl1pPr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1pPr>
    <a:lvl2pPr marL="4572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2pPr>
    <a:lvl3pPr marL="9144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3pPr>
    <a:lvl4pPr marL="13716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4pPr>
    <a:lvl5pPr marL="18288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FF5050"/>
    <a:srgbClr val="663300"/>
    <a:srgbClr val="CCFF99"/>
    <a:srgbClr val="66FF66"/>
    <a:srgbClr val="008000"/>
    <a:srgbClr val="0033CC"/>
    <a:srgbClr val="FF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204"/>
    <p:restoredTop sz="94647"/>
  </p:normalViewPr>
  <p:slideViewPr>
    <p:cSldViewPr>
      <p:cViewPr varScale="1">
        <p:scale>
          <a:sx n="81" d="100"/>
          <a:sy n="81" d="100"/>
        </p:scale>
        <p:origin x="184" y="15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7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fld id="{EF8C99EA-1D88-4FF4-A591-416D4EC13E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0607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28FF4D05-70D5-401A-AF4E-DEFC63AB2FDA}" type="slidenum">
              <a:rPr lang="en-US" altLang="en-US" sz="1200">
                <a:latin typeface="Arial" pitchFamily="34" charset="0"/>
              </a:rPr>
              <a:pPr/>
              <a:t>1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B20FEE-EFAA-A94E-A6EF-FA1A4AED893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056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9BB40A-8417-A84B-A022-39FEE7C15B0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536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5A10B5-785A-1E4F-8F87-46571D27F53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865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3A356C-1933-B149-B8AF-9F8F827281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0970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38284871-4C56-48DF-9C61-494B64B602B2}" type="slidenum">
              <a:rPr lang="en-US" altLang="en-US" sz="1200">
                <a:latin typeface="Arial" pitchFamily="34" charset="0"/>
              </a:rPr>
              <a:pPr/>
              <a:t>19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A107AE1A-608A-4720-8A1C-967A22131D39}" type="slidenum">
              <a:rPr lang="en-US" altLang="en-US" sz="1200">
                <a:latin typeface="Arial" pitchFamily="34" charset="0"/>
              </a:rPr>
              <a:pPr/>
              <a:t>20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  <a:cs typeface="+mn-cs"/>
              </a:rPr>
              <a:t>These ridges provide a natural barrier from water running westward to the Great Sea.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570695AF-BBF9-4C7D-B40F-5A31DD419D3A}" type="slidenum">
              <a:rPr lang="en-US" altLang="en-US" sz="1200">
                <a:latin typeface="Arial" pitchFamily="34" charset="0"/>
              </a:rPr>
              <a:pPr/>
              <a:t>21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3DB92876-91EF-427C-806C-D8AF988AD2E0}" type="slidenum">
              <a:rPr lang="en-US" altLang="en-US" sz="1200">
                <a:latin typeface="Arial" pitchFamily="34" charset="0"/>
              </a:rPr>
              <a:pPr/>
              <a:t>24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318394DB-E0C8-4CDC-863D-B9E04CB7D1B7}" type="slidenum">
              <a:rPr lang="en-US" altLang="en-US" sz="1200">
                <a:latin typeface="Arial" pitchFamily="34" charset="0"/>
              </a:rPr>
              <a:pPr/>
              <a:t>26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E525C7D6-4C92-4BB0-AF56-83BE7876A10A}" type="slidenum">
              <a:rPr lang="en-US" altLang="en-US" sz="1200">
                <a:latin typeface="Arial" pitchFamily="34" charset="0"/>
              </a:rPr>
              <a:pPr/>
              <a:t>27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12DCFC04-E5EB-4237-96A7-3BE380A02E7E}" type="slidenum">
              <a:rPr lang="en-US" altLang="en-US" sz="1200">
                <a:latin typeface="Arial" pitchFamily="34" charset="0"/>
              </a:rPr>
              <a:pPr/>
              <a:t>2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E91B300C-28CF-43FA-A22B-B958D4BE0D17}" type="slidenum">
              <a:rPr lang="en-US" altLang="en-US" sz="1200">
                <a:latin typeface="Arial" pitchFamily="34" charset="0"/>
              </a:rPr>
              <a:pPr/>
              <a:t>28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F07FB499-AEBB-43BC-A03E-31606CC0FCB0}" type="slidenum">
              <a:rPr lang="en-US" altLang="en-US" sz="1200">
                <a:latin typeface="Arial" pitchFamily="34" charset="0"/>
              </a:rPr>
              <a:pPr/>
              <a:t>29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BCA2C5A6-9667-4518-9B50-CAFA7A74FE61}" type="slidenum">
              <a:rPr lang="en-US" altLang="en-US" sz="1200">
                <a:latin typeface="Arial" pitchFamily="34" charset="0"/>
              </a:rPr>
              <a:pPr/>
              <a:t>30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E05CCAA9-1651-4B63-9E1E-DEF8222A68B8}" type="slidenum">
              <a:rPr lang="en-US" altLang="en-US" sz="1200">
                <a:latin typeface="Arial" pitchFamily="34" charset="0"/>
              </a:rPr>
              <a:pPr/>
              <a:t>31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F83DF5-A855-924A-8598-8DF9BC6EDD6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3238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86C78D8B-50D1-42AD-B821-8B14539D126B}" type="slidenum">
              <a:rPr lang="en-US" altLang="en-US" sz="1200">
                <a:latin typeface="Arial" pitchFamily="34" charset="0"/>
              </a:rPr>
              <a:pPr/>
              <a:t>33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8B42D5-1604-214F-9674-95A4ADD08F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8022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3E10AB46-84CF-4705-A568-7C7F18A7498D}" type="slidenum">
              <a:rPr lang="en-US" altLang="en-US" sz="1200">
                <a:latin typeface="Arial" pitchFamily="34" charset="0"/>
              </a:rPr>
              <a:pPr/>
              <a:t>35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D759C62C-8E29-4059-85F9-1C2A1D856449}" type="slidenum">
              <a:rPr lang="en-US" altLang="en-US" sz="1200">
                <a:latin typeface="Arial" pitchFamily="34" charset="0"/>
              </a:rPr>
              <a:pPr/>
              <a:t>36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5C198277-DB6F-416C-AA25-51325DB5A4C3}" type="slidenum">
              <a:rPr lang="en-US" altLang="en-US" sz="1200">
                <a:latin typeface="Arial" pitchFamily="34" charset="0"/>
              </a:rPr>
              <a:pPr/>
              <a:t>37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0B7E4C1E-251B-4A08-B24F-F929752E4DE1}" type="slidenum">
              <a:rPr lang="en-US" altLang="en-US" sz="1200">
                <a:latin typeface="Arial" pitchFamily="34" charset="0"/>
              </a:rPr>
              <a:pPr/>
              <a:t>3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8176EA9E-24A9-43E0-ADA2-9115639CEB24}" type="slidenum">
              <a:rPr lang="en-US" altLang="en-US" sz="1200">
                <a:latin typeface="Arial" pitchFamily="34" charset="0"/>
              </a:rPr>
              <a:pPr/>
              <a:t>38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4E0C938F-F601-4D47-83D8-53C1F2A0BBBA}" type="slidenum">
              <a:rPr lang="en-US" altLang="en-US" sz="1200">
                <a:latin typeface="Arial" pitchFamily="34" charset="0"/>
              </a:rPr>
              <a:pPr/>
              <a:t>39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91B769-64B7-4845-BF3A-CEB17F8D1B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8312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CE12AB0F-BAF1-44A4-87CA-F6BF0D726F88}" type="slidenum">
              <a:rPr lang="en-US" altLang="en-US" sz="1200">
                <a:latin typeface="Arial" pitchFamily="34" charset="0"/>
              </a:rPr>
              <a:pPr/>
              <a:t>42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550346C6-8623-4CF5-A51F-58FAD08C786E}" type="slidenum">
              <a:rPr lang="en-US" altLang="en-US" sz="1200">
                <a:latin typeface="Arial" pitchFamily="34" charset="0"/>
              </a:rPr>
              <a:pPr/>
              <a:t>43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E03C59DE-C5BC-4008-8D9A-A2644151C147}" type="slidenum">
              <a:rPr lang="en-US" altLang="en-US" sz="1200">
                <a:latin typeface="Arial" pitchFamily="34" charset="0"/>
              </a:rPr>
              <a:pPr/>
              <a:t>44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B18C89FB-366A-468D-B41E-D1CA106A6616}" type="slidenum">
              <a:rPr lang="en-US" altLang="en-US" sz="1200">
                <a:latin typeface="Arial" pitchFamily="34" charset="0"/>
              </a:rPr>
              <a:pPr/>
              <a:t>45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718C2D6E-BD3E-4EBC-B686-8E95D2411AE8}" type="slidenum">
              <a:rPr lang="en-US" altLang="en-US" sz="1200">
                <a:latin typeface="Arial" pitchFamily="34" charset="0"/>
              </a:rPr>
              <a:pPr/>
              <a:t>46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51419787-63AC-4A0F-8706-A5C73CE2DA08}" type="slidenum">
              <a:rPr lang="en-US" altLang="en-US" sz="1200">
                <a:latin typeface="Arial" pitchFamily="34" charset="0"/>
              </a:rPr>
              <a:pPr/>
              <a:t>47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F5665B1A-AA30-4E25-BC97-B106DB84D955}" type="slidenum">
              <a:rPr lang="en-US" altLang="en-US" sz="1200">
                <a:latin typeface="Arial" pitchFamily="34" charset="0"/>
              </a:rPr>
              <a:pPr/>
              <a:t>48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A3C78255-9CB2-496B-9AAD-561E2A2DE3EB}" type="slidenum">
              <a:rPr lang="en-US" altLang="en-US" sz="1200">
                <a:latin typeface="Arial" pitchFamily="34" charset="0"/>
              </a:rPr>
              <a:pPr/>
              <a:t>4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081976E8-C45D-4FC2-BDF4-584463B31A27}" type="slidenum">
              <a:rPr lang="en-US" altLang="en-US" sz="1200">
                <a:latin typeface="Arial" pitchFamily="34" charset="0"/>
              </a:rPr>
              <a:pPr/>
              <a:t>49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D5FAB945-8671-498D-AAD5-FC64C685C68E}" type="slidenum">
              <a:rPr lang="en-US" altLang="en-US" sz="1200">
                <a:latin typeface="Arial" pitchFamily="34" charset="0"/>
              </a:rPr>
              <a:pPr/>
              <a:t>50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DBEA7193-8E26-488A-9A7B-D2283D77FFC1}" type="slidenum">
              <a:rPr lang="en-US" altLang="en-US" sz="1200">
                <a:latin typeface="Arial" pitchFamily="34" charset="0"/>
              </a:rPr>
              <a:pPr/>
              <a:t>51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59FFBF3C-5525-496B-AFF8-E4F60D0E2804}" type="slidenum">
              <a:rPr lang="en-US" altLang="en-US" sz="1200">
                <a:latin typeface="Arial" pitchFamily="34" charset="0"/>
              </a:rPr>
              <a:pPr/>
              <a:t>52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E63957CF-6100-467F-9403-B5CB7AEE3357}" type="slidenum">
              <a:rPr lang="en-US" altLang="en-US" sz="1200">
                <a:latin typeface="Arial" pitchFamily="34" charset="0"/>
              </a:rPr>
              <a:pPr/>
              <a:t>54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12FD3EED-6AF1-41A8-AEE0-96AC988E11C8}" type="slidenum">
              <a:rPr lang="en-US" altLang="en-US" sz="1200">
                <a:latin typeface="Arial" pitchFamily="34" charset="0"/>
              </a:rPr>
              <a:pPr/>
              <a:t>55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CDFF22A4-C6A2-4A7A-85A7-D1078F733912}" type="slidenum">
              <a:rPr lang="en-US" altLang="en-US" sz="1200">
                <a:latin typeface="Arial" pitchFamily="34" charset="0"/>
              </a:rPr>
              <a:pPr/>
              <a:t>56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01C54014-FEFB-4471-A3DF-F506CD094774}" type="slidenum">
              <a:rPr lang="en-US" altLang="en-US" sz="1200">
                <a:latin typeface="Arial" pitchFamily="34" charset="0"/>
              </a:rPr>
              <a:pPr/>
              <a:t>57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D2479758-D3B2-4FEC-90DD-A2E16F51B1D4}" type="slidenum">
              <a:rPr lang="en-US" altLang="en-US" sz="1200">
                <a:latin typeface="Arial" pitchFamily="34" charset="0"/>
              </a:rPr>
              <a:pPr/>
              <a:t>58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119CA0-0BC3-594F-88DF-C933F1F21CF5}" type="slidenum">
              <a:rPr lang="zh-CN" altLang="en-US" sz="1200">
                <a:solidFill>
                  <a:srgbClr val="000000"/>
                </a:solidFill>
                <a:ea typeface="SimSun" charset="0"/>
                <a:cs typeface="SimSun" charset="0"/>
              </a:rPr>
              <a:pPr eaLnBrk="1" hangingPunct="1"/>
              <a:t>59</a:t>
            </a:fld>
            <a:endParaRPr lang="en-US" altLang="zh-CN" sz="1200">
              <a:solidFill>
                <a:srgbClr val="000000"/>
              </a:solidFill>
              <a:ea typeface="SimSun" charset="0"/>
              <a:cs typeface="SimSun" charset="0"/>
            </a:endParaRPr>
          </a:p>
        </p:txBody>
      </p:sp>
      <p:sp>
        <p:nvSpPr>
          <p:cNvPr id="558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A81A2712-6EB7-4486-B9F8-FC0572E3C705}" type="slidenum">
              <a:rPr lang="en-US" altLang="en-US" sz="1200">
                <a:latin typeface="Arial" pitchFamily="34" charset="0"/>
              </a:rPr>
              <a:pPr/>
              <a:t>5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78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BF5D01B-D9C1-9F47-B4DE-FBA801B3C6B0}" type="slidenum">
              <a:rPr lang="zh-CN" altLang="en-US" sz="1200">
                <a:solidFill>
                  <a:srgbClr val="000000"/>
                </a:solidFill>
                <a:ea typeface="SimSun" charset="0"/>
                <a:cs typeface="SimSun" charset="0"/>
              </a:rPr>
              <a:pPr eaLnBrk="1" hangingPunct="1"/>
              <a:t>60</a:t>
            </a:fld>
            <a:endParaRPr lang="en-US" altLang="zh-CN" sz="1200">
              <a:solidFill>
                <a:srgbClr val="000000"/>
              </a:solidFill>
              <a:ea typeface="SimSun" charset="0"/>
              <a:cs typeface="SimSun" charset="0"/>
            </a:endParaRPr>
          </a:p>
        </p:txBody>
      </p:sp>
      <p:sp>
        <p:nvSpPr>
          <p:cNvPr id="560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BD73945-31AE-3143-A4C5-A021613B1C2D}" type="slidenum">
              <a:rPr lang="zh-CN" altLang="en-US" sz="1200">
                <a:solidFill>
                  <a:srgbClr val="000000"/>
                </a:solidFill>
                <a:ea typeface="SimSun" charset="0"/>
                <a:cs typeface="SimSun" charset="0"/>
              </a:rPr>
              <a:pPr eaLnBrk="1" hangingPunct="1"/>
              <a:t>61</a:t>
            </a:fld>
            <a:endParaRPr lang="en-US" altLang="zh-CN" sz="1200">
              <a:solidFill>
                <a:srgbClr val="000000"/>
              </a:solidFill>
              <a:ea typeface="SimSun" charset="0"/>
              <a:cs typeface="SimSun" charset="0"/>
            </a:endParaRPr>
          </a:p>
        </p:txBody>
      </p:sp>
      <p:sp>
        <p:nvSpPr>
          <p:cNvPr id="562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63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>
                <a:latin typeface="Arial" charset="0"/>
              </a:rPr>
              <a:t>OT</a:t>
            </a:r>
            <a:r>
              <a:rPr lang="en-US" baseline="0" dirty="0">
                <a:latin typeface="Arial" charset="0"/>
              </a:rPr>
              <a:t> Backgrounds </a:t>
            </a:r>
            <a:r>
              <a:rPr lang="en-US" dirty="0">
                <a:latin typeface="Arial" charset="0"/>
              </a:rPr>
              <a:t>link address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48CDC0B2-A0D6-46EA-A5A3-CD1A02B90D82}" type="slidenum">
              <a:rPr lang="en-US" altLang="en-US" sz="1200">
                <a:latin typeface="Arial" pitchFamily="34" charset="0"/>
              </a:rPr>
              <a:pPr/>
              <a:t>8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AC1856C8-6583-42F2-934A-40975423FB7D}" type="slidenum">
              <a:rPr lang="en-US" altLang="en-US" sz="1200">
                <a:latin typeface="Arial" pitchFamily="34" charset="0"/>
              </a:rPr>
              <a:pPr/>
              <a:t>9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664F29FA-5A69-4540-8B6D-5D7FAA833E95}" type="slidenum">
              <a:rPr lang="en-US" altLang="en-US" sz="1200">
                <a:latin typeface="Arial" pitchFamily="34" charset="0"/>
              </a:rPr>
              <a:pPr/>
              <a:t>10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212944-6DE8-6F49-8118-FB6183CF42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67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1E719FD5-4BD2-4A69-B036-78008FDE14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193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DB1B9B-455F-46AF-A808-26088AF1B3D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5107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0DD0C-37A6-B14C-B844-A5DF158A78F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88912446"/>
      </p:ext>
    </p:extLst>
  </p:cSld>
  <p:clrMapOvr>
    <a:masterClrMapping/>
  </p:clrMapOvr>
  <p:transition spd="med">
    <p:randomBar dir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E82FD-138E-2E44-91F2-2192A635736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4060953"/>
      </p:ext>
    </p:extLst>
  </p:cSld>
  <p:clrMapOvr>
    <a:masterClrMapping/>
  </p:clrMapOvr>
  <p:transition spd="med">
    <p:randomBar dir="vert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773A1-3939-254A-BE47-B0E31D37FC0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5419856"/>
      </p:ext>
    </p:extLst>
  </p:cSld>
  <p:clrMapOvr>
    <a:masterClrMapping/>
  </p:clrMapOvr>
  <p:transition spd="med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049E35-913A-4CDE-89D5-0C92B10B92C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645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CF55E-585E-4F19-859E-1AC1E05A69D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649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75405-A15E-4956-9A89-EF6D39CEB3D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4341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A8F89A-B74B-426E-B510-2E3DBDD911E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3097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F903F7-9E5A-4881-865B-01F9C3822B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99047"/>
      </p:ext>
    </p:extLst>
  </p:cSld>
  <p:clrMapOvr>
    <a:masterClrMapping/>
  </p:clrMapOvr>
  <p:transition spd="med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9A2E3-3187-4FCC-9154-0761211807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017207"/>
      </p:ext>
    </p:extLst>
  </p:cSld>
  <p:clrMapOvr>
    <a:masterClrMapping/>
  </p:clrMapOvr>
  <p:transition spd="med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6BA900-C4E0-448C-ABC1-DA42B0113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4303251"/>
      </p:ext>
    </p:extLst>
  </p:cSld>
  <p:clrMapOvr>
    <a:masterClrMapping/>
  </p:clrMapOvr>
  <p:transition spd="med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D6360D-AB13-4355-B3BC-0EC78A0443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125313"/>
      </p:ext>
    </p:extLst>
  </p:cSld>
  <p:clrMapOvr>
    <a:masterClrMapping/>
  </p:clrMapOvr>
  <p:transition spd="med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3E2F1A-C3EA-4AE2-85DC-BDB9BAE25E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432960"/>
      </p:ext>
    </p:extLst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97938-B8CC-42FE-91B5-CDDD4465964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7199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5C75A9-1DE7-444A-8D4A-5E84179581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609356"/>
      </p:ext>
    </p:extLst>
  </p:cSld>
  <p:clrMapOvr>
    <a:masterClrMapping/>
  </p:clrMapOvr>
  <p:transition spd="med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933AF2-A9B8-456A-8A81-504A3887CD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578555"/>
      </p:ext>
    </p:extLst>
  </p:cSld>
  <p:clrMapOvr>
    <a:masterClrMapping/>
  </p:clrMapOvr>
  <p:transition spd="med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AD338A-17F9-46A7-8B4B-4FBCF7FC71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0913444"/>
      </p:ext>
    </p:extLst>
  </p:cSld>
  <p:clrMapOvr>
    <a:masterClrMapping/>
  </p:clrMapOvr>
  <p:transition spd="med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EB2E77-68C7-4317-9EC4-6138891226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4142331"/>
      </p:ext>
    </p:extLst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63BDBF-E54F-4868-90F8-4E3DA1751D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519768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36EE8C-4234-4BCE-AF6E-CF4DC95E89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8817707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CC78F5ED-2C87-4DB2-8315-19241BF2E8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872397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7FCEB246-9FE6-488A-AB01-EDA35BB4CC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46148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258E5BB8-B696-4C70-90E3-D19BDD78EF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93854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0D4E8C6D-E9CA-4152-B748-CB68B3BAA2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15660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8C8B2-826B-4BA8-8A13-6CBD3C9C23E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3651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AF2FCB37-D4E3-49E7-BCDF-F46F1E1CEE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496733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B2D8402C-A165-475B-9945-2141C95D42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45855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3C3533AD-F9A2-4BF0-8D8A-C1BDE9BCEB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4285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96CDFC7B-864E-40A4-B186-1111EAD308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836631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2D0075B2-1153-47E6-A7FF-69B3A02A78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33531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00E11EE4-99E3-4E70-AF46-A6E1AF7D02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44087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8AD81D99-93B3-4008-B3B5-AE9E81733C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888475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defRPr>
            </a:lvl1pPr>
          </a:lstStyle>
          <a:p>
            <a:fld id="{697A3706-0D9A-4D2F-9E8F-A1DFF179D8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76396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2E05765-02FE-C745-8A86-30EB5B3E5D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671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5BC55264-CAB4-1643-B8D2-9248AAA8DC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69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E075F0-979B-4596-B7EB-38EB137F1E9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6424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9B285DF7-DB10-FA46-9773-C24561E40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74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C820D39-9687-A24F-BE67-7A2363F42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323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78EA09A-0A7D-3546-9CBF-F6D30A191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588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FBEC784-D90E-D54D-94D9-CAC90AC3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380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AF70326-8E97-7A4E-A641-AD7CB8625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636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7E0BC50E-E1BD-4340-B9DF-1E9F61A0B4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262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106A40E-52F4-3E4F-BA25-339096036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824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931E6A0-4A22-604B-A18C-4F14BBD11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33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3F8B693-5297-464C-8774-9052536362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269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3CDE6-A6FA-324A-B162-E5F6A2FBDCE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84918525"/>
      </p:ext>
    </p:extLst>
  </p:cSld>
  <p:clrMapOvr>
    <a:masterClrMapping/>
  </p:clrMapOvr>
  <p:transition spd="med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EBC478-4645-4C00-90BC-70DBE513BE8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5147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33EE9-4058-C241-BB18-DB0C001D240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19701920"/>
      </p:ext>
    </p:extLst>
  </p:cSld>
  <p:clrMapOvr>
    <a:masterClrMapping/>
  </p:clrMapOvr>
  <p:transition spd="med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EA3BF-5DA3-6D48-BBDF-0CAA7183B54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7521082"/>
      </p:ext>
    </p:extLst>
  </p:cSld>
  <p:clrMapOvr>
    <a:masterClrMapping/>
  </p:clrMapOvr>
  <p:transition spd="med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09C502-986A-3A45-B23D-A71B7EC68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4866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AB5E4-E70C-3F4C-A032-D6ECA000B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877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32DE8-FFE5-5D40-A8E1-4CA41F461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08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5FBD5-5EAA-AA40-9CA0-2E0CF06AC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31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3D019-8AD5-AF40-96B7-513EC3F8A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664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5F40B-4140-F347-965B-7E5D71321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581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B95EB-671F-CC4C-9821-CAFD3E6B1F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330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F14D1-F688-6D4F-8EFD-0E4803783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99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73794-8D55-4CF7-BAFE-C0483137279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1985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1423D-2BC3-D146-9338-A8529DECC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490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D9A85-C1B1-884A-A021-69836C259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4527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09E55-5C45-114F-819E-9CADFAD64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996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B29CA-53FD-E34F-9D60-BEC57210B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780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934F5-A150-3143-90E6-0868C2363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519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05803-8C36-E845-AC37-937F4D000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974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29D91-2022-504A-AEC4-F7C21A27F4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3600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7C39F-D337-CA43-8875-AD9F177CAB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915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4FF77-BFA8-8040-93EF-BBC93C8A3B1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4694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812A4-2031-EB4E-9AB0-A65ED7BAE1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781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71AE37-357E-479F-A837-C2A87BA8881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1874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0A9B9-505A-AC45-B85F-ED33EEB463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454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3A2A1-35FE-ED4A-889D-5EF811D71E8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4412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D5110-0400-5E40-865F-CBAA5C6B99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6522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D64F5-6C71-CF4E-9DFA-4FBB078609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142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B9F7D-31E3-D144-AEB0-D58976D71E2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0459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3DA91-5BDE-7D4E-9A67-04F0A3A1FD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4346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9CF16-89A3-B940-937E-1F36F6D7E2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298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2F703-F375-0F4B-B364-63535C6EB1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8658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DC33E-DEA9-0B41-9063-40DA067285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655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C51FA-16C7-AF4F-97F0-C257928B9D9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583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29C827-3DF0-4DA3-9121-91DEA4306AD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51770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D38E2-432D-884F-9F67-A37E84BE80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35467"/>
      </p:ext>
    </p:extLst>
  </p:cSld>
  <p:clrMapOvr>
    <a:masterClrMapping/>
  </p:clrMapOvr>
  <p:transition>
    <p:fade thruBlk="1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6ACAD-118F-314B-8D61-46A54797CC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842824"/>
      </p:ext>
    </p:extLst>
  </p:cSld>
  <p:clrMapOvr>
    <a:masterClrMapping/>
  </p:clrMapOvr>
  <p:transition>
    <p:fade thruBlk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5954D-9814-CB49-99BB-D609FAC641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480430"/>
      </p:ext>
    </p:extLst>
  </p:cSld>
  <p:clrMapOvr>
    <a:masterClrMapping/>
  </p:clrMapOvr>
  <p:transition>
    <p:fade thruBlk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EF447-DE8B-DB45-8E03-D6A244B1D9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218516"/>
      </p:ext>
    </p:extLst>
  </p:cSld>
  <p:clrMapOvr>
    <a:masterClrMapping/>
  </p:clrMapOvr>
  <p:transition>
    <p:fade thruBlk="1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DC821-B5C2-434C-8402-FCDEA2740E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611373"/>
      </p:ext>
    </p:extLst>
  </p:cSld>
  <p:clrMapOvr>
    <a:masterClrMapping/>
  </p:clrMapOvr>
  <p:transition>
    <p:fade thruBlk="1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CAA09-7688-2B40-90A6-E61A333A09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330768"/>
      </p:ext>
    </p:extLst>
  </p:cSld>
  <p:clrMapOvr>
    <a:masterClrMapping/>
  </p:clrMapOvr>
  <p:transition>
    <p:fade thruBlk="1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9EC6B-67A5-1143-81A1-613F42D04B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449263"/>
      </p:ext>
    </p:extLst>
  </p:cSld>
  <p:clrMapOvr>
    <a:masterClrMapping/>
  </p:clrMapOvr>
  <p:transition>
    <p:fade thruBlk="1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C043B-6A36-324E-A083-578B22C4A4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94463"/>
      </p:ext>
    </p:extLst>
  </p:cSld>
  <p:clrMapOvr>
    <a:masterClrMapping/>
  </p:clrMapOvr>
  <p:transition>
    <p:fade thruBlk="1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6FDBB-F292-1647-AF74-DFD389C0FE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441994"/>
      </p:ext>
    </p:extLst>
  </p:cSld>
  <p:clrMapOvr>
    <a:masterClrMapping/>
  </p:clrMapOvr>
  <p:transition>
    <p:fade thruBlk="1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E0DE9-A9B9-5C47-9C86-FE52C692C3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733479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27EDD7-D5B6-4E20-A355-B59EF66AD02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2140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46F3-52CA-144D-A059-4A4A45D9C0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154710"/>
      </p:ext>
    </p:extLst>
  </p:cSld>
  <p:clrMapOvr>
    <a:masterClrMapping/>
  </p:clrMapOvr>
  <p:transition>
    <p:fade thruBlk="1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33614-75CC-B146-B541-FF38593F46B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2440877"/>
      </p:ext>
    </p:extLst>
  </p:cSld>
  <p:clrMapOvr>
    <a:masterClrMapping/>
  </p:clrMapOvr>
  <p:transition spd="med">
    <p:randomBar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47E7D-3E49-3A44-978D-44EEBFD745C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9391701"/>
      </p:ext>
    </p:extLst>
  </p:cSld>
  <p:clrMapOvr>
    <a:masterClrMapping/>
  </p:clrMapOvr>
  <p:transition spd="med">
    <p:randomBar dir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7F53A-3E26-0D49-8787-3E9E334211E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4509929"/>
      </p:ext>
    </p:extLst>
  </p:cSld>
  <p:clrMapOvr>
    <a:masterClrMapping/>
  </p:clrMapOvr>
  <p:transition spd="med">
    <p:randomBar dir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A0DC1-A16F-C648-90C8-D25321FE628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0976892"/>
      </p:ext>
    </p:extLst>
  </p:cSld>
  <p:clrMapOvr>
    <a:masterClrMapping/>
  </p:clrMapOvr>
  <p:transition spd="med">
    <p:randomBar dir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8D214-E883-9642-9313-955A64EA80B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7288840"/>
      </p:ext>
    </p:extLst>
  </p:cSld>
  <p:clrMapOvr>
    <a:masterClrMapping/>
  </p:clrMapOvr>
  <p:transition spd="med">
    <p:randomBar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524B0-6FC5-7748-AD6F-1DAE4D93AA2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6224714"/>
      </p:ext>
    </p:extLst>
  </p:cSld>
  <p:clrMapOvr>
    <a:masterClrMapping/>
  </p:clrMapOvr>
  <p:transition spd="med">
    <p:randomBar dir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CEC68-8907-CC40-8C77-B01E356EF5C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1036245"/>
      </p:ext>
    </p:extLst>
  </p:cSld>
  <p:clrMapOvr>
    <a:masterClrMapping/>
  </p:clrMapOvr>
  <p:transition spd="med">
    <p:randomBar dir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11B10-8F54-A444-811D-D60C2CED3A1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9550686"/>
      </p:ext>
    </p:extLst>
  </p:cSld>
  <p:clrMapOvr>
    <a:masterClrMapping/>
  </p:clrMapOvr>
  <p:transition spd="med">
    <p:randomBar dir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61A58-205E-E24B-B910-413F3914DCA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95649700"/>
      </p:ext>
    </p:extLst>
  </p:cSld>
  <p:clrMapOvr>
    <a:masterClrMapping/>
  </p:clrMapOvr>
  <p:transition spd="med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fld id="{09AB2AE0-FFCF-465B-8EFE-7145DA13524B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2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B475A9D6-A4B9-D449-9B08-00512FC9544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3589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09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9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Arial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Arial" charset="0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Arial" charset="0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4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76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4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76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400">
                <a:latin typeface="Times New Roman" pitchFamily="18" charset="0"/>
              </a:defRPr>
            </a:lvl1pPr>
          </a:lstStyle>
          <a:p>
            <a:fld id="{10EC8043-B1B6-4722-AB53-167564107C4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170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5180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</a:pPr>
              <a:endParaRPr lang="en-US" altLang="en-US" sz="24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35181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</a:pPr>
              <a:endParaRPr lang="en-US" altLang="en-US" sz="24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35182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itchFamily="18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</a:pPr>
              <a:endParaRPr lang="en-US" altLang="en-US" sz="24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fld id="{B8DC15D2-F1F0-4093-8421-6774CC11EB5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</a:lstStyle>
          <a:p>
            <a:fld id="{020932EE-5C3A-4F67-8166-9D251CBB40B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65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</a:pPr>
            <a:fld id="{111197F5-119A-7744-A3D0-076D05FD2A1B}" type="slidenum">
              <a:rPr lang="en-US" smtClean="0">
                <a:latin typeface="Arial"/>
                <a:ea typeface="MS PGothic" charset="0"/>
                <a:cs typeface="MS PGothic" charset="0"/>
              </a:rPr>
              <a:pPr fontAlgn="base">
                <a:spcBef>
                  <a:spcPct val="0"/>
                </a:spcBef>
              </a:pPr>
              <a:t>‹#›</a:t>
            </a:fld>
            <a:endParaRPr lang="en-US">
              <a:latin typeface="Arial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7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/>
                <a:ea typeface="SimSun" pitchFamily="2" charset="-128"/>
                <a:cs typeface="SimSun" pitchFamily="2" charset="-128"/>
              </a:defRPr>
            </a:lvl1pPr>
          </a:lstStyle>
          <a:p>
            <a:pPr fontAlgn="base">
              <a:spcBef>
                <a:spcPct val="0"/>
              </a:spcBef>
              <a:defRPr/>
            </a:pPr>
            <a:endParaRPr lang="en-US" altLang="zh-CN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/>
                <a:ea typeface="SimSun" pitchFamily="2" charset="-128"/>
                <a:cs typeface="SimSun" pitchFamily="2" charset="-128"/>
              </a:defRPr>
            </a:lvl1pPr>
          </a:lstStyle>
          <a:p>
            <a:pPr fontAlgn="base">
              <a:spcBef>
                <a:spcPct val="0"/>
              </a:spcBef>
              <a:defRPr/>
            </a:pPr>
            <a:endParaRPr lang="en-US" altLang="zh-CN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fld id="{2BB46F47-D42C-394C-8233-BC9BA22F8989}" type="slidenum">
              <a:rPr lang="zh-CN" altLang="en-US"/>
              <a:pPr eaLnBrk="1" fontAlgn="base" hangingPunct="1">
                <a:spcBef>
                  <a:spcPct val="0"/>
                </a:spcBef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4938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Geneva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  <a:ea typeface="ＭＳ Ｐゴシック" charset="0"/>
          <a:cs typeface="Geneva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  <a:ea typeface="ＭＳ Ｐゴシック" charset="0"/>
          <a:cs typeface="Geneva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  <a:ea typeface="ＭＳ Ｐゴシック" charset="0"/>
          <a:cs typeface="Geneva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  <a:ea typeface="ＭＳ Ｐゴシック" charset="0"/>
          <a:cs typeface="Geneva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CA16182-3909-5C43-83BF-6C7BB1D11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50032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8FA74DDF-3DBF-B84B-BC1F-DFD239E487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76382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  <a:endParaRPr lang="en-US"/>
          </a:p>
          <a:p>
            <a:pPr lvl="1"/>
            <a:r>
              <a:rPr lang="he-IL"/>
              <a:t>רמה שנייה</a:t>
            </a:r>
            <a:endParaRPr lang="en-US"/>
          </a:p>
          <a:p>
            <a:pPr lvl="2"/>
            <a:r>
              <a:rPr lang="he-IL"/>
              <a:t>רמה שלישית</a:t>
            </a:r>
            <a:endParaRPr lang="en-US"/>
          </a:p>
          <a:p>
            <a:pPr lvl="3"/>
            <a:r>
              <a:rPr lang="he-IL"/>
              <a:t>רמה רביעית</a:t>
            </a:r>
            <a:endParaRPr lang="en-US"/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rtl="1" eaLnBrk="1" fontAlgn="base" hangingPunct="1">
              <a:spcBef>
                <a:spcPct val="0"/>
              </a:spcBef>
            </a:pPr>
            <a:endParaRPr lang="he-IL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1" eaLnBrk="1" fontAlgn="base" hangingPunct="1"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rtl="1" eaLnBrk="1" fontAlgn="base" hangingPunct="1">
              <a:spcBef>
                <a:spcPct val="0"/>
              </a:spcBef>
            </a:pPr>
            <a:fld id="{DB50C6C1-9CE7-744F-8D60-C83F0E4E6A91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rtl="1" eaLnBrk="1" fontAlgn="base" hangingPunct="1">
                <a:spcBef>
                  <a:spcPct val="0"/>
                </a:spcBef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609600" y="3810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rtl="1" eaLnBrk="1" fontAlgn="base" hangingPunct="1">
              <a:spcBef>
                <a:spcPct val="0"/>
              </a:spcBef>
            </a:pPr>
            <a:r>
              <a:rPr lang="en-US" sz="4400">
                <a:solidFill>
                  <a:srgbClr val="BBE0E3"/>
                </a:solidFill>
                <a:latin typeface="Batik Regular" charset="0"/>
                <a:cs typeface="Times New Roman (Hebrew)" charset="0"/>
              </a:rPr>
              <a:t>Israel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7010400" y="61722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rtl="1" eaLnBrk="1" fontAlgn="base" hangingPunct="1">
              <a:spcBef>
                <a:spcPct val="0"/>
              </a:spcBef>
            </a:pPr>
            <a:r>
              <a:rPr lang="en-US" sz="2400" b="1">
                <a:solidFill>
                  <a:srgbClr val="FF0066"/>
                </a:solidFill>
                <a:latin typeface="Arial" charset="0"/>
                <a:cs typeface="Arial" charset="0"/>
              </a:rPr>
              <a:t>Don’t Click</a:t>
            </a:r>
            <a:endParaRPr lang="fr-FR" sz="2400" b="1">
              <a:solidFill>
                <a:srgbClr val="FF0066"/>
              </a:solidFill>
              <a:latin typeface="Arial" charset="0"/>
              <a:cs typeface="Arial" charset="0"/>
            </a:endParaRPr>
          </a:p>
        </p:txBody>
      </p:sp>
      <p:pic>
        <p:nvPicPr>
          <p:cNvPr id="1033" name="Picture 9" descr="C:\AZV2-DATA (F)\GRAPHS\Israel\topimage2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5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0" name="Group 26"/>
          <p:cNvGrpSpPr>
            <a:grpSpLocks/>
          </p:cNvGrpSpPr>
          <p:nvPr userDrawn="1"/>
        </p:nvGrpSpPr>
        <p:grpSpPr bwMode="auto">
          <a:xfrm>
            <a:off x="0" y="6172200"/>
            <a:ext cx="9144000" cy="685800"/>
            <a:chOff x="0" y="3888"/>
            <a:chExt cx="5760" cy="432"/>
          </a:xfrm>
        </p:grpSpPr>
        <p:pic>
          <p:nvPicPr>
            <p:cNvPr id="1034" name="Picture 10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3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Picture 17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5" name="Rectangle 21"/>
            <p:cNvSpPr>
              <a:spLocks noChangeArrowheads="1"/>
            </p:cNvSpPr>
            <p:nvPr userDrawn="1"/>
          </p:nvSpPr>
          <p:spPr bwMode="auto">
            <a:xfrm>
              <a:off x="0" y="3888"/>
              <a:ext cx="5760" cy="96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50000">
                  <a:schemeClr val="bg1"/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 eaLnBrk="1" fontAlgn="base" hangingPunct="1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1046" name="Picture 22" descr="C:\AZV2-DATA (F)\GRAPHS\Israel\Jerusalem_emblem_crop.png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388" y="152400"/>
            <a:ext cx="857250" cy="121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7" name="Rectangle 23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fontAlgn="base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8" name="Rectangle 24"/>
          <p:cNvSpPr>
            <a:spLocks noChangeArrowheads="1"/>
          </p:cNvSpPr>
          <p:nvPr userDrawn="1"/>
        </p:nvSpPr>
        <p:spPr bwMode="auto">
          <a:xfrm>
            <a:off x="0" y="1447800"/>
            <a:ext cx="9144000" cy="152400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fontAlgn="base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9" name="WordArt 25"/>
          <p:cNvSpPr>
            <a:spLocks noChangeArrowheads="1" noChangeShapeType="1" noTextEdit="1"/>
          </p:cNvSpPr>
          <p:nvPr userDrawn="1"/>
        </p:nvSpPr>
        <p:spPr bwMode="auto">
          <a:xfrm>
            <a:off x="1905000" y="2590800"/>
            <a:ext cx="51816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base" hangingPunct="1">
              <a:spcBef>
                <a:spcPct val="0"/>
              </a:spcBef>
            </a:pPr>
            <a:r>
              <a:rPr lang="en-US" kern="1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BBE0E3"/>
                </a:solidFill>
                <a:effectLst>
                  <a:outerShdw blurRad="63500" dist="46662" dir="2115817" algn="ctr" rotWithShape="0">
                    <a:srgbClr val="9999FF">
                      <a:alpha val="74998"/>
                    </a:srgbClr>
                  </a:outerShdw>
                </a:effectLst>
                <a:latin typeface="Kristen ITC"/>
                <a:ea typeface="Kristen ITC"/>
                <a:cs typeface="Kristen ITC"/>
              </a:rPr>
              <a:t>Forever</a:t>
            </a:r>
          </a:p>
        </p:txBody>
      </p:sp>
      <p:sp>
        <p:nvSpPr>
          <p:cNvPr id="1051" name="Text Box 27"/>
          <p:cNvSpPr txBox="1">
            <a:spLocks noChangeArrowheads="1"/>
          </p:cNvSpPr>
          <p:nvPr userDrawn="1"/>
        </p:nvSpPr>
        <p:spPr bwMode="auto">
          <a:xfrm>
            <a:off x="0" y="5867400"/>
            <a:ext cx="3200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rtl="1" eaLnBrk="1" fontAlgn="base" hangingPunct="1"/>
            <a:r>
              <a:rPr lang="en-US" sz="1200" b="1">
                <a:solidFill>
                  <a:srgbClr val="FFFFFF"/>
                </a:solidFill>
                <a:latin typeface="Arial" charset="0"/>
                <a:cs typeface="Arial" charset="0"/>
              </a:rPr>
              <a:t>PPS Designed &amp; Edited by: AZV2</a:t>
            </a:r>
          </a:p>
        </p:txBody>
      </p:sp>
    </p:spTree>
    <p:extLst>
      <p:ext uri="{BB962C8B-B14F-4D97-AF65-F5344CB8AC3E}">
        <p14:creationId xmlns:p14="http://schemas.microsoft.com/office/powerpoint/2010/main" val="135204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ransition>
    <p:fade thruBlk="1"/>
  </p:transition>
  <p:txStyles>
    <p:titleStyle>
      <a:lvl1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hyperlink" Target="http://images.google.com.sg/imgres?imgurl=www.angelfire.com/il2/HebrewIsraelites/AncientEgyptianFamily.JPG&amp;imgrefurl=http://www.angelfire.com/il2/HebrewIsraelites/colorofHebrews2.html&amp;h=657&amp;w=590&amp;prev=/images?q=ancient+israel&amp;start=20&amp;svnum=10&amp;hl=en&amp;lr=&amp;ie=UTF-8&amp;oe=UTF-8&amp;sa=N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hyperlink" Target="http://www.usda.gov/oc/photo/97c2185.jpg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1.emf"/><Relationship Id="rId4" Type="http://schemas.openxmlformats.org/officeDocument/2006/relationships/oleObject" Target="../embeddings/oleObject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1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1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audio" Target="file:////C:/Program%20Files/Microsoft%20Office/Media/CntCD1/Sounds/DEDICA01.mid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6"/>
          <p:cNvSpPr txBox="1">
            <a:spLocks noChangeArrowheads="1"/>
          </p:cNvSpPr>
          <p:nvPr/>
        </p:nvSpPr>
        <p:spPr bwMode="auto">
          <a:xfrm>
            <a:off x="8101013" y="115888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en-US" altLang="en-US" sz="2400" b="1">
                <a:latin typeface="Arial" pitchFamily="34" charset="0"/>
                <a:cs typeface="Arial" pitchFamily="34" charset="0"/>
              </a:rPr>
              <a:t>14-15</a:t>
            </a:r>
          </a:p>
        </p:txBody>
      </p:sp>
      <p:pic>
        <p:nvPicPr>
          <p:cNvPr id="32770" name="Picture 2" descr="ANE Map Cl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9088"/>
            <a:ext cx="9144000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Rot="1" noChangeArrowheads="1"/>
          </p:cNvSpPr>
          <p:nvPr/>
        </p:nvSpPr>
        <p:spPr bwMode="auto">
          <a:xfrm>
            <a:off x="1042988" y="333375"/>
            <a:ext cx="6913562" cy="909638"/>
          </a:xfrm>
          <a:prstGeom prst="rect">
            <a:avLst/>
          </a:prstGeom>
          <a:solidFill>
            <a:schemeClr val="accent2"/>
          </a:solidFill>
          <a:ln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</a:pPr>
            <a:r>
              <a:rPr lang="zh-CN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Hei" pitchFamily="49" charset="-122"/>
                <a:ea typeface="SimHei" pitchFamily="49" charset="-122"/>
              </a:rPr>
              <a:t>以色列和</a:t>
            </a:r>
            <a:r>
              <a:rPr lang="ja-JP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Hei" pitchFamily="49" charset="-122"/>
                <a:ea typeface="SimHei" pitchFamily="49" charset="-122"/>
              </a:rPr>
              <a:t>古近东</a:t>
            </a:r>
            <a:r>
              <a:rPr lang="zh-CN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Hei" pitchFamily="49" charset="-122"/>
                <a:ea typeface="SimHei" pitchFamily="49" charset="-122"/>
              </a:rPr>
              <a:t>的地理</a:t>
            </a:r>
            <a:endParaRPr lang="en-US" altLang="en-US" sz="4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BFD77E-BA11-804E-AA51-5A5F25654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092825"/>
            <a:ext cx="9144001" cy="765175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dist="35921" dir="2700000" algn="ctr" rotWithShape="0">
              <a:srgbClr val="000514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Dr. Rick Griffith, 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新加坡神学院</a:t>
            </a:r>
            <a:b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</a:b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200"/>
            <a:ext cx="9296400" cy="6858000"/>
          </a:xfrm>
        </p:spPr>
      </p:pic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5791200" y="2482850"/>
            <a:ext cx="281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 b="1">
                <a:solidFill>
                  <a:schemeClr val="bg2"/>
                </a:solidFill>
              </a:rPr>
              <a:t>基</a:t>
            </a:r>
            <a:endParaRPr lang="en-US" altLang="en-US" b="1">
              <a:solidFill>
                <a:schemeClr val="bg2"/>
              </a:solidFill>
            </a:endParaRP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5715000" y="3778250"/>
            <a:ext cx="28956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 b="1">
                <a:solidFill>
                  <a:schemeClr val="bg2"/>
                </a:solidFill>
                <a:ea typeface="华文细黑" charset="-122"/>
              </a:rPr>
              <a:t>亚</a:t>
            </a:r>
            <a:endParaRPr lang="en-US" altLang="en-US" b="1">
              <a:solidFill>
                <a:schemeClr val="bg2"/>
              </a:solidFill>
            </a:endParaRP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5791200" y="2482850"/>
            <a:ext cx="1778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 b="1">
                <a:solidFill>
                  <a:schemeClr val="bg2"/>
                </a:solidFill>
              </a:rPr>
              <a:t>基列</a:t>
            </a:r>
            <a:endParaRPr lang="en-US" altLang="en-US" b="1">
              <a:solidFill>
                <a:schemeClr val="bg2"/>
              </a:solidFill>
            </a:endParaRPr>
          </a:p>
        </p:txBody>
      </p:sp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5715000" y="3778250"/>
            <a:ext cx="21336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 b="1">
                <a:solidFill>
                  <a:schemeClr val="bg2"/>
                </a:solidFill>
                <a:ea typeface="华文细黑" charset="-122"/>
              </a:rPr>
              <a:t>亚扪</a:t>
            </a:r>
            <a:endParaRPr lang="en-US" altLang="en-US" b="1">
              <a:solidFill>
                <a:schemeClr val="bg2"/>
              </a:solidFill>
            </a:endParaRPr>
          </a:p>
        </p:txBody>
      </p:sp>
      <p:sp>
        <p:nvSpPr>
          <p:cNvPr id="99335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008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 sz="4000"/>
              <a:t>以色列的区域</a:t>
            </a:r>
            <a:r>
              <a:rPr lang="en-US" altLang="ja-JP" sz="4000"/>
              <a:t> (</a:t>
            </a:r>
            <a:r>
              <a:rPr lang="ja-JP" altLang="en-US" sz="4000"/>
              <a:t>旧</a:t>
            </a:r>
            <a:r>
              <a:rPr lang="ja-JP" altLang="en-US" sz="4000">
                <a:ea typeface="华文细黑" charset="-122"/>
              </a:rPr>
              <a:t>约</a:t>
            </a:r>
            <a:r>
              <a:rPr lang="en-US" altLang="ja-JP" sz="4000"/>
              <a:t>)</a:t>
            </a:r>
            <a:endParaRPr lang="en-US" altLang="en-US" sz="4000"/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3276600" y="441960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ja-JP" altLang="en-US" b="1">
                <a:solidFill>
                  <a:schemeClr val="bg2"/>
                </a:solidFill>
              </a:rPr>
              <a:t>犹大</a:t>
            </a:r>
            <a:endParaRPr lang="en-US" altLang="en-US" b="1">
              <a:solidFill>
                <a:schemeClr val="bg2"/>
              </a:solidFill>
            </a:endParaRP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3962400" y="236220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ja-JP" altLang="en-US" b="1">
                <a:solidFill>
                  <a:schemeClr val="bg2"/>
                </a:solidFill>
              </a:rPr>
              <a:t>以色列</a:t>
            </a:r>
            <a:endParaRPr lang="en-US" altLang="en-US" b="1">
              <a:solidFill>
                <a:schemeClr val="bg2"/>
              </a:solidFill>
            </a:endParaRPr>
          </a:p>
        </p:txBody>
      </p:sp>
      <p:sp>
        <p:nvSpPr>
          <p:cNvPr id="99338" name="Text Box 10"/>
          <p:cNvSpPr txBox="1">
            <a:spLocks noChangeArrowheads="1"/>
          </p:cNvSpPr>
          <p:nvPr/>
        </p:nvSpPr>
        <p:spPr bwMode="auto">
          <a:xfrm>
            <a:off x="4267200" y="106680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ja-JP" altLang="en-US" b="1">
                <a:solidFill>
                  <a:schemeClr val="bg2"/>
                </a:solidFill>
              </a:rPr>
              <a:t>加利利</a:t>
            </a:r>
            <a:endParaRPr lang="en-US" altLang="en-US" b="1">
              <a:solidFill>
                <a:schemeClr val="bg2"/>
              </a:solidFill>
            </a:endParaRPr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6096000" y="53340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ja-JP" altLang="en-US" b="1">
                <a:solidFill>
                  <a:schemeClr val="bg2"/>
                </a:solidFill>
              </a:rPr>
              <a:t>巴珊</a:t>
            </a:r>
            <a:endParaRPr lang="en-US" altLang="en-US" b="1">
              <a:solidFill>
                <a:schemeClr val="bg2"/>
              </a:solidFill>
            </a:endParaRPr>
          </a:p>
        </p:txBody>
      </p:sp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5715000" y="5181600"/>
            <a:ext cx="1689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 b="1">
                <a:solidFill>
                  <a:schemeClr val="bg2"/>
                </a:solidFill>
              </a:rPr>
              <a:t>摩押</a:t>
            </a:r>
            <a:endParaRPr lang="en-US" altLang="en-US" b="1">
              <a:solidFill>
                <a:schemeClr val="bg2"/>
              </a:solidFill>
            </a:endParaRPr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5715000" y="6324600"/>
            <a:ext cx="16891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 b="1">
                <a:solidFill>
                  <a:schemeClr val="bg2"/>
                </a:solidFill>
              </a:rPr>
              <a:t>以</a:t>
            </a:r>
            <a:r>
              <a:rPr lang="ja-JP" altLang="en-US" b="1">
                <a:solidFill>
                  <a:schemeClr val="bg2"/>
                </a:solidFill>
                <a:ea typeface="华文细黑" charset="-122"/>
              </a:rPr>
              <a:t>东</a:t>
            </a:r>
            <a:endParaRPr lang="en-US" altLang="en-US" b="1">
              <a:solidFill>
                <a:schemeClr val="bg2"/>
              </a:solidFill>
            </a:endParaRPr>
          </a:p>
        </p:txBody>
      </p:sp>
      <p:sp>
        <p:nvSpPr>
          <p:cNvPr id="99342" name="Text Box 14"/>
          <p:cNvSpPr txBox="1">
            <a:spLocks noChangeArrowheads="1"/>
          </p:cNvSpPr>
          <p:nvPr/>
        </p:nvSpPr>
        <p:spPr bwMode="auto">
          <a:xfrm>
            <a:off x="5715000" y="5181600"/>
            <a:ext cx="297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 b="1">
                <a:solidFill>
                  <a:schemeClr val="bg2"/>
                </a:solidFill>
              </a:rPr>
              <a:t>摩</a:t>
            </a:r>
            <a:endParaRPr lang="en-US" altLang="en-US" b="1">
              <a:solidFill>
                <a:schemeClr val="bg2"/>
              </a:solidFill>
            </a:endParaRPr>
          </a:p>
        </p:txBody>
      </p:sp>
      <p:sp>
        <p:nvSpPr>
          <p:cNvPr id="99343" name="Text Box 15"/>
          <p:cNvSpPr txBox="1">
            <a:spLocks noChangeArrowheads="1"/>
          </p:cNvSpPr>
          <p:nvPr/>
        </p:nvSpPr>
        <p:spPr bwMode="auto">
          <a:xfrm>
            <a:off x="5715000" y="6324600"/>
            <a:ext cx="3276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 b="1">
                <a:solidFill>
                  <a:schemeClr val="bg2"/>
                </a:solidFill>
              </a:rPr>
              <a:t>以</a:t>
            </a:r>
            <a:endParaRPr lang="en-US" altLang="en-US" b="1">
              <a:solidFill>
                <a:schemeClr val="bg2"/>
              </a:solidFill>
            </a:endParaRPr>
          </a:p>
        </p:txBody>
      </p:sp>
      <p:sp>
        <p:nvSpPr>
          <p:cNvPr id="99345" name="Text Box 17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99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/>
      <p:bldP spid="99332" grpId="0"/>
      <p:bldP spid="99333" grpId="0"/>
      <p:bldP spid="99334" grpId="0"/>
      <p:bldP spid="99335" grpId="0" animBg="1"/>
      <p:bldP spid="99336" grpId="0"/>
      <p:bldP spid="99337" grpId="0"/>
      <p:bldP spid="99338" grpId="0"/>
      <p:bldP spid="99339" grpId="0"/>
      <p:bldP spid="99340" grpId="0"/>
      <p:bldP spid="99341" grpId="0"/>
      <p:bldP spid="99342" grpId="0"/>
      <p:bldP spid="993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6858000"/>
          </a:xfrm>
        </p:spPr>
      </p:pic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5791200" y="263525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charset="0"/>
                <a:ea typeface="宋体" charset="0"/>
                <a:cs typeface="宋体" charset="0"/>
              </a:rPr>
              <a:t>低加波利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chemeClr val="bg1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CN" altLang="en-US" b="0">
                <a:latin typeface="Garamond" charset="0"/>
                <a:ea typeface="宋体" charset="0"/>
                <a:cs typeface="宋体" charset="0"/>
              </a:rPr>
              <a:t>以色列区域</a:t>
            </a:r>
            <a:r>
              <a:rPr lang="en-US" altLang="ja-JP" b="0">
                <a:latin typeface="Garamond" charset="0"/>
                <a:ea typeface="ＭＳ Ｐゴシック" charset="0"/>
              </a:rPr>
              <a:t> </a:t>
            </a:r>
            <a:r>
              <a:rPr lang="en-US" altLang="zh-CN" b="0">
                <a:latin typeface="Garamond" charset="0"/>
                <a:ea typeface="宋体" charset="0"/>
                <a:cs typeface="宋体" charset="0"/>
              </a:rPr>
              <a:t>(</a:t>
            </a:r>
            <a:r>
              <a:rPr lang="zh-CN" altLang="en-US" b="0">
                <a:latin typeface="Garamond" charset="0"/>
                <a:ea typeface="宋体" charset="0"/>
                <a:cs typeface="宋体" charset="0"/>
              </a:rPr>
              <a:t>新约</a:t>
            </a:r>
            <a:r>
              <a:rPr lang="en-US" altLang="zh-CN" b="0">
                <a:latin typeface="Garamond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3276600" y="44196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charset="0"/>
                <a:ea typeface="宋体" charset="0"/>
                <a:cs typeface="宋体" charset="0"/>
              </a:rPr>
              <a:t>犹大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4267200" y="10668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charset="0"/>
                <a:ea typeface="宋体" charset="0"/>
                <a:cs typeface="宋体" charset="0"/>
              </a:rPr>
              <a:t>加利利</a:t>
            </a:r>
          </a:p>
        </p:txBody>
      </p:sp>
      <p:sp>
        <p:nvSpPr>
          <p:cNvPr id="134152" name="Text Box 8"/>
          <p:cNvSpPr txBox="1">
            <a:spLocks noChangeArrowheads="1"/>
          </p:cNvSpPr>
          <p:nvPr/>
        </p:nvSpPr>
        <p:spPr bwMode="auto">
          <a:xfrm>
            <a:off x="6096000" y="8064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charset="0"/>
                <a:ea typeface="宋体" charset="0"/>
                <a:cs typeface="宋体" charset="0"/>
              </a:rPr>
              <a:t>特拉可尼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5715000" y="36576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charset="0"/>
                <a:ea typeface="宋体" charset="0"/>
                <a:cs typeface="宋体" charset="0"/>
              </a:rPr>
              <a:t>比利亚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5715000" y="6292850"/>
            <a:ext cx="2362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charset="0"/>
                <a:ea typeface="宋体" charset="0"/>
                <a:cs typeface="宋体" charset="0"/>
              </a:rPr>
              <a:t>亚拉伯</a:t>
            </a:r>
          </a:p>
        </p:txBody>
      </p:sp>
      <p:sp>
        <p:nvSpPr>
          <p:cNvPr id="134155" name="Text Box 11"/>
          <p:cNvSpPr txBox="1">
            <a:spLocks noChangeArrowheads="1"/>
          </p:cNvSpPr>
          <p:nvPr/>
        </p:nvSpPr>
        <p:spPr bwMode="auto">
          <a:xfrm>
            <a:off x="3657600" y="240665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charset="0"/>
                <a:ea typeface="宋体" charset="0"/>
                <a:cs typeface="宋体" charset="0"/>
              </a:rPr>
              <a:t>撒玛丽亚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134156" name="Text Box 12"/>
          <p:cNvSpPr txBox="1">
            <a:spLocks noChangeArrowheads="1"/>
          </p:cNvSpPr>
          <p:nvPr/>
        </p:nvSpPr>
        <p:spPr bwMode="auto">
          <a:xfrm>
            <a:off x="2209800" y="6096000"/>
            <a:ext cx="2362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charset="0"/>
                <a:ea typeface="宋体" charset="0"/>
                <a:cs typeface="宋体" charset="0"/>
              </a:rPr>
              <a:t>以土卖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134157" name="Text Box 13"/>
          <p:cNvSpPr txBox="1">
            <a:spLocks noChangeArrowheads="1"/>
          </p:cNvSpPr>
          <p:nvPr/>
        </p:nvSpPr>
        <p:spPr bwMode="auto">
          <a:xfrm>
            <a:off x="8458200" y="76200"/>
            <a:ext cx="6858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34559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/>
      <p:bldP spid="134148" grpId="0" animBg="1"/>
      <p:bldP spid="134149" grpId="0"/>
      <p:bldP spid="134151" grpId="0"/>
      <p:bldP spid="134152" grpId="0"/>
      <p:bldP spid="134153" grpId="0"/>
      <p:bldP spid="134154" grpId="0"/>
      <p:bldP spid="134155" grpId="0"/>
      <p:bldP spid="1341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ineret02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69413" cy="6953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584825" y="274638"/>
            <a:ext cx="2873375" cy="12493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ea typeface="宋体" charset="0"/>
                <a:cs typeface="宋体" charset="0"/>
              </a:rPr>
              <a:t>加利利海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122884" name="Rectangle 4"/>
          <p:cNvSpPr>
            <a:spLocks noRot="1" noChangeArrowheads="1"/>
          </p:cNvSpPr>
          <p:nvPr/>
        </p:nvSpPr>
        <p:spPr bwMode="auto">
          <a:xfrm>
            <a:off x="5334000" y="1524000"/>
            <a:ext cx="342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</a:rPr>
              <a:t>(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从东方观看加利利海北岸</a:t>
            </a:r>
            <a:r>
              <a:rPr kumimoji="0" lang="en-US" altLang="ja-JP" sz="32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</a:rPr>
              <a:t>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-33826"/>
            <a:ext cx="2627784" cy="654514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Arbel</a:t>
            </a:r>
          </a:p>
        </p:txBody>
      </p:sp>
    </p:spTree>
    <p:extLst>
      <p:ext uri="{BB962C8B-B14F-4D97-AF65-F5344CB8AC3E}">
        <p14:creationId xmlns:p14="http://schemas.microsoft.com/office/powerpoint/2010/main" val="4251557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ineret00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88" y="-26988"/>
            <a:ext cx="9291638" cy="69627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zh-TW" altLang="en-US" sz="3600" b="1">
                <a:solidFill>
                  <a:srgbClr val="FFFFFF"/>
                </a:solidFill>
                <a:latin typeface="Arial"/>
                <a:cs typeface="Arial"/>
              </a:rPr>
              <a:t>加利利海</a:t>
            </a:r>
            <a:endParaRPr lang="en-US" sz="3600" b="1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44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0" y="274638"/>
            <a:ext cx="2362200" cy="1249362"/>
          </a:xfrm>
        </p:spPr>
        <p:txBody>
          <a:bodyPr/>
          <a:lstStyle/>
          <a:p>
            <a:pPr eaLnBrk="1" hangingPunct="1"/>
            <a:r>
              <a:rPr lang="zh-CN" altLang="en-US" sz="4000">
                <a:latin typeface="Garamond" charset="0"/>
                <a:ea typeface="宋体" charset="0"/>
                <a:cs typeface="宋体" charset="0"/>
              </a:rPr>
              <a:t>加利利海</a:t>
            </a:r>
            <a:endParaRPr lang="en-US" sz="4000">
              <a:latin typeface="Garamond" charset="0"/>
              <a:ea typeface="ＭＳ Ｐゴシック" charset="0"/>
            </a:endParaRPr>
          </a:p>
        </p:txBody>
      </p:sp>
      <p:pic>
        <p:nvPicPr>
          <p:cNvPr id="18434" name="Picture 4" descr="Sea of Galilee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2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Rectangle 5"/>
          <p:cNvSpPr>
            <a:spLocks noRot="1" noChangeArrowheads="1"/>
          </p:cNvSpPr>
          <p:nvPr/>
        </p:nvSpPr>
        <p:spPr bwMode="auto">
          <a:xfrm>
            <a:off x="5943600" y="1752600"/>
            <a:ext cx="2819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</a:rPr>
              <a:t>(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从东方观看加利利海南岸</a:t>
            </a:r>
            <a:r>
              <a:rPr kumimoji="0" lang="en-US" altLang="ja-JP" sz="32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</a:rPr>
              <a:t>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559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9296400" cy="6934200"/>
          </a:xfrm>
        </p:spPr>
      </p:pic>
      <p:sp>
        <p:nvSpPr>
          <p:cNvPr id="28679" name="Rectangle 7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2895600" cy="1752600"/>
          </a:xfrm>
          <a:solidFill>
            <a:srgbClr val="6633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r>
              <a:rPr lang="zh-CN" altLang="en-US" sz="3200" kern="120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</a:rPr>
              <a:t>以色列的山</a:t>
            </a:r>
            <a:endParaRPr lang="en-US" sz="3200" kern="120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</a:endParaRPr>
          </a:p>
        </p:txBody>
      </p:sp>
      <p:grpSp>
        <p:nvGrpSpPr>
          <p:cNvPr id="20483" name="Group 58"/>
          <p:cNvGrpSpPr>
            <a:grpSpLocks/>
          </p:cNvGrpSpPr>
          <p:nvPr/>
        </p:nvGrpSpPr>
        <p:grpSpPr bwMode="auto">
          <a:xfrm>
            <a:off x="3352800" y="4616450"/>
            <a:ext cx="1752600" cy="889000"/>
            <a:chOff x="2880" y="2208"/>
            <a:chExt cx="960" cy="560"/>
          </a:xfrm>
        </p:grpSpPr>
        <p:sp>
          <p:nvSpPr>
            <p:cNvPr id="28720" name="Text Box 48"/>
            <p:cNvSpPr txBox="1">
              <a:spLocks noChangeArrowheads="1"/>
            </p:cNvSpPr>
            <p:nvPr/>
          </p:nvSpPr>
          <p:spPr bwMode="auto">
            <a:xfrm>
              <a:off x="2880" y="2400"/>
              <a:ext cx="864" cy="368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latin typeface="Arial" charset="0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uLnTx/>
                  <a:uFillTx/>
                  <a:latin typeface="Arial" charset="0"/>
                  <a:ea typeface="ＭＳ Ｐゴシック" charset="0"/>
                </a:rPr>
                <a:t>橄榄山</a:t>
              </a:r>
            </a:p>
          </p:txBody>
        </p:sp>
        <p:sp>
          <p:nvSpPr>
            <p:cNvPr id="28726" name="Line 54"/>
            <p:cNvSpPr>
              <a:spLocks noChangeShapeType="1"/>
            </p:cNvSpPr>
            <p:nvPr/>
          </p:nvSpPr>
          <p:spPr bwMode="auto">
            <a:xfrm flipV="1">
              <a:off x="3696" y="220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t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20484" name="Group 62"/>
          <p:cNvGrpSpPr>
            <a:grpSpLocks/>
          </p:cNvGrpSpPr>
          <p:nvPr/>
        </p:nvGrpSpPr>
        <p:grpSpPr bwMode="auto">
          <a:xfrm>
            <a:off x="6248400" y="152400"/>
            <a:ext cx="2057400" cy="774700"/>
            <a:chOff x="3936" y="864"/>
            <a:chExt cx="1296" cy="488"/>
          </a:xfrm>
        </p:grpSpPr>
        <p:sp>
          <p:nvSpPr>
            <p:cNvPr id="28733" name="Line 61"/>
            <p:cNvSpPr>
              <a:spLocks noChangeShapeType="1"/>
            </p:cNvSpPr>
            <p:nvPr/>
          </p:nvSpPr>
          <p:spPr bwMode="auto">
            <a:xfrm rot="16200000" flipV="1">
              <a:off x="3970" y="830"/>
              <a:ext cx="144" cy="21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t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+mn-cs"/>
              </a:endParaRPr>
            </a:p>
          </p:txBody>
        </p:sp>
        <p:sp>
          <p:nvSpPr>
            <p:cNvPr id="28732" name="Text Box 60"/>
            <p:cNvSpPr txBox="1">
              <a:spLocks noChangeArrowheads="1"/>
            </p:cNvSpPr>
            <p:nvPr/>
          </p:nvSpPr>
          <p:spPr bwMode="auto">
            <a:xfrm>
              <a:off x="4121" y="984"/>
              <a:ext cx="1111" cy="368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latin typeface="Arial" charset="0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uLnTx/>
                  <a:uFillTx/>
                  <a:latin typeface="Arial" charset="0"/>
                  <a:ea typeface="ＭＳ Ｐゴシック" charset="0"/>
                </a:rPr>
                <a:t>黑门山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0485" name="Group 63"/>
          <p:cNvGrpSpPr>
            <a:grpSpLocks/>
          </p:cNvGrpSpPr>
          <p:nvPr/>
        </p:nvGrpSpPr>
        <p:grpSpPr bwMode="auto">
          <a:xfrm>
            <a:off x="5334000" y="1987550"/>
            <a:ext cx="1866900" cy="774700"/>
            <a:chOff x="3360" y="1252"/>
            <a:chExt cx="1176" cy="488"/>
          </a:xfrm>
        </p:grpSpPr>
        <p:sp>
          <p:nvSpPr>
            <p:cNvPr id="28727" name="Line 55"/>
            <p:cNvSpPr>
              <a:spLocks noChangeShapeType="1"/>
            </p:cNvSpPr>
            <p:nvPr/>
          </p:nvSpPr>
          <p:spPr bwMode="auto">
            <a:xfrm rot="16200000" flipV="1">
              <a:off x="3384" y="122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t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+mn-cs"/>
              </a:endParaRPr>
            </a:p>
          </p:txBody>
        </p:sp>
        <p:sp>
          <p:nvSpPr>
            <p:cNvPr id="28719" name="Text Box 47"/>
            <p:cNvSpPr txBox="1">
              <a:spLocks noChangeArrowheads="1"/>
            </p:cNvSpPr>
            <p:nvPr/>
          </p:nvSpPr>
          <p:spPr bwMode="auto">
            <a:xfrm>
              <a:off x="3528" y="1372"/>
              <a:ext cx="1008" cy="368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latin typeface="Arial" charset="0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uLnTx/>
                  <a:uFillTx/>
                  <a:latin typeface="Arial" charset="0"/>
                  <a:ea typeface="ＭＳ Ｐゴシック" charset="0"/>
                </a:rPr>
                <a:t>他泊山</a:t>
              </a:r>
            </a:p>
          </p:txBody>
        </p:sp>
      </p:grpSp>
      <p:sp>
        <p:nvSpPr>
          <p:cNvPr id="28737" name="Line 65"/>
          <p:cNvSpPr>
            <a:spLocks noChangeShapeType="1"/>
          </p:cNvSpPr>
          <p:nvPr/>
        </p:nvSpPr>
        <p:spPr bwMode="auto">
          <a:xfrm rot="16200000" flipV="1">
            <a:off x="6210300" y="4692650"/>
            <a:ext cx="228600" cy="304800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28738" name="Text Box 66"/>
          <p:cNvSpPr txBox="1">
            <a:spLocks noChangeArrowheads="1"/>
          </p:cNvSpPr>
          <p:nvPr/>
        </p:nvSpPr>
        <p:spPr bwMode="auto">
          <a:xfrm>
            <a:off x="6438900" y="4921250"/>
            <a:ext cx="1600200" cy="584776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尼波山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20488" name="Group 67"/>
          <p:cNvGrpSpPr>
            <a:grpSpLocks/>
          </p:cNvGrpSpPr>
          <p:nvPr/>
        </p:nvGrpSpPr>
        <p:grpSpPr bwMode="auto">
          <a:xfrm>
            <a:off x="2743200" y="2514600"/>
            <a:ext cx="2438400" cy="857250"/>
            <a:chOff x="2256" y="1584"/>
            <a:chExt cx="1008" cy="540"/>
          </a:xfrm>
        </p:grpSpPr>
        <p:sp>
          <p:nvSpPr>
            <p:cNvPr id="28723" name="Line 51"/>
            <p:cNvSpPr>
              <a:spLocks noChangeShapeType="1"/>
            </p:cNvSpPr>
            <p:nvPr/>
          </p:nvSpPr>
          <p:spPr bwMode="auto">
            <a:xfrm flipV="1">
              <a:off x="3120" y="1584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t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+mn-cs"/>
              </a:endParaRPr>
            </a:p>
          </p:txBody>
        </p:sp>
        <p:sp>
          <p:nvSpPr>
            <p:cNvPr id="28716" name="Text Box 44"/>
            <p:cNvSpPr txBox="1">
              <a:spLocks noChangeArrowheads="1"/>
            </p:cNvSpPr>
            <p:nvPr/>
          </p:nvSpPr>
          <p:spPr bwMode="auto">
            <a:xfrm>
              <a:off x="2256" y="1756"/>
              <a:ext cx="912" cy="368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latin typeface="Arial" charset="0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uLnTx/>
                  <a:uFillTx/>
                  <a:latin typeface="Arial" charset="0"/>
                  <a:ea typeface="ＭＳ Ｐゴシック" charset="0"/>
                </a:rPr>
                <a:t>基利波山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0489" name="Group 68"/>
          <p:cNvGrpSpPr>
            <a:grpSpLocks/>
          </p:cNvGrpSpPr>
          <p:nvPr/>
        </p:nvGrpSpPr>
        <p:grpSpPr bwMode="auto">
          <a:xfrm>
            <a:off x="2362200" y="1676400"/>
            <a:ext cx="1752600" cy="857250"/>
            <a:chOff x="1488" y="1056"/>
            <a:chExt cx="1104" cy="540"/>
          </a:xfrm>
        </p:grpSpPr>
        <p:sp>
          <p:nvSpPr>
            <p:cNvPr id="28721" name="Line 49"/>
            <p:cNvSpPr>
              <a:spLocks noChangeShapeType="1"/>
            </p:cNvSpPr>
            <p:nvPr/>
          </p:nvSpPr>
          <p:spPr bwMode="auto">
            <a:xfrm flipV="1">
              <a:off x="2448" y="1056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t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charset="0"/>
                <a:ea typeface="ＭＳ Ｐゴシック" charset="0"/>
                <a:cs typeface="+mn-cs"/>
              </a:endParaRPr>
            </a:p>
          </p:txBody>
        </p:sp>
        <p:sp>
          <p:nvSpPr>
            <p:cNvPr id="28717" name="Text Box 45"/>
            <p:cNvSpPr txBox="1">
              <a:spLocks noChangeArrowheads="1"/>
            </p:cNvSpPr>
            <p:nvPr/>
          </p:nvSpPr>
          <p:spPr bwMode="auto">
            <a:xfrm>
              <a:off x="1488" y="1228"/>
              <a:ext cx="1008" cy="368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latin typeface="Arial" charset="0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uLnTx/>
                  <a:uFillTx/>
                  <a:latin typeface="Arial" charset="0"/>
                  <a:ea typeface="ＭＳ Ｐゴシック" charset="0"/>
                </a:rPr>
                <a:t>迦密山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0490" name="Group 70"/>
          <p:cNvGrpSpPr>
            <a:grpSpLocks/>
          </p:cNvGrpSpPr>
          <p:nvPr/>
        </p:nvGrpSpPr>
        <p:grpSpPr bwMode="auto">
          <a:xfrm>
            <a:off x="5715000" y="5867400"/>
            <a:ext cx="2133600" cy="762000"/>
            <a:chOff x="3696" y="3744"/>
            <a:chExt cx="768" cy="480"/>
          </a:xfrm>
        </p:grpSpPr>
        <p:sp>
          <p:nvSpPr>
            <p:cNvPr id="28741" name="Line 69"/>
            <p:cNvSpPr>
              <a:spLocks noChangeShapeType="1"/>
            </p:cNvSpPr>
            <p:nvPr/>
          </p:nvSpPr>
          <p:spPr bwMode="auto">
            <a:xfrm rot="-5400000" flipH="1" flipV="1">
              <a:off x="3720" y="4056"/>
              <a:ext cx="144" cy="192"/>
            </a:xfrm>
            <a:prstGeom prst="line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8715" name="Text Box 43"/>
            <p:cNvSpPr txBox="1">
              <a:spLocks noChangeArrowheads="1"/>
            </p:cNvSpPr>
            <p:nvPr/>
          </p:nvSpPr>
          <p:spPr bwMode="auto">
            <a:xfrm>
              <a:off x="3840" y="3744"/>
              <a:ext cx="624" cy="404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latin typeface="Arial" charset="0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000000"/>
                    </a:glow>
                  </a:effectLst>
                  <a:uLnTx/>
                  <a:uFillTx/>
                  <a:latin typeface="Arial" charset="0"/>
                  <a:ea typeface="ＭＳ Ｐゴシック" charset="0"/>
                </a:rPr>
                <a:t>何烈山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6274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3131840" cy="654514"/>
          </a:xfrm>
          <a:solidFill>
            <a:schemeClr val="tx1"/>
          </a:solidFill>
        </p:spPr>
        <p:txBody>
          <a:bodyPr/>
          <a:lstStyle/>
          <a:p>
            <a:r>
              <a:rPr lang="zh-TW" altLang="en-US" sz="3600" b="1">
                <a:solidFill>
                  <a:srgbClr val="FFFFFF"/>
                </a:solidFill>
                <a:latin typeface="Arial"/>
                <a:cs typeface="Arial"/>
              </a:rPr>
              <a:t>黑门山</a:t>
            </a:r>
          </a:p>
        </p:txBody>
      </p:sp>
    </p:spTree>
    <p:extLst>
      <p:ext uri="{BB962C8B-B14F-4D97-AF65-F5344CB8AC3E}">
        <p14:creationId xmlns:p14="http://schemas.microsoft.com/office/powerpoint/2010/main" val="120846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384"/>
            <a:ext cx="9144000" cy="624837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-33826"/>
            <a:ext cx="3131840" cy="65451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黑门山</a:t>
            </a:r>
          </a:p>
        </p:txBody>
      </p:sp>
    </p:spTree>
    <p:extLst>
      <p:ext uri="{BB962C8B-B14F-4D97-AF65-F5344CB8AC3E}">
        <p14:creationId xmlns:p14="http://schemas.microsoft.com/office/powerpoint/2010/main" val="38284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533400"/>
            <a:ext cx="7772400" cy="1158875"/>
          </a:xfrm>
        </p:spPr>
        <p:txBody>
          <a:bodyPr/>
          <a:lstStyle/>
          <a:p>
            <a:pPr eaLnBrk="1" hangingPunct="1"/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山丘</a:t>
            </a:r>
            <a:endParaRPr lang="en-US">
              <a:latin typeface="Garamond" charset="0"/>
              <a:ea typeface="ＭＳ Ｐゴシック" charset="0"/>
            </a:endParaRPr>
          </a:p>
        </p:txBody>
      </p:sp>
      <p:pic>
        <p:nvPicPr>
          <p:cNvPr id="28674" name="Picture 7" descr="elevati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793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3276600" cy="1828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 sz="4000"/>
              <a:t>从北到南区分的海拔</a:t>
            </a:r>
            <a:endParaRPr lang="en-US" altLang="en-US" sz="4000"/>
          </a:p>
        </p:txBody>
      </p:sp>
      <p:sp>
        <p:nvSpPr>
          <p:cNvPr id="6161" name="Oval 17"/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1219200" y="4419600"/>
            <a:ext cx="2590800" cy="6413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海岸的草原</a:t>
            </a:r>
            <a:endParaRPr lang="en-US" altLang="en-US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8534400" y="76200"/>
            <a:ext cx="60960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18</a:t>
            </a:r>
          </a:p>
        </p:txBody>
      </p:sp>
      <p:pic>
        <p:nvPicPr>
          <p:cNvPr id="7" name="Picture 26" descr="Chari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372600" cy="54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029200" y="1524000"/>
            <a:ext cx="762000" cy="68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2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274638"/>
            <a:ext cx="4343400" cy="563562"/>
          </a:xfrm>
          <a:solidFill>
            <a:srgbClr val="00009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sz="4000" dirty="0">
                <a:latin typeface="Arial" pitchFamily="34" charset="0"/>
                <a:cs typeface="Arial" pitchFamily="34" charset="0"/>
              </a:rPr>
              <a:t>现今的世界</a:t>
            </a:r>
            <a:endParaRPr lang="en-US" altLang="en-US" sz="4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海岸草原</a:t>
            </a:r>
            <a:endParaRPr lang="en-US" alt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2895600" cy="4525963"/>
          </a:xfrm>
        </p:spPr>
        <p:txBody>
          <a:bodyPr/>
          <a:lstStyle/>
          <a:p>
            <a:pPr eaLnBrk="1" hangingPunct="1"/>
            <a:r>
              <a:rPr lang="ja-JP" altLang="en-US" sz="2800"/>
              <a:t>往</a:t>
            </a:r>
            <a:r>
              <a:rPr lang="ja-JP" altLang="en-US" sz="2800">
                <a:ea typeface="华文细黑" charset="-122"/>
              </a:rPr>
              <a:t>东边</a:t>
            </a:r>
            <a:r>
              <a:rPr lang="ja-JP" altLang="en-US" sz="2800"/>
              <a:t>看的</a:t>
            </a:r>
            <a:r>
              <a:rPr lang="ja-JP" altLang="en-US" sz="2800">
                <a:ea typeface="华文细黑" charset="-122"/>
              </a:rPr>
              <a:t>时</a:t>
            </a:r>
            <a:r>
              <a:rPr lang="ja-JP" altLang="en-US" sz="2800"/>
              <a:t>候在前景有</a:t>
            </a:r>
            <a:r>
              <a:rPr lang="en-US" altLang="ja-JP" sz="2800"/>
              <a:t>Kurkar (</a:t>
            </a:r>
            <a:r>
              <a:rPr lang="ja-JP" altLang="en-US" sz="2800"/>
              <a:t>沙岩</a:t>
            </a:r>
            <a:r>
              <a:rPr lang="en-US" altLang="ja-JP" sz="2800"/>
              <a:t>) </a:t>
            </a:r>
            <a:r>
              <a:rPr lang="ja-JP" altLang="en-US" sz="2800"/>
              <a:t>的山脊</a:t>
            </a:r>
            <a:endParaRPr lang="en-US" altLang="en-US" sz="2800"/>
          </a:p>
        </p:txBody>
      </p:sp>
      <p:pic>
        <p:nvPicPr>
          <p:cNvPr id="39940" name="Picture 4" descr="Caesare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1219200"/>
            <a:ext cx="5322888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34290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8534400" y="76200"/>
            <a:ext cx="609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18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海岸草原</a:t>
            </a:r>
            <a:endParaRPr lang="en-US" alt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eaLnBrk="1" hangingPunct="1"/>
            <a:r>
              <a:rPr lang="zh-CN" altLang="en-US" sz="2800" b="1">
                <a:ea typeface="SimSun" pitchFamily="2" charset="-122"/>
              </a:rPr>
              <a:t>推罗</a:t>
            </a:r>
            <a:r>
              <a:rPr lang="zh-CN" altLang="en-US" sz="2800">
                <a:ea typeface="SimSun" pitchFamily="2" charset="-122"/>
              </a:rPr>
              <a:t> </a:t>
            </a:r>
            <a:endParaRPr lang="en-US" altLang="en-US" sz="2800"/>
          </a:p>
        </p:txBody>
      </p:sp>
      <p:pic>
        <p:nvPicPr>
          <p:cNvPr id="40965" name="Picture 5" descr="Ty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219200"/>
            <a:ext cx="6934200" cy="5395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21336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8534400" y="76200"/>
            <a:ext cx="609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18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a_kav_hof0009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30163"/>
            <a:ext cx="9324976" cy="6988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en-US" sz="2800" b="1">
                <a:solidFill>
                  <a:srgbClr val="FFFFFF"/>
                </a:solidFill>
                <a:latin typeface="Arial"/>
                <a:cs typeface="Arial"/>
              </a:rPr>
              <a:t>Tel Aviv</a:t>
            </a:r>
          </a:p>
        </p:txBody>
      </p:sp>
    </p:spTree>
    <p:extLst>
      <p:ext uri="{BB962C8B-B14F-4D97-AF65-F5344CB8AC3E}">
        <p14:creationId xmlns:p14="http://schemas.microsoft.com/office/powerpoint/2010/main" val="352335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_center03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3" cy="6884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en-US" sz="2800" b="1">
                <a:solidFill>
                  <a:srgbClr val="FFFFFF"/>
                </a:solidFill>
                <a:latin typeface="Arial"/>
                <a:cs typeface="Arial"/>
              </a:rPr>
              <a:t>Tel Aviv</a:t>
            </a:r>
          </a:p>
        </p:txBody>
      </p:sp>
    </p:spTree>
    <p:extLst>
      <p:ext uri="{BB962C8B-B14F-4D97-AF65-F5344CB8AC3E}">
        <p14:creationId xmlns:p14="http://schemas.microsoft.com/office/powerpoint/2010/main" val="281829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海岸草原</a:t>
            </a:r>
            <a:endParaRPr lang="en-US" alt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038600" cy="457200"/>
          </a:xfrm>
        </p:spPr>
        <p:txBody>
          <a:bodyPr/>
          <a:lstStyle/>
          <a:p>
            <a:pPr eaLnBrk="1" hangingPunct="1"/>
            <a:r>
              <a:rPr lang="zh-CN" altLang="en-US" sz="2800" b="1">
                <a:ea typeface="SimSun" pitchFamily="2" charset="-122"/>
              </a:rPr>
              <a:t>该撒利亚</a:t>
            </a:r>
            <a:r>
              <a:rPr lang="zh-CN" altLang="en-US" sz="2800">
                <a:ea typeface="SimSun" pitchFamily="2" charset="-122"/>
              </a:rPr>
              <a:t> </a:t>
            </a:r>
            <a:endParaRPr lang="en-US" altLang="en-US" sz="2800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15240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65540" name="Group 11"/>
          <p:cNvGrpSpPr>
            <a:grpSpLocks/>
          </p:cNvGrpSpPr>
          <p:nvPr/>
        </p:nvGrpSpPr>
        <p:grpSpPr bwMode="auto">
          <a:xfrm>
            <a:off x="1295400" y="1752600"/>
            <a:ext cx="7848600" cy="3890963"/>
            <a:chOff x="192" y="1680"/>
            <a:chExt cx="4944" cy="2451"/>
          </a:xfrm>
        </p:grpSpPr>
        <p:pic>
          <p:nvPicPr>
            <p:cNvPr id="46087" name="Picture 7" descr="CaesareaDoc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5544" name="Picture 10" descr="CaesareaDock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8" name="Picture 8" descr="CaesareaDockPresen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62350"/>
            <a:ext cx="4114800" cy="3295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8534400" y="76200"/>
            <a:ext cx="609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easeria0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432926" cy="6899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en-US" sz="2800" b="1">
                <a:solidFill>
                  <a:srgbClr val="FFFFFF"/>
                </a:solidFill>
                <a:latin typeface="Arial"/>
                <a:cs typeface="Arial"/>
              </a:rPr>
              <a:t>Caesarea</a:t>
            </a:r>
          </a:p>
        </p:txBody>
      </p:sp>
    </p:spTree>
    <p:extLst>
      <p:ext uri="{BB962C8B-B14F-4D97-AF65-F5344CB8AC3E}">
        <p14:creationId xmlns:p14="http://schemas.microsoft.com/office/powerpoint/2010/main" val="308880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海岸草原</a:t>
            </a:r>
            <a:endParaRPr lang="en-US" altLang="en-US"/>
          </a:p>
        </p:txBody>
      </p:sp>
      <p:pic>
        <p:nvPicPr>
          <p:cNvPr id="65543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70063"/>
            <a:ext cx="7620000" cy="5087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accent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eaLnBrk="1" hangingPunct="1"/>
            <a:r>
              <a:rPr lang="zh-CN" altLang="en-US" sz="2800" b="1">
                <a:ea typeface="SimSun" pitchFamily="2" charset="-122"/>
              </a:rPr>
              <a:t>迦萨</a:t>
            </a:r>
            <a:r>
              <a:rPr lang="zh-CN" altLang="en-US" sz="2800">
                <a:ea typeface="SimSun" pitchFamily="2" charset="-122"/>
              </a:rPr>
              <a:t> </a:t>
            </a:r>
            <a:endParaRPr lang="en-US" altLang="en-US" sz="2800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21336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8534400" y="76200"/>
            <a:ext cx="609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18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28600"/>
            <a:ext cx="9144000" cy="7302500"/>
          </a:xfrm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429000" cy="1935162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/>
              <a:t>从北到南区分的海拔</a:t>
            </a:r>
            <a:endParaRPr lang="en-US" altLang="en-US"/>
          </a:p>
        </p:txBody>
      </p:sp>
      <p:pic>
        <p:nvPicPr>
          <p:cNvPr id="38926" name="Picture 14" descr="Shephelah Landscap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5550" y="-228600"/>
            <a:ext cx="4108450" cy="7315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8917" name="Oval 5"/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3581400" y="3581400"/>
            <a:ext cx="2514600" cy="6413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山麓小丘</a:t>
            </a: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5715000" y="4419600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ja-JP" alt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有山谷和小山</a:t>
            </a:r>
            <a:endParaRPr lang="en-US" altLang="en-US" sz="28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5867400" y="4876800"/>
            <a:ext cx="32766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935" name="Text Box 23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21" grpId="0" animBg="1"/>
      <p:bldP spid="38932" grpId="0"/>
      <p:bldP spid="389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4000" b="0">
                <a:solidFill>
                  <a:schemeClr val="tx1"/>
                </a:solidFill>
              </a:rPr>
              <a:t>山麓小丘</a:t>
            </a:r>
            <a:br>
              <a:rPr lang="en-US" altLang="ja-JP" sz="4000" b="0">
                <a:solidFill>
                  <a:schemeClr val="tx1"/>
                </a:solidFill>
              </a:rPr>
            </a:br>
            <a:endParaRPr lang="en-US" altLang="en-US" sz="4000" b="0">
              <a:solidFill>
                <a:schemeClr val="tx1"/>
              </a:solidFill>
            </a:endParaRPr>
          </a:p>
        </p:txBody>
      </p:sp>
      <p:pic>
        <p:nvPicPr>
          <p:cNvPr id="665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2335213"/>
            <a:ext cx="8077200" cy="4522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accent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665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eaLnBrk="1" hangingPunct="1"/>
            <a:r>
              <a:rPr lang="ja-JP" altLang="en-US" sz="2800" b="1">
                <a:ea typeface="华文细黑" charset="-122"/>
              </a:rPr>
              <a:t>农</a:t>
            </a:r>
            <a:r>
              <a:rPr lang="ja-JP" altLang="en-US" sz="2800" b="1"/>
              <a:t>田</a:t>
            </a:r>
            <a:endParaRPr lang="en-US" altLang="en-US" sz="2800" b="1"/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21336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18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3124200" cy="19812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/>
              <a:t>从北到南区分的海拔</a:t>
            </a:r>
            <a:endParaRPr lang="en-US" altLang="en-US"/>
          </a:p>
        </p:txBody>
      </p:sp>
      <p:sp>
        <p:nvSpPr>
          <p:cNvPr id="49158" name="Oval 6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2667000" y="3657600"/>
            <a:ext cx="1600200" cy="1190625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中枢的山脉</a:t>
            </a: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58" grpId="0" animBg="1"/>
      <p:bldP spid="491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75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286000" y="152400"/>
            <a:ext cx="5410200" cy="762000"/>
          </a:xfrm>
          <a:solidFill>
            <a:srgbClr val="00009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sz="4000">
                <a:latin typeface="Arial" pitchFamily="34" charset="0"/>
                <a:cs typeface="Arial" pitchFamily="34" charset="0"/>
              </a:rPr>
              <a:t>现代的中东</a:t>
            </a:r>
            <a:endParaRPr lang="en-US" altLang="en-US" sz="40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7" name="Picture 4" descr="AncientEgyptianFamil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1549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4" descr="Hills of Jude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562600" y="2667000"/>
            <a:ext cx="3581400" cy="715963"/>
          </a:xfrm>
        </p:spPr>
        <p:txBody>
          <a:bodyPr/>
          <a:lstStyle/>
          <a:p>
            <a:pPr eaLnBrk="1" hangingPunct="1"/>
            <a:r>
              <a:rPr lang="ja-JP" altLang="en-US"/>
              <a:t>犹太的小山脉</a:t>
            </a:r>
            <a:endParaRPr lang="en-US" altLang="en-US"/>
          </a:p>
        </p:txBody>
      </p:sp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18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16739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3124200" cy="21336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 sz="4000"/>
              <a:t>从北到南区分的海拔</a:t>
            </a:r>
            <a:endParaRPr lang="en-US" altLang="en-US" sz="4000"/>
          </a:p>
        </p:txBody>
      </p:sp>
      <p:sp>
        <p:nvSpPr>
          <p:cNvPr id="116740" name="Oval 4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2667000" y="3657600"/>
            <a:ext cx="2209800" cy="1190625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中枢的山脉</a:t>
            </a: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6742" name="AutoShape 6"/>
          <p:cNvSpPr>
            <a:spLocks noChangeArrowheads="1"/>
          </p:cNvSpPr>
          <p:nvPr/>
        </p:nvSpPr>
        <p:spPr bwMode="auto">
          <a:xfrm rot="-2538973">
            <a:off x="4748213" y="1052513"/>
            <a:ext cx="717550" cy="1690687"/>
          </a:xfrm>
          <a:custGeom>
            <a:avLst/>
            <a:gdLst>
              <a:gd name="T0" fmla="*/ 627856 w 21600"/>
              <a:gd name="T1" fmla="*/ 845344 h 21600"/>
              <a:gd name="T2" fmla="*/ 358775 w 21600"/>
              <a:gd name="T3" fmla="*/ 1690687 h 21600"/>
              <a:gd name="T4" fmla="*/ 89694 w 21600"/>
              <a:gd name="T5" fmla="*/ 845344 h 21600"/>
              <a:gd name="T6" fmla="*/ 35877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116744" name="AutoShape 8"/>
          <p:cNvSpPr>
            <a:spLocks noChangeArrowheads="1"/>
          </p:cNvSpPr>
          <p:nvPr/>
        </p:nvSpPr>
        <p:spPr bwMode="auto">
          <a:xfrm>
            <a:off x="5945188" y="1439863"/>
            <a:ext cx="2817812" cy="1235075"/>
          </a:xfrm>
          <a:prstGeom prst="leftArrowCallout">
            <a:avLst>
              <a:gd name="adj1" fmla="val 25000"/>
              <a:gd name="adj2" fmla="val 25000"/>
              <a:gd name="adj3" fmla="val 38025"/>
              <a:gd name="adj4" fmla="val 66667"/>
            </a:avLst>
          </a:prstGeom>
          <a:solidFill>
            <a:srgbClr val="6633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zh-CN" altLang="en-US" b="1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耶斯列谷</a:t>
            </a: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6745" name="AutoShape 9"/>
          <p:cNvSpPr>
            <a:spLocks noChangeArrowheads="1"/>
          </p:cNvSpPr>
          <p:nvPr/>
        </p:nvSpPr>
        <p:spPr bwMode="auto">
          <a:xfrm>
            <a:off x="5791200" y="1082675"/>
            <a:ext cx="3122613" cy="2070100"/>
          </a:xfrm>
          <a:prstGeom prst="leftArrowCallout">
            <a:avLst>
              <a:gd name="adj1" fmla="val 25000"/>
              <a:gd name="adj2" fmla="val 25000"/>
              <a:gd name="adj3" fmla="val 25141"/>
              <a:gd name="adj4" fmla="val 66667"/>
            </a:avLst>
          </a:prstGeom>
          <a:solidFill>
            <a:srgbClr val="6633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ja-JP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也叫做</a:t>
            </a:r>
            <a:r>
              <a:rPr lang="en-US" altLang="ja-JP" b="1"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  <a:p>
            <a:r>
              <a:rPr lang="zh-CN" altLang="en-US" b="1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米吉多平原</a:t>
            </a:r>
            <a:r>
              <a:rPr lang="zh-CN" altLang="en-US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 </a:t>
            </a: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6747" name="Text Box 11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6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2" grpId="0" animBg="1"/>
      <p:bldP spid="116744" grpId="0" animBg="1" autoUpdateAnimBg="0"/>
      <p:bldP spid="116745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Tab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410200" y="304800"/>
            <a:ext cx="3505200" cy="2971800"/>
          </a:xfrm>
        </p:spPr>
        <p:txBody>
          <a:bodyPr/>
          <a:lstStyle/>
          <a:p>
            <a:pPr eaLnBrk="1" hangingPunct="1"/>
            <a:r>
              <a:rPr lang="zh-CN" altLang="en-US" sz="4800">
                <a:latin typeface="Garamond" charset="0"/>
                <a:ea typeface="宋体" charset="0"/>
                <a:cs typeface="宋体" charset="0"/>
              </a:rPr>
              <a:t>耶斯列平原的</a:t>
            </a:r>
            <a:br>
              <a:rPr lang="zh-CN" altLang="en-US" sz="4800">
                <a:latin typeface="Garamond" charset="0"/>
                <a:ea typeface="宋体" charset="0"/>
                <a:cs typeface="宋体" charset="0"/>
              </a:rPr>
            </a:br>
            <a:r>
              <a:rPr lang="zh-CN" altLang="en-US" sz="4800">
                <a:latin typeface="Garamond" charset="0"/>
                <a:ea typeface="宋体" charset="0"/>
                <a:cs typeface="宋体" charset="0"/>
              </a:rPr>
              <a:t>他泊山</a:t>
            </a:r>
            <a:endParaRPr lang="en-US" sz="4800">
              <a:latin typeface="Garamond" charset="0"/>
              <a:ea typeface="ＭＳ Ｐゴシック" charset="0"/>
            </a:endParaRPr>
          </a:p>
        </p:txBody>
      </p:sp>
      <p:pic>
        <p:nvPicPr>
          <p:cNvPr id="51203" name="Picture 5" descr="Mount Tabo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605213"/>
            <a:ext cx="5257800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939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3505200" cy="3306762"/>
          </a:xfrm>
        </p:spPr>
        <p:txBody>
          <a:bodyPr/>
          <a:lstStyle/>
          <a:p>
            <a:pPr eaLnBrk="1" hangingPunct="1"/>
            <a:r>
              <a:rPr lang="ja-JP" altLang="en-US">
                <a:solidFill>
                  <a:schemeClr val="tx1"/>
                </a:solidFill>
              </a:rPr>
              <a:t>中枢的山脉</a:t>
            </a:r>
            <a:endParaRPr lang="en-US" alt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343400"/>
            <a:ext cx="4038600" cy="182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ja-JP" altLang="en-US" sz="2800"/>
              <a:t>山脊使水往</a:t>
            </a:r>
            <a:r>
              <a:rPr lang="ja-JP" altLang="en-US" sz="2800">
                <a:ea typeface="华文细黑" charset="-122"/>
              </a:rPr>
              <a:t>东边</a:t>
            </a:r>
            <a:r>
              <a:rPr lang="ja-JP" altLang="en-US" sz="2800"/>
              <a:t>或西</a:t>
            </a:r>
            <a:r>
              <a:rPr lang="ja-JP" altLang="en-US" sz="2800">
                <a:ea typeface="华文细黑" charset="-122"/>
              </a:rPr>
              <a:t>边</a:t>
            </a:r>
            <a:r>
              <a:rPr lang="ja-JP" altLang="en-US" sz="2800"/>
              <a:t>流</a:t>
            </a:r>
            <a:endParaRPr lang="en-US" altLang="ja-JP" sz="2800"/>
          </a:p>
          <a:p>
            <a:pPr eaLnBrk="1" hangingPunct="1">
              <a:lnSpc>
                <a:spcPct val="90000"/>
              </a:lnSpc>
            </a:pPr>
            <a:r>
              <a:rPr lang="ja-JP" altLang="en-US" sz="2800"/>
              <a:t>比</a:t>
            </a:r>
            <a:r>
              <a:rPr lang="ja-JP" altLang="en-US" sz="2800">
                <a:ea typeface="华文细黑" charset="-122"/>
              </a:rPr>
              <a:t>较</a:t>
            </a:r>
            <a:r>
              <a:rPr lang="ja-JP" altLang="en-US" sz="2800"/>
              <a:t>高的地区是在南</a:t>
            </a:r>
            <a:r>
              <a:rPr lang="ja-JP" altLang="en-US" sz="2800">
                <a:ea typeface="华文细黑" charset="-122"/>
              </a:rPr>
              <a:t>边</a:t>
            </a:r>
            <a:endParaRPr lang="en-US" altLang="en-US" sz="2800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-304800" y="6400800"/>
            <a:ext cx="42672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2471" name="Picture 7" descr="Map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4650" y="-30163"/>
            <a:ext cx="4959350" cy="7040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18</a:t>
            </a:r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4191000" y="838200"/>
            <a:ext cx="2590800" cy="85407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 sz="24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巴勒斯坦的山与河</a:t>
            </a:r>
            <a:endParaRPr lang="en-US" altLang="en-US" sz="24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" r="4536" b="47559"/>
          <a:stretch/>
        </p:blipFill>
        <p:spPr bwMode="auto">
          <a:xfrm>
            <a:off x="0" y="-152400"/>
            <a:ext cx="9185275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135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-90264"/>
            <a:ext cx="8229600" cy="1143000"/>
          </a:xfr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sz="5400">
                <a:latin typeface="Garamond" charset="0"/>
                <a:ea typeface="宋体" charset="0"/>
                <a:cs typeface="宋体" charset="0"/>
              </a:rPr>
              <a:t>犹大旷野</a:t>
            </a:r>
            <a:endParaRPr lang="en-US" sz="5400">
              <a:latin typeface="Garamond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89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3124200" cy="19812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/>
              <a:t>从北到南区分的海拔</a:t>
            </a:r>
            <a:endParaRPr lang="en-US" altLang="en-US"/>
          </a:p>
        </p:txBody>
      </p:sp>
      <p:sp>
        <p:nvSpPr>
          <p:cNvPr id="51207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3200400" y="3657600"/>
            <a:ext cx="2209800" cy="1235075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zh-CN" altLang="en-US" b="1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约旦河的长狭谷</a:t>
            </a:r>
            <a:endParaRPr lang="en-US" altLang="en-US" b="1"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  <p:bldP spid="51207" grpId="0" animBg="1"/>
      <p:bldP spid="512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>
                <a:solidFill>
                  <a:schemeClr val="tx1"/>
                </a:solidFill>
                <a:ea typeface="SimSun" charset="0"/>
                <a:cs typeface="SimSun" charset="0"/>
              </a:rPr>
              <a:t>约旦河的</a:t>
            </a:r>
            <a:r>
              <a:rPr lang="zh-CN">
                <a:solidFill>
                  <a:schemeClr val="tx1"/>
                </a:solidFill>
                <a:ea typeface="SimSun" charset="0"/>
                <a:cs typeface="SimSun" charset="0"/>
              </a:rPr>
              <a:t>长狭谷</a:t>
            </a:r>
            <a:endParaRPr lang="en-US">
              <a:solidFill>
                <a:schemeClr val="tx1"/>
              </a:solidFill>
              <a:ea typeface="SimSun" charset="0"/>
              <a:cs typeface="SimSun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60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ja-JP" altLang="en-US" sz="3600" b="1"/>
              <a:t>内</a:t>
            </a:r>
            <a:r>
              <a:rPr lang="ja-JP" altLang="en-US" sz="3600" b="1">
                <a:ea typeface="华文细黑" charset="-122"/>
              </a:rPr>
              <a:t>陆</a:t>
            </a:r>
            <a:r>
              <a:rPr lang="ja-JP" altLang="en-US" sz="3600" b="1"/>
              <a:t>洼地</a:t>
            </a:r>
            <a:endParaRPr lang="en-US" altLang="en-US" sz="3600" b="1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2209800"/>
            <a:ext cx="3810000" cy="2286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223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2514600"/>
            <a:ext cx="6096000" cy="4081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accent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381000" y="2667000"/>
            <a:ext cx="2209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ja-JP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从犹大</a:t>
            </a:r>
            <a:r>
              <a:rPr lang="ja-JP" altLang="en-US" sz="2800"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旷</a:t>
            </a:r>
            <a:r>
              <a:rPr lang="ja-JP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野面向</a:t>
            </a:r>
            <a:r>
              <a:rPr lang="ja-JP" altLang="en-US" sz="2800"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东边</a:t>
            </a:r>
            <a:r>
              <a:rPr lang="ja-JP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看着</a:t>
            </a:r>
            <a:r>
              <a:rPr lang="ja-JP" altLang="en-US" sz="2800"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盐</a:t>
            </a:r>
            <a:r>
              <a:rPr lang="ja-JP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海</a:t>
            </a:r>
            <a:endParaRPr lang="en-US" alt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18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3352800" cy="21336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 sz="4000"/>
              <a:t>从北到南区分的海拔</a:t>
            </a:r>
            <a:endParaRPr lang="en-US" altLang="en-US" sz="4000"/>
          </a:p>
        </p:txBody>
      </p:sp>
      <p:sp>
        <p:nvSpPr>
          <p:cNvPr id="53256" name="Oval 8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3581400" y="3276600"/>
            <a:ext cx="2895600" cy="12128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外</a:t>
            </a:r>
            <a:r>
              <a:rPr lang="ja-JP" alt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约</a:t>
            </a:r>
            <a:r>
              <a:rPr lang="ja-JP" alt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旦的高原</a:t>
            </a:r>
            <a:endParaRPr lang="en-US" altLang="en-US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65" name="Text Box 17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  <p:bldP spid="53256" grpId="0" animBg="1"/>
      <p:bldP spid="5325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外</a:t>
            </a:r>
            <a:r>
              <a:rPr lang="ja-JP" altLang="en-US">
                <a:ea typeface="华文细黑" charset="-122"/>
              </a:rPr>
              <a:t>约</a:t>
            </a:r>
            <a:r>
              <a:rPr lang="ja-JP" altLang="en-US"/>
              <a:t>旦的高原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3733800" cy="457200"/>
          </a:xfrm>
        </p:spPr>
        <p:txBody>
          <a:bodyPr/>
          <a:lstStyle/>
          <a:p>
            <a:pPr eaLnBrk="1" hangingPunct="1"/>
            <a:r>
              <a:rPr lang="ja-JP" altLang="en-US" b="1"/>
              <a:t>尼波山</a:t>
            </a:r>
            <a:endParaRPr lang="en-US" altLang="en-US" b="1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2057400"/>
            <a:ext cx="32766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4279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14700" y="1295400"/>
            <a:ext cx="5372100" cy="5562600"/>
          </a:xfrm>
        </p:spPr>
      </p:pic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18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3124200" cy="19812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/>
              <a:t>从北到南区分的海拔</a:t>
            </a:r>
            <a:endParaRPr lang="en-US" altLang="en-US"/>
          </a:p>
        </p:txBody>
      </p:sp>
      <p:sp>
        <p:nvSpPr>
          <p:cNvPr id="41988" name="Oval 4"/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991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992" name="Oval 8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8" grpId="0" animBg="1"/>
      <p:bldP spid="41989" grpId="0" animBg="1"/>
      <p:bldP spid="41990" grpId="0" animBg="1"/>
      <p:bldP spid="41991" grpId="0" animBg="1"/>
      <p:bldP spid="4199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9"/>
          <a:stretch>
            <a:fillRect/>
          </a:stretch>
        </p:blipFill>
        <p:spPr bwMode="auto">
          <a:xfrm>
            <a:off x="-76200" y="22225"/>
            <a:ext cx="9220200" cy="6911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05" name="Freeform 9"/>
          <p:cNvSpPr>
            <a:spLocks/>
          </p:cNvSpPr>
          <p:nvPr/>
        </p:nvSpPr>
        <p:spPr bwMode="auto">
          <a:xfrm>
            <a:off x="-76200" y="1214438"/>
            <a:ext cx="3322638" cy="2960687"/>
          </a:xfrm>
          <a:custGeom>
            <a:avLst/>
            <a:gdLst>
              <a:gd name="T0" fmla="*/ 3322638 w 2093"/>
              <a:gd name="T1" fmla="*/ 2946400 h 1865"/>
              <a:gd name="T2" fmla="*/ 3254375 w 2093"/>
              <a:gd name="T3" fmla="*/ 2922587 h 1865"/>
              <a:gd name="T4" fmla="*/ 3117850 w 2093"/>
              <a:gd name="T5" fmla="*/ 2900362 h 1865"/>
              <a:gd name="T6" fmla="*/ 2789238 w 2093"/>
              <a:gd name="T7" fmla="*/ 2816225 h 1865"/>
              <a:gd name="T8" fmla="*/ 2736850 w 2093"/>
              <a:gd name="T9" fmla="*/ 2717800 h 1865"/>
              <a:gd name="T10" fmla="*/ 2598738 w 2093"/>
              <a:gd name="T11" fmla="*/ 2649537 h 1865"/>
              <a:gd name="T12" fmla="*/ 2476500 w 2093"/>
              <a:gd name="T13" fmla="*/ 2573337 h 1865"/>
              <a:gd name="T14" fmla="*/ 2378075 w 2093"/>
              <a:gd name="T15" fmla="*/ 2328862 h 1865"/>
              <a:gd name="T16" fmla="*/ 2233613 w 2093"/>
              <a:gd name="T17" fmla="*/ 2222500 h 1865"/>
              <a:gd name="T18" fmla="*/ 2141538 w 2093"/>
              <a:gd name="T19" fmla="*/ 2146300 h 1865"/>
              <a:gd name="T20" fmla="*/ 2209800 w 2093"/>
              <a:gd name="T21" fmla="*/ 2108200 h 1865"/>
              <a:gd name="T22" fmla="*/ 2165350 w 2093"/>
              <a:gd name="T23" fmla="*/ 2001837 h 1865"/>
              <a:gd name="T24" fmla="*/ 2141538 w 2093"/>
              <a:gd name="T25" fmla="*/ 1970087 h 1865"/>
              <a:gd name="T26" fmla="*/ 2095500 w 2093"/>
              <a:gd name="T27" fmla="*/ 1863725 h 1865"/>
              <a:gd name="T28" fmla="*/ 2027238 w 2093"/>
              <a:gd name="T29" fmla="*/ 1825625 h 1865"/>
              <a:gd name="T30" fmla="*/ 1874838 w 2093"/>
              <a:gd name="T31" fmla="*/ 1765300 h 1865"/>
              <a:gd name="T32" fmla="*/ 1806575 w 2093"/>
              <a:gd name="T33" fmla="*/ 1697037 h 1865"/>
              <a:gd name="T34" fmla="*/ 1746250 w 2093"/>
              <a:gd name="T35" fmla="*/ 1643062 h 1865"/>
              <a:gd name="T36" fmla="*/ 1692275 w 2093"/>
              <a:gd name="T37" fmla="*/ 1574800 h 1865"/>
              <a:gd name="T38" fmla="*/ 1501775 w 2093"/>
              <a:gd name="T39" fmla="*/ 1422400 h 1865"/>
              <a:gd name="T40" fmla="*/ 1219200 w 2093"/>
              <a:gd name="T41" fmla="*/ 1430337 h 1865"/>
              <a:gd name="T42" fmla="*/ 1158875 w 2093"/>
              <a:gd name="T43" fmla="*/ 1392237 h 1865"/>
              <a:gd name="T44" fmla="*/ 960438 w 2093"/>
              <a:gd name="T45" fmla="*/ 1254125 h 1865"/>
              <a:gd name="T46" fmla="*/ 930275 w 2093"/>
              <a:gd name="T47" fmla="*/ 1185862 h 1865"/>
              <a:gd name="T48" fmla="*/ 876300 w 2093"/>
              <a:gd name="T49" fmla="*/ 1071562 h 1865"/>
              <a:gd name="T50" fmla="*/ 831850 w 2093"/>
              <a:gd name="T51" fmla="*/ 1017587 h 1865"/>
              <a:gd name="T52" fmla="*/ 785813 w 2093"/>
              <a:gd name="T53" fmla="*/ 935037 h 1865"/>
              <a:gd name="T54" fmla="*/ 571500 w 2093"/>
              <a:gd name="T55" fmla="*/ 873125 h 1865"/>
              <a:gd name="T56" fmla="*/ 419100 w 2093"/>
              <a:gd name="T57" fmla="*/ 782637 h 1865"/>
              <a:gd name="T58" fmla="*/ 274638 w 2093"/>
              <a:gd name="T59" fmla="*/ 720725 h 1865"/>
              <a:gd name="T60" fmla="*/ 206375 w 2093"/>
              <a:gd name="T61" fmla="*/ 758825 h 1865"/>
              <a:gd name="T62" fmla="*/ 190500 w 2093"/>
              <a:gd name="T63" fmla="*/ 546100 h 1865"/>
              <a:gd name="T64" fmla="*/ 146050 w 2093"/>
              <a:gd name="T65" fmla="*/ 477837 h 1865"/>
              <a:gd name="T66" fmla="*/ 0 w 2093"/>
              <a:gd name="T67" fmla="*/ 287337 h 1865"/>
              <a:gd name="T68" fmla="*/ 15875 w 2093"/>
              <a:gd name="T69" fmla="*/ 255587 h 1865"/>
              <a:gd name="T70" fmla="*/ 69850 w 2093"/>
              <a:gd name="T71" fmla="*/ 241300 h 1865"/>
              <a:gd name="T72" fmla="*/ 312738 w 2093"/>
              <a:gd name="T73" fmla="*/ 217487 h 1865"/>
              <a:gd name="T74" fmla="*/ 228600 w 2093"/>
              <a:gd name="T75" fmla="*/ 80962 h 1865"/>
              <a:gd name="T76" fmla="*/ 198438 w 2093"/>
              <a:gd name="T77" fmla="*/ 65087 h 1865"/>
              <a:gd name="T78" fmla="*/ 244475 w 2093"/>
              <a:gd name="T79" fmla="*/ 80962 h 1865"/>
              <a:gd name="T80" fmla="*/ 450850 w 2093"/>
              <a:gd name="T81" fmla="*/ 73025 h 1865"/>
              <a:gd name="T82" fmla="*/ 457200 w 2093"/>
              <a:gd name="T83" fmla="*/ 4762 h 1865"/>
              <a:gd name="T84" fmla="*/ 473075 w 2093"/>
              <a:gd name="T85" fmla="*/ 4762 h 186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093" h="1865">
                <a:moveTo>
                  <a:pt x="2093" y="1856"/>
                </a:moveTo>
                <a:cubicBezTo>
                  <a:pt x="2067" y="1865"/>
                  <a:pt x="2070" y="1854"/>
                  <a:pt x="2050" y="1841"/>
                </a:cubicBezTo>
                <a:cubicBezTo>
                  <a:pt x="2031" y="1828"/>
                  <a:pt x="1976" y="1828"/>
                  <a:pt x="1964" y="1827"/>
                </a:cubicBezTo>
                <a:cubicBezTo>
                  <a:pt x="1920" y="1765"/>
                  <a:pt x="1825" y="1783"/>
                  <a:pt x="1757" y="1774"/>
                </a:cubicBezTo>
                <a:cubicBezTo>
                  <a:pt x="1770" y="1736"/>
                  <a:pt x="1775" y="1723"/>
                  <a:pt x="1724" y="1712"/>
                </a:cubicBezTo>
                <a:cubicBezTo>
                  <a:pt x="1691" y="1685"/>
                  <a:pt x="1672" y="1683"/>
                  <a:pt x="1637" y="1669"/>
                </a:cubicBezTo>
                <a:cubicBezTo>
                  <a:pt x="1609" y="1658"/>
                  <a:pt x="1585" y="1636"/>
                  <a:pt x="1560" y="1621"/>
                </a:cubicBezTo>
                <a:cubicBezTo>
                  <a:pt x="1550" y="1585"/>
                  <a:pt x="1524" y="1503"/>
                  <a:pt x="1498" y="1467"/>
                </a:cubicBezTo>
                <a:cubicBezTo>
                  <a:pt x="1477" y="1438"/>
                  <a:pt x="1437" y="1418"/>
                  <a:pt x="1407" y="1400"/>
                </a:cubicBezTo>
                <a:cubicBezTo>
                  <a:pt x="1378" y="1366"/>
                  <a:pt x="1379" y="1370"/>
                  <a:pt x="1349" y="1352"/>
                </a:cubicBezTo>
                <a:cubicBezTo>
                  <a:pt x="1340" y="1324"/>
                  <a:pt x="1365" y="1332"/>
                  <a:pt x="1392" y="1328"/>
                </a:cubicBezTo>
                <a:cubicBezTo>
                  <a:pt x="1386" y="1281"/>
                  <a:pt x="1395" y="1303"/>
                  <a:pt x="1364" y="1261"/>
                </a:cubicBezTo>
                <a:cubicBezTo>
                  <a:pt x="1359" y="1254"/>
                  <a:pt x="1349" y="1241"/>
                  <a:pt x="1349" y="1241"/>
                </a:cubicBezTo>
                <a:cubicBezTo>
                  <a:pt x="1342" y="1220"/>
                  <a:pt x="1333" y="1192"/>
                  <a:pt x="1320" y="1174"/>
                </a:cubicBezTo>
                <a:cubicBezTo>
                  <a:pt x="1306" y="1155"/>
                  <a:pt x="1300" y="1158"/>
                  <a:pt x="1277" y="1150"/>
                </a:cubicBezTo>
                <a:cubicBezTo>
                  <a:pt x="1242" y="1138"/>
                  <a:pt x="1217" y="1120"/>
                  <a:pt x="1181" y="1112"/>
                </a:cubicBezTo>
                <a:cubicBezTo>
                  <a:pt x="1173" y="1087"/>
                  <a:pt x="1163" y="1076"/>
                  <a:pt x="1138" y="1069"/>
                </a:cubicBezTo>
                <a:cubicBezTo>
                  <a:pt x="1127" y="1052"/>
                  <a:pt x="1116" y="1046"/>
                  <a:pt x="1100" y="1035"/>
                </a:cubicBezTo>
                <a:cubicBezTo>
                  <a:pt x="1093" y="1015"/>
                  <a:pt x="1084" y="1003"/>
                  <a:pt x="1066" y="992"/>
                </a:cubicBezTo>
                <a:cubicBezTo>
                  <a:pt x="1048" y="938"/>
                  <a:pt x="995" y="914"/>
                  <a:pt x="946" y="896"/>
                </a:cubicBezTo>
                <a:cubicBezTo>
                  <a:pt x="887" y="898"/>
                  <a:pt x="827" y="902"/>
                  <a:pt x="768" y="901"/>
                </a:cubicBezTo>
                <a:cubicBezTo>
                  <a:pt x="748" y="900"/>
                  <a:pt x="743" y="888"/>
                  <a:pt x="730" y="877"/>
                </a:cubicBezTo>
                <a:cubicBezTo>
                  <a:pt x="693" y="845"/>
                  <a:pt x="653" y="803"/>
                  <a:pt x="605" y="790"/>
                </a:cubicBezTo>
                <a:cubicBezTo>
                  <a:pt x="584" y="777"/>
                  <a:pt x="579" y="772"/>
                  <a:pt x="586" y="747"/>
                </a:cubicBezTo>
                <a:cubicBezTo>
                  <a:pt x="582" y="711"/>
                  <a:pt x="588" y="687"/>
                  <a:pt x="552" y="675"/>
                </a:cubicBezTo>
                <a:cubicBezTo>
                  <a:pt x="541" y="658"/>
                  <a:pt x="543" y="648"/>
                  <a:pt x="524" y="641"/>
                </a:cubicBezTo>
                <a:cubicBezTo>
                  <a:pt x="513" y="625"/>
                  <a:pt x="509" y="602"/>
                  <a:pt x="495" y="589"/>
                </a:cubicBezTo>
                <a:cubicBezTo>
                  <a:pt x="457" y="555"/>
                  <a:pt x="408" y="557"/>
                  <a:pt x="360" y="550"/>
                </a:cubicBezTo>
                <a:cubicBezTo>
                  <a:pt x="328" y="530"/>
                  <a:pt x="302" y="503"/>
                  <a:pt x="264" y="493"/>
                </a:cubicBezTo>
                <a:cubicBezTo>
                  <a:pt x="233" y="476"/>
                  <a:pt x="206" y="465"/>
                  <a:pt x="173" y="454"/>
                </a:cubicBezTo>
                <a:cubicBezTo>
                  <a:pt x="151" y="460"/>
                  <a:pt x="150" y="471"/>
                  <a:pt x="130" y="478"/>
                </a:cubicBezTo>
                <a:cubicBezTo>
                  <a:pt x="110" y="423"/>
                  <a:pt x="136" y="500"/>
                  <a:pt x="120" y="344"/>
                </a:cubicBezTo>
                <a:cubicBezTo>
                  <a:pt x="119" y="332"/>
                  <a:pt x="99" y="311"/>
                  <a:pt x="92" y="301"/>
                </a:cubicBezTo>
                <a:cubicBezTo>
                  <a:pt x="79" y="251"/>
                  <a:pt x="18" y="231"/>
                  <a:pt x="0" y="181"/>
                </a:cubicBezTo>
                <a:cubicBezTo>
                  <a:pt x="3" y="174"/>
                  <a:pt x="4" y="166"/>
                  <a:pt x="10" y="161"/>
                </a:cubicBezTo>
                <a:cubicBezTo>
                  <a:pt x="19" y="154"/>
                  <a:pt x="32" y="154"/>
                  <a:pt x="44" y="152"/>
                </a:cubicBezTo>
                <a:cubicBezTo>
                  <a:pt x="114" y="139"/>
                  <a:pt x="121" y="141"/>
                  <a:pt x="197" y="137"/>
                </a:cubicBezTo>
                <a:cubicBezTo>
                  <a:pt x="251" y="123"/>
                  <a:pt x="179" y="60"/>
                  <a:pt x="144" y="51"/>
                </a:cubicBezTo>
                <a:cubicBezTo>
                  <a:pt x="138" y="48"/>
                  <a:pt x="118" y="41"/>
                  <a:pt x="125" y="41"/>
                </a:cubicBezTo>
                <a:cubicBezTo>
                  <a:pt x="135" y="41"/>
                  <a:pt x="154" y="51"/>
                  <a:pt x="154" y="51"/>
                </a:cubicBezTo>
                <a:cubicBezTo>
                  <a:pt x="197" y="49"/>
                  <a:pt x="243" y="61"/>
                  <a:pt x="284" y="46"/>
                </a:cubicBezTo>
                <a:cubicBezTo>
                  <a:pt x="298" y="41"/>
                  <a:pt x="284" y="17"/>
                  <a:pt x="288" y="3"/>
                </a:cubicBezTo>
                <a:cubicBezTo>
                  <a:pt x="289" y="0"/>
                  <a:pt x="295" y="3"/>
                  <a:pt x="298" y="3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701675" y="1089025"/>
            <a:ext cx="2193925" cy="2957513"/>
          </a:xfrm>
          <a:custGeom>
            <a:avLst/>
            <a:gdLst>
              <a:gd name="T0" fmla="*/ 2193925 w 1382"/>
              <a:gd name="T1" fmla="*/ 2957513 h 1863"/>
              <a:gd name="T2" fmla="*/ 2117725 w 1382"/>
              <a:gd name="T3" fmla="*/ 2789238 h 1863"/>
              <a:gd name="T4" fmla="*/ 2049463 w 1382"/>
              <a:gd name="T5" fmla="*/ 2674938 h 1863"/>
              <a:gd name="T6" fmla="*/ 2095500 w 1382"/>
              <a:gd name="T7" fmla="*/ 2538413 h 1863"/>
              <a:gd name="T8" fmla="*/ 1995488 w 1382"/>
              <a:gd name="T9" fmla="*/ 2362200 h 1863"/>
              <a:gd name="T10" fmla="*/ 1897063 w 1382"/>
              <a:gd name="T11" fmla="*/ 2241550 h 1863"/>
              <a:gd name="T12" fmla="*/ 1758950 w 1382"/>
              <a:gd name="T13" fmla="*/ 2195513 h 1863"/>
              <a:gd name="T14" fmla="*/ 1728788 w 1382"/>
              <a:gd name="T15" fmla="*/ 2165350 h 1863"/>
              <a:gd name="T16" fmla="*/ 1660525 w 1382"/>
              <a:gd name="T17" fmla="*/ 2141538 h 1863"/>
              <a:gd name="T18" fmla="*/ 1622425 w 1382"/>
              <a:gd name="T19" fmla="*/ 2095500 h 1863"/>
              <a:gd name="T20" fmla="*/ 1546225 w 1382"/>
              <a:gd name="T21" fmla="*/ 2065338 h 1863"/>
              <a:gd name="T22" fmla="*/ 1508125 w 1382"/>
              <a:gd name="T23" fmla="*/ 2005013 h 1863"/>
              <a:gd name="T24" fmla="*/ 1454150 w 1382"/>
              <a:gd name="T25" fmla="*/ 1852613 h 1863"/>
              <a:gd name="T26" fmla="*/ 1385888 w 1382"/>
              <a:gd name="T27" fmla="*/ 1814513 h 1863"/>
              <a:gd name="T28" fmla="*/ 1347788 w 1382"/>
              <a:gd name="T29" fmla="*/ 1692275 h 1863"/>
              <a:gd name="T30" fmla="*/ 1309688 w 1382"/>
              <a:gd name="T31" fmla="*/ 1509713 h 1863"/>
              <a:gd name="T32" fmla="*/ 1271588 w 1382"/>
              <a:gd name="T33" fmla="*/ 1441450 h 1863"/>
              <a:gd name="T34" fmla="*/ 1233488 w 1382"/>
              <a:gd name="T35" fmla="*/ 1395413 h 1863"/>
              <a:gd name="T36" fmla="*/ 1173163 w 1382"/>
              <a:gd name="T37" fmla="*/ 1379538 h 1863"/>
              <a:gd name="T38" fmla="*/ 1149350 w 1382"/>
              <a:gd name="T39" fmla="*/ 1212850 h 1863"/>
              <a:gd name="T40" fmla="*/ 1127125 w 1382"/>
              <a:gd name="T41" fmla="*/ 1136650 h 1863"/>
              <a:gd name="T42" fmla="*/ 1149350 w 1382"/>
              <a:gd name="T43" fmla="*/ 1060450 h 1863"/>
              <a:gd name="T44" fmla="*/ 1143000 w 1382"/>
              <a:gd name="T45" fmla="*/ 998538 h 1863"/>
              <a:gd name="T46" fmla="*/ 1173163 w 1382"/>
              <a:gd name="T47" fmla="*/ 952500 h 1863"/>
              <a:gd name="T48" fmla="*/ 1058863 w 1382"/>
              <a:gd name="T49" fmla="*/ 838200 h 1863"/>
              <a:gd name="T50" fmla="*/ 1127125 w 1382"/>
              <a:gd name="T51" fmla="*/ 846138 h 1863"/>
              <a:gd name="T52" fmla="*/ 1157288 w 1382"/>
              <a:gd name="T53" fmla="*/ 838200 h 1863"/>
              <a:gd name="T54" fmla="*/ 1135063 w 1382"/>
              <a:gd name="T55" fmla="*/ 831850 h 1863"/>
              <a:gd name="T56" fmla="*/ 1066800 w 1382"/>
              <a:gd name="T57" fmla="*/ 808038 h 1863"/>
              <a:gd name="T58" fmla="*/ 1042988 w 1382"/>
              <a:gd name="T59" fmla="*/ 800100 h 1863"/>
              <a:gd name="T60" fmla="*/ 1028700 w 1382"/>
              <a:gd name="T61" fmla="*/ 815975 h 1863"/>
              <a:gd name="T62" fmla="*/ 1020763 w 1382"/>
              <a:gd name="T63" fmla="*/ 793750 h 1863"/>
              <a:gd name="T64" fmla="*/ 990600 w 1382"/>
              <a:gd name="T65" fmla="*/ 717550 h 1863"/>
              <a:gd name="T66" fmla="*/ 958850 w 1382"/>
              <a:gd name="T67" fmla="*/ 647700 h 1863"/>
              <a:gd name="T68" fmla="*/ 876300 w 1382"/>
              <a:gd name="T69" fmla="*/ 549275 h 1863"/>
              <a:gd name="T70" fmla="*/ 762000 w 1382"/>
              <a:gd name="T71" fmla="*/ 298450 h 1863"/>
              <a:gd name="T72" fmla="*/ 700088 w 1382"/>
              <a:gd name="T73" fmla="*/ 312738 h 1863"/>
              <a:gd name="T74" fmla="*/ 677863 w 1382"/>
              <a:gd name="T75" fmla="*/ 298450 h 1863"/>
              <a:gd name="T76" fmla="*/ 555625 w 1382"/>
              <a:gd name="T77" fmla="*/ 260350 h 1863"/>
              <a:gd name="T78" fmla="*/ 517525 w 1382"/>
              <a:gd name="T79" fmla="*/ 252413 h 1863"/>
              <a:gd name="T80" fmla="*/ 411163 w 1382"/>
              <a:gd name="T81" fmla="*/ 236538 h 1863"/>
              <a:gd name="T82" fmla="*/ 204788 w 1382"/>
              <a:gd name="T83" fmla="*/ 198438 h 1863"/>
              <a:gd name="T84" fmla="*/ 106363 w 1382"/>
              <a:gd name="T85" fmla="*/ 92075 h 1863"/>
              <a:gd name="T86" fmla="*/ 76200 w 1382"/>
              <a:gd name="T87" fmla="*/ 0 h 1863"/>
              <a:gd name="T88" fmla="*/ 30163 w 1382"/>
              <a:gd name="T89" fmla="*/ 23813 h 1863"/>
              <a:gd name="T90" fmla="*/ 0 w 1382"/>
              <a:gd name="T91" fmla="*/ 107950 h 186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382" h="1863">
                <a:moveTo>
                  <a:pt x="1382" y="1863"/>
                </a:moveTo>
                <a:cubicBezTo>
                  <a:pt x="1360" y="1830"/>
                  <a:pt x="1358" y="1790"/>
                  <a:pt x="1334" y="1757"/>
                </a:cubicBezTo>
                <a:cubicBezTo>
                  <a:pt x="1324" y="1729"/>
                  <a:pt x="1301" y="1714"/>
                  <a:pt x="1291" y="1685"/>
                </a:cubicBezTo>
                <a:cubicBezTo>
                  <a:pt x="1301" y="1644"/>
                  <a:pt x="1308" y="1632"/>
                  <a:pt x="1320" y="1599"/>
                </a:cubicBezTo>
                <a:cubicBezTo>
                  <a:pt x="1313" y="1528"/>
                  <a:pt x="1310" y="1523"/>
                  <a:pt x="1257" y="1488"/>
                </a:cubicBezTo>
                <a:cubicBezTo>
                  <a:pt x="1240" y="1442"/>
                  <a:pt x="1250" y="1428"/>
                  <a:pt x="1195" y="1412"/>
                </a:cubicBezTo>
                <a:cubicBezTo>
                  <a:pt x="1168" y="1394"/>
                  <a:pt x="1140" y="1388"/>
                  <a:pt x="1108" y="1383"/>
                </a:cubicBezTo>
                <a:cubicBezTo>
                  <a:pt x="1059" y="1365"/>
                  <a:pt x="1126" y="1394"/>
                  <a:pt x="1089" y="1364"/>
                </a:cubicBezTo>
                <a:cubicBezTo>
                  <a:pt x="1077" y="1355"/>
                  <a:pt x="1060" y="1355"/>
                  <a:pt x="1046" y="1349"/>
                </a:cubicBezTo>
                <a:cubicBezTo>
                  <a:pt x="1037" y="1340"/>
                  <a:pt x="1032" y="1328"/>
                  <a:pt x="1022" y="1320"/>
                </a:cubicBezTo>
                <a:cubicBezTo>
                  <a:pt x="1011" y="1311"/>
                  <a:pt x="988" y="1306"/>
                  <a:pt x="974" y="1301"/>
                </a:cubicBezTo>
                <a:cubicBezTo>
                  <a:pt x="968" y="1283"/>
                  <a:pt x="956" y="1281"/>
                  <a:pt x="950" y="1263"/>
                </a:cubicBezTo>
                <a:cubicBezTo>
                  <a:pt x="962" y="1227"/>
                  <a:pt x="928" y="1199"/>
                  <a:pt x="916" y="1167"/>
                </a:cubicBezTo>
                <a:cubicBezTo>
                  <a:pt x="927" y="1133"/>
                  <a:pt x="899" y="1152"/>
                  <a:pt x="873" y="1143"/>
                </a:cubicBezTo>
                <a:cubicBezTo>
                  <a:pt x="864" y="1117"/>
                  <a:pt x="860" y="1091"/>
                  <a:pt x="849" y="1066"/>
                </a:cubicBezTo>
                <a:cubicBezTo>
                  <a:pt x="855" y="1018"/>
                  <a:pt x="853" y="990"/>
                  <a:pt x="825" y="951"/>
                </a:cubicBezTo>
                <a:cubicBezTo>
                  <a:pt x="818" y="930"/>
                  <a:pt x="821" y="920"/>
                  <a:pt x="801" y="908"/>
                </a:cubicBezTo>
                <a:cubicBezTo>
                  <a:pt x="795" y="898"/>
                  <a:pt x="789" y="884"/>
                  <a:pt x="777" y="879"/>
                </a:cubicBezTo>
                <a:cubicBezTo>
                  <a:pt x="765" y="874"/>
                  <a:pt x="739" y="869"/>
                  <a:pt x="739" y="869"/>
                </a:cubicBezTo>
                <a:cubicBezTo>
                  <a:pt x="702" y="847"/>
                  <a:pt x="722" y="808"/>
                  <a:pt x="724" y="764"/>
                </a:cubicBezTo>
                <a:cubicBezTo>
                  <a:pt x="721" y="748"/>
                  <a:pt x="712" y="733"/>
                  <a:pt x="710" y="716"/>
                </a:cubicBezTo>
                <a:cubicBezTo>
                  <a:pt x="709" y="703"/>
                  <a:pt x="720" y="681"/>
                  <a:pt x="724" y="668"/>
                </a:cubicBezTo>
                <a:cubicBezTo>
                  <a:pt x="723" y="655"/>
                  <a:pt x="717" y="642"/>
                  <a:pt x="720" y="629"/>
                </a:cubicBezTo>
                <a:cubicBezTo>
                  <a:pt x="722" y="618"/>
                  <a:pt x="739" y="600"/>
                  <a:pt x="739" y="600"/>
                </a:cubicBezTo>
                <a:cubicBezTo>
                  <a:pt x="720" y="576"/>
                  <a:pt x="693" y="546"/>
                  <a:pt x="667" y="528"/>
                </a:cubicBezTo>
                <a:cubicBezTo>
                  <a:pt x="687" y="515"/>
                  <a:pt x="689" y="526"/>
                  <a:pt x="710" y="533"/>
                </a:cubicBezTo>
                <a:cubicBezTo>
                  <a:pt x="716" y="531"/>
                  <a:pt x="726" y="534"/>
                  <a:pt x="729" y="528"/>
                </a:cubicBezTo>
                <a:cubicBezTo>
                  <a:pt x="731" y="524"/>
                  <a:pt x="720" y="526"/>
                  <a:pt x="715" y="524"/>
                </a:cubicBezTo>
                <a:cubicBezTo>
                  <a:pt x="684" y="514"/>
                  <a:pt x="694" y="517"/>
                  <a:pt x="672" y="509"/>
                </a:cubicBezTo>
                <a:cubicBezTo>
                  <a:pt x="667" y="507"/>
                  <a:pt x="657" y="504"/>
                  <a:pt x="657" y="504"/>
                </a:cubicBezTo>
                <a:cubicBezTo>
                  <a:pt x="632" y="479"/>
                  <a:pt x="648" y="490"/>
                  <a:pt x="648" y="514"/>
                </a:cubicBezTo>
                <a:cubicBezTo>
                  <a:pt x="648" y="519"/>
                  <a:pt x="645" y="505"/>
                  <a:pt x="643" y="500"/>
                </a:cubicBezTo>
                <a:cubicBezTo>
                  <a:pt x="637" y="484"/>
                  <a:pt x="632" y="467"/>
                  <a:pt x="624" y="452"/>
                </a:cubicBezTo>
                <a:cubicBezTo>
                  <a:pt x="617" y="438"/>
                  <a:pt x="615" y="419"/>
                  <a:pt x="604" y="408"/>
                </a:cubicBezTo>
                <a:cubicBezTo>
                  <a:pt x="583" y="387"/>
                  <a:pt x="568" y="371"/>
                  <a:pt x="552" y="346"/>
                </a:cubicBezTo>
                <a:cubicBezTo>
                  <a:pt x="536" y="287"/>
                  <a:pt x="531" y="229"/>
                  <a:pt x="480" y="188"/>
                </a:cubicBezTo>
                <a:cubicBezTo>
                  <a:pt x="473" y="190"/>
                  <a:pt x="446" y="197"/>
                  <a:pt x="441" y="197"/>
                </a:cubicBezTo>
                <a:cubicBezTo>
                  <a:pt x="435" y="196"/>
                  <a:pt x="432" y="190"/>
                  <a:pt x="427" y="188"/>
                </a:cubicBezTo>
                <a:cubicBezTo>
                  <a:pt x="403" y="178"/>
                  <a:pt x="375" y="171"/>
                  <a:pt x="350" y="164"/>
                </a:cubicBezTo>
                <a:cubicBezTo>
                  <a:pt x="317" y="141"/>
                  <a:pt x="317" y="133"/>
                  <a:pt x="326" y="159"/>
                </a:cubicBezTo>
                <a:cubicBezTo>
                  <a:pt x="312" y="199"/>
                  <a:pt x="280" y="156"/>
                  <a:pt x="259" y="149"/>
                </a:cubicBezTo>
                <a:cubicBezTo>
                  <a:pt x="243" y="105"/>
                  <a:pt x="156" y="126"/>
                  <a:pt x="129" y="125"/>
                </a:cubicBezTo>
                <a:cubicBezTo>
                  <a:pt x="96" y="68"/>
                  <a:pt x="126" y="67"/>
                  <a:pt x="67" y="58"/>
                </a:cubicBezTo>
                <a:cubicBezTo>
                  <a:pt x="52" y="38"/>
                  <a:pt x="52" y="26"/>
                  <a:pt x="48" y="0"/>
                </a:cubicBezTo>
                <a:cubicBezTo>
                  <a:pt x="39" y="3"/>
                  <a:pt x="24" y="6"/>
                  <a:pt x="19" y="15"/>
                </a:cubicBezTo>
                <a:cubicBezTo>
                  <a:pt x="15" y="21"/>
                  <a:pt x="0" y="59"/>
                  <a:pt x="0" y="68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11" name="WordArt 15"/>
          <p:cNvSpPr>
            <a:spLocks noChangeArrowheads="1" noChangeShapeType="1" noTextEdit="1"/>
          </p:cNvSpPr>
          <p:nvPr/>
        </p:nvSpPr>
        <p:spPr bwMode="auto">
          <a:xfrm>
            <a:off x="533400" y="1524000"/>
            <a:ext cx="12573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74"/>
              </a:avLst>
            </a:prstTxWarp>
          </a:bodyPr>
          <a:lstStyle/>
          <a:p>
            <a:pPr algn="ctr"/>
            <a:r>
              <a:rPr lang="zh-CN" altLang="en-US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亚述</a:t>
            </a:r>
            <a:endParaRPr lang="en-GB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4114" name="WordArt 18"/>
          <p:cNvSpPr>
            <a:spLocks noChangeArrowheads="1" noChangeShapeType="1" noTextEdit="1"/>
          </p:cNvSpPr>
          <p:nvPr/>
        </p:nvSpPr>
        <p:spPr bwMode="auto">
          <a:xfrm>
            <a:off x="1143000" y="2667000"/>
            <a:ext cx="12573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74"/>
              </a:avLst>
            </a:prstTxWarp>
          </a:bodyPr>
          <a:lstStyle/>
          <a:p>
            <a:pPr algn="ctr"/>
            <a:r>
              <a:rPr lang="zh-CN" altLang="en-US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巴比伦</a:t>
            </a:r>
            <a:endParaRPr lang="en-GB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4115" name="WordArt 19"/>
          <p:cNvSpPr>
            <a:spLocks noChangeArrowheads="1" noChangeShapeType="1" noTextEdit="1"/>
          </p:cNvSpPr>
          <p:nvPr/>
        </p:nvSpPr>
        <p:spPr bwMode="auto">
          <a:xfrm>
            <a:off x="1905000" y="3810000"/>
            <a:ext cx="2763838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20"/>
              </a:avLst>
            </a:prstTxWarp>
          </a:bodyPr>
          <a:lstStyle/>
          <a:p>
            <a:pPr algn="ctr"/>
            <a:r>
              <a:rPr lang="zh-CN" altLang="en-US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卡尔迪亚王国</a:t>
            </a:r>
            <a:endParaRPr lang="en-GB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4116" name="WordArt 20"/>
          <p:cNvSpPr>
            <a:spLocks noChangeArrowheads="1" noChangeShapeType="1" noTextEdit="1"/>
          </p:cNvSpPr>
          <p:nvPr/>
        </p:nvSpPr>
        <p:spPr bwMode="auto">
          <a:xfrm>
            <a:off x="3505200" y="2667000"/>
            <a:ext cx="92075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20"/>
              </a:avLst>
            </a:prstTxWarp>
          </a:bodyPr>
          <a:lstStyle/>
          <a:p>
            <a:pPr algn="ctr"/>
            <a:r>
              <a:rPr lang="zh-CN" altLang="en-US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波斯</a:t>
            </a:r>
            <a:endParaRPr lang="en-GB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-76200" y="2071688"/>
            <a:ext cx="1981200" cy="5365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fontAlgn="base"/>
            <a:r>
              <a:rPr lang="ja-JP" altLang="en-US" sz="2800" b="1"/>
              <a:t>幼</a:t>
            </a:r>
            <a:r>
              <a:rPr lang="ja-JP" altLang="en-US" sz="2800" b="1">
                <a:ea typeface="华文细黑" charset="-122"/>
              </a:rPr>
              <a:t>发</a:t>
            </a:r>
            <a:r>
              <a:rPr lang="ja-JP" altLang="en-US" sz="2800" b="1"/>
              <a:t>拉底河</a:t>
            </a:r>
            <a:endParaRPr lang="en-US" altLang="en-US" sz="2800" b="1"/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762000" y="838200"/>
            <a:ext cx="213360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fontAlgn="base"/>
            <a:r>
              <a:rPr lang="ja-JP" altLang="en-US" sz="2800" b="1"/>
              <a:t>底格里斯河</a:t>
            </a:r>
            <a:endParaRPr lang="en-US" altLang="en-US" sz="2800" b="1" dirty="0"/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3124200" y="5029200"/>
            <a:ext cx="243840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 fontAlgn="base"/>
            <a:r>
              <a:rPr lang="ja-JP" altLang="en-US" sz="2800" b="1"/>
              <a:t>波斯湾</a:t>
            </a:r>
            <a:endParaRPr lang="en-US" altLang="en-US" sz="2800" b="1"/>
          </a:p>
        </p:txBody>
      </p:sp>
      <p:sp>
        <p:nvSpPr>
          <p:cNvPr id="4120" name="Line 24"/>
          <p:cNvSpPr>
            <a:spLocks noChangeShapeType="1"/>
          </p:cNvSpPr>
          <p:nvPr/>
        </p:nvSpPr>
        <p:spPr bwMode="auto">
          <a:xfrm flipH="1">
            <a:off x="1524000" y="838200"/>
            <a:ext cx="2971800" cy="1447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4104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590800" y="76200"/>
            <a:ext cx="3886200" cy="762000"/>
          </a:xfr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sz="40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美索不达米亚</a:t>
            </a:r>
          </a:p>
        </p:txBody>
      </p:sp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8153400" y="76200"/>
            <a:ext cx="990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14-15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  <p:bldP spid="4114" grpId="0" animBg="1"/>
      <p:bldP spid="4115" grpId="0" animBg="1"/>
      <p:bldP spid="4116" grpId="0" animBg="1"/>
      <p:bldP spid="4117" grpId="0" animBg="1"/>
      <p:bldP spid="4118" grpId="0" animBg="1"/>
      <p:bldP spid="41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800600" y="228600"/>
            <a:ext cx="2514600" cy="868363"/>
          </a:xfrm>
        </p:spPr>
        <p:txBody>
          <a:bodyPr/>
          <a:lstStyle/>
          <a:p>
            <a:pPr eaLnBrk="1" hangingPunct="1"/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南地</a:t>
            </a:r>
            <a:endParaRPr lang="en-US">
              <a:latin typeface="Garamond" charset="0"/>
              <a:ea typeface="ＭＳ Ｐゴシック" charset="0"/>
            </a:endParaRPr>
          </a:p>
        </p:txBody>
      </p:sp>
      <p:pic>
        <p:nvPicPr>
          <p:cNvPr id="67586" name="Picture 4" descr="Negev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6167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negev066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37" b="124"/>
          <a:stretch/>
        </p:blipFill>
        <p:spPr bwMode="auto">
          <a:xfrm>
            <a:off x="-17463" y="-26988"/>
            <a:ext cx="9161463" cy="69985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870538"/>
          </a:xfrm>
          <a:solidFill>
            <a:schemeClr val="tx1"/>
          </a:solidFill>
        </p:spPr>
        <p:txBody>
          <a:bodyPr/>
          <a:lstStyle/>
          <a:p>
            <a:r>
              <a:rPr lang="en-US" sz="4000" b="1">
                <a:solidFill>
                  <a:srgbClr val="FFFFFF"/>
                </a:solidFill>
                <a:latin typeface="Arial"/>
                <a:cs typeface="Arial"/>
              </a:rPr>
              <a:t>南地</a:t>
            </a:r>
          </a:p>
        </p:txBody>
      </p:sp>
    </p:spTree>
    <p:extLst>
      <p:ext uri="{BB962C8B-B14F-4D97-AF65-F5344CB8AC3E}">
        <p14:creationId xmlns:p14="http://schemas.microsoft.com/office/powerpoint/2010/main" val="25300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17763" name="Freeform 3"/>
          <p:cNvSpPr>
            <a:spLocks/>
          </p:cNvSpPr>
          <p:nvPr/>
        </p:nvSpPr>
        <p:spPr bwMode="auto">
          <a:xfrm>
            <a:off x="1752600" y="-711200"/>
            <a:ext cx="7747000" cy="8113713"/>
          </a:xfrm>
          <a:custGeom>
            <a:avLst/>
            <a:gdLst>
              <a:gd name="T0" fmla="*/ 360363 w 4880"/>
              <a:gd name="T1" fmla="*/ 7629525 h 5111"/>
              <a:gd name="T2" fmla="*/ 463550 w 4880"/>
              <a:gd name="T3" fmla="*/ 7561263 h 5111"/>
              <a:gd name="T4" fmla="*/ 1016000 w 4880"/>
              <a:gd name="T5" fmla="*/ 7405688 h 5111"/>
              <a:gd name="T6" fmla="*/ 1344613 w 4880"/>
              <a:gd name="T7" fmla="*/ 7267575 h 5111"/>
              <a:gd name="T8" fmla="*/ 1550988 w 4880"/>
              <a:gd name="T9" fmla="*/ 7197725 h 5111"/>
              <a:gd name="T10" fmla="*/ 1724025 w 4880"/>
              <a:gd name="T11" fmla="*/ 7043738 h 5111"/>
              <a:gd name="T12" fmla="*/ 1809750 w 4880"/>
              <a:gd name="T13" fmla="*/ 6888163 h 5111"/>
              <a:gd name="T14" fmla="*/ 1862138 w 4880"/>
              <a:gd name="T15" fmla="*/ 6784975 h 5111"/>
              <a:gd name="T16" fmla="*/ 2033588 w 4880"/>
              <a:gd name="T17" fmla="*/ 6456363 h 5111"/>
              <a:gd name="T18" fmla="*/ 2171700 w 4880"/>
              <a:gd name="T19" fmla="*/ 6042025 h 5111"/>
              <a:gd name="T20" fmla="*/ 2309813 w 4880"/>
              <a:gd name="T21" fmla="*/ 5715000 h 5111"/>
              <a:gd name="T22" fmla="*/ 2447925 w 4880"/>
              <a:gd name="T23" fmla="*/ 4713288 h 5111"/>
              <a:gd name="T24" fmla="*/ 2413000 w 4880"/>
              <a:gd name="T25" fmla="*/ 4748213 h 5111"/>
              <a:gd name="T26" fmla="*/ 2603500 w 4880"/>
              <a:gd name="T27" fmla="*/ 3903663 h 5111"/>
              <a:gd name="T28" fmla="*/ 2706688 w 4880"/>
              <a:gd name="T29" fmla="*/ 3557588 h 5111"/>
              <a:gd name="T30" fmla="*/ 2879725 w 4880"/>
              <a:gd name="T31" fmla="*/ 3419475 h 5111"/>
              <a:gd name="T32" fmla="*/ 2965450 w 4880"/>
              <a:gd name="T33" fmla="*/ 3351213 h 5111"/>
              <a:gd name="T34" fmla="*/ 3121025 w 4880"/>
              <a:gd name="T35" fmla="*/ 3281363 h 5111"/>
              <a:gd name="T36" fmla="*/ 3344863 w 4880"/>
              <a:gd name="T37" fmla="*/ 3333750 h 5111"/>
              <a:gd name="T38" fmla="*/ 3844925 w 4880"/>
              <a:gd name="T39" fmla="*/ 3368675 h 5111"/>
              <a:gd name="T40" fmla="*/ 3949700 w 4880"/>
              <a:gd name="T41" fmla="*/ 3213100 h 5111"/>
              <a:gd name="T42" fmla="*/ 4103688 w 4880"/>
              <a:gd name="T43" fmla="*/ 1987550 h 5111"/>
              <a:gd name="T44" fmla="*/ 4052888 w 4880"/>
              <a:gd name="T45" fmla="*/ 1660525 h 5111"/>
              <a:gd name="T46" fmla="*/ 4035425 w 4880"/>
              <a:gd name="T47" fmla="*/ 1073150 h 5111"/>
              <a:gd name="T48" fmla="*/ 4191000 w 4880"/>
              <a:gd name="T49" fmla="*/ 520700 h 5111"/>
              <a:gd name="T50" fmla="*/ 4691063 w 4880"/>
              <a:gd name="T51" fmla="*/ 487363 h 5111"/>
              <a:gd name="T52" fmla="*/ 5243513 w 4880"/>
              <a:gd name="T53" fmla="*/ 314325 h 5111"/>
              <a:gd name="T54" fmla="*/ 5156200 w 4880"/>
              <a:gd name="T55" fmla="*/ 349250 h 5111"/>
              <a:gd name="T56" fmla="*/ 5191125 w 4880"/>
              <a:gd name="T57" fmla="*/ 314325 h 5111"/>
              <a:gd name="T58" fmla="*/ 5329238 w 4880"/>
              <a:gd name="T59" fmla="*/ 193675 h 5111"/>
              <a:gd name="T60" fmla="*/ 5605463 w 4880"/>
              <a:gd name="T61" fmla="*/ 141288 h 5111"/>
              <a:gd name="T62" fmla="*/ 5622925 w 4880"/>
              <a:gd name="T63" fmla="*/ 73025 h 5111"/>
              <a:gd name="T64" fmla="*/ 5570538 w 4880"/>
              <a:gd name="T65" fmla="*/ 158750 h 5111"/>
              <a:gd name="T66" fmla="*/ 5708650 w 4880"/>
              <a:gd name="T67" fmla="*/ 73025 h 5111"/>
              <a:gd name="T68" fmla="*/ 6675438 w 4880"/>
              <a:gd name="T69" fmla="*/ 73025 h 5111"/>
              <a:gd name="T70" fmla="*/ 6778625 w 4880"/>
              <a:gd name="T71" fmla="*/ 38100 h 5111"/>
              <a:gd name="T72" fmla="*/ 7364413 w 4880"/>
              <a:gd name="T73" fmla="*/ 193675 h 5111"/>
              <a:gd name="T74" fmla="*/ 7537450 w 4880"/>
              <a:gd name="T75" fmla="*/ 349250 h 5111"/>
              <a:gd name="T76" fmla="*/ 7623175 w 4880"/>
              <a:gd name="T77" fmla="*/ 504825 h 5111"/>
              <a:gd name="T78" fmla="*/ 7572375 w 4880"/>
              <a:gd name="T79" fmla="*/ 1073150 h 5111"/>
              <a:gd name="T80" fmla="*/ 7658100 w 4880"/>
              <a:gd name="T81" fmla="*/ 2298700 h 5111"/>
              <a:gd name="T82" fmla="*/ 7658100 w 4880"/>
              <a:gd name="T83" fmla="*/ 4368800 h 5111"/>
              <a:gd name="T84" fmla="*/ 7623175 w 4880"/>
              <a:gd name="T85" fmla="*/ 6680200 h 5111"/>
              <a:gd name="T86" fmla="*/ 7451725 w 4880"/>
              <a:gd name="T87" fmla="*/ 7732713 h 5111"/>
              <a:gd name="T88" fmla="*/ 6434138 w 4880"/>
              <a:gd name="T89" fmla="*/ 8061325 h 5111"/>
              <a:gd name="T90" fmla="*/ 4138613 w 4880"/>
              <a:gd name="T91" fmla="*/ 8043863 h 5111"/>
              <a:gd name="T92" fmla="*/ 1827213 w 4880"/>
              <a:gd name="T93" fmla="*/ 7923213 h 5111"/>
              <a:gd name="T94" fmla="*/ 998538 w 4880"/>
              <a:gd name="T95" fmla="*/ 7820025 h 5111"/>
              <a:gd name="T96" fmla="*/ 222250 w 4880"/>
              <a:gd name="T97" fmla="*/ 7835900 h 5111"/>
              <a:gd name="T98" fmla="*/ 49213 w 4880"/>
              <a:gd name="T99" fmla="*/ 7732713 h 5111"/>
              <a:gd name="T100" fmla="*/ 292100 w 4880"/>
              <a:gd name="T101" fmla="*/ 7767638 h 511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accent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17764" name="Freeform 4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776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 sz="4000"/>
              <a:t>演台的左</a:t>
            </a:r>
            <a:r>
              <a:rPr lang="ja-JP" altLang="en-US" sz="4000">
                <a:ea typeface="华文细黑" charset="-122"/>
              </a:rPr>
              <a:t>边</a:t>
            </a:r>
            <a:endParaRPr lang="en-US" altLang="en-US" sz="4000"/>
          </a:p>
        </p:txBody>
      </p:sp>
      <p:sp>
        <p:nvSpPr>
          <p:cNvPr id="117766" name="Rectangle 6"/>
          <p:cNvSpPr>
            <a:spLocks noChangeArrowheads="1"/>
          </p:cNvSpPr>
          <p:nvPr/>
        </p:nvSpPr>
        <p:spPr bwMode="auto">
          <a:xfrm>
            <a:off x="5867400" y="228600"/>
            <a:ext cx="3276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ja-JP" alt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演台的右</a:t>
            </a:r>
            <a:r>
              <a:rPr lang="ja-JP" alt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边</a:t>
            </a:r>
            <a:endParaRPr lang="en-US" altLang="en-US" sz="4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7767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7768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7769" name="Freeform 9"/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>
              <a:gd name="T0" fmla="*/ 595313 w 3854"/>
              <a:gd name="T1" fmla="*/ 5595938 h 3862"/>
              <a:gd name="T2" fmla="*/ 1163638 w 3854"/>
              <a:gd name="T3" fmla="*/ 5543550 h 3862"/>
              <a:gd name="T4" fmla="*/ 1665288 w 3854"/>
              <a:gd name="T5" fmla="*/ 5440363 h 3862"/>
              <a:gd name="T6" fmla="*/ 1924050 w 3854"/>
              <a:gd name="T7" fmla="*/ 5302250 h 3862"/>
              <a:gd name="T8" fmla="*/ 2474913 w 3854"/>
              <a:gd name="T9" fmla="*/ 4957763 h 3862"/>
              <a:gd name="T10" fmla="*/ 2751138 w 3854"/>
              <a:gd name="T11" fmla="*/ 4664075 h 3862"/>
              <a:gd name="T12" fmla="*/ 2976563 w 3854"/>
              <a:gd name="T13" fmla="*/ 4319588 h 3862"/>
              <a:gd name="T14" fmla="*/ 3321050 w 3854"/>
              <a:gd name="T15" fmla="*/ 3817938 h 3862"/>
              <a:gd name="T16" fmla="*/ 3338513 w 3854"/>
              <a:gd name="T17" fmla="*/ 3767138 h 3862"/>
              <a:gd name="T18" fmla="*/ 3527425 w 3854"/>
              <a:gd name="T19" fmla="*/ 3422650 h 3862"/>
              <a:gd name="T20" fmla="*/ 3752850 w 3854"/>
              <a:gd name="T21" fmla="*/ 3076575 h 3862"/>
              <a:gd name="T22" fmla="*/ 3941763 w 3854"/>
              <a:gd name="T23" fmla="*/ 2370138 h 3862"/>
              <a:gd name="T24" fmla="*/ 4183063 w 3854"/>
              <a:gd name="T25" fmla="*/ 1506538 h 3862"/>
              <a:gd name="T26" fmla="*/ 4546600 w 3854"/>
              <a:gd name="T27" fmla="*/ 523875 h 3862"/>
              <a:gd name="T28" fmla="*/ 4684713 w 3854"/>
              <a:gd name="T29" fmla="*/ 144463 h 3862"/>
              <a:gd name="T30" fmla="*/ 4994275 w 3854"/>
              <a:gd name="T31" fmla="*/ 92075 h 3862"/>
              <a:gd name="T32" fmla="*/ 6011863 w 3854"/>
              <a:gd name="T33" fmla="*/ 420688 h 3862"/>
              <a:gd name="T34" fmla="*/ 5926138 w 3854"/>
              <a:gd name="T35" fmla="*/ 1438275 h 3862"/>
              <a:gd name="T36" fmla="*/ 5426075 w 3854"/>
              <a:gd name="T37" fmla="*/ 1558925 h 3862"/>
              <a:gd name="T38" fmla="*/ 5373688 w 3854"/>
              <a:gd name="T39" fmla="*/ 1455738 h 3862"/>
              <a:gd name="T40" fmla="*/ 4908550 w 3854"/>
              <a:gd name="T41" fmla="*/ 1593850 h 3862"/>
              <a:gd name="T42" fmla="*/ 4752975 w 3854"/>
              <a:gd name="T43" fmla="*/ 1714500 h 3862"/>
              <a:gd name="T44" fmla="*/ 4700588 w 3854"/>
              <a:gd name="T45" fmla="*/ 1817688 h 3862"/>
              <a:gd name="T46" fmla="*/ 4441825 w 3854"/>
              <a:gd name="T47" fmla="*/ 2714625 h 3862"/>
              <a:gd name="T48" fmla="*/ 4235450 w 3854"/>
              <a:gd name="T49" fmla="*/ 3973513 h 3862"/>
              <a:gd name="T50" fmla="*/ 4011613 w 3854"/>
              <a:gd name="T51" fmla="*/ 4802188 h 3862"/>
              <a:gd name="T52" fmla="*/ 3924300 w 3854"/>
              <a:gd name="T53" fmla="*/ 4957763 h 3862"/>
              <a:gd name="T54" fmla="*/ 3700463 w 3854"/>
              <a:gd name="T55" fmla="*/ 5267325 h 3862"/>
              <a:gd name="T56" fmla="*/ 3182938 w 3854"/>
              <a:gd name="T57" fmla="*/ 5492750 h 3862"/>
              <a:gd name="T58" fmla="*/ 2441575 w 3854"/>
              <a:gd name="T59" fmla="*/ 5699125 h 3862"/>
              <a:gd name="T60" fmla="*/ 2233613 w 3854"/>
              <a:gd name="T61" fmla="*/ 5872163 h 3862"/>
              <a:gd name="T62" fmla="*/ 2112963 w 3854"/>
              <a:gd name="T63" fmla="*/ 5992813 h 3862"/>
              <a:gd name="T64" fmla="*/ 1612900 w 3854"/>
              <a:gd name="T65" fmla="*/ 6130925 h 3862"/>
              <a:gd name="T66" fmla="*/ 7938 w 3854"/>
              <a:gd name="T67" fmla="*/ 5992813 h 3862"/>
              <a:gd name="T68" fmla="*/ 198438 w 3854"/>
              <a:gd name="T69" fmla="*/ 5734050 h 3862"/>
              <a:gd name="T70" fmla="*/ 284163 w 3854"/>
              <a:gd name="T71" fmla="*/ 5664200 h 38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58"/>
            </a:srgbClr>
          </a:solidFill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accent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17770" name="Text Box 10"/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 fontAlgn="base"/>
            <a:r>
              <a:rPr lang="ja-JP" altLang="en-US" sz="3200" b="1"/>
              <a:t>古代以色列的旅游</a:t>
            </a:r>
            <a:endParaRPr lang="en-US" altLang="en-US" sz="3200" b="1"/>
          </a:p>
        </p:txBody>
      </p:sp>
      <p:sp>
        <p:nvSpPr>
          <p:cNvPr id="117771" name="Freeform 11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7772" name="Text Box 12"/>
          <p:cNvSpPr txBox="1">
            <a:spLocks noChangeArrowheads="1"/>
          </p:cNvSpPr>
          <p:nvPr/>
        </p:nvSpPr>
        <p:spPr bwMode="auto">
          <a:xfrm>
            <a:off x="381000" y="1600200"/>
            <a:ext cx="1555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 b="1">
                <a:solidFill>
                  <a:srgbClr val="FF0000"/>
                </a:solidFill>
              </a:rPr>
              <a:t>西和北</a:t>
            </a:r>
            <a:endParaRPr lang="en-US" altLang="en-US" b="1">
              <a:solidFill>
                <a:srgbClr val="FF0000"/>
              </a:solidFill>
            </a:endParaRPr>
          </a:p>
        </p:txBody>
      </p:sp>
      <p:sp>
        <p:nvSpPr>
          <p:cNvPr id="117773" name="Text Box 13"/>
          <p:cNvSpPr txBox="1">
            <a:spLocks noChangeArrowheads="1"/>
          </p:cNvSpPr>
          <p:nvPr/>
        </p:nvSpPr>
        <p:spPr bwMode="auto">
          <a:xfrm>
            <a:off x="5867400" y="1600200"/>
            <a:ext cx="155575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 b="1">
                <a:ea typeface="华文细黑" charset="-122"/>
              </a:rPr>
              <a:t>东</a:t>
            </a:r>
            <a:r>
              <a:rPr lang="ja-JP" altLang="en-US" b="1"/>
              <a:t>和南</a:t>
            </a:r>
            <a:endParaRPr lang="en-US" altLang="en-US" b="1"/>
          </a:p>
        </p:txBody>
      </p:sp>
      <p:sp>
        <p:nvSpPr>
          <p:cNvPr id="117775" name="Text Box 15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7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7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animBg="1"/>
      <p:bldP spid="117769" grpId="0" animBg="1"/>
      <p:bldP spid="117772" grpId="0"/>
      <p:bldP spid="11777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18787" name="Picture 3" descr="L to R Steve Corniffee, Bill Perry and Wainsworth Brown inspect bee hives in the Finger Lakes National Forest, NY.">
            <a:hlinkClick r:id="rId4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8000"/>
            <a:ext cx="2532063" cy="381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 fontAlgn="base"/>
            <a:r>
              <a:rPr lang="ja-JP" altLang="en-US" sz="3200" b="1"/>
              <a:t>古代以色列的旅游</a:t>
            </a:r>
            <a:endParaRPr lang="en-US" altLang="en-US" sz="3200" b="1"/>
          </a:p>
        </p:txBody>
      </p:sp>
      <p:sp>
        <p:nvSpPr>
          <p:cNvPr id="118789" name="Freeform 5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8790" name="Freeform 6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8791" name="Freeform 7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8792" name="Freeform 8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8793" name="Text Box 9"/>
          <p:cNvSpPr txBox="1">
            <a:spLocks noChangeArrowheads="1"/>
          </p:cNvSpPr>
          <p:nvPr/>
        </p:nvSpPr>
        <p:spPr bwMode="auto">
          <a:xfrm>
            <a:off x="381000" y="1600200"/>
            <a:ext cx="1555750" cy="112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 b="1">
                <a:solidFill>
                  <a:srgbClr val="FF0000"/>
                </a:solidFill>
                <a:ea typeface="华文细黑" charset="-122"/>
              </a:rPr>
              <a:t>农</a:t>
            </a:r>
            <a:r>
              <a:rPr lang="ja-JP" altLang="en-US" b="1">
                <a:solidFill>
                  <a:srgbClr val="FF0000"/>
                </a:solidFill>
              </a:rPr>
              <a:t>民</a:t>
            </a:r>
            <a:endParaRPr lang="en-US" altLang="ja-JP" b="1">
              <a:solidFill>
                <a:srgbClr val="FF0000"/>
              </a:solidFill>
            </a:endParaRPr>
          </a:p>
          <a:p>
            <a:pPr>
              <a:lnSpc>
                <a:spcPct val="30000"/>
              </a:lnSpc>
            </a:pPr>
            <a:r>
              <a:rPr lang="zh-CN" altLang="en-US" b="1">
                <a:solidFill>
                  <a:srgbClr val="FF0000"/>
                </a:solidFill>
                <a:ea typeface="SimSun" pitchFamily="2" charset="-122"/>
              </a:rPr>
              <a:t>蜜之地</a:t>
            </a:r>
            <a:endParaRPr lang="en-US" altLang="en-US" b="1">
              <a:solidFill>
                <a:srgbClr val="FF0000"/>
              </a:solidFill>
              <a:ea typeface="SimSun" pitchFamily="2" charset="-122"/>
            </a:endParaRPr>
          </a:p>
        </p:txBody>
      </p:sp>
      <p:sp>
        <p:nvSpPr>
          <p:cNvPr id="118794" name="Text Box 10"/>
          <p:cNvSpPr txBox="1">
            <a:spLocks noChangeArrowheads="1"/>
          </p:cNvSpPr>
          <p:nvPr/>
        </p:nvSpPr>
        <p:spPr bwMode="auto">
          <a:xfrm>
            <a:off x="5867400" y="1600200"/>
            <a:ext cx="1555750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 b="1">
                <a:solidFill>
                  <a:schemeClr val="bg1"/>
                </a:solidFill>
              </a:rPr>
              <a:t>牧人</a:t>
            </a:r>
            <a:endParaRPr lang="en-US" altLang="ja-JP" b="1">
              <a:solidFill>
                <a:schemeClr val="bg1"/>
              </a:solidFill>
            </a:endParaRPr>
          </a:p>
          <a:p>
            <a:pPr>
              <a:lnSpc>
                <a:spcPct val="20000"/>
              </a:lnSpc>
            </a:pPr>
            <a:r>
              <a:rPr lang="ja-JP" altLang="en-US" b="1">
                <a:solidFill>
                  <a:schemeClr val="bg1"/>
                </a:solidFill>
              </a:rPr>
              <a:t>奶之地</a:t>
            </a:r>
            <a:endParaRPr lang="en-US" altLang="en-US" b="1">
              <a:solidFill>
                <a:schemeClr val="bg1"/>
              </a:solidFill>
            </a:endParaRPr>
          </a:p>
        </p:txBody>
      </p:sp>
      <p:pic>
        <p:nvPicPr>
          <p:cNvPr id="118795" name="Picture 11" descr="1SMgotmilk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5188" y="2743200"/>
            <a:ext cx="3198812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18796" name="Rectangle 1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20763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 sz="4000"/>
              <a:t>演台的左</a:t>
            </a:r>
            <a:r>
              <a:rPr lang="ja-JP" altLang="en-US" sz="4000">
                <a:ea typeface="华文细黑" charset="-122"/>
              </a:rPr>
              <a:t>边</a:t>
            </a:r>
            <a:endParaRPr lang="en-US" altLang="en-US" sz="4000"/>
          </a:p>
        </p:txBody>
      </p:sp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5867400" y="228600"/>
            <a:ext cx="30480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ja-JP" alt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演台的右</a:t>
            </a:r>
            <a:r>
              <a:rPr lang="ja-JP" alt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边</a:t>
            </a:r>
            <a:endParaRPr lang="en-US" altLang="en-US" sz="4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8798" name="Text Box 14"/>
          <p:cNvSpPr txBox="1">
            <a:spLocks noChangeArrowheads="1"/>
          </p:cNvSpPr>
          <p:nvPr/>
        </p:nvSpPr>
        <p:spPr bwMode="auto">
          <a:xfrm>
            <a:off x="8458200" y="76200"/>
            <a:ext cx="68580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18799" name="Text Box 15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8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8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3" grpId="0"/>
      <p:bldP spid="11879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198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1430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 sz="4000"/>
              <a:t>演台的左</a:t>
            </a:r>
            <a:r>
              <a:rPr lang="ja-JP" altLang="en-US" sz="4000">
                <a:ea typeface="华文细黑" charset="-122"/>
              </a:rPr>
              <a:t>边</a:t>
            </a:r>
            <a:endParaRPr lang="en-US" altLang="en-US" sz="4000"/>
          </a:p>
        </p:txBody>
      </p:sp>
      <p:pic>
        <p:nvPicPr>
          <p:cNvPr id="119812" name="Picture 4" descr="photo of Kiltimagh in County Mayo, Irland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773488"/>
            <a:ext cx="4495800" cy="3008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5867400" y="228600"/>
            <a:ext cx="30480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ja-JP" alt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演台的右</a:t>
            </a:r>
            <a:r>
              <a:rPr lang="ja-JP" alt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边</a:t>
            </a:r>
            <a:endParaRPr lang="en-US" altLang="en-US" sz="4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 fontAlgn="base"/>
            <a:r>
              <a:rPr lang="ja-JP" altLang="en-US" sz="3200" b="1"/>
              <a:t>古代以色列的旅游</a:t>
            </a:r>
            <a:endParaRPr lang="en-US" altLang="en-US" sz="3200" b="1"/>
          </a:p>
        </p:txBody>
      </p:sp>
      <p:sp>
        <p:nvSpPr>
          <p:cNvPr id="119815" name="Freeform 7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9816" name="Freeform 8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9817" name="Freeform 9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9818" name="Freeform 10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9819" name="Text Box 11"/>
          <p:cNvSpPr txBox="1">
            <a:spLocks noChangeArrowheads="1"/>
          </p:cNvSpPr>
          <p:nvPr/>
        </p:nvSpPr>
        <p:spPr bwMode="auto">
          <a:xfrm>
            <a:off x="381000" y="2101850"/>
            <a:ext cx="28987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</a:rPr>
              <a:t>40</a:t>
            </a:r>
            <a:r>
              <a:rPr lang="ja-JP" altLang="en-US" b="1">
                <a:solidFill>
                  <a:srgbClr val="FF0000"/>
                </a:solidFill>
              </a:rPr>
              <a:t>个大的城市</a:t>
            </a:r>
            <a:endParaRPr lang="en-US" altLang="en-US" b="1">
              <a:solidFill>
                <a:srgbClr val="FF0000"/>
              </a:solidFill>
            </a:endParaRPr>
          </a:p>
        </p:txBody>
      </p:sp>
      <p:sp>
        <p:nvSpPr>
          <p:cNvPr id="119820" name="Text Box 12"/>
          <p:cNvSpPr txBox="1">
            <a:spLocks noChangeArrowheads="1"/>
          </p:cNvSpPr>
          <p:nvPr/>
        </p:nvSpPr>
        <p:spPr bwMode="auto">
          <a:xfrm>
            <a:off x="5797550" y="2101850"/>
            <a:ext cx="216535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310</a:t>
            </a:r>
            <a:r>
              <a:rPr lang="ja-JP" altLang="en-US" b="1">
                <a:solidFill>
                  <a:schemeClr val="bg1"/>
                </a:solidFill>
              </a:rPr>
              <a:t>个城</a:t>
            </a:r>
            <a:r>
              <a:rPr lang="ja-JP" altLang="en-US" b="1">
                <a:solidFill>
                  <a:schemeClr val="bg1"/>
                </a:solidFill>
                <a:ea typeface="华文细黑" charset="-122"/>
              </a:rPr>
              <a:t>镇</a:t>
            </a:r>
            <a:endParaRPr lang="en-US" altLang="en-US" b="1">
              <a:solidFill>
                <a:schemeClr val="bg1"/>
              </a:solidFill>
            </a:endParaRPr>
          </a:p>
        </p:txBody>
      </p:sp>
      <p:pic>
        <p:nvPicPr>
          <p:cNvPr id="119821" name="Picture 13" descr="wpe2.jpg (20410 bytes)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70325"/>
            <a:ext cx="4648200" cy="3368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grpSp>
        <p:nvGrpSpPr>
          <p:cNvPr id="119822" name="Group 14"/>
          <p:cNvGrpSpPr>
            <a:grpSpLocks/>
          </p:cNvGrpSpPr>
          <p:nvPr/>
        </p:nvGrpSpPr>
        <p:grpSpPr bwMode="auto">
          <a:xfrm>
            <a:off x="0" y="2743200"/>
            <a:ext cx="5181600" cy="1909763"/>
            <a:chOff x="192" y="1680"/>
            <a:chExt cx="4944" cy="2451"/>
          </a:xfrm>
        </p:grpSpPr>
        <p:pic>
          <p:nvPicPr>
            <p:cNvPr id="118800" name="Picture 15" descr="CaesareaDock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801" name="Picture 16" descr="CaesareaDock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25" name="Text Box 17"/>
          <p:cNvSpPr txBox="1">
            <a:spLocks noChangeArrowheads="1"/>
          </p:cNvSpPr>
          <p:nvPr/>
        </p:nvSpPr>
        <p:spPr bwMode="auto">
          <a:xfrm>
            <a:off x="8458200" y="76200"/>
            <a:ext cx="68580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19826" name="Text Box 18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08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96963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 sz="4000"/>
              <a:t>演台的左</a:t>
            </a:r>
            <a:r>
              <a:rPr lang="ja-JP" altLang="en-US" sz="4000">
                <a:ea typeface="华文细黑" charset="-122"/>
              </a:rPr>
              <a:t>边</a:t>
            </a:r>
            <a:endParaRPr lang="en-US" altLang="en-US" sz="4000"/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5867400" y="228600"/>
            <a:ext cx="30480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ja-JP" alt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演台的右</a:t>
            </a:r>
            <a:r>
              <a:rPr lang="ja-JP" alt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边</a:t>
            </a:r>
            <a:endParaRPr lang="en-US" altLang="en-US" sz="4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 fontAlgn="base"/>
            <a:r>
              <a:rPr lang="ja-JP" altLang="en-US" sz="3200" b="1"/>
              <a:t>古代以色列的旅游</a:t>
            </a:r>
            <a:endParaRPr lang="en-US" altLang="en-US" sz="3200" b="1"/>
          </a:p>
        </p:txBody>
      </p:sp>
      <p:sp>
        <p:nvSpPr>
          <p:cNvPr id="120839" name="Freeform 7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0840" name="Freeform 8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0841" name="Freeform 9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0842" name="Freeform 10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0843" name="Text Box 11"/>
          <p:cNvSpPr txBox="1">
            <a:spLocks noChangeArrowheads="1"/>
          </p:cNvSpPr>
          <p:nvPr/>
        </p:nvSpPr>
        <p:spPr bwMode="auto">
          <a:xfrm>
            <a:off x="381000" y="1600200"/>
            <a:ext cx="201295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 b="1">
                <a:solidFill>
                  <a:srgbClr val="FF0000"/>
                </a:solidFill>
              </a:rPr>
              <a:t>容易</a:t>
            </a:r>
            <a:r>
              <a:rPr lang="en-US" altLang="ja-JP" b="1">
                <a:solidFill>
                  <a:srgbClr val="FF0000"/>
                </a:solidFill>
              </a:rPr>
              <a:t>,</a:t>
            </a:r>
          </a:p>
          <a:p>
            <a:pPr>
              <a:lnSpc>
                <a:spcPct val="40000"/>
              </a:lnSpc>
            </a:pPr>
            <a:r>
              <a:rPr lang="ja-JP" altLang="en-US" b="1">
                <a:solidFill>
                  <a:srgbClr val="FF0000"/>
                </a:solidFill>
              </a:rPr>
              <a:t>可</a:t>
            </a:r>
            <a:r>
              <a:rPr lang="ja-JP" altLang="en-US" b="1">
                <a:solidFill>
                  <a:srgbClr val="FF0000"/>
                </a:solidFill>
                <a:ea typeface="华文细黑" charset="-122"/>
              </a:rPr>
              <a:t>预</a:t>
            </a:r>
            <a:r>
              <a:rPr lang="ja-JP" altLang="en-US" b="1">
                <a:solidFill>
                  <a:srgbClr val="FF0000"/>
                </a:solidFill>
              </a:rPr>
              <a:t>言的</a:t>
            </a:r>
            <a:endParaRPr lang="en-US" altLang="en-US" b="1">
              <a:solidFill>
                <a:srgbClr val="FF0000"/>
              </a:solidFill>
            </a:endParaRPr>
          </a:p>
        </p:txBody>
      </p:sp>
      <p:sp>
        <p:nvSpPr>
          <p:cNvPr id="120844" name="Text Box 12"/>
          <p:cNvSpPr txBox="1">
            <a:spLocks noChangeArrowheads="1"/>
          </p:cNvSpPr>
          <p:nvPr/>
        </p:nvSpPr>
        <p:spPr bwMode="auto">
          <a:xfrm>
            <a:off x="5867400" y="1600200"/>
            <a:ext cx="247015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 b="1">
                <a:solidFill>
                  <a:schemeClr val="bg1"/>
                </a:solidFill>
              </a:rPr>
              <a:t>使用尽的</a:t>
            </a:r>
            <a:r>
              <a:rPr lang="en-US" altLang="ja-JP" b="1">
                <a:solidFill>
                  <a:schemeClr val="bg1"/>
                </a:solidFill>
              </a:rPr>
              <a:t>,</a:t>
            </a:r>
          </a:p>
          <a:p>
            <a:pPr>
              <a:lnSpc>
                <a:spcPct val="30000"/>
              </a:lnSpc>
            </a:pPr>
            <a:r>
              <a:rPr lang="ja-JP" altLang="en-US" b="1">
                <a:solidFill>
                  <a:schemeClr val="bg1"/>
                </a:solidFill>
              </a:rPr>
              <a:t>不可</a:t>
            </a:r>
            <a:r>
              <a:rPr lang="ja-JP" altLang="en-US" b="1">
                <a:solidFill>
                  <a:schemeClr val="bg1"/>
                </a:solidFill>
                <a:ea typeface="华文细黑" charset="-122"/>
              </a:rPr>
              <a:t>预</a:t>
            </a:r>
            <a:r>
              <a:rPr lang="ja-JP" altLang="en-US" b="1">
                <a:solidFill>
                  <a:schemeClr val="bg1"/>
                </a:solidFill>
              </a:rPr>
              <a:t>言的</a:t>
            </a:r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120846" name="Text Box 14"/>
          <p:cNvSpPr txBox="1">
            <a:spLocks noChangeArrowheads="1"/>
          </p:cNvSpPr>
          <p:nvPr/>
        </p:nvSpPr>
        <p:spPr bwMode="auto">
          <a:xfrm>
            <a:off x="8458200" y="76200"/>
            <a:ext cx="68580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20847" name="Text Box 15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20</a:t>
            </a:r>
          </a:p>
        </p:txBody>
      </p:sp>
      <p:pic>
        <p:nvPicPr>
          <p:cNvPr id="120850" name="Picture 18" descr="Geography ANE &amp; Israel OTB- It is Easy -Chine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291465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exhau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3810000"/>
            <a:ext cx="298926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43" grpId="0"/>
      <p:bldP spid="12084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18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96963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 sz="4000"/>
              <a:t>演台的左</a:t>
            </a:r>
            <a:r>
              <a:rPr lang="ja-JP" altLang="en-US" sz="4000">
                <a:ea typeface="华文细黑" charset="-122"/>
              </a:rPr>
              <a:t>边</a:t>
            </a:r>
            <a:endParaRPr lang="en-US" altLang="en-US" sz="4000"/>
          </a:p>
        </p:txBody>
      </p:sp>
      <p:pic>
        <p:nvPicPr>
          <p:cNvPr id="121860" name="Picture 4" descr="oregon-plains-5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8888" y="3614738"/>
            <a:ext cx="4075112" cy="2786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21861" name="Rectangle 5"/>
          <p:cNvSpPr>
            <a:spLocks noChangeArrowheads="1"/>
          </p:cNvSpPr>
          <p:nvPr/>
        </p:nvSpPr>
        <p:spPr bwMode="auto">
          <a:xfrm>
            <a:off x="5867400" y="228600"/>
            <a:ext cx="30480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ja-JP" alt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演台的右</a:t>
            </a:r>
            <a:r>
              <a:rPr lang="ja-JP" alt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边</a:t>
            </a:r>
            <a:endParaRPr lang="en-US" altLang="en-US" sz="4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 fontAlgn="base"/>
            <a:r>
              <a:rPr lang="ja-JP" altLang="en-US" sz="3200" b="1"/>
              <a:t>古代以色列的旅游</a:t>
            </a:r>
            <a:endParaRPr lang="en-US" altLang="en-US" sz="3200" b="1"/>
          </a:p>
        </p:txBody>
      </p:sp>
      <p:sp>
        <p:nvSpPr>
          <p:cNvPr id="121863" name="Freeform 7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1864" name="Freeform 8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1865" name="Freeform 9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1866" name="Freeform 10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1867" name="Text Box 11"/>
          <p:cNvSpPr txBox="1">
            <a:spLocks noChangeArrowheads="1"/>
          </p:cNvSpPr>
          <p:nvPr/>
        </p:nvSpPr>
        <p:spPr bwMode="auto">
          <a:xfrm>
            <a:off x="381000" y="1809750"/>
            <a:ext cx="2365375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ja-JP" altLang="en-US" b="1">
                <a:solidFill>
                  <a:srgbClr val="FF0000"/>
                </a:solidFill>
                <a:ea typeface="华文细黑" charset="-122"/>
              </a:rPr>
              <a:t>贸</a:t>
            </a:r>
            <a:r>
              <a:rPr lang="ja-JP" altLang="en-US" b="1">
                <a:solidFill>
                  <a:srgbClr val="FF0000"/>
                </a:solidFill>
              </a:rPr>
              <a:t>易</a:t>
            </a:r>
            <a:r>
              <a:rPr lang="en-US" altLang="ja-JP" b="1">
                <a:solidFill>
                  <a:srgbClr val="FF0000"/>
                </a:solidFill>
              </a:rPr>
              <a:t>, </a:t>
            </a:r>
            <a:r>
              <a:rPr lang="ja-JP" altLang="en-US" b="1">
                <a:solidFill>
                  <a:srgbClr val="FF0000"/>
                </a:solidFill>
              </a:rPr>
              <a:t>很吵</a:t>
            </a:r>
            <a:r>
              <a:rPr lang="en-US" altLang="ja-JP" b="1">
                <a:solidFill>
                  <a:srgbClr val="FF0000"/>
                </a:solidFill>
              </a:rPr>
              <a:t>,</a:t>
            </a:r>
          </a:p>
          <a:p>
            <a:pPr>
              <a:lnSpc>
                <a:spcPct val="50000"/>
              </a:lnSpc>
            </a:pPr>
            <a:r>
              <a:rPr lang="ja-JP" altLang="en-US" b="1">
                <a:solidFill>
                  <a:srgbClr val="FF0000"/>
                </a:solidFill>
              </a:rPr>
              <a:t>国</a:t>
            </a:r>
            <a:r>
              <a:rPr lang="ja-JP" altLang="en-US" b="1">
                <a:solidFill>
                  <a:srgbClr val="FF0000"/>
                </a:solidFill>
                <a:ea typeface="华文细黑" charset="-122"/>
              </a:rPr>
              <a:t>际</a:t>
            </a:r>
            <a:r>
              <a:rPr lang="ja-JP" altLang="en-US" b="1">
                <a:solidFill>
                  <a:srgbClr val="FF0000"/>
                </a:solidFill>
              </a:rPr>
              <a:t>的</a:t>
            </a:r>
            <a:endParaRPr lang="en-US" altLang="en-US" b="1">
              <a:solidFill>
                <a:srgbClr val="FF0000"/>
              </a:solidFill>
            </a:endParaRPr>
          </a:p>
        </p:txBody>
      </p:sp>
      <p:sp>
        <p:nvSpPr>
          <p:cNvPr id="121868" name="Text Box 12"/>
          <p:cNvSpPr txBox="1">
            <a:spLocks noChangeArrowheads="1"/>
          </p:cNvSpPr>
          <p:nvPr/>
        </p:nvSpPr>
        <p:spPr bwMode="auto">
          <a:xfrm>
            <a:off x="5867400" y="1809750"/>
            <a:ext cx="28225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ja-JP" altLang="en-US" b="1">
                <a:solidFill>
                  <a:schemeClr val="bg1"/>
                </a:solidFill>
              </a:rPr>
              <a:t>隔离的</a:t>
            </a:r>
            <a:r>
              <a:rPr lang="en-US" altLang="ja-JP" b="1">
                <a:solidFill>
                  <a:schemeClr val="bg1"/>
                </a:solidFill>
              </a:rPr>
              <a:t>, </a:t>
            </a:r>
            <a:r>
              <a:rPr lang="ja-JP" altLang="en-US" b="1">
                <a:solidFill>
                  <a:schemeClr val="bg1"/>
                </a:solidFill>
              </a:rPr>
              <a:t>安静</a:t>
            </a:r>
            <a:r>
              <a:rPr lang="en-US" altLang="ja-JP" b="1">
                <a:solidFill>
                  <a:schemeClr val="bg1"/>
                </a:solidFill>
              </a:rPr>
              <a:t>,</a:t>
            </a:r>
          </a:p>
          <a:p>
            <a:pPr>
              <a:lnSpc>
                <a:spcPct val="50000"/>
              </a:lnSpc>
            </a:pPr>
            <a:r>
              <a:rPr lang="ja-JP" altLang="en-US" b="1">
                <a:solidFill>
                  <a:schemeClr val="bg1"/>
                </a:solidFill>
              </a:rPr>
              <a:t>民族主</a:t>
            </a:r>
            <a:r>
              <a:rPr lang="ja-JP" altLang="en-US" b="1">
                <a:solidFill>
                  <a:schemeClr val="bg1"/>
                </a:solidFill>
                <a:ea typeface="华文细黑" charset="-122"/>
              </a:rPr>
              <a:t>义</a:t>
            </a:r>
            <a:endParaRPr lang="en-US" altLang="en-US" b="1">
              <a:solidFill>
                <a:schemeClr val="bg1"/>
              </a:solidFill>
            </a:endParaRPr>
          </a:p>
        </p:txBody>
      </p:sp>
      <p:pic>
        <p:nvPicPr>
          <p:cNvPr id="121869" name="Picture 13" descr="HK-Ph26a-very-busy-stree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43200"/>
            <a:ext cx="4267200" cy="320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21870" name="Text Box 14"/>
          <p:cNvSpPr txBox="1">
            <a:spLocks noChangeArrowheads="1"/>
          </p:cNvSpPr>
          <p:nvPr/>
        </p:nvSpPr>
        <p:spPr bwMode="auto">
          <a:xfrm>
            <a:off x="8458200" y="76200"/>
            <a:ext cx="68580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21871" name="Text Box 15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7" grpId="0"/>
      <p:bldP spid="12186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288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96963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 sz="4000"/>
              <a:t>演台的左</a:t>
            </a:r>
            <a:r>
              <a:rPr lang="ja-JP" altLang="en-US" sz="4000">
                <a:ea typeface="华文细黑" charset="-122"/>
              </a:rPr>
              <a:t>边</a:t>
            </a:r>
            <a:endParaRPr lang="en-US" altLang="en-US" sz="4000"/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5867400" y="228600"/>
            <a:ext cx="30480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ja-JP" alt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演台的右</a:t>
            </a:r>
            <a:r>
              <a:rPr lang="ja-JP" alt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边</a:t>
            </a:r>
            <a:endParaRPr lang="en-US" altLang="en-US" sz="4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 fontAlgn="base"/>
            <a:r>
              <a:rPr lang="ja-JP" altLang="en-US" sz="3200" b="1"/>
              <a:t>古代以色列的旅游</a:t>
            </a:r>
            <a:endParaRPr lang="en-US" altLang="en-US" sz="3200" b="1"/>
          </a:p>
        </p:txBody>
      </p:sp>
      <p:sp>
        <p:nvSpPr>
          <p:cNvPr id="122886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887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889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890" name="Text Box 10"/>
          <p:cNvSpPr txBox="1">
            <a:spLocks noChangeArrowheads="1"/>
          </p:cNvSpPr>
          <p:nvPr/>
        </p:nvSpPr>
        <p:spPr bwMode="auto">
          <a:xfrm>
            <a:off x="381000" y="1809750"/>
            <a:ext cx="2132013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ja-JP" altLang="en-US" b="1">
                <a:solidFill>
                  <a:srgbClr val="FF0000"/>
                </a:solidFill>
              </a:rPr>
              <a:t>混合主</a:t>
            </a:r>
            <a:r>
              <a:rPr lang="ja-JP" altLang="en-US" b="1">
                <a:solidFill>
                  <a:srgbClr val="FF0000"/>
                </a:solidFill>
                <a:ea typeface="华文细黑" charset="-122"/>
              </a:rPr>
              <a:t>义</a:t>
            </a:r>
            <a:r>
              <a:rPr lang="en-US" altLang="ja-JP" b="1">
                <a:solidFill>
                  <a:srgbClr val="FF0000"/>
                </a:solidFill>
              </a:rPr>
              <a:t>,</a:t>
            </a:r>
          </a:p>
          <a:p>
            <a:pPr>
              <a:lnSpc>
                <a:spcPct val="50000"/>
              </a:lnSpc>
            </a:pPr>
            <a:r>
              <a:rPr lang="ja-JP" altLang="en-US" b="1">
                <a:solidFill>
                  <a:srgbClr val="FF0000"/>
                </a:solidFill>
              </a:rPr>
              <a:t>异教</a:t>
            </a:r>
            <a:endParaRPr lang="en-US" altLang="en-US" b="1">
              <a:solidFill>
                <a:srgbClr val="FF0000"/>
              </a:solidFill>
            </a:endParaRPr>
          </a:p>
        </p:txBody>
      </p:sp>
      <p:sp>
        <p:nvSpPr>
          <p:cNvPr id="122891" name="Text Box 11"/>
          <p:cNvSpPr txBox="1">
            <a:spLocks noChangeArrowheads="1"/>
          </p:cNvSpPr>
          <p:nvPr/>
        </p:nvSpPr>
        <p:spPr bwMode="auto">
          <a:xfrm>
            <a:off x="5486400" y="1828800"/>
            <a:ext cx="2589213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ja-JP" altLang="en-US" b="1">
                <a:solidFill>
                  <a:schemeClr val="bg1"/>
                </a:solidFill>
                <a:ea typeface="华文细黑" charset="-122"/>
              </a:rPr>
              <a:t>纯净</a:t>
            </a:r>
            <a:r>
              <a:rPr lang="ja-JP" altLang="en-US" b="1">
                <a:solidFill>
                  <a:schemeClr val="bg1"/>
                </a:solidFill>
              </a:rPr>
              <a:t>的宗教</a:t>
            </a:r>
            <a:r>
              <a:rPr lang="en-US" altLang="ja-JP" b="1">
                <a:solidFill>
                  <a:schemeClr val="bg1"/>
                </a:solidFill>
              </a:rPr>
              <a:t>,</a:t>
            </a:r>
          </a:p>
          <a:p>
            <a:pPr>
              <a:lnSpc>
                <a:spcPct val="50000"/>
              </a:lnSpc>
            </a:pPr>
            <a:r>
              <a:rPr lang="ja-JP" altLang="en-US" b="1">
                <a:solidFill>
                  <a:schemeClr val="bg1"/>
                </a:solidFill>
              </a:rPr>
              <a:t>一神</a:t>
            </a:r>
            <a:r>
              <a:rPr lang="ja-JP" altLang="en-US" b="1">
                <a:solidFill>
                  <a:schemeClr val="bg1"/>
                </a:solidFill>
                <a:ea typeface="华文细黑" charset="-122"/>
              </a:rPr>
              <a:t>论</a:t>
            </a:r>
            <a:endParaRPr lang="en-US" altLang="en-US" b="1">
              <a:solidFill>
                <a:schemeClr val="bg1"/>
              </a:solidFill>
            </a:endParaRPr>
          </a:p>
        </p:txBody>
      </p:sp>
      <p:pic>
        <p:nvPicPr>
          <p:cNvPr id="122892" name="Picture 12" descr="t22blow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3048000"/>
            <a:ext cx="2579688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122893" name="Picture 13" descr="God of Ligh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75050"/>
            <a:ext cx="3733800" cy="328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22894" name="Text Box 14"/>
          <p:cNvSpPr txBox="1">
            <a:spLocks noChangeArrowheads="1"/>
          </p:cNvSpPr>
          <p:nvPr/>
        </p:nvSpPr>
        <p:spPr bwMode="auto">
          <a:xfrm>
            <a:off x="8458200" y="76200"/>
            <a:ext cx="68580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22895" name="Text Box 15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0" grpId="0"/>
      <p:bldP spid="12289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2390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2895600" cy="106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 sz="4000"/>
              <a:t>演台的左</a:t>
            </a:r>
            <a:r>
              <a:rPr lang="ja-JP" altLang="en-US" sz="4000">
                <a:ea typeface="华文细黑" charset="-122"/>
              </a:rPr>
              <a:t>边</a:t>
            </a:r>
            <a:endParaRPr lang="en-US" altLang="en-US" sz="4000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5867400" y="228600"/>
            <a:ext cx="30480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ja-JP" alt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演台的右</a:t>
            </a:r>
            <a:r>
              <a:rPr lang="ja-JP" alt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边</a:t>
            </a:r>
            <a:endParaRPr lang="en-US" altLang="en-US" sz="4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 fontAlgn="base"/>
            <a:r>
              <a:rPr lang="ja-JP" altLang="en-US" sz="3200" b="1"/>
              <a:t>古代以色列的旅游</a:t>
            </a:r>
            <a:endParaRPr lang="en-US" altLang="en-US" sz="3200" b="1"/>
          </a:p>
        </p:txBody>
      </p:sp>
      <p:sp>
        <p:nvSpPr>
          <p:cNvPr id="123910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911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912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913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914" name="Text Box 10"/>
          <p:cNvSpPr txBox="1">
            <a:spLocks noChangeArrowheads="1"/>
          </p:cNvSpPr>
          <p:nvPr/>
        </p:nvSpPr>
        <p:spPr bwMode="auto">
          <a:xfrm>
            <a:off x="381000" y="1752600"/>
            <a:ext cx="3041650" cy="10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>
              <a:lnSpc>
                <a:spcPct val="60000"/>
              </a:lnSpc>
            </a:pPr>
            <a:r>
              <a:rPr lang="ja-JP" altLang="en-US" b="1">
                <a:solidFill>
                  <a:srgbClr val="FF0000"/>
                </a:solidFill>
              </a:rPr>
              <a:t>以色列控制了</a:t>
            </a:r>
            <a:r>
              <a:rPr lang="en-US" altLang="ja-JP" b="1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60000"/>
              </a:lnSpc>
            </a:pPr>
            <a:r>
              <a:rPr lang="en-US" altLang="en-US" b="1">
                <a:solidFill>
                  <a:srgbClr val="FF0000"/>
                </a:solidFill>
              </a:rPr>
              <a:t>150 </a:t>
            </a:r>
            <a:r>
              <a:rPr lang="ja-JP" altLang="en-US" b="1">
                <a:solidFill>
                  <a:srgbClr val="FF0000"/>
                </a:solidFill>
              </a:rPr>
              <a:t>年</a:t>
            </a:r>
            <a:endParaRPr lang="en-US" altLang="en-US" b="1">
              <a:solidFill>
                <a:srgbClr val="FF0000"/>
              </a:solidFill>
            </a:endParaRPr>
          </a:p>
        </p:txBody>
      </p:sp>
      <p:sp>
        <p:nvSpPr>
          <p:cNvPr id="123915" name="Text Box 11"/>
          <p:cNvSpPr txBox="1">
            <a:spLocks noChangeArrowheads="1"/>
          </p:cNvSpPr>
          <p:nvPr/>
        </p:nvSpPr>
        <p:spPr bwMode="auto">
          <a:xfrm>
            <a:off x="5943600" y="1752600"/>
            <a:ext cx="2927350" cy="10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>
              <a:lnSpc>
                <a:spcPct val="60000"/>
              </a:lnSpc>
            </a:pPr>
            <a:r>
              <a:rPr lang="ja-JP" altLang="en-US" b="1">
                <a:solidFill>
                  <a:schemeClr val="bg1"/>
                </a:solidFill>
              </a:rPr>
              <a:t>以色列控制了</a:t>
            </a:r>
            <a:endParaRPr lang="en-US" altLang="ja-JP" b="1">
              <a:solidFill>
                <a:schemeClr val="bg1"/>
              </a:solidFill>
            </a:endParaRPr>
          </a:p>
          <a:p>
            <a:pPr>
              <a:lnSpc>
                <a:spcPct val="60000"/>
              </a:lnSpc>
            </a:pPr>
            <a:r>
              <a:rPr lang="en-US" altLang="en-US" b="1">
                <a:solidFill>
                  <a:schemeClr val="bg1"/>
                </a:solidFill>
              </a:rPr>
              <a:t>1650 </a:t>
            </a:r>
            <a:r>
              <a:rPr lang="ja-JP" altLang="en-US" b="1">
                <a:solidFill>
                  <a:schemeClr val="bg1"/>
                </a:solidFill>
              </a:rPr>
              <a:t>年</a:t>
            </a:r>
            <a:endParaRPr lang="en-US" altLang="en-US" b="1">
              <a:solidFill>
                <a:schemeClr val="bg1"/>
              </a:solidFill>
            </a:endParaRPr>
          </a:p>
        </p:txBody>
      </p:sp>
      <p:pic>
        <p:nvPicPr>
          <p:cNvPr id="123916" name="Picture 12" descr="Sheep &amp; Goat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3429000"/>
            <a:ext cx="4694237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7" name="Picture 13" descr="manonchari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44958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8" name="Text Box 14"/>
          <p:cNvSpPr txBox="1">
            <a:spLocks noChangeArrowheads="1"/>
          </p:cNvSpPr>
          <p:nvPr/>
        </p:nvSpPr>
        <p:spPr bwMode="auto">
          <a:xfrm>
            <a:off x="8458200" y="76200"/>
            <a:ext cx="68580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23919" name="Text Box 15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3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3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4" grpId="0"/>
      <p:bldP spid="1239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2971800" cy="106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 sz="4000"/>
              <a:t>演台的左</a:t>
            </a:r>
            <a:r>
              <a:rPr lang="ja-JP" altLang="en-US" sz="4000">
                <a:ea typeface="华文细黑" charset="-122"/>
              </a:rPr>
              <a:t>边</a:t>
            </a:r>
            <a:endParaRPr lang="en-US" altLang="en-US" sz="4000"/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5867400" y="457200"/>
            <a:ext cx="30480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ja-JP" alt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演台的右边</a:t>
            </a:r>
            <a:endParaRPr lang="en-US" altLang="en-US" sz="4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2971800" y="4572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 fontAlgn="base"/>
            <a:r>
              <a:rPr lang="ja-JP" altLang="en-US" sz="3200" b="1"/>
              <a:t>古代以色列的旅游</a:t>
            </a:r>
            <a:endParaRPr lang="en-US" altLang="en-US" sz="3200" b="1"/>
          </a:p>
        </p:txBody>
      </p:sp>
      <p:sp>
        <p:nvSpPr>
          <p:cNvPr id="124934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4935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4937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4938" name="Text Box 10"/>
          <p:cNvSpPr txBox="1">
            <a:spLocks noChangeArrowheads="1"/>
          </p:cNvSpPr>
          <p:nvPr/>
        </p:nvSpPr>
        <p:spPr bwMode="auto">
          <a:xfrm>
            <a:off x="0" y="1828800"/>
            <a:ext cx="40465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ja-JP" altLang="en-US" b="1">
                <a:solidFill>
                  <a:srgbClr val="FF0000"/>
                </a:solidFill>
              </a:rPr>
              <a:t>海边人</a:t>
            </a:r>
            <a:endParaRPr lang="en-US" altLang="en-US" b="1">
              <a:solidFill>
                <a:srgbClr val="FF0000"/>
              </a:solidFill>
            </a:endParaRPr>
          </a:p>
        </p:txBody>
      </p:sp>
      <p:sp>
        <p:nvSpPr>
          <p:cNvPr id="124939" name="Text Box 11"/>
          <p:cNvSpPr txBox="1">
            <a:spLocks noChangeArrowheads="1"/>
          </p:cNvSpPr>
          <p:nvPr/>
        </p:nvSpPr>
        <p:spPr bwMode="auto">
          <a:xfrm>
            <a:off x="5867400" y="1658938"/>
            <a:ext cx="3203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ja-JP" altLang="en-US" b="1">
                <a:solidFill>
                  <a:schemeClr val="bg1"/>
                </a:solidFill>
              </a:rPr>
              <a:t>沙漠人</a:t>
            </a:r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124940" name="Text Box 12"/>
          <p:cNvSpPr txBox="1">
            <a:spLocks noChangeArrowheads="1"/>
          </p:cNvSpPr>
          <p:nvPr/>
        </p:nvSpPr>
        <p:spPr bwMode="auto">
          <a:xfrm>
            <a:off x="0" y="586740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 b="1">
                <a:solidFill>
                  <a:srgbClr val="FF0000"/>
                </a:solidFill>
              </a:rPr>
              <a:t>埃及人</a:t>
            </a:r>
            <a:endParaRPr lang="en-US" altLang="en-US" b="1">
              <a:solidFill>
                <a:srgbClr val="FF0000"/>
              </a:solidFill>
            </a:endParaRPr>
          </a:p>
        </p:txBody>
      </p:sp>
      <p:sp>
        <p:nvSpPr>
          <p:cNvPr id="124941" name="Text Box 13"/>
          <p:cNvSpPr txBox="1">
            <a:spLocks noChangeArrowheads="1"/>
          </p:cNvSpPr>
          <p:nvPr/>
        </p:nvSpPr>
        <p:spPr bwMode="auto">
          <a:xfrm>
            <a:off x="533400" y="495300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b="1">
                <a:solidFill>
                  <a:srgbClr val="FF0000"/>
                </a:solidFill>
                <a:latin typeface="Garamond" charset="0"/>
                <a:ea typeface="SimSun" charset="0"/>
                <a:cs typeface="SimSun" charset="0"/>
              </a:rPr>
              <a:t>非利士人</a:t>
            </a:r>
            <a:endParaRPr lang="en-US" b="1">
              <a:solidFill>
                <a:srgbClr val="FF0000"/>
              </a:solidFill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24942" name="Text Box 14"/>
          <p:cNvSpPr txBox="1">
            <a:spLocks noChangeArrowheads="1"/>
          </p:cNvSpPr>
          <p:nvPr/>
        </p:nvSpPr>
        <p:spPr bwMode="auto">
          <a:xfrm>
            <a:off x="2590800" y="-152400"/>
            <a:ext cx="3108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 b="1">
                <a:solidFill>
                  <a:srgbClr val="FF0000"/>
                </a:solidFill>
              </a:rPr>
              <a:t>腓尼基人</a:t>
            </a:r>
            <a:endParaRPr lang="en-US" altLang="en-US" b="1">
              <a:solidFill>
                <a:srgbClr val="FF0000"/>
              </a:solidFill>
            </a:endParaRPr>
          </a:p>
        </p:txBody>
      </p:sp>
      <p:sp>
        <p:nvSpPr>
          <p:cNvPr id="124943" name="Text Box 15"/>
          <p:cNvSpPr txBox="1">
            <a:spLocks noChangeArrowheads="1"/>
          </p:cNvSpPr>
          <p:nvPr/>
        </p:nvSpPr>
        <p:spPr bwMode="auto">
          <a:xfrm>
            <a:off x="6400800" y="-152400"/>
            <a:ext cx="20272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 b="1">
                <a:solidFill>
                  <a:srgbClr val="FF0000"/>
                </a:solidFill>
              </a:rPr>
              <a:t>叙利亚人</a:t>
            </a:r>
            <a:endParaRPr lang="en-US" altLang="en-US" b="1">
              <a:solidFill>
                <a:srgbClr val="FF0000"/>
              </a:solidFill>
            </a:endParaRPr>
          </a:p>
        </p:txBody>
      </p:sp>
      <p:sp>
        <p:nvSpPr>
          <p:cNvPr id="124944" name="Text Box 16"/>
          <p:cNvSpPr txBox="1">
            <a:spLocks noChangeArrowheads="1"/>
          </p:cNvSpPr>
          <p:nvPr/>
        </p:nvSpPr>
        <p:spPr bwMode="auto">
          <a:xfrm>
            <a:off x="2971800" y="137160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 b="1">
                <a:solidFill>
                  <a:srgbClr val="FF0000"/>
                </a:solidFill>
              </a:rPr>
              <a:t>罗马人</a:t>
            </a:r>
            <a:endParaRPr lang="en-US" altLang="en-US" b="1">
              <a:solidFill>
                <a:srgbClr val="FF0000"/>
              </a:solidFill>
            </a:endParaRPr>
          </a:p>
        </p:txBody>
      </p:sp>
      <p:sp>
        <p:nvSpPr>
          <p:cNvPr id="124945" name="Text Box 17"/>
          <p:cNvSpPr txBox="1">
            <a:spLocks noChangeArrowheads="1"/>
          </p:cNvSpPr>
          <p:nvPr/>
        </p:nvSpPr>
        <p:spPr bwMode="auto">
          <a:xfrm>
            <a:off x="1295400" y="3962400"/>
            <a:ext cx="24177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 b="1">
                <a:solidFill>
                  <a:srgbClr val="FF0000"/>
                </a:solidFill>
              </a:rPr>
              <a:t>亚述人</a:t>
            </a:r>
            <a:endParaRPr lang="en-US" altLang="en-US" b="1">
              <a:solidFill>
                <a:srgbClr val="FF0000"/>
              </a:solidFill>
            </a:endParaRPr>
          </a:p>
        </p:txBody>
      </p:sp>
      <p:sp>
        <p:nvSpPr>
          <p:cNvPr id="124946" name="Text Box 18"/>
          <p:cNvSpPr txBox="1">
            <a:spLocks noChangeArrowheads="1"/>
          </p:cNvSpPr>
          <p:nvPr/>
        </p:nvSpPr>
        <p:spPr bwMode="auto">
          <a:xfrm>
            <a:off x="1066800" y="2971800"/>
            <a:ext cx="3108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 b="1">
                <a:solidFill>
                  <a:srgbClr val="FF0000"/>
                </a:solidFill>
              </a:rPr>
              <a:t>巴比伦人</a:t>
            </a:r>
            <a:endParaRPr lang="en-US" altLang="en-US" b="1">
              <a:solidFill>
                <a:srgbClr val="FF0000"/>
              </a:solidFill>
            </a:endParaRPr>
          </a:p>
        </p:txBody>
      </p:sp>
      <p:sp>
        <p:nvSpPr>
          <p:cNvPr id="124947" name="Text Box 19"/>
          <p:cNvSpPr txBox="1">
            <a:spLocks noChangeArrowheads="1"/>
          </p:cNvSpPr>
          <p:nvPr/>
        </p:nvSpPr>
        <p:spPr bwMode="auto">
          <a:xfrm>
            <a:off x="3886200" y="3978275"/>
            <a:ext cx="2379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ja-JP" altLang="en-US" b="1">
                <a:solidFill>
                  <a:schemeClr val="bg1"/>
                </a:solidFill>
              </a:rPr>
              <a:t>以色列人</a:t>
            </a:r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124948" name="Text Box 20"/>
          <p:cNvSpPr txBox="1">
            <a:spLocks noChangeArrowheads="1"/>
          </p:cNvSpPr>
          <p:nvPr/>
        </p:nvSpPr>
        <p:spPr bwMode="auto">
          <a:xfrm>
            <a:off x="6096000" y="3824288"/>
            <a:ext cx="281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 b="1">
                <a:solidFill>
                  <a:schemeClr val="bg1"/>
                </a:solidFill>
              </a:rPr>
              <a:t>亚扪人</a:t>
            </a:r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124949" name="Text Box 21"/>
          <p:cNvSpPr txBox="1">
            <a:spLocks noChangeArrowheads="1"/>
          </p:cNvSpPr>
          <p:nvPr/>
        </p:nvSpPr>
        <p:spPr bwMode="auto">
          <a:xfrm>
            <a:off x="6096000" y="5181600"/>
            <a:ext cx="2379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ja-JP" altLang="en-US" b="1">
                <a:solidFill>
                  <a:schemeClr val="bg1"/>
                </a:solidFill>
              </a:rPr>
              <a:t>摩押人</a:t>
            </a:r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124950" name="Text Box 22"/>
          <p:cNvSpPr txBox="1">
            <a:spLocks noChangeArrowheads="1"/>
          </p:cNvSpPr>
          <p:nvPr/>
        </p:nvSpPr>
        <p:spPr bwMode="auto">
          <a:xfrm>
            <a:off x="6096000" y="6430963"/>
            <a:ext cx="2643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ja-JP" altLang="en-US" b="1">
                <a:solidFill>
                  <a:schemeClr val="bg1"/>
                </a:solidFill>
              </a:rPr>
              <a:t>以东</a:t>
            </a:r>
            <a:r>
              <a:rPr lang="ja-JP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人</a:t>
            </a:r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124951" name="Text Box 23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20</a:t>
            </a:r>
          </a:p>
        </p:txBody>
      </p:sp>
      <p:sp>
        <p:nvSpPr>
          <p:cNvPr id="124952" name="Text Box 24"/>
          <p:cNvSpPr txBox="1">
            <a:spLocks noChangeArrowheads="1"/>
          </p:cNvSpPr>
          <p:nvPr/>
        </p:nvSpPr>
        <p:spPr bwMode="auto">
          <a:xfrm>
            <a:off x="3429000" y="4664075"/>
            <a:ext cx="266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zh-CN" altLang="en-US" b="1">
                <a:solidFill>
                  <a:schemeClr val="bg1"/>
                </a:solidFill>
                <a:ea typeface="SimSun" pitchFamily="2" charset="-122"/>
              </a:rPr>
              <a:t>耶布斯人</a:t>
            </a:r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124953" name="Text Box 25"/>
          <p:cNvSpPr txBox="1">
            <a:spLocks noChangeArrowheads="1"/>
          </p:cNvSpPr>
          <p:nvPr/>
        </p:nvSpPr>
        <p:spPr bwMode="auto">
          <a:xfrm>
            <a:off x="2362200" y="6430963"/>
            <a:ext cx="2643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ja-JP" altLang="en-US" b="1">
                <a:solidFill>
                  <a:schemeClr val="bg1"/>
                </a:solidFill>
              </a:rPr>
              <a:t>亚玛力人</a:t>
            </a:r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124954" name="Text Box 26"/>
          <p:cNvSpPr txBox="1">
            <a:spLocks noChangeArrowheads="1"/>
          </p:cNvSpPr>
          <p:nvPr/>
        </p:nvSpPr>
        <p:spPr bwMode="auto">
          <a:xfrm rot="1185376">
            <a:off x="3886200" y="24384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zh-CN" altLang="en-US" b="1">
                <a:solidFill>
                  <a:schemeClr val="bg1"/>
                </a:solidFill>
                <a:ea typeface="SimSun" pitchFamily="2" charset="-122"/>
              </a:rPr>
              <a:t>迦南</a:t>
            </a:r>
            <a:r>
              <a:rPr lang="zh-CN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人</a:t>
            </a:r>
            <a:endParaRPr lang="en-US" altLang="en-US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4956" name="Text Box 28"/>
          <p:cNvSpPr txBox="1">
            <a:spLocks noChangeArrowheads="1"/>
          </p:cNvSpPr>
          <p:nvPr/>
        </p:nvSpPr>
        <p:spPr bwMode="auto">
          <a:xfrm>
            <a:off x="4343400" y="3443288"/>
            <a:ext cx="23796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zh-CN" altLang="en-US" b="1">
                <a:solidFill>
                  <a:schemeClr val="bg1"/>
                </a:solidFill>
                <a:ea typeface="SimSun" pitchFamily="2" charset="-122"/>
              </a:rPr>
              <a:t>亚摩利人</a:t>
            </a:r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124957" name="Text Box 29"/>
          <p:cNvSpPr txBox="1">
            <a:spLocks noChangeArrowheads="1"/>
          </p:cNvSpPr>
          <p:nvPr/>
        </p:nvSpPr>
        <p:spPr bwMode="auto">
          <a:xfrm>
            <a:off x="6096000" y="27432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ja-JP" altLang="en-US" b="1">
                <a:solidFill>
                  <a:schemeClr val="bg1"/>
                </a:solidFill>
              </a:rPr>
              <a:t>基列人</a:t>
            </a:r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124958" name="Oval 30"/>
          <p:cNvSpPr>
            <a:spLocks noChangeArrowheads="1"/>
          </p:cNvSpPr>
          <p:nvPr/>
        </p:nvSpPr>
        <p:spPr bwMode="auto">
          <a:xfrm>
            <a:off x="6096000" y="2514600"/>
            <a:ext cx="609600" cy="441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4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4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4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4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4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4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4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24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8" grpId="0" autoUpdateAnimBg="0"/>
      <p:bldP spid="124939" grpId="0" autoUpdateAnimBg="0"/>
      <p:bldP spid="124940" grpId="0" autoUpdateAnimBg="0"/>
      <p:bldP spid="124941" grpId="0" autoUpdateAnimBg="0"/>
      <p:bldP spid="124942" grpId="0" autoUpdateAnimBg="0"/>
      <p:bldP spid="124943" grpId="0" autoUpdateAnimBg="0"/>
      <p:bldP spid="124944" grpId="0" autoUpdateAnimBg="0"/>
      <p:bldP spid="124945" grpId="0" autoUpdateAnimBg="0"/>
      <p:bldP spid="124946" grpId="0" autoUpdateAnimBg="0"/>
      <p:bldP spid="124947" grpId="0" autoUpdateAnimBg="0"/>
      <p:bldP spid="124948" grpId="0" autoUpdateAnimBg="0"/>
      <p:bldP spid="124949" grpId="0" autoUpdateAnimBg="0"/>
      <p:bldP spid="124950" grpId="0" autoUpdateAnimBg="0"/>
      <p:bldP spid="124952" grpId="0" autoUpdateAnimBg="0"/>
      <p:bldP spid="124953" grpId="0" autoUpdateAnimBg="0"/>
      <p:bldP spid="124954" grpId="0" autoUpdateAnimBg="0"/>
      <p:bldP spid="124956" grpId="0" autoUpdateAnimBg="0"/>
      <p:bldP spid="124957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0"/>
            <a:ext cx="6704012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7507" name="Text Box 3"/>
          <p:cNvSpPr txBox="1">
            <a:spLocks noChangeArrowheads="1"/>
          </p:cNvSpPr>
          <p:nvPr/>
        </p:nvSpPr>
        <p:spPr bwMode="auto">
          <a:xfrm>
            <a:off x="3810000" y="1447800"/>
            <a:ext cx="25908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fontAlgn="base" hangingPunct="1"/>
            <a:r>
              <a:rPr lang="ja-JP" altLang="en-US" sz="4000" b="1">
                <a:latin typeface="Times New Roman" pitchFamily="18" charset="0"/>
              </a:rPr>
              <a:t>伊甸园</a:t>
            </a:r>
            <a:endParaRPr lang="en-US" altLang="en-US" sz="4000" b="1">
              <a:latin typeface="Times New Roman" pitchFamily="18" charset="0"/>
            </a:endParaRPr>
          </a:p>
        </p:txBody>
      </p:sp>
      <p:sp>
        <p:nvSpPr>
          <p:cNvPr id="277508" name="Text Box 4"/>
          <p:cNvSpPr txBox="1">
            <a:spLocks noChangeArrowheads="1"/>
          </p:cNvSpPr>
          <p:nvPr/>
        </p:nvSpPr>
        <p:spPr bwMode="auto">
          <a:xfrm>
            <a:off x="4572000" y="2667000"/>
            <a:ext cx="26670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fontAlgn="base" hangingPunct="1"/>
            <a:r>
              <a:rPr lang="ja-JP" altLang="en-US" b="1">
                <a:solidFill>
                  <a:schemeClr val="accent2"/>
                </a:solidFill>
              </a:rPr>
              <a:t>底格里斯河</a:t>
            </a:r>
            <a:endParaRPr lang="en-US" altLang="en-US" b="1">
              <a:solidFill>
                <a:schemeClr val="accent2"/>
              </a:solidFill>
            </a:endParaRPr>
          </a:p>
        </p:txBody>
      </p:sp>
      <p:sp>
        <p:nvSpPr>
          <p:cNvPr id="277509" name="Text Box 5"/>
          <p:cNvSpPr txBox="1">
            <a:spLocks noChangeArrowheads="1"/>
          </p:cNvSpPr>
          <p:nvPr/>
        </p:nvSpPr>
        <p:spPr bwMode="auto">
          <a:xfrm>
            <a:off x="2895600" y="3505200"/>
            <a:ext cx="2667000" cy="6635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fontAlgn="base" hangingPunct="1"/>
            <a:r>
              <a:rPr lang="ja-JP" altLang="en-US" b="1">
                <a:solidFill>
                  <a:schemeClr val="accent2"/>
                </a:solidFill>
              </a:rPr>
              <a:t>幼</a:t>
            </a:r>
            <a:r>
              <a:rPr lang="ja-JP" altLang="en-US" b="1">
                <a:solidFill>
                  <a:schemeClr val="accent2"/>
                </a:solidFill>
                <a:ea typeface="华文细黑" charset="-122"/>
              </a:rPr>
              <a:t>发</a:t>
            </a:r>
            <a:r>
              <a:rPr lang="ja-JP" altLang="en-US" b="1">
                <a:solidFill>
                  <a:schemeClr val="accent2"/>
                </a:solidFill>
              </a:rPr>
              <a:t>拉底河</a:t>
            </a:r>
            <a:endParaRPr lang="en-US" altLang="en-US" b="1">
              <a:solidFill>
                <a:schemeClr val="accent2"/>
              </a:solidFill>
            </a:endParaRPr>
          </a:p>
        </p:txBody>
      </p:sp>
      <p:sp>
        <p:nvSpPr>
          <p:cNvPr id="277510" name="Text Box 6"/>
          <p:cNvSpPr txBox="1">
            <a:spLocks noChangeArrowheads="1"/>
          </p:cNvSpPr>
          <p:nvPr/>
        </p:nvSpPr>
        <p:spPr bwMode="auto">
          <a:xfrm>
            <a:off x="4495800" y="5029200"/>
            <a:ext cx="42672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29783" dir="1514402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r" eaLnBrk="1" fontAlgn="base" hangingPunct="1"/>
            <a:r>
              <a:rPr lang="ja-JP" altLang="en-US" sz="3200" b="1">
                <a:latin typeface="Times New Roman" pitchFamily="18" charset="0"/>
                <a:ea typeface="华文细黑" charset="-122"/>
              </a:rPr>
              <a:t>创</a:t>
            </a:r>
            <a:r>
              <a:rPr lang="ja-JP" altLang="en-US" sz="3200" b="1">
                <a:latin typeface="Times New Roman" pitchFamily="18" charset="0"/>
              </a:rPr>
              <a:t>世</a:t>
            </a:r>
            <a:r>
              <a:rPr lang="ja-JP" altLang="en-US" sz="3200" b="1">
                <a:latin typeface="Times New Roman" pitchFamily="18" charset="0"/>
                <a:ea typeface="华文细黑" charset="-122"/>
              </a:rPr>
              <a:t>记</a:t>
            </a:r>
            <a:r>
              <a:rPr lang="en-US" altLang="ja-JP" sz="3200" b="1">
                <a:latin typeface="Times New Roman" pitchFamily="18" charset="0"/>
              </a:rPr>
              <a:t> 1-2</a:t>
            </a:r>
            <a:endParaRPr lang="en-US" altLang="en-US" sz="3200" b="1">
              <a:latin typeface="Times New Roman" pitchFamily="18" charset="0"/>
            </a:endParaRPr>
          </a:p>
        </p:txBody>
      </p:sp>
      <p:sp>
        <p:nvSpPr>
          <p:cNvPr id="27751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391400" cy="685800"/>
          </a:xfr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ja-JP" altLang="en-US" sz="3600">
                <a:solidFill>
                  <a:schemeClr val="bg1"/>
                </a:solidFill>
              </a:rPr>
              <a:t>伊甸园的可能</a:t>
            </a:r>
            <a:r>
              <a:rPr lang="ja-JP" altLang="en-US" sz="3600">
                <a:solidFill>
                  <a:schemeClr val="bg1"/>
                </a:solidFill>
                <a:ea typeface="华文细黑" charset="-122"/>
              </a:rPr>
              <a:t>场</a:t>
            </a:r>
            <a:r>
              <a:rPr lang="ja-JP" altLang="en-US" sz="3600">
                <a:solidFill>
                  <a:schemeClr val="bg1"/>
                </a:solidFill>
              </a:rPr>
              <a:t>所</a:t>
            </a:r>
            <a:endParaRPr lang="en-US" altLang="en-US" sz="3600">
              <a:solidFill>
                <a:schemeClr val="bg1"/>
              </a:solidFill>
            </a:endParaRPr>
          </a:p>
        </p:txBody>
      </p:sp>
      <p:sp>
        <p:nvSpPr>
          <p:cNvPr id="277513" name="Text Box 9"/>
          <p:cNvSpPr txBox="1">
            <a:spLocks noChangeArrowheads="1"/>
          </p:cNvSpPr>
          <p:nvPr/>
        </p:nvSpPr>
        <p:spPr bwMode="auto">
          <a:xfrm>
            <a:off x="0" y="762000"/>
            <a:ext cx="2209800" cy="5175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bg1"/>
                </a:solidFill>
                <a:latin typeface="Times New Roman" charset="0"/>
                <a:ea typeface="ＭＳ Ｐゴシック" charset="0"/>
              </a:rPr>
              <a:t>Barry Beitzel, </a:t>
            </a:r>
            <a:r>
              <a:rPr lang="en-US" sz="1400" i="1">
                <a:solidFill>
                  <a:schemeClr val="bg1"/>
                </a:solidFill>
                <a:latin typeface="Times New Roman" charset="0"/>
                <a:ea typeface="ＭＳ Ｐゴシック" charset="0"/>
              </a:rPr>
              <a:t>Moody Atlas of Bible Lands, </a:t>
            </a:r>
            <a:r>
              <a:rPr lang="en-US" sz="1400">
                <a:solidFill>
                  <a:schemeClr val="bg1"/>
                </a:solidFill>
                <a:latin typeface="Times New Roman" charset="0"/>
                <a:ea typeface="ＭＳ Ｐゴシック" charset="0"/>
              </a:rPr>
              <a:t>75</a:t>
            </a:r>
          </a:p>
        </p:txBody>
      </p:sp>
      <p:sp>
        <p:nvSpPr>
          <p:cNvPr id="277514" name="Text Box 10"/>
          <p:cNvSpPr txBox="1">
            <a:spLocks noChangeArrowheads="1"/>
          </p:cNvSpPr>
          <p:nvPr/>
        </p:nvSpPr>
        <p:spPr bwMode="auto">
          <a:xfrm>
            <a:off x="2606402" y="4376737"/>
            <a:ext cx="3429000" cy="12128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fontAlgn="base" hangingPunct="1"/>
            <a:r>
              <a:rPr lang="zh-CN" altLang="en-US" b="1" dirty="0">
                <a:solidFill>
                  <a:schemeClr val="accent2"/>
                </a:solidFill>
                <a:ea typeface="SimSun" pitchFamily="2" charset="-122"/>
              </a:rPr>
              <a:t>比逊</a:t>
            </a:r>
            <a:r>
              <a:rPr lang="zh-CN" alt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SimSun" pitchFamily="2" charset="-122"/>
              </a:rPr>
              <a:t> </a:t>
            </a:r>
            <a:r>
              <a:rPr lang="en-US" altLang="ja-JP" b="1" dirty="0">
                <a:solidFill>
                  <a:schemeClr val="accent2"/>
                </a:solidFill>
                <a:latin typeface="Times New Roman" pitchFamily="18" charset="0"/>
              </a:rPr>
              <a:t>?</a:t>
            </a:r>
            <a:br>
              <a:rPr lang="en-US" altLang="ja-JP" b="1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en-US" altLang="ja-JP" b="1" dirty="0">
                <a:solidFill>
                  <a:schemeClr val="accent2"/>
                </a:solidFill>
                <a:latin typeface="Times New Roman" pitchFamily="18" charset="0"/>
              </a:rPr>
              <a:t>(</a:t>
            </a:r>
            <a:r>
              <a:rPr lang="ja-JP" altLang="en-US" sz="3000" b="1">
                <a:solidFill>
                  <a:schemeClr val="accent2"/>
                </a:solidFill>
              </a:rPr>
              <a:t>沙特阿拉伯</a:t>
            </a:r>
            <a:r>
              <a:rPr lang="en-US" altLang="ja-JP" b="1" dirty="0">
                <a:solidFill>
                  <a:schemeClr val="accent2"/>
                </a:solidFill>
                <a:latin typeface="Times New Roman" pitchFamily="18" charset="0"/>
              </a:rPr>
              <a:t>)</a:t>
            </a:r>
            <a:endParaRPr lang="en-US" altLang="en-US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77515" name="Text Box 11"/>
          <p:cNvSpPr txBox="1">
            <a:spLocks noChangeArrowheads="1"/>
          </p:cNvSpPr>
          <p:nvPr/>
        </p:nvSpPr>
        <p:spPr bwMode="auto">
          <a:xfrm>
            <a:off x="2606402" y="5701790"/>
            <a:ext cx="2667000" cy="12128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fontAlgn="base" hangingPunct="1"/>
            <a:r>
              <a:rPr lang="zh-CN" altLang="en-US" b="1" dirty="0">
                <a:solidFill>
                  <a:schemeClr val="accent2"/>
                </a:solidFill>
                <a:ea typeface="SimSun" pitchFamily="2" charset="-122"/>
              </a:rPr>
              <a:t>基训</a:t>
            </a:r>
            <a:r>
              <a:rPr lang="zh-CN" alt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SimSun" pitchFamily="2" charset="-122"/>
              </a:rPr>
              <a:t> </a:t>
            </a:r>
            <a:r>
              <a:rPr lang="en-US" altLang="ja-JP" b="1" dirty="0">
                <a:solidFill>
                  <a:schemeClr val="accent2"/>
                </a:solidFill>
                <a:latin typeface="Times New Roman" pitchFamily="18" charset="0"/>
              </a:rPr>
              <a:t>?</a:t>
            </a:r>
            <a:br>
              <a:rPr lang="en-US" altLang="ja-JP" b="1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en-US" altLang="ja-JP" b="1" dirty="0">
                <a:solidFill>
                  <a:schemeClr val="accent2"/>
                </a:solidFill>
                <a:latin typeface="Times New Roman" pitchFamily="18" charset="0"/>
              </a:rPr>
              <a:t>(</a:t>
            </a:r>
            <a:r>
              <a:rPr lang="ja-JP" altLang="en-US" sz="3000" b="1">
                <a:solidFill>
                  <a:schemeClr val="accent2"/>
                </a:solidFill>
              </a:rPr>
              <a:t>埃塞俄比</a:t>
            </a:r>
            <a:r>
              <a:rPr lang="ja-JP" altLang="en-US" sz="3000" b="1">
                <a:solidFill>
                  <a:schemeClr val="accent2"/>
                </a:solidFill>
                <a:ea typeface="华文细黑" charset="-122"/>
              </a:rPr>
              <a:t>亚</a:t>
            </a:r>
            <a:r>
              <a:rPr lang="en-US" altLang="ja-JP" b="1" dirty="0">
                <a:solidFill>
                  <a:schemeClr val="accent2"/>
                </a:solidFill>
                <a:latin typeface="Times New Roman" pitchFamily="18" charset="0"/>
              </a:rPr>
              <a:t>)</a:t>
            </a:r>
            <a:endParaRPr lang="en-US" altLang="en-US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7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7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7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7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8" grpId="0"/>
      <p:bldP spid="277509" grpId="0"/>
      <p:bldP spid="277514" grpId="0"/>
      <p:bldP spid="2775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92515" name="Freeform 3"/>
          <p:cNvSpPr>
            <a:spLocks/>
          </p:cNvSpPr>
          <p:nvPr/>
        </p:nvSpPr>
        <p:spPr bwMode="auto">
          <a:xfrm>
            <a:off x="1752600" y="-711200"/>
            <a:ext cx="7747000" cy="8113713"/>
          </a:xfrm>
          <a:custGeom>
            <a:avLst/>
            <a:gdLst>
              <a:gd name="T0" fmla="*/ 360363 w 4880"/>
              <a:gd name="T1" fmla="*/ 7629525 h 5111"/>
              <a:gd name="T2" fmla="*/ 463550 w 4880"/>
              <a:gd name="T3" fmla="*/ 7561263 h 5111"/>
              <a:gd name="T4" fmla="*/ 1016000 w 4880"/>
              <a:gd name="T5" fmla="*/ 7405688 h 5111"/>
              <a:gd name="T6" fmla="*/ 1344613 w 4880"/>
              <a:gd name="T7" fmla="*/ 7267575 h 5111"/>
              <a:gd name="T8" fmla="*/ 1550988 w 4880"/>
              <a:gd name="T9" fmla="*/ 7197725 h 5111"/>
              <a:gd name="T10" fmla="*/ 1724025 w 4880"/>
              <a:gd name="T11" fmla="*/ 7043738 h 5111"/>
              <a:gd name="T12" fmla="*/ 1809750 w 4880"/>
              <a:gd name="T13" fmla="*/ 6888163 h 5111"/>
              <a:gd name="T14" fmla="*/ 1862138 w 4880"/>
              <a:gd name="T15" fmla="*/ 6784975 h 5111"/>
              <a:gd name="T16" fmla="*/ 2033588 w 4880"/>
              <a:gd name="T17" fmla="*/ 6456363 h 5111"/>
              <a:gd name="T18" fmla="*/ 2171700 w 4880"/>
              <a:gd name="T19" fmla="*/ 6042025 h 5111"/>
              <a:gd name="T20" fmla="*/ 2309813 w 4880"/>
              <a:gd name="T21" fmla="*/ 5715000 h 5111"/>
              <a:gd name="T22" fmla="*/ 2447925 w 4880"/>
              <a:gd name="T23" fmla="*/ 4713288 h 5111"/>
              <a:gd name="T24" fmla="*/ 2413000 w 4880"/>
              <a:gd name="T25" fmla="*/ 4748213 h 5111"/>
              <a:gd name="T26" fmla="*/ 2603500 w 4880"/>
              <a:gd name="T27" fmla="*/ 3903663 h 5111"/>
              <a:gd name="T28" fmla="*/ 2706688 w 4880"/>
              <a:gd name="T29" fmla="*/ 3557588 h 5111"/>
              <a:gd name="T30" fmla="*/ 2879725 w 4880"/>
              <a:gd name="T31" fmla="*/ 3419475 h 5111"/>
              <a:gd name="T32" fmla="*/ 2965450 w 4880"/>
              <a:gd name="T33" fmla="*/ 3351213 h 5111"/>
              <a:gd name="T34" fmla="*/ 3121025 w 4880"/>
              <a:gd name="T35" fmla="*/ 3281363 h 5111"/>
              <a:gd name="T36" fmla="*/ 3344863 w 4880"/>
              <a:gd name="T37" fmla="*/ 3333750 h 5111"/>
              <a:gd name="T38" fmla="*/ 3844925 w 4880"/>
              <a:gd name="T39" fmla="*/ 3368675 h 5111"/>
              <a:gd name="T40" fmla="*/ 3949700 w 4880"/>
              <a:gd name="T41" fmla="*/ 3213100 h 5111"/>
              <a:gd name="T42" fmla="*/ 4103688 w 4880"/>
              <a:gd name="T43" fmla="*/ 1987550 h 5111"/>
              <a:gd name="T44" fmla="*/ 4052888 w 4880"/>
              <a:gd name="T45" fmla="*/ 1660525 h 5111"/>
              <a:gd name="T46" fmla="*/ 4035425 w 4880"/>
              <a:gd name="T47" fmla="*/ 1073150 h 5111"/>
              <a:gd name="T48" fmla="*/ 4191000 w 4880"/>
              <a:gd name="T49" fmla="*/ 520700 h 5111"/>
              <a:gd name="T50" fmla="*/ 4691063 w 4880"/>
              <a:gd name="T51" fmla="*/ 487363 h 5111"/>
              <a:gd name="T52" fmla="*/ 5243513 w 4880"/>
              <a:gd name="T53" fmla="*/ 314325 h 5111"/>
              <a:gd name="T54" fmla="*/ 5156200 w 4880"/>
              <a:gd name="T55" fmla="*/ 349250 h 5111"/>
              <a:gd name="T56" fmla="*/ 5191125 w 4880"/>
              <a:gd name="T57" fmla="*/ 314325 h 5111"/>
              <a:gd name="T58" fmla="*/ 5329238 w 4880"/>
              <a:gd name="T59" fmla="*/ 193675 h 5111"/>
              <a:gd name="T60" fmla="*/ 5605463 w 4880"/>
              <a:gd name="T61" fmla="*/ 141288 h 5111"/>
              <a:gd name="T62" fmla="*/ 5622925 w 4880"/>
              <a:gd name="T63" fmla="*/ 73025 h 5111"/>
              <a:gd name="T64" fmla="*/ 5570538 w 4880"/>
              <a:gd name="T65" fmla="*/ 158750 h 5111"/>
              <a:gd name="T66" fmla="*/ 5708650 w 4880"/>
              <a:gd name="T67" fmla="*/ 73025 h 5111"/>
              <a:gd name="T68" fmla="*/ 6675438 w 4880"/>
              <a:gd name="T69" fmla="*/ 73025 h 5111"/>
              <a:gd name="T70" fmla="*/ 6778625 w 4880"/>
              <a:gd name="T71" fmla="*/ 38100 h 5111"/>
              <a:gd name="T72" fmla="*/ 7364413 w 4880"/>
              <a:gd name="T73" fmla="*/ 193675 h 5111"/>
              <a:gd name="T74" fmla="*/ 7537450 w 4880"/>
              <a:gd name="T75" fmla="*/ 349250 h 5111"/>
              <a:gd name="T76" fmla="*/ 7623175 w 4880"/>
              <a:gd name="T77" fmla="*/ 504825 h 5111"/>
              <a:gd name="T78" fmla="*/ 7572375 w 4880"/>
              <a:gd name="T79" fmla="*/ 1073150 h 5111"/>
              <a:gd name="T80" fmla="*/ 7658100 w 4880"/>
              <a:gd name="T81" fmla="*/ 2298700 h 5111"/>
              <a:gd name="T82" fmla="*/ 7658100 w 4880"/>
              <a:gd name="T83" fmla="*/ 4368800 h 5111"/>
              <a:gd name="T84" fmla="*/ 7623175 w 4880"/>
              <a:gd name="T85" fmla="*/ 6680200 h 5111"/>
              <a:gd name="T86" fmla="*/ 7451725 w 4880"/>
              <a:gd name="T87" fmla="*/ 7732713 h 5111"/>
              <a:gd name="T88" fmla="*/ 6434138 w 4880"/>
              <a:gd name="T89" fmla="*/ 8061325 h 5111"/>
              <a:gd name="T90" fmla="*/ 4138613 w 4880"/>
              <a:gd name="T91" fmla="*/ 8043863 h 5111"/>
              <a:gd name="T92" fmla="*/ 1827213 w 4880"/>
              <a:gd name="T93" fmla="*/ 7923213 h 5111"/>
              <a:gd name="T94" fmla="*/ 998538 w 4880"/>
              <a:gd name="T95" fmla="*/ 7820025 h 5111"/>
              <a:gd name="T96" fmla="*/ 222250 w 4880"/>
              <a:gd name="T97" fmla="*/ 7835900 h 5111"/>
              <a:gd name="T98" fmla="*/ 49213 w 4880"/>
              <a:gd name="T99" fmla="*/ 7732713 h 5111"/>
              <a:gd name="T100" fmla="*/ 292100 w 4880"/>
              <a:gd name="T101" fmla="*/ 7767638 h 511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accent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92516" name="Freeform 4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 sz="4000"/>
              <a:t>演台的左</a:t>
            </a:r>
            <a:r>
              <a:rPr lang="ja-JP" altLang="en-US" sz="4000">
                <a:ea typeface="华文细黑" charset="-122"/>
              </a:rPr>
              <a:t>边</a:t>
            </a:r>
            <a:endParaRPr lang="en-US" altLang="en-US" sz="4000"/>
          </a:p>
        </p:txBody>
      </p:sp>
      <p:sp>
        <p:nvSpPr>
          <p:cNvPr id="192518" name="Rectangle 6"/>
          <p:cNvSpPr>
            <a:spLocks noChangeArrowheads="1"/>
          </p:cNvSpPr>
          <p:nvPr/>
        </p:nvSpPr>
        <p:spPr bwMode="auto">
          <a:xfrm>
            <a:off x="5791200" y="228600"/>
            <a:ext cx="31242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ja-JP" alt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演台的右边</a:t>
            </a:r>
            <a:endParaRPr lang="en-US" altLang="en-US" sz="4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251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252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2521" name="Freeform 9"/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>
              <a:gd name="T0" fmla="*/ 595313 w 3854"/>
              <a:gd name="T1" fmla="*/ 5595938 h 3862"/>
              <a:gd name="T2" fmla="*/ 1163638 w 3854"/>
              <a:gd name="T3" fmla="*/ 5543550 h 3862"/>
              <a:gd name="T4" fmla="*/ 1665288 w 3854"/>
              <a:gd name="T5" fmla="*/ 5440363 h 3862"/>
              <a:gd name="T6" fmla="*/ 1924050 w 3854"/>
              <a:gd name="T7" fmla="*/ 5302250 h 3862"/>
              <a:gd name="T8" fmla="*/ 2474913 w 3854"/>
              <a:gd name="T9" fmla="*/ 4957763 h 3862"/>
              <a:gd name="T10" fmla="*/ 2751138 w 3854"/>
              <a:gd name="T11" fmla="*/ 4664075 h 3862"/>
              <a:gd name="T12" fmla="*/ 2976563 w 3854"/>
              <a:gd name="T13" fmla="*/ 4319588 h 3862"/>
              <a:gd name="T14" fmla="*/ 3321050 w 3854"/>
              <a:gd name="T15" fmla="*/ 3817938 h 3862"/>
              <a:gd name="T16" fmla="*/ 3338513 w 3854"/>
              <a:gd name="T17" fmla="*/ 3767138 h 3862"/>
              <a:gd name="T18" fmla="*/ 3527425 w 3854"/>
              <a:gd name="T19" fmla="*/ 3422650 h 3862"/>
              <a:gd name="T20" fmla="*/ 3752850 w 3854"/>
              <a:gd name="T21" fmla="*/ 3076575 h 3862"/>
              <a:gd name="T22" fmla="*/ 3941763 w 3854"/>
              <a:gd name="T23" fmla="*/ 2370138 h 3862"/>
              <a:gd name="T24" fmla="*/ 4183063 w 3854"/>
              <a:gd name="T25" fmla="*/ 1506538 h 3862"/>
              <a:gd name="T26" fmla="*/ 4546600 w 3854"/>
              <a:gd name="T27" fmla="*/ 523875 h 3862"/>
              <a:gd name="T28" fmla="*/ 4684713 w 3854"/>
              <a:gd name="T29" fmla="*/ 144463 h 3862"/>
              <a:gd name="T30" fmla="*/ 4994275 w 3854"/>
              <a:gd name="T31" fmla="*/ 92075 h 3862"/>
              <a:gd name="T32" fmla="*/ 6011863 w 3854"/>
              <a:gd name="T33" fmla="*/ 420688 h 3862"/>
              <a:gd name="T34" fmla="*/ 5926138 w 3854"/>
              <a:gd name="T35" fmla="*/ 1438275 h 3862"/>
              <a:gd name="T36" fmla="*/ 5426075 w 3854"/>
              <a:gd name="T37" fmla="*/ 1558925 h 3862"/>
              <a:gd name="T38" fmla="*/ 5373688 w 3854"/>
              <a:gd name="T39" fmla="*/ 1455738 h 3862"/>
              <a:gd name="T40" fmla="*/ 4908550 w 3854"/>
              <a:gd name="T41" fmla="*/ 1593850 h 3862"/>
              <a:gd name="T42" fmla="*/ 4752975 w 3854"/>
              <a:gd name="T43" fmla="*/ 1714500 h 3862"/>
              <a:gd name="T44" fmla="*/ 4700588 w 3854"/>
              <a:gd name="T45" fmla="*/ 1817688 h 3862"/>
              <a:gd name="T46" fmla="*/ 4441825 w 3854"/>
              <a:gd name="T47" fmla="*/ 2714625 h 3862"/>
              <a:gd name="T48" fmla="*/ 4235450 w 3854"/>
              <a:gd name="T49" fmla="*/ 3973513 h 3862"/>
              <a:gd name="T50" fmla="*/ 4011613 w 3854"/>
              <a:gd name="T51" fmla="*/ 4802188 h 3862"/>
              <a:gd name="T52" fmla="*/ 3924300 w 3854"/>
              <a:gd name="T53" fmla="*/ 4957763 h 3862"/>
              <a:gd name="T54" fmla="*/ 3700463 w 3854"/>
              <a:gd name="T55" fmla="*/ 5267325 h 3862"/>
              <a:gd name="T56" fmla="*/ 3182938 w 3854"/>
              <a:gd name="T57" fmla="*/ 5492750 h 3862"/>
              <a:gd name="T58" fmla="*/ 2441575 w 3854"/>
              <a:gd name="T59" fmla="*/ 5699125 h 3862"/>
              <a:gd name="T60" fmla="*/ 2233613 w 3854"/>
              <a:gd name="T61" fmla="*/ 5872163 h 3862"/>
              <a:gd name="T62" fmla="*/ 2112963 w 3854"/>
              <a:gd name="T63" fmla="*/ 5992813 h 3862"/>
              <a:gd name="T64" fmla="*/ 1612900 w 3854"/>
              <a:gd name="T65" fmla="*/ 6130925 h 3862"/>
              <a:gd name="T66" fmla="*/ 7938 w 3854"/>
              <a:gd name="T67" fmla="*/ 5992813 h 3862"/>
              <a:gd name="T68" fmla="*/ 198438 w 3854"/>
              <a:gd name="T69" fmla="*/ 5734050 h 3862"/>
              <a:gd name="T70" fmla="*/ 284163 w 3854"/>
              <a:gd name="T71" fmla="*/ 5664200 h 38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58"/>
            </a:srgbClr>
          </a:solidFill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accent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92522" name="Freeform 10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2523" name="Text Box 11" descr="Dotted diamond"/>
          <p:cNvSpPr txBox="1">
            <a:spLocks noChangeArrowheads="1"/>
          </p:cNvSpPr>
          <p:nvPr/>
        </p:nvSpPr>
        <p:spPr bwMode="auto">
          <a:xfrm>
            <a:off x="0" y="1600200"/>
            <a:ext cx="2895600" cy="1749425"/>
          </a:xfrm>
          <a:prstGeom prst="rect">
            <a:avLst/>
          </a:prstGeom>
          <a:pattFill prst="dotDmnd">
            <a:fgClr>
              <a:schemeClr val="accent1"/>
            </a:fgClr>
            <a:bgClr>
              <a:srgbClr val="FFFFFF"/>
            </a:bgClr>
          </a:patt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 b="1">
                <a:solidFill>
                  <a:srgbClr val="FF0000"/>
                </a:solidFill>
              </a:rPr>
              <a:t>对你来说新加坡怎样是演台左边的</a:t>
            </a:r>
            <a:r>
              <a:rPr lang="en-US" altLang="ja-JP" b="1">
                <a:solidFill>
                  <a:srgbClr val="FF0000"/>
                </a:solidFill>
              </a:rPr>
              <a:t>?</a:t>
            </a:r>
            <a:endParaRPr lang="en-US" altLang="en-US" b="1">
              <a:solidFill>
                <a:srgbClr val="FF0000"/>
              </a:solidFill>
            </a:endParaRPr>
          </a:p>
        </p:txBody>
      </p:sp>
      <p:sp>
        <p:nvSpPr>
          <p:cNvPr id="192524" name="Text Box 12"/>
          <p:cNvSpPr txBox="1">
            <a:spLocks noChangeArrowheads="1"/>
          </p:cNvSpPr>
          <p:nvPr/>
        </p:nvSpPr>
        <p:spPr bwMode="auto">
          <a:xfrm>
            <a:off x="5867400" y="1600200"/>
            <a:ext cx="3276600" cy="17399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 b="1"/>
              <a:t>你有什么建议来做演台右边的生活</a:t>
            </a:r>
            <a:r>
              <a:rPr lang="en-US" altLang="ja-JP" b="1"/>
              <a:t>?</a:t>
            </a:r>
            <a:endParaRPr lang="en-US" altLang="en-US" b="1"/>
          </a:p>
        </p:txBody>
      </p:sp>
      <p:sp>
        <p:nvSpPr>
          <p:cNvPr id="192525" name="Text Box 13"/>
          <p:cNvSpPr txBox="1">
            <a:spLocks noChangeArrowheads="1"/>
          </p:cNvSpPr>
          <p:nvPr/>
        </p:nvSpPr>
        <p:spPr bwMode="auto">
          <a:xfrm>
            <a:off x="2971800" y="228600"/>
            <a:ext cx="2819400" cy="17367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 fontAlgn="base"/>
            <a:r>
              <a:rPr lang="ja-JP" altLang="en-US" sz="5400" b="1"/>
              <a:t>真真的生活</a:t>
            </a:r>
            <a:endParaRPr lang="en-US" altLang="en-US" sz="5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2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2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92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5" grpId="0" animBg="1"/>
      <p:bldP spid="192521" grpId="0" animBg="1"/>
      <p:bldP spid="192523" grpId="0" animBg="1"/>
      <p:bldP spid="19252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305" name="Object 2"/>
          <p:cNvGraphicFramePr>
            <a:graphicFrameLocks noChangeAspect="1"/>
          </p:cNvGraphicFramePr>
          <p:nvPr/>
        </p:nvGraphicFramePr>
        <p:xfrm>
          <a:off x="0" y="-412750"/>
          <a:ext cx="9144000" cy="727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9" name="Document" r:id="rId4" imgW="5270500" imgH="4191000" progId="Word.Document.8">
                  <p:embed/>
                </p:oleObj>
              </mc:Choice>
              <mc:Fallback>
                <p:oleObj name="Document" r:id="rId4" imgW="5270500" imgH="41910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412750"/>
                        <a:ext cx="9144000" cy="727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28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038600" y="76200"/>
            <a:ext cx="5105400" cy="1143000"/>
          </a:xfrm>
          <a:solidFill>
            <a:schemeClr val="tx2"/>
          </a:solidFill>
        </p:spPr>
        <p:txBody>
          <a:bodyPr/>
          <a:lstStyle/>
          <a:p>
            <a:pPr eaLnBrk="1" hangingPunct="1"/>
            <a:r>
              <a:rPr lang="ja-JP" altLang="en-US">
                <a:solidFill>
                  <a:schemeClr val="bg1"/>
                </a:solidFill>
              </a:rPr>
              <a:t>以色列的地形学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92868" name="Text Box 4"/>
          <p:cNvSpPr txBox="1">
            <a:spLocks noChangeArrowheads="1"/>
          </p:cNvSpPr>
          <p:nvPr/>
        </p:nvSpPr>
        <p:spPr bwMode="auto">
          <a:xfrm>
            <a:off x="0" y="6467475"/>
            <a:ext cx="674687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en-GB" altLang="en-US" sz="2000" b="1">
                <a:solidFill>
                  <a:srgbClr val="000000"/>
                </a:solidFill>
                <a:latin typeface="Times New Roman" pitchFamily="18" charset="0"/>
              </a:rPr>
              <a:t>http://www.studylight.org/se/maps/browse.cgi?st=51&amp;pn=11</a:t>
            </a:r>
            <a:endParaRPr lang="en-US" altLang="en-US" sz="20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25955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3200400" cy="19812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/>
              <a:t>从北到南区分的海拔</a:t>
            </a:r>
            <a:endParaRPr lang="en-US" altLang="en-US"/>
          </a:p>
        </p:txBody>
      </p:sp>
      <p:sp>
        <p:nvSpPr>
          <p:cNvPr id="125956" name="Oval 4"/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5957" name="Oval 5"/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5958" name="Oval 6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5959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5960" name="Oval 8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5961" name="Text Box 9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5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animBg="1"/>
      <p:bldP spid="125956" grpId="0" animBg="1"/>
      <p:bldP spid="125957" grpId="0" animBg="1"/>
      <p:bldP spid="125958" grpId="0" animBg="1"/>
      <p:bldP spid="125959" grpId="0" animBg="1"/>
      <p:bldP spid="12596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7" descr="12 Conquest-low re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45402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4" name="Title 3"/>
          <p:cNvSpPr>
            <a:spLocks noGrp="1"/>
          </p:cNvSpPr>
          <p:nvPr>
            <p:ph type="title" idx="4294967295"/>
          </p:nvPr>
        </p:nvSpPr>
        <p:spPr>
          <a:xfrm>
            <a:off x="0" y="5410200"/>
            <a:ext cx="4572000" cy="1143000"/>
          </a:xfrm>
        </p:spPr>
        <p:txBody>
          <a:bodyPr/>
          <a:lstStyle/>
          <a:p>
            <a:pPr eaLnBrk="1" hangingPunct="1"/>
            <a:r>
              <a:rPr lang="zh-CN" altLang="en-US" sz="3600" b="1" dirty="0">
                <a:latin typeface="Arial" pitchFamily="34" charset="0"/>
                <a:cs typeface="Arial" pitchFamily="34" charset="0"/>
              </a:rPr>
              <a:t>主前</a:t>
            </a:r>
            <a:r>
              <a:rPr lang="en-US" altLang="en-US" sz="3600" b="1" dirty="0">
                <a:latin typeface="Arial" pitchFamily="34" charset="0"/>
                <a:cs typeface="Arial" pitchFamily="34" charset="0"/>
              </a:rPr>
              <a:t>1400 </a:t>
            </a:r>
            <a:r>
              <a:rPr lang="zh-CN" altLang="en-US" sz="3600" b="1" dirty="0">
                <a:latin typeface="Arial" pitchFamily="34" charset="0"/>
                <a:cs typeface="Arial" pitchFamily="34" charset="0"/>
              </a:rPr>
              <a:t>年的以色列是今天的西岸！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1075" name="Picture 4" descr="8 Modern Israel-low re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152400"/>
            <a:ext cx="45847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5253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724400" y="274638"/>
            <a:ext cx="3962400" cy="2544762"/>
          </a:xfrm>
        </p:spPr>
        <p:txBody>
          <a:bodyPr/>
          <a:lstStyle/>
          <a:p>
            <a:pPr eaLnBrk="1" hangingPunct="1"/>
            <a:r>
              <a:rPr lang="ja-JP" altLang="en-US"/>
              <a:t>今天的以色列</a:t>
            </a:r>
            <a:endParaRPr lang="en-US" altLang="en-US"/>
          </a:p>
        </p:txBody>
      </p:sp>
      <p:pic>
        <p:nvPicPr>
          <p:cNvPr id="2058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307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5828" name="Text Box 4"/>
          <p:cNvSpPr txBox="1">
            <a:spLocks noChangeArrowheads="1"/>
          </p:cNvSpPr>
          <p:nvPr/>
        </p:nvSpPr>
        <p:spPr bwMode="auto">
          <a:xfrm>
            <a:off x="5924550" y="6137275"/>
            <a:ext cx="3038475" cy="623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>
                <a:latin typeface="American Typewriter" charset="0"/>
                <a:ea typeface="ＭＳ Ｐゴシック" charset="0"/>
              </a:rPr>
              <a:t>Foundation for Middle East Peace</a:t>
            </a:r>
          </a:p>
          <a:p>
            <a:pPr algn="r">
              <a:defRPr/>
            </a:pPr>
            <a:r>
              <a:rPr lang="en-US" sz="1400">
                <a:latin typeface="American Typewriter" charset="0"/>
                <a:ea typeface="ＭＳ Ｐゴシック" charset="0"/>
              </a:rPr>
              <a:t>(March 2002)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67400" y="304800"/>
            <a:ext cx="2133600" cy="3276600"/>
          </a:xfrm>
        </p:spPr>
        <p:txBody>
          <a:bodyPr/>
          <a:lstStyle/>
          <a:p>
            <a:pPr eaLnBrk="1" hangingPunct="1"/>
            <a:r>
              <a:rPr lang="ja-JP" altLang="en-US"/>
              <a:t>西岸</a:t>
            </a:r>
            <a:r>
              <a:rPr lang="en-US" altLang="ja-JP"/>
              <a:t>(2002)</a:t>
            </a:r>
            <a:endParaRPr lang="en-US" altLang="en-US"/>
          </a:p>
        </p:txBody>
      </p:sp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7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0472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800600"/>
            <a:ext cx="2895600" cy="2017713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0473" name="Text Box 9"/>
          <p:cNvSpPr txBox="1">
            <a:spLocks noChangeArrowheads="1"/>
          </p:cNvSpPr>
          <p:nvPr/>
        </p:nvSpPr>
        <p:spPr bwMode="auto">
          <a:xfrm>
            <a:off x="5924550" y="6137275"/>
            <a:ext cx="3038475" cy="623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>
                <a:latin typeface="American Typewriter" charset="0"/>
                <a:ea typeface="ＭＳ Ｐゴシック" charset="0"/>
              </a:rPr>
              <a:t>Foundation for Middle East Peace</a:t>
            </a:r>
          </a:p>
          <a:p>
            <a:pPr algn="r">
              <a:defRPr/>
            </a:pPr>
            <a:r>
              <a:rPr lang="en-US" sz="1400">
                <a:latin typeface="American Typewriter" charset="0"/>
                <a:ea typeface="ＭＳ Ｐゴシック" charset="0"/>
              </a:rPr>
              <a:t>(March 2002)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19800" y="2590800"/>
            <a:ext cx="2438400" cy="3276600"/>
          </a:xfrm>
        </p:spPr>
        <p:txBody>
          <a:bodyPr/>
          <a:lstStyle/>
          <a:p>
            <a:pPr eaLnBrk="1" hangingPunct="1"/>
            <a:r>
              <a:rPr lang="zh-CN" altLang="en-US">
                <a:ea typeface="SimSun" pitchFamily="2" charset="-122"/>
              </a:rPr>
              <a:t>迦萨地带</a:t>
            </a:r>
            <a:r>
              <a:rPr lang="en-US" altLang="ja-JP"/>
              <a:t>(2002)</a:t>
            </a:r>
            <a:endParaRPr lang="en-US" altLang="en-US"/>
          </a:p>
        </p:txBody>
      </p:sp>
      <p:pic>
        <p:nvPicPr>
          <p:cNvPr id="206854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01913"/>
            <a:ext cx="5638800" cy="425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6855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8025"/>
            <a:ext cx="3352800" cy="23368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6859" name="Text Box 11"/>
          <p:cNvSpPr txBox="1">
            <a:spLocks noChangeArrowheads="1"/>
          </p:cNvSpPr>
          <p:nvPr/>
        </p:nvSpPr>
        <p:spPr bwMode="auto">
          <a:xfrm>
            <a:off x="5924550" y="6137275"/>
            <a:ext cx="3038475" cy="623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>
                <a:latin typeface="American Typewriter" charset="0"/>
                <a:ea typeface="ＭＳ Ｐゴシック" charset="0"/>
              </a:rPr>
              <a:t>Foundation for Middle East Peace</a:t>
            </a:r>
          </a:p>
          <a:p>
            <a:pPr algn="r">
              <a:defRPr/>
            </a:pPr>
            <a:r>
              <a:rPr lang="en-US" sz="1400">
                <a:latin typeface="American Typewriter" charset="0"/>
                <a:ea typeface="ＭＳ Ｐゴシック" charset="0"/>
              </a:rPr>
              <a:t>(March 2002)</a:t>
            </a:r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 bwMode="auto">
          <a:xfrm>
            <a:off x="3276600" y="457200"/>
            <a:ext cx="541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en-US" sz="4400" b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2005</a:t>
            </a:r>
            <a:r>
              <a:rPr lang="zh-CN" altLang="en-US" sz="4400" b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年的时候所有的犹太人离开了加萨</a:t>
            </a:r>
            <a:endParaRPr lang="en-US" altLang="en-US" sz="4400" b="1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14400" y="914400"/>
            <a:ext cx="2590800" cy="3352800"/>
          </a:xfrm>
        </p:spPr>
        <p:txBody>
          <a:bodyPr/>
          <a:lstStyle/>
          <a:p>
            <a:pPr eaLnBrk="1" hangingPunct="1"/>
            <a:r>
              <a:rPr lang="ja-JP" altLang="en-US"/>
              <a:t>戈</a:t>
            </a:r>
            <a:r>
              <a:rPr lang="ja-JP" altLang="en-US">
                <a:ea typeface="华文细黑" charset="-122"/>
              </a:rPr>
              <a:t>兰</a:t>
            </a:r>
            <a:r>
              <a:rPr lang="ja-JP" altLang="en-US"/>
              <a:t>高地</a:t>
            </a:r>
            <a:r>
              <a:rPr lang="en-US" altLang="ja-JP"/>
              <a:t> (2002)</a:t>
            </a:r>
            <a:endParaRPr lang="en-US" altLang="en-US"/>
          </a:p>
        </p:txBody>
      </p:sp>
      <p:pic>
        <p:nvPicPr>
          <p:cNvPr id="207877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0"/>
            <a:ext cx="3592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7880" name="Text Box 8"/>
          <p:cNvSpPr txBox="1">
            <a:spLocks noChangeArrowheads="1"/>
          </p:cNvSpPr>
          <p:nvPr/>
        </p:nvSpPr>
        <p:spPr bwMode="auto">
          <a:xfrm>
            <a:off x="0" y="6234113"/>
            <a:ext cx="3038475" cy="6238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latin typeface="American Typewriter" charset="0"/>
                <a:ea typeface="ＭＳ Ｐゴシック" charset="0"/>
              </a:rPr>
              <a:t>Foundation for Middle East Peace</a:t>
            </a:r>
          </a:p>
          <a:p>
            <a:pPr>
              <a:defRPr/>
            </a:pPr>
            <a:r>
              <a:rPr lang="en-US" sz="1400">
                <a:latin typeface="American Typewriter" charset="0"/>
                <a:ea typeface="ＭＳ Ｐゴシック" charset="0"/>
              </a:rPr>
              <a:t>(March 2002)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67400" y="304800"/>
            <a:ext cx="3276600" cy="3352800"/>
          </a:xfrm>
        </p:spPr>
        <p:txBody>
          <a:bodyPr/>
          <a:lstStyle/>
          <a:p>
            <a:pPr eaLnBrk="1" hangingPunct="1"/>
            <a:r>
              <a:rPr lang="ja-JP" altLang="en-US"/>
              <a:t>耶路撒冷</a:t>
            </a:r>
            <a:r>
              <a:rPr lang="en-US" altLang="ja-JP"/>
              <a:t> (2002)</a:t>
            </a:r>
            <a:endParaRPr lang="en-US" altLang="en-US"/>
          </a:p>
        </p:txBody>
      </p:sp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1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8904" name="Text Box 8"/>
          <p:cNvSpPr txBox="1">
            <a:spLocks noChangeArrowheads="1"/>
          </p:cNvSpPr>
          <p:nvPr/>
        </p:nvSpPr>
        <p:spPr bwMode="auto">
          <a:xfrm>
            <a:off x="5924550" y="6137275"/>
            <a:ext cx="3038475" cy="623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>
                <a:latin typeface="American Typewriter" charset="0"/>
                <a:ea typeface="ＭＳ Ｐゴシック" charset="0"/>
              </a:rPr>
              <a:t>Foundation for Middle East Peace</a:t>
            </a:r>
          </a:p>
          <a:p>
            <a:pPr algn="r">
              <a:defRPr/>
            </a:pPr>
            <a:r>
              <a:rPr lang="en-US" sz="1400">
                <a:latin typeface="American Typewriter" charset="0"/>
                <a:ea typeface="ＭＳ Ｐゴシック" charset="0"/>
              </a:rPr>
              <a:t>(March 2002)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057" name="Picture 2" descr="Gen4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6" t="1974" r="3436" b="5769"/>
          <a:stretch>
            <a:fillRect/>
          </a:stretch>
        </p:blipFill>
        <p:spPr bwMode="auto">
          <a:xfrm>
            <a:off x="4884738" y="0"/>
            <a:ext cx="50292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7058" name="Picture 3" descr="Disciple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t="1001" r="11223" b="6976"/>
          <a:stretch>
            <a:fillRect/>
          </a:stretch>
        </p:blipFill>
        <p:spPr bwMode="auto">
          <a:xfrm>
            <a:off x="0" y="0"/>
            <a:ext cx="4960938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705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381000"/>
            <a:ext cx="4953000" cy="1371600"/>
          </a:xfrm>
          <a:solidFill>
            <a:srgbClr val="800080"/>
          </a:solidFill>
        </p:spPr>
        <p:txBody>
          <a:bodyPr/>
          <a:lstStyle/>
          <a:p>
            <a:pPr eaLnBrk="1" hangingPunct="1"/>
            <a:r>
              <a:rPr lang="zh-CN" altLang="en-US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雅各对他</a:t>
            </a:r>
            <a:r>
              <a:rPr lang="en-US" altLang="zh-CN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12</a:t>
            </a:r>
            <a:r>
              <a:rPr lang="zh-CN" altLang="en-US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个儿子预言性的祝福</a:t>
            </a:r>
            <a:r>
              <a:rPr lang="en-US" altLang="zh-CN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 (</a:t>
            </a:r>
            <a:r>
              <a:rPr lang="zh-CN" altLang="en-US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创</a:t>
            </a:r>
            <a:r>
              <a:rPr lang="en-US" altLang="zh-CN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 49)</a:t>
            </a:r>
            <a:endParaRPr lang="en-US" altLang="zh-CN" sz="3600">
              <a:solidFill>
                <a:srgbClr val="FFFFFF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399983"/>
      </p:ext>
    </p:extLst>
  </p:cSld>
  <p:clrMapOvr>
    <a:masterClrMapping/>
  </p:clrMapOvr>
  <p:transition spd="med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69" name="Picture 2" descr="Rev 21 Rodin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2663"/>
            <a:ext cx="9144000" cy="587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5570" name="Title 1"/>
          <p:cNvSpPr txBox="1">
            <a:spLocks/>
          </p:cNvSpPr>
          <p:nvPr/>
        </p:nvSpPr>
        <p:spPr bwMode="auto">
          <a:xfrm>
            <a:off x="4284663" y="1066800"/>
            <a:ext cx="4859337" cy="1143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D6E04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亚当的世界和今天的世界大不相同</a:t>
            </a:r>
          </a:p>
        </p:txBody>
      </p:sp>
      <p:sp>
        <p:nvSpPr>
          <p:cNvPr id="365571" name="Title 1"/>
          <p:cNvSpPr>
            <a:spLocks noGrp="1"/>
          </p:cNvSpPr>
          <p:nvPr>
            <p:ph type="title"/>
          </p:nvPr>
        </p:nvSpPr>
        <p:spPr>
          <a:xfrm>
            <a:off x="3851275" y="76200"/>
            <a:ext cx="5292725" cy="1143000"/>
          </a:xfrm>
          <a:solidFill>
            <a:srgbClr val="000000"/>
          </a:solidFill>
        </p:spPr>
        <p:txBody>
          <a:bodyPr/>
          <a:lstStyle/>
          <a:p>
            <a:r>
              <a:rPr lang="zh-CN" altLang="en-US" sz="3600">
                <a:latin typeface="Arial" charset="0"/>
                <a:ea typeface="ＭＳ Ｐゴシック" charset="0"/>
              </a:rPr>
              <a:t>罗迪尼亚</a:t>
            </a:r>
            <a:r>
              <a:rPr lang="en-US" altLang="zh-CN" sz="3600">
                <a:latin typeface="Arial" charset="0"/>
                <a:ea typeface="ＭＳ Ｐゴシック" charset="0"/>
              </a:rPr>
              <a:t>——</a:t>
            </a:r>
            <a:r>
              <a:rPr lang="zh-CN" altLang="en-US" sz="3600">
                <a:latin typeface="Arial" charset="0"/>
                <a:ea typeface="ＭＳ Ｐゴシック" charset="0"/>
              </a:rPr>
              <a:t>消失的世界</a:t>
            </a:r>
          </a:p>
        </p:txBody>
      </p:sp>
      <p:sp>
        <p:nvSpPr>
          <p:cNvPr id="501765" name="Text Box 5"/>
          <p:cNvSpPr txBox="1">
            <a:spLocks noChangeArrowheads="1"/>
          </p:cNvSpPr>
          <p:nvPr/>
        </p:nvSpPr>
        <p:spPr bwMode="auto">
          <a:xfrm>
            <a:off x="250825" y="4797425"/>
            <a:ext cx="2808288" cy="10080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科学研究表明：地球板块运动所需的时间并非亿万年之久</a:t>
            </a:r>
          </a:p>
        </p:txBody>
      </p:sp>
    </p:spTree>
    <p:extLst>
      <p:ext uri="{BB962C8B-B14F-4D97-AF65-F5344CB8AC3E}">
        <p14:creationId xmlns:p14="http://schemas.microsoft.com/office/powerpoint/2010/main" val="3460751408"/>
      </p:ext>
    </p:extLst>
  </p:cSld>
  <p:clrMapOvr>
    <a:masterClrMapping/>
  </p:clrMapOvr>
  <p:transition spd="med">
    <p:randomBar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CC66"/>
            </a:gs>
            <a:gs pos="50000">
              <a:srgbClr val="FF9933"/>
            </a:gs>
            <a:gs pos="100000">
              <a:srgbClr val="FFCC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Times New Roman" charset="0"/>
                <a:ea typeface="SimSun" charset="0"/>
                <a:cs typeface="SimSun" charset="0"/>
              </a:rPr>
              <a:t>Blessing Judah &amp; the Lesser Tribes</a:t>
            </a:r>
          </a:p>
        </p:txBody>
      </p:sp>
      <p:pic>
        <p:nvPicPr>
          <p:cNvPr id="5591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41719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4867" name="Text Box 3"/>
          <p:cNvSpPr txBox="1">
            <a:spLocks noChangeArrowheads="1"/>
          </p:cNvSpPr>
          <p:nvPr/>
        </p:nvSpPr>
        <p:spPr bwMode="auto">
          <a:xfrm>
            <a:off x="842963" y="4835525"/>
            <a:ext cx="1600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defRPr/>
            </a:pPr>
            <a:r>
              <a:rPr lang="zh-CN" altLang="en-US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西缅</a:t>
            </a:r>
          </a:p>
        </p:txBody>
      </p:sp>
      <p:sp>
        <p:nvSpPr>
          <p:cNvPr id="804868" name="Text Box 4"/>
          <p:cNvSpPr txBox="1">
            <a:spLocks noChangeArrowheads="1"/>
          </p:cNvSpPr>
          <p:nvPr/>
        </p:nvSpPr>
        <p:spPr bwMode="auto">
          <a:xfrm>
            <a:off x="2643188" y="3951288"/>
            <a:ext cx="1600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defRPr/>
            </a:pPr>
            <a:r>
              <a:rPr lang="zh-CN" altLang="en-US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吕便</a:t>
            </a:r>
          </a:p>
        </p:txBody>
      </p:sp>
      <p:sp>
        <p:nvSpPr>
          <p:cNvPr id="804869" name="Line 5"/>
          <p:cNvSpPr>
            <a:spLocks noChangeShapeType="1"/>
          </p:cNvSpPr>
          <p:nvPr/>
        </p:nvSpPr>
        <p:spPr bwMode="auto">
          <a:xfrm rot="-520565">
            <a:off x="919163" y="2109788"/>
            <a:ext cx="1119187" cy="22383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4870" name="Text Box 6"/>
          <p:cNvSpPr txBox="1">
            <a:spLocks noChangeArrowheads="1"/>
          </p:cNvSpPr>
          <p:nvPr/>
        </p:nvSpPr>
        <p:spPr bwMode="auto">
          <a:xfrm>
            <a:off x="1757363" y="3494088"/>
            <a:ext cx="1066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defRPr/>
            </a:pPr>
            <a:r>
              <a:rPr lang="zh-CN" altLang="en-US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利未</a:t>
            </a:r>
          </a:p>
        </p:txBody>
      </p:sp>
      <p:sp>
        <p:nvSpPr>
          <p:cNvPr id="804871" name="Line 7"/>
          <p:cNvSpPr>
            <a:spLocks noChangeShapeType="1"/>
          </p:cNvSpPr>
          <p:nvPr/>
        </p:nvSpPr>
        <p:spPr bwMode="auto">
          <a:xfrm rot="7241943" flipV="1">
            <a:off x="994569" y="5633244"/>
            <a:ext cx="609600" cy="80962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4872" name="Line 8"/>
          <p:cNvSpPr>
            <a:spLocks noChangeShapeType="1"/>
          </p:cNvSpPr>
          <p:nvPr/>
        </p:nvSpPr>
        <p:spPr bwMode="auto">
          <a:xfrm rot="21079435" flipV="1">
            <a:off x="2671763" y="3540125"/>
            <a:ext cx="1066800" cy="152400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4873" name="Line 9"/>
          <p:cNvSpPr>
            <a:spLocks noChangeShapeType="1"/>
          </p:cNvSpPr>
          <p:nvPr/>
        </p:nvSpPr>
        <p:spPr bwMode="auto">
          <a:xfrm rot="18864446" flipV="1">
            <a:off x="2138363" y="3082925"/>
            <a:ext cx="1066800" cy="152400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4874" name="Line 10"/>
          <p:cNvSpPr>
            <a:spLocks noChangeShapeType="1"/>
          </p:cNvSpPr>
          <p:nvPr/>
        </p:nvSpPr>
        <p:spPr bwMode="auto">
          <a:xfrm rot="16143530" flipV="1">
            <a:off x="1452563" y="3006725"/>
            <a:ext cx="1066800" cy="152400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4875" name="Line 11"/>
          <p:cNvSpPr>
            <a:spLocks noChangeShapeType="1"/>
          </p:cNvSpPr>
          <p:nvPr/>
        </p:nvSpPr>
        <p:spPr bwMode="auto">
          <a:xfrm rot="9363375" flipV="1">
            <a:off x="842963" y="4149725"/>
            <a:ext cx="1066800" cy="152400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4876" name="Line 12"/>
          <p:cNvSpPr>
            <a:spLocks noChangeShapeType="1"/>
          </p:cNvSpPr>
          <p:nvPr/>
        </p:nvSpPr>
        <p:spPr bwMode="auto">
          <a:xfrm rot="10706581" flipV="1">
            <a:off x="385763" y="5140325"/>
            <a:ext cx="609600" cy="80963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4877" name="Line 13"/>
          <p:cNvSpPr>
            <a:spLocks noChangeShapeType="1"/>
          </p:cNvSpPr>
          <p:nvPr/>
        </p:nvSpPr>
        <p:spPr bwMode="auto">
          <a:xfrm rot="14052217" flipV="1">
            <a:off x="883444" y="4718844"/>
            <a:ext cx="609600" cy="80962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4878" name="Line 14"/>
          <p:cNvSpPr>
            <a:spLocks noChangeShapeType="1"/>
          </p:cNvSpPr>
          <p:nvPr/>
        </p:nvSpPr>
        <p:spPr bwMode="auto">
          <a:xfrm rot="3799337" flipV="1">
            <a:off x="1493044" y="5557044"/>
            <a:ext cx="609600" cy="80962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4879" name="Line 15"/>
          <p:cNvSpPr>
            <a:spLocks noChangeShapeType="1"/>
          </p:cNvSpPr>
          <p:nvPr/>
        </p:nvSpPr>
        <p:spPr bwMode="auto">
          <a:xfrm rot="17681407" flipV="1">
            <a:off x="1412082" y="4642643"/>
            <a:ext cx="609600" cy="80963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4880" name="Line 16"/>
          <p:cNvSpPr>
            <a:spLocks noChangeShapeType="1"/>
          </p:cNvSpPr>
          <p:nvPr/>
        </p:nvSpPr>
        <p:spPr bwMode="auto">
          <a:xfrm rot="6010028" flipV="1">
            <a:off x="1702594" y="4552156"/>
            <a:ext cx="930275" cy="93663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4881" name="Text Box 17"/>
          <p:cNvSpPr txBox="1">
            <a:spLocks noChangeArrowheads="1"/>
          </p:cNvSpPr>
          <p:nvPr/>
        </p:nvSpPr>
        <p:spPr bwMode="auto">
          <a:xfrm>
            <a:off x="876300" y="4081463"/>
            <a:ext cx="13335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defRPr/>
            </a:pPr>
            <a:r>
              <a:rPr lang="zh-CN" altLang="en-US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犹大</a:t>
            </a:r>
          </a:p>
        </p:txBody>
      </p:sp>
      <p:sp>
        <p:nvSpPr>
          <p:cNvPr id="804882" name="Text Box 18"/>
          <p:cNvSpPr txBox="1">
            <a:spLocks noChangeArrowheads="1"/>
          </p:cNvSpPr>
          <p:nvPr/>
        </p:nvSpPr>
        <p:spPr bwMode="auto">
          <a:xfrm>
            <a:off x="-71438" y="1782763"/>
            <a:ext cx="1828801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defRPr/>
            </a:pPr>
            <a:r>
              <a:rPr lang="zh-CN" altLang="en-US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西布伦</a:t>
            </a:r>
          </a:p>
        </p:txBody>
      </p:sp>
      <p:pic>
        <p:nvPicPr>
          <p:cNvPr id="559124" name="Picture 19" descr="Disciple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t="1001" r="11223" b="8977"/>
          <a:stretch>
            <a:fillRect/>
          </a:stretch>
        </p:blipFill>
        <p:spPr bwMode="auto">
          <a:xfrm>
            <a:off x="4183063" y="0"/>
            <a:ext cx="4960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9125" name="Rectangle 20"/>
          <p:cNvSpPr>
            <a:spLocks noChangeArrowheads="1"/>
          </p:cNvSpPr>
          <p:nvPr/>
        </p:nvSpPr>
        <p:spPr bwMode="auto">
          <a:xfrm>
            <a:off x="4114800" y="381000"/>
            <a:ext cx="5021263" cy="1371600"/>
          </a:xfrm>
          <a:prstGeom prst="rect">
            <a:avLst/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</a:pPr>
            <a:r>
              <a:rPr lang="zh-CN" altLang="en-US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雅各对他</a:t>
            </a:r>
            <a:r>
              <a:rPr lang="en-US" altLang="zh-CN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12</a:t>
            </a:r>
            <a:r>
              <a:rPr lang="zh-CN" altLang="en-US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个儿子预言性的祝福</a:t>
            </a:r>
            <a:r>
              <a:rPr lang="en-US" altLang="zh-CN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 (</a:t>
            </a:r>
            <a:r>
              <a:rPr lang="zh-CN" altLang="en-US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创</a:t>
            </a:r>
            <a:r>
              <a:rPr lang="en-US" altLang="zh-CN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 49)</a:t>
            </a:r>
          </a:p>
        </p:txBody>
      </p:sp>
      <p:sp>
        <p:nvSpPr>
          <p:cNvPr id="804885" name="Line 21"/>
          <p:cNvSpPr>
            <a:spLocks noChangeShapeType="1"/>
          </p:cNvSpPr>
          <p:nvPr/>
        </p:nvSpPr>
        <p:spPr bwMode="auto">
          <a:xfrm rot="21079435" flipV="1">
            <a:off x="1181100" y="2543175"/>
            <a:ext cx="12573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4886" name="Text Box 22"/>
          <p:cNvSpPr txBox="1">
            <a:spLocks noChangeArrowheads="1"/>
          </p:cNvSpPr>
          <p:nvPr/>
        </p:nvSpPr>
        <p:spPr bwMode="auto">
          <a:xfrm>
            <a:off x="119063" y="2286000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defRPr/>
            </a:pPr>
            <a:r>
              <a:rPr lang="zh-CN" altLang="en-US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以萨迦</a:t>
            </a:r>
          </a:p>
        </p:txBody>
      </p:sp>
    </p:spTree>
    <p:extLst>
      <p:ext uri="{BB962C8B-B14F-4D97-AF65-F5344CB8AC3E}">
        <p14:creationId xmlns:p14="http://schemas.microsoft.com/office/powerpoint/2010/main" val="4080623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4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04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04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04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04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04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04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04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4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04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04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04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04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804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804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0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804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804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4867" grpId="0" autoUpdateAnimBg="0"/>
      <p:bldP spid="804868" grpId="0"/>
      <p:bldP spid="804870" grpId="0" autoUpdateAnimBg="0"/>
      <p:bldP spid="804881" grpId="0"/>
      <p:bldP spid="804882" grpId="0" autoUpdateAnimBg="0"/>
      <p:bldP spid="804886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66"/>
            </a:gs>
            <a:gs pos="50000">
              <a:srgbClr val="FF9933"/>
            </a:gs>
            <a:gs pos="100000">
              <a:srgbClr val="FFCC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3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Times New Roman" charset="0"/>
                <a:ea typeface="SimSun" charset="0"/>
                <a:cs typeface="SimSun" charset="0"/>
              </a:rPr>
              <a:t>Blessing All the Tribes</a:t>
            </a:r>
          </a:p>
        </p:txBody>
      </p:sp>
      <p:pic>
        <p:nvPicPr>
          <p:cNvPr id="561155" name="Picture 2" descr="Gen4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6" t="1974" r="3436" b="5769"/>
          <a:stretch>
            <a:fillRect/>
          </a:stretch>
        </p:blipFill>
        <p:spPr bwMode="auto">
          <a:xfrm>
            <a:off x="4114800" y="0"/>
            <a:ext cx="502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115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71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6916" name="Text Box 4"/>
          <p:cNvSpPr txBox="1">
            <a:spLocks noChangeArrowheads="1"/>
          </p:cNvSpPr>
          <p:nvPr/>
        </p:nvSpPr>
        <p:spPr bwMode="auto">
          <a:xfrm>
            <a:off x="409575" y="3886200"/>
            <a:ext cx="2667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defRPr/>
            </a:pPr>
            <a:r>
              <a:rPr lang="zh-CN" altLang="en-US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但</a:t>
            </a:r>
          </a:p>
        </p:txBody>
      </p:sp>
      <p:sp>
        <p:nvSpPr>
          <p:cNvPr id="806917" name="Text Box 5"/>
          <p:cNvSpPr txBox="1">
            <a:spLocks noChangeArrowheads="1"/>
          </p:cNvSpPr>
          <p:nvPr/>
        </p:nvSpPr>
        <p:spPr bwMode="auto">
          <a:xfrm>
            <a:off x="866775" y="5486400"/>
            <a:ext cx="1600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defRPr/>
            </a:pPr>
            <a:r>
              <a:rPr lang="zh-CN" altLang="en-US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西缅</a:t>
            </a:r>
          </a:p>
        </p:txBody>
      </p:sp>
      <p:sp>
        <p:nvSpPr>
          <p:cNvPr id="806918" name="Text Box 6"/>
          <p:cNvSpPr txBox="1">
            <a:spLocks noChangeArrowheads="1"/>
          </p:cNvSpPr>
          <p:nvPr/>
        </p:nvSpPr>
        <p:spPr bwMode="auto">
          <a:xfrm>
            <a:off x="2667000" y="4602163"/>
            <a:ext cx="1600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defRPr/>
            </a:pPr>
            <a:r>
              <a:rPr lang="zh-CN" altLang="en-US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吕便</a:t>
            </a:r>
          </a:p>
        </p:txBody>
      </p:sp>
      <p:sp>
        <p:nvSpPr>
          <p:cNvPr id="806919" name="Text Box 7"/>
          <p:cNvSpPr txBox="1">
            <a:spLocks noChangeArrowheads="1"/>
          </p:cNvSpPr>
          <p:nvPr/>
        </p:nvSpPr>
        <p:spPr bwMode="auto">
          <a:xfrm>
            <a:off x="2847975" y="3459163"/>
            <a:ext cx="1114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defRPr/>
            </a:pPr>
            <a:r>
              <a:rPr lang="zh-CN" altLang="en-US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迦得</a:t>
            </a:r>
          </a:p>
        </p:txBody>
      </p:sp>
      <p:sp>
        <p:nvSpPr>
          <p:cNvPr id="806920" name="Text Box 8"/>
          <p:cNvSpPr txBox="1">
            <a:spLocks noChangeArrowheads="1"/>
          </p:cNvSpPr>
          <p:nvPr/>
        </p:nvSpPr>
        <p:spPr bwMode="auto">
          <a:xfrm rot="-4167749">
            <a:off x="2043907" y="1324769"/>
            <a:ext cx="2667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defRPr/>
            </a:pPr>
            <a:r>
              <a:rPr lang="zh-CN" altLang="en-US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玛拿西</a:t>
            </a:r>
          </a:p>
        </p:txBody>
      </p:sp>
      <p:sp>
        <p:nvSpPr>
          <p:cNvPr id="806921" name="Text Box 9"/>
          <p:cNvSpPr txBox="1">
            <a:spLocks noChangeArrowheads="1"/>
          </p:cNvSpPr>
          <p:nvPr/>
        </p:nvSpPr>
        <p:spPr bwMode="auto">
          <a:xfrm>
            <a:off x="485775" y="2787650"/>
            <a:ext cx="2667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defRPr/>
            </a:pPr>
            <a:r>
              <a:rPr lang="zh-CN" altLang="en-US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玛拿西</a:t>
            </a:r>
          </a:p>
        </p:txBody>
      </p:sp>
      <p:sp>
        <p:nvSpPr>
          <p:cNvPr id="806922" name="Line 10"/>
          <p:cNvSpPr>
            <a:spLocks noChangeShapeType="1"/>
          </p:cNvSpPr>
          <p:nvPr/>
        </p:nvSpPr>
        <p:spPr bwMode="auto">
          <a:xfrm rot="21079435" flipV="1">
            <a:off x="855663" y="4360863"/>
            <a:ext cx="1066800" cy="152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6923" name="Text Box 11"/>
          <p:cNvSpPr txBox="1">
            <a:spLocks noChangeArrowheads="1"/>
          </p:cNvSpPr>
          <p:nvPr/>
        </p:nvSpPr>
        <p:spPr bwMode="auto">
          <a:xfrm rot="-4409406">
            <a:off x="1427956" y="311944"/>
            <a:ext cx="2667001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defRPr/>
            </a:pPr>
            <a:r>
              <a:rPr lang="zh-CN" altLang="en-US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拿弗他利</a:t>
            </a:r>
          </a:p>
        </p:txBody>
      </p:sp>
      <p:sp>
        <p:nvSpPr>
          <p:cNvPr id="806924" name="Text Box 12"/>
          <p:cNvSpPr txBox="1">
            <a:spLocks noChangeArrowheads="1"/>
          </p:cNvSpPr>
          <p:nvPr/>
        </p:nvSpPr>
        <p:spPr bwMode="auto">
          <a:xfrm rot="-4241714">
            <a:off x="1031082" y="475456"/>
            <a:ext cx="2667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defRPr/>
            </a:pPr>
            <a:r>
              <a:rPr lang="zh-CN" altLang="en-US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亚设</a:t>
            </a:r>
          </a:p>
        </p:txBody>
      </p:sp>
      <p:sp>
        <p:nvSpPr>
          <p:cNvPr id="806925" name="Line 13"/>
          <p:cNvSpPr>
            <a:spLocks noChangeShapeType="1"/>
          </p:cNvSpPr>
          <p:nvPr/>
        </p:nvSpPr>
        <p:spPr bwMode="auto">
          <a:xfrm rot="21079435" flipV="1">
            <a:off x="1243013" y="2543175"/>
            <a:ext cx="12573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6926" name="Line 14"/>
          <p:cNvSpPr>
            <a:spLocks noChangeShapeType="1"/>
          </p:cNvSpPr>
          <p:nvPr/>
        </p:nvSpPr>
        <p:spPr bwMode="auto">
          <a:xfrm rot="-520565">
            <a:off x="942975" y="2079625"/>
            <a:ext cx="1119188" cy="22383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6927" name="Text Box 15"/>
          <p:cNvSpPr txBox="1">
            <a:spLocks noChangeArrowheads="1"/>
          </p:cNvSpPr>
          <p:nvPr/>
        </p:nvSpPr>
        <p:spPr bwMode="auto">
          <a:xfrm>
            <a:off x="1781175" y="4144963"/>
            <a:ext cx="1066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defRPr/>
            </a:pPr>
            <a:r>
              <a:rPr lang="zh-CN" altLang="en-US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利未</a:t>
            </a:r>
          </a:p>
        </p:txBody>
      </p:sp>
      <p:sp>
        <p:nvSpPr>
          <p:cNvPr id="806928" name="Line 16"/>
          <p:cNvSpPr>
            <a:spLocks noChangeShapeType="1"/>
          </p:cNvSpPr>
          <p:nvPr/>
        </p:nvSpPr>
        <p:spPr bwMode="auto">
          <a:xfrm rot="7241943" flipV="1">
            <a:off x="1018382" y="6284118"/>
            <a:ext cx="609600" cy="80963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6929" name="Line 17"/>
          <p:cNvSpPr>
            <a:spLocks noChangeShapeType="1"/>
          </p:cNvSpPr>
          <p:nvPr/>
        </p:nvSpPr>
        <p:spPr bwMode="auto">
          <a:xfrm rot="21079435" flipV="1">
            <a:off x="2695575" y="4191000"/>
            <a:ext cx="1066800" cy="152400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6930" name="Line 18"/>
          <p:cNvSpPr>
            <a:spLocks noChangeShapeType="1"/>
          </p:cNvSpPr>
          <p:nvPr/>
        </p:nvSpPr>
        <p:spPr bwMode="auto">
          <a:xfrm rot="18864446" flipV="1">
            <a:off x="2162175" y="3733800"/>
            <a:ext cx="1066800" cy="152400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6931" name="Line 19"/>
          <p:cNvSpPr>
            <a:spLocks noChangeShapeType="1"/>
          </p:cNvSpPr>
          <p:nvPr/>
        </p:nvSpPr>
        <p:spPr bwMode="auto">
          <a:xfrm rot="16143530" flipV="1">
            <a:off x="1476375" y="3657600"/>
            <a:ext cx="1066800" cy="152400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6932" name="Line 20"/>
          <p:cNvSpPr>
            <a:spLocks noChangeShapeType="1"/>
          </p:cNvSpPr>
          <p:nvPr/>
        </p:nvSpPr>
        <p:spPr bwMode="auto">
          <a:xfrm rot="9363375" flipV="1">
            <a:off x="866775" y="4800600"/>
            <a:ext cx="1066800" cy="152400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6933" name="Text Box 21"/>
          <p:cNvSpPr txBox="1">
            <a:spLocks noChangeArrowheads="1"/>
          </p:cNvSpPr>
          <p:nvPr/>
        </p:nvSpPr>
        <p:spPr bwMode="auto">
          <a:xfrm>
            <a:off x="752475" y="3429000"/>
            <a:ext cx="2667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defRPr/>
            </a:pPr>
            <a:r>
              <a:rPr lang="zh-CN" altLang="en-US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以法莲</a:t>
            </a:r>
          </a:p>
        </p:txBody>
      </p:sp>
      <p:sp>
        <p:nvSpPr>
          <p:cNvPr id="806934" name="Line 22"/>
          <p:cNvSpPr>
            <a:spLocks noChangeShapeType="1"/>
          </p:cNvSpPr>
          <p:nvPr/>
        </p:nvSpPr>
        <p:spPr bwMode="auto">
          <a:xfrm rot="10706581" flipV="1">
            <a:off x="409575" y="5791200"/>
            <a:ext cx="609600" cy="80963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6935" name="Line 23"/>
          <p:cNvSpPr>
            <a:spLocks noChangeShapeType="1"/>
          </p:cNvSpPr>
          <p:nvPr/>
        </p:nvSpPr>
        <p:spPr bwMode="auto">
          <a:xfrm rot="14052217" flipV="1">
            <a:off x="907257" y="5369718"/>
            <a:ext cx="609600" cy="80963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6936" name="Line 24"/>
          <p:cNvSpPr>
            <a:spLocks noChangeShapeType="1"/>
          </p:cNvSpPr>
          <p:nvPr/>
        </p:nvSpPr>
        <p:spPr bwMode="auto">
          <a:xfrm rot="3799337" flipV="1">
            <a:off x="1516857" y="6207918"/>
            <a:ext cx="609600" cy="80963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6937" name="Line 25"/>
          <p:cNvSpPr>
            <a:spLocks noChangeShapeType="1"/>
          </p:cNvSpPr>
          <p:nvPr/>
        </p:nvSpPr>
        <p:spPr bwMode="auto">
          <a:xfrm rot="17681407" flipV="1">
            <a:off x="1435894" y="5293519"/>
            <a:ext cx="609600" cy="80962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6938" name="Line 26"/>
          <p:cNvSpPr>
            <a:spLocks noChangeShapeType="1"/>
          </p:cNvSpPr>
          <p:nvPr/>
        </p:nvSpPr>
        <p:spPr bwMode="auto">
          <a:xfrm rot="6010028" flipV="1">
            <a:off x="1726406" y="5203032"/>
            <a:ext cx="930275" cy="93662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defRPr/>
            </a:pPr>
            <a:endParaRPr lang="en-US" sz="2400">
              <a:solidFill>
                <a:srgbClr val="000000"/>
              </a:solidFill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6939" name="Text Box 27"/>
          <p:cNvSpPr txBox="1">
            <a:spLocks noChangeArrowheads="1"/>
          </p:cNvSpPr>
          <p:nvPr/>
        </p:nvSpPr>
        <p:spPr bwMode="auto">
          <a:xfrm>
            <a:off x="900113" y="4732338"/>
            <a:ext cx="13335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defRPr/>
            </a:pPr>
            <a:r>
              <a:rPr lang="zh-CN" altLang="en-US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犹大</a:t>
            </a:r>
          </a:p>
        </p:txBody>
      </p:sp>
      <p:sp>
        <p:nvSpPr>
          <p:cNvPr id="806940" name="Text Box 28"/>
          <p:cNvSpPr txBox="1">
            <a:spLocks noChangeArrowheads="1"/>
          </p:cNvSpPr>
          <p:nvPr/>
        </p:nvSpPr>
        <p:spPr bwMode="auto">
          <a:xfrm>
            <a:off x="-47625" y="4267200"/>
            <a:ext cx="1981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defRPr/>
            </a:pPr>
            <a:r>
              <a:rPr lang="zh-CN" altLang="en-US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便雅悯</a:t>
            </a:r>
          </a:p>
        </p:txBody>
      </p:sp>
      <p:sp>
        <p:nvSpPr>
          <p:cNvPr id="806941" name="Text Box 29"/>
          <p:cNvSpPr txBox="1">
            <a:spLocks noChangeArrowheads="1"/>
          </p:cNvSpPr>
          <p:nvPr/>
        </p:nvSpPr>
        <p:spPr bwMode="auto">
          <a:xfrm>
            <a:off x="-47625" y="1752600"/>
            <a:ext cx="1828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defRPr/>
            </a:pPr>
            <a:r>
              <a:rPr lang="zh-CN" altLang="en-US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西布伦</a:t>
            </a:r>
          </a:p>
        </p:txBody>
      </p:sp>
      <p:sp>
        <p:nvSpPr>
          <p:cNvPr id="806942" name="Text Box 30"/>
          <p:cNvSpPr txBox="1">
            <a:spLocks noChangeArrowheads="1"/>
          </p:cNvSpPr>
          <p:nvPr/>
        </p:nvSpPr>
        <p:spPr bwMode="auto">
          <a:xfrm>
            <a:off x="104775" y="2286000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defRPr/>
            </a:pPr>
            <a:r>
              <a:rPr lang="zh-CN" altLang="en-US" sz="32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以萨迦</a:t>
            </a:r>
          </a:p>
        </p:txBody>
      </p:sp>
    </p:spTree>
    <p:extLst>
      <p:ext uri="{BB962C8B-B14F-4D97-AF65-F5344CB8AC3E}">
        <p14:creationId xmlns:p14="http://schemas.microsoft.com/office/powerpoint/2010/main" val="39694331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06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06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06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0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06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06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06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6916" grpId="0" autoUpdateAnimBg="0"/>
      <p:bldP spid="806919" grpId="0"/>
      <p:bldP spid="806920" grpId="0"/>
      <p:bldP spid="806921" grpId="0"/>
      <p:bldP spid="806923" grpId="0" autoUpdateAnimBg="0"/>
      <p:bldP spid="806924" grpId="0" autoUpdateAnimBg="0"/>
      <p:bldP spid="806933" grpId="0"/>
      <p:bldP spid="80694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113" cy="2522537"/>
          </a:xfrm>
        </p:spPr>
        <p:txBody>
          <a:bodyPr/>
          <a:lstStyle/>
          <a:p>
            <a:pPr algn="r"/>
            <a:r>
              <a:rPr lang="en-US" altLang="en-US"/>
              <a:t>Black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zh-CN" alt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旧约全书背景链接地址</a:t>
            </a:r>
            <a:r>
              <a:rPr lang="zh-CN" altLang="en-US" sz="28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zh-CN" altLang="en-US" sz="3600" b="1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7219166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3" name="Picture 3" descr="Rev 21 Rodinia break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525"/>
            <a:ext cx="9144000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65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tx2"/>
          </a:solidFill>
        </p:spPr>
        <p:txBody>
          <a:bodyPr/>
          <a:lstStyle/>
          <a:p>
            <a:r>
              <a:rPr lang="zh-CN" altLang="en-US">
                <a:latin typeface="Times" charset="0"/>
                <a:ea typeface="ＭＳ Ｐゴシック" charset="0"/>
                <a:cs typeface="Times" charset="0"/>
              </a:rPr>
              <a:t>消失的世界</a:t>
            </a:r>
          </a:p>
        </p:txBody>
      </p:sp>
      <p:sp>
        <p:nvSpPr>
          <p:cNvPr id="366595" name="Title 1"/>
          <p:cNvSpPr txBox="1">
            <a:spLocks/>
          </p:cNvSpPr>
          <p:nvPr/>
        </p:nvSpPr>
        <p:spPr bwMode="auto">
          <a:xfrm>
            <a:off x="2057400" y="838200"/>
            <a:ext cx="5257800" cy="381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D6E04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从亚当的世界到我们今天的世界</a:t>
            </a:r>
          </a:p>
        </p:txBody>
      </p:sp>
      <p:sp>
        <p:nvSpPr>
          <p:cNvPr id="502789" name="Text Box 5"/>
          <p:cNvSpPr txBox="1">
            <a:spLocks noChangeArrowheads="1"/>
          </p:cNvSpPr>
          <p:nvPr/>
        </p:nvSpPr>
        <p:spPr bwMode="auto">
          <a:xfrm>
            <a:off x="755650" y="3141663"/>
            <a:ext cx="1439863" cy="39687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SimSun" charset="0"/>
                <a:cs typeface="SimSun" charset="0"/>
              </a:rPr>
              <a:t>罗迪尼亚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502790" name="Text Box 6"/>
          <p:cNvSpPr txBox="1">
            <a:spLocks noChangeArrowheads="1"/>
          </p:cNvSpPr>
          <p:nvPr/>
        </p:nvSpPr>
        <p:spPr bwMode="auto">
          <a:xfrm>
            <a:off x="3492500" y="2708275"/>
            <a:ext cx="1871663" cy="39687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SimSun" charset="0"/>
                <a:cs typeface="SimSun" charset="0"/>
              </a:rPr>
              <a:t>洪水期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502791" name="Text Box 7"/>
          <p:cNvSpPr txBox="1">
            <a:spLocks noChangeArrowheads="1"/>
          </p:cNvSpPr>
          <p:nvPr/>
        </p:nvSpPr>
        <p:spPr bwMode="auto">
          <a:xfrm>
            <a:off x="7164388" y="3176588"/>
            <a:ext cx="1655762" cy="39687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SimSun" charset="0"/>
                <a:cs typeface="SimSun" charset="0"/>
              </a:rPr>
              <a:t>今天的地球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746622"/>
      </p:ext>
    </p:extLst>
  </p:cSld>
  <p:clrMapOvr>
    <a:masterClrMapping/>
  </p:clrMapOvr>
  <p:transition spd="med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28800"/>
            <a:ext cx="9144000" cy="5029200"/>
          </a:xfrm>
        </p:spPr>
      </p:pic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371600" y="381000"/>
            <a:ext cx="6400800" cy="838200"/>
          </a:xfr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sz="40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古代的近东</a:t>
            </a:r>
            <a:endParaRPr lang="en-US" altLang="en-US" sz="400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 rot="651720">
            <a:off x="3352800" y="3859213"/>
            <a:ext cx="3962400" cy="1752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zh-CN" alt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868686">
                      <a:alpha val="74997"/>
                    </a:srgbClr>
                  </a:outerShdw>
                </a:effectLst>
                <a:latin typeface="Arial Black"/>
              </a:rPr>
              <a:t>肥沃的月牙</a:t>
            </a:r>
            <a:endParaRPr lang="en-GB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algn="ctr" rotWithShape="0">
                  <a:srgbClr val="868686">
                    <a:alpha val="74997"/>
                  </a:srgbClr>
                </a:outerShdw>
              </a:effectLst>
              <a:latin typeface="Arial Black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8153400" y="762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14-15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1192213" y="5181600"/>
            <a:ext cx="1098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>
                <a:effectLst>
                  <a:glow rad="127000">
                    <a:schemeClr val="bg2">
                      <a:alpha val="98000"/>
                    </a:schemeClr>
                  </a:glow>
                </a:effectLst>
                <a:latin typeface="Garamond" charset="0"/>
                <a:ea typeface="ＭＳ Ｐゴシック" charset="0"/>
                <a:cs typeface="ＭＳ Ｐゴシック" charset="0"/>
              </a:rPr>
              <a:t>埃及</a:t>
            </a:r>
            <a:endParaRPr lang="en-US">
              <a:effectLst>
                <a:glow rad="127000">
                  <a:schemeClr val="bg2">
                    <a:alpha val="98000"/>
                  </a:schemeClr>
                </a:glo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590800" y="4419600"/>
            <a:ext cx="1555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dirty="0">
                <a:effectLst>
                  <a:glow rad="127000">
                    <a:schemeClr val="bg2">
                      <a:alpha val="98000"/>
                    </a:schemeClr>
                  </a:glow>
                </a:effectLst>
                <a:latin typeface="Garamond" charset="0"/>
                <a:ea typeface="ＭＳ Ｐゴシック" charset="0"/>
                <a:cs typeface="ＭＳ Ｐゴシック" charset="0"/>
              </a:rPr>
              <a:t>以色列</a:t>
            </a:r>
            <a:endParaRPr lang="en-US" dirty="0">
              <a:effectLst>
                <a:glow rad="127000">
                  <a:schemeClr val="bg2">
                    <a:alpha val="98000"/>
                  </a:schemeClr>
                </a:glo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105400" y="4061569"/>
            <a:ext cx="155575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effectLst>
                  <a:glow rad="127000">
                    <a:schemeClr val="bg2">
                      <a:alpha val="98000"/>
                    </a:schemeClr>
                  </a:glow>
                </a:effectLst>
                <a:cs typeface="ＭＳ Ｐゴシック" charset="0"/>
              </a:defRPr>
            </a:lvl1pPr>
          </a:lstStyle>
          <a:p>
            <a:pPr>
              <a:defRPr/>
            </a:pPr>
            <a:r>
              <a:rPr lang="zh-CN" altLang="en-US" dirty="0">
                <a:latin typeface="Garamond" charset="0"/>
                <a:ea typeface="ＭＳ Ｐゴシック" charset="0"/>
              </a:rPr>
              <a:t>伊拉克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DEDICA01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6858000"/>
          </a:xfrm>
        </p:spPr>
      </p:pic>
      <p:pic>
        <p:nvPicPr>
          <p:cNvPr id="131098" name="Picture 26" descr="Nahal Senir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2362200"/>
            <a:ext cx="336708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99" name="Text Box 27"/>
          <p:cNvSpPr txBox="1">
            <a:spLocks noChangeArrowheads="1"/>
          </p:cNvSpPr>
          <p:nvPr/>
        </p:nvSpPr>
        <p:spPr bwMode="auto">
          <a:xfrm>
            <a:off x="5867400" y="6080125"/>
            <a:ext cx="3429000" cy="7143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zh-CN" alt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屯田示尼珥 </a:t>
            </a:r>
            <a:r>
              <a:rPr lang="en-US" altLang="ja-JP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ja-JP" altLang="en-US" sz="2000"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约</a:t>
            </a:r>
            <a:r>
              <a:rPr lang="ja-JP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当河的水源之一</a:t>
            </a:r>
            <a:endParaRPr lang="en-US" altLang="en-US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5943600" y="990600"/>
            <a:ext cx="2819400" cy="12128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旧</a:t>
            </a:r>
            <a:r>
              <a:rPr lang="ja-JP" altLang="en-US"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约</a:t>
            </a:r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ja-JP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基尼列湖</a:t>
            </a: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5791200" y="3397250"/>
            <a:ext cx="2514600" cy="6635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约</a:t>
            </a:r>
            <a:r>
              <a:rPr lang="ja-JP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当河</a:t>
            </a: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5943600" y="4921250"/>
            <a:ext cx="1676400" cy="6635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盐</a:t>
            </a:r>
            <a:r>
              <a:rPr lang="ja-JP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海</a:t>
            </a: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1079" name="Freeform 7"/>
          <p:cNvSpPr>
            <a:spLocks/>
          </p:cNvSpPr>
          <p:nvPr/>
        </p:nvSpPr>
        <p:spPr bwMode="auto">
          <a:xfrm>
            <a:off x="5638800" y="1925638"/>
            <a:ext cx="152400" cy="2819400"/>
          </a:xfrm>
          <a:custGeom>
            <a:avLst/>
            <a:gdLst>
              <a:gd name="T0" fmla="*/ 107004 w 94"/>
              <a:gd name="T1" fmla="*/ 0 h 1702"/>
              <a:gd name="T2" fmla="*/ 95655 w 94"/>
              <a:gd name="T3" fmla="*/ 487017 h 1702"/>
              <a:gd name="T4" fmla="*/ 85928 w 94"/>
              <a:gd name="T5" fmla="*/ 836543 h 1702"/>
              <a:gd name="T6" fmla="*/ 43774 w 94"/>
              <a:gd name="T7" fmla="*/ 932622 h 1702"/>
              <a:gd name="T8" fmla="*/ 95655 w 94"/>
              <a:gd name="T9" fmla="*/ 1292087 h 1702"/>
              <a:gd name="T10" fmla="*/ 85928 w 94"/>
              <a:gd name="T11" fmla="*/ 1631674 h 1702"/>
              <a:gd name="T12" fmla="*/ 3243 w 94"/>
              <a:gd name="T13" fmla="*/ 1918252 h 1702"/>
              <a:gd name="T14" fmla="*/ 12970 w 94"/>
              <a:gd name="T15" fmla="*/ 2098813 h 1702"/>
              <a:gd name="T16" fmla="*/ 55123 w 94"/>
              <a:gd name="T17" fmla="*/ 2161761 h 1702"/>
              <a:gd name="T18" fmla="*/ 76200 w 94"/>
              <a:gd name="T19" fmla="*/ 2193235 h 1702"/>
              <a:gd name="T20" fmla="*/ 55123 w 94"/>
              <a:gd name="T21" fmla="*/ 2448339 h 1702"/>
              <a:gd name="T22" fmla="*/ 64851 w 94"/>
              <a:gd name="T23" fmla="*/ 2532822 h 1702"/>
              <a:gd name="T24" fmla="*/ 85928 w 94"/>
              <a:gd name="T25" fmla="*/ 2564296 h 1702"/>
              <a:gd name="T26" fmla="*/ 95655 w 94"/>
              <a:gd name="T27" fmla="*/ 2819400 h 170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94" h="1702">
                <a:moveTo>
                  <a:pt x="66" y="0"/>
                </a:moveTo>
                <a:cubicBezTo>
                  <a:pt x="78" y="98"/>
                  <a:pt x="94" y="198"/>
                  <a:pt x="59" y="294"/>
                </a:cubicBezTo>
                <a:cubicBezTo>
                  <a:pt x="68" y="359"/>
                  <a:pt x="93" y="446"/>
                  <a:pt x="53" y="505"/>
                </a:cubicBezTo>
                <a:cubicBezTo>
                  <a:pt x="38" y="551"/>
                  <a:pt x="48" y="533"/>
                  <a:pt x="27" y="563"/>
                </a:cubicBezTo>
                <a:cubicBezTo>
                  <a:pt x="3" y="639"/>
                  <a:pt x="45" y="707"/>
                  <a:pt x="59" y="780"/>
                </a:cubicBezTo>
                <a:cubicBezTo>
                  <a:pt x="57" y="848"/>
                  <a:pt x="57" y="917"/>
                  <a:pt x="53" y="985"/>
                </a:cubicBezTo>
                <a:cubicBezTo>
                  <a:pt x="50" y="1042"/>
                  <a:pt x="19" y="1104"/>
                  <a:pt x="2" y="1158"/>
                </a:cubicBezTo>
                <a:cubicBezTo>
                  <a:pt x="4" y="1194"/>
                  <a:pt x="0" y="1231"/>
                  <a:pt x="8" y="1267"/>
                </a:cubicBezTo>
                <a:cubicBezTo>
                  <a:pt x="11" y="1282"/>
                  <a:pt x="25" y="1292"/>
                  <a:pt x="34" y="1305"/>
                </a:cubicBezTo>
                <a:cubicBezTo>
                  <a:pt x="38" y="1311"/>
                  <a:pt x="47" y="1324"/>
                  <a:pt x="47" y="1324"/>
                </a:cubicBezTo>
                <a:cubicBezTo>
                  <a:pt x="63" y="1377"/>
                  <a:pt x="50" y="1428"/>
                  <a:pt x="34" y="1478"/>
                </a:cubicBezTo>
                <a:cubicBezTo>
                  <a:pt x="36" y="1495"/>
                  <a:pt x="36" y="1512"/>
                  <a:pt x="40" y="1529"/>
                </a:cubicBezTo>
                <a:cubicBezTo>
                  <a:pt x="42" y="1536"/>
                  <a:pt x="52" y="1540"/>
                  <a:pt x="53" y="1548"/>
                </a:cubicBezTo>
                <a:cubicBezTo>
                  <a:pt x="59" y="1599"/>
                  <a:pt x="59" y="1702"/>
                  <a:pt x="59" y="1702"/>
                </a:cubicBez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1080" name="Freeform 8"/>
          <p:cNvSpPr>
            <a:spLocks/>
          </p:cNvSpPr>
          <p:nvPr/>
        </p:nvSpPr>
        <p:spPr bwMode="auto">
          <a:xfrm>
            <a:off x="5537200" y="1447800"/>
            <a:ext cx="331788" cy="534988"/>
          </a:xfrm>
          <a:custGeom>
            <a:avLst/>
            <a:gdLst>
              <a:gd name="T0" fmla="*/ 174625 w 209"/>
              <a:gd name="T1" fmla="*/ 527050 h 337"/>
              <a:gd name="T2" fmla="*/ 200025 w 209"/>
              <a:gd name="T3" fmla="*/ 531813 h 337"/>
              <a:gd name="T4" fmla="*/ 222250 w 209"/>
              <a:gd name="T5" fmla="*/ 514350 h 337"/>
              <a:gd name="T6" fmla="*/ 261938 w 209"/>
              <a:gd name="T7" fmla="*/ 481013 h 337"/>
              <a:gd name="T8" fmla="*/ 276225 w 209"/>
              <a:gd name="T9" fmla="*/ 466725 h 337"/>
              <a:gd name="T10" fmla="*/ 288925 w 209"/>
              <a:gd name="T11" fmla="*/ 446088 h 337"/>
              <a:gd name="T12" fmla="*/ 292100 w 209"/>
              <a:gd name="T13" fmla="*/ 436563 h 337"/>
              <a:gd name="T14" fmla="*/ 312738 w 209"/>
              <a:gd name="T15" fmla="*/ 346075 h 337"/>
              <a:gd name="T16" fmla="*/ 307975 w 209"/>
              <a:gd name="T17" fmla="*/ 288925 h 337"/>
              <a:gd name="T18" fmla="*/ 319088 w 209"/>
              <a:gd name="T19" fmla="*/ 236538 h 337"/>
              <a:gd name="T20" fmla="*/ 331788 w 209"/>
              <a:gd name="T21" fmla="*/ 133350 h 337"/>
              <a:gd name="T22" fmla="*/ 320675 w 209"/>
              <a:gd name="T23" fmla="*/ 95250 h 337"/>
              <a:gd name="T24" fmla="*/ 307975 w 209"/>
              <a:gd name="T25" fmla="*/ 66675 h 337"/>
              <a:gd name="T26" fmla="*/ 295275 w 209"/>
              <a:gd name="T27" fmla="*/ 47625 h 337"/>
              <a:gd name="T28" fmla="*/ 285750 w 209"/>
              <a:gd name="T29" fmla="*/ 36513 h 337"/>
              <a:gd name="T30" fmla="*/ 231775 w 209"/>
              <a:gd name="T31" fmla="*/ 0 h 337"/>
              <a:gd name="T32" fmla="*/ 166688 w 209"/>
              <a:gd name="T33" fmla="*/ 20638 h 337"/>
              <a:gd name="T34" fmla="*/ 150813 w 209"/>
              <a:gd name="T35" fmla="*/ 26988 h 337"/>
              <a:gd name="T36" fmla="*/ 136525 w 209"/>
              <a:gd name="T37" fmla="*/ 60325 h 337"/>
              <a:gd name="T38" fmla="*/ 119063 w 209"/>
              <a:gd name="T39" fmla="*/ 71438 h 337"/>
              <a:gd name="T40" fmla="*/ 50800 w 209"/>
              <a:gd name="T41" fmla="*/ 88900 h 337"/>
              <a:gd name="T42" fmla="*/ 36513 w 209"/>
              <a:gd name="T43" fmla="*/ 106363 h 337"/>
              <a:gd name="T44" fmla="*/ 17463 w 209"/>
              <a:gd name="T45" fmla="*/ 128588 h 337"/>
              <a:gd name="T46" fmla="*/ 9525 w 209"/>
              <a:gd name="T47" fmla="*/ 138113 h 337"/>
              <a:gd name="T48" fmla="*/ 0 w 209"/>
              <a:gd name="T49" fmla="*/ 165100 h 337"/>
              <a:gd name="T50" fmla="*/ 12700 w 209"/>
              <a:gd name="T51" fmla="*/ 211138 h 337"/>
              <a:gd name="T52" fmla="*/ 26988 w 209"/>
              <a:gd name="T53" fmla="*/ 260350 h 337"/>
              <a:gd name="T54" fmla="*/ 41275 w 209"/>
              <a:gd name="T55" fmla="*/ 279400 h 337"/>
              <a:gd name="T56" fmla="*/ 55563 w 209"/>
              <a:gd name="T57" fmla="*/ 298450 h 337"/>
              <a:gd name="T58" fmla="*/ 80963 w 209"/>
              <a:gd name="T59" fmla="*/ 338138 h 337"/>
              <a:gd name="T60" fmla="*/ 98425 w 209"/>
              <a:gd name="T61" fmla="*/ 355600 h 337"/>
              <a:gd name="T62" fmla="*/ 109538 w 209"/>
              <a:gd name="T63" fmla="*/ 366713 h 337"/>
              <a:gd name="T64" fmla="*/ 119063 w 209"/>
              <a:gd name="T65" fmla="*/ 393700 h 337"/>
              <a:gd name="T66" fmla="*/ 127000 w 209"/>
              <a:gd name="T67" fmla="*/ 409575 h 337"/>
              <a:gd name="T68" fmla="*/ 136525 w 209"/>
              <a:gd name="T69" fmla="*/ 431800 h 337"/>
              <a:gd name="T70" fmla="*/ 149225 w 209"/>
              <a:gd name="T71" fmla="*/ 466725 h 337"/>
              <a:gd name="T72" fmla="*/ 158750 w 209"/>
              <a:gd name="T73" fmla="*/ 485775 h 337"/>
              <a:gd name="T74" fmla="*/ 168275 w 209"/>
              <a:gd name="T75" fmla="*/ 509588 h 337"/>
              <a:gd name="T76" fmla="*/ 174625 w 209"/>
              <a:gd name="T77" fmla="*/ 527050 h 33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09" h="337">
                <a:moveTo>
                  <a:pt x="110" y="332"/>
                </a:moveTo>
                <a:cubicBezTo>
                  <a:pt x="121" y="336"/>
                  <a:pt x="102" y="337"/>
                  <a:pt x="126" y="335"/>
                </a:cubicBezTo>
                <a:cubicBezTo>
                  <a:pt x="142" y="330"/>
                  <a:pt x="130" y="331"/>
                  <a:pt x="140" y="324"/>
                </a:cubicBezTo>
                <a:cubicBezTo>
                  <a:pt x="144" y="313"/>
                  <a:pt x="156" y="309"/>
                  <a:pt x="165" y="303"/>
                </a:cubicBezTo>
                <a:cubicBezTo>
                  <a:pt x="167" y="300"/>
                  <a:pt x="171" y="296"/>
                  <a:pt x="174" y="294"/>
                </a:cubicBezTo>
                <a:cubicBezTo>
                  <a:pt x="177" y="290"/>
                  <a:pt x="180" y="286"/>
                  <a:pt x="182" y="281"/>
                </a:cubicBezTo>
                <a:cubicBezTo>
                  <a:pt x="183" y="279"/>
                  <a:pt x="184" y="275"/>
                  <a:pt x="184" y="275"/>
                </a:cubicBezTo>
                <a:cubicBezTo>
                  <a:pt x="185" y="244"/>
                  <a:pt x="189" y="242"/>
                  <a:pt x="197" y="218"/>
                </a:cubicBezTo>
                <a:cubicBezTo>
                  <a:pt x="196" y="201"/>
                  <a:pt x="196" y="195"/>
                  <a:pt x="194" y="182"/>
                </a:cubicBezTo>
                <a:cubicBezTo>
                  <a:pt x="195" y="160"/>
                  <a:pt x="196" y="164"/>
                  <a:pt x="201" y="149"/>
                </a:cubicBezTo>
                <a:cubicBezTo>
                  <a:pt x="202" y="122"/>
                  <a:pt x="204" y="108"/>
                  <a:pt x="209" y="84"/>
                </a:cubicBezTo>
                <a:cubicBezTo>
                  <a:pt x="208" y="75"/>
                  <a:pt x="207" y="67"/>
                  <a:pt x="202" y="60"/>
                </a:cubicBezTo>
                <a:cubicBezTo>
                  <a:pt x="201" y="53"/>
                  <a:pt x="200" y="46"/>
                  <a:pt x="194" y="42"/>
                </a:cubicBezTo>
                <a:cubicBezTo>
                  <a:pt x="191" y="38"/>
                  <a:pt x="189" y="33"/>
                  <a:pt x="186" y="30"/>
                </a:cubicBezTo>
                <a:cubicBezTo>
                  <a:pt x="185" y="26"/>
                  <a:pt x="184" y="24"/>
                  <a:pt x="180" y="23"/>
                </a:cubicBezTo>
                <a:cubicBezTo>
                  <a:pt x="173" y="13"/>
                  <a:pt x="159" y="3"/>
                  <a:pt x="146" y="0"/>
                </a:cubicBezTo>
                <a:cubicBezTo>
                  <a:pt x="129" y="1"/>
                  <a:pt x="122" y="11"/>
                  <a:pt x="105" y="13"/>
                </a:cubicBezTo>
                <a:cubicBezTo>
                  <a:pt x="101" y="14"/>
                  <a:pt x="98" y="15"/>
                  <a:pt x="95" y="17"/>
                </a:cubicBezTo>
                <a:cubicBezTo>
                  <a:pt x="90" y="24"/>
                  <a:pt x="90" y="31"/>
                  <a:pt x="86" y="38"/>
                </a:cubicBezTo>
                <a:cubicBezTo>
                  <a:pt x="84" y="42"/>
                  <a:pt x="75" y="45"/>
                  <a:pt x="75" y="45"/>
                </a:cubicBezTo>
                <a:cubicBezTo>
                  <a:pt x="65" y="55"/>
                  <a:pt x="45" y="54"/>
                  <a:pt x="32" y="56"/>
                </a:cubicBezTo>
                <a:cubicBezTo>
                  <a:pt x="30" y="61"/>
                  <a:pt x="28" y="65"/>
                  <a:pt x="23" y="67"/>
                </a:cubicBezTo>
                <a:cubicBezTo>
                  <a:pt x="20" y="71"/>
                  <a:pt x="16" y="79"/>
                  <a:pt x="11" y="81"/>
                </a:cubicBezTo>
                <a:cubicBezTo>
                  <a:pt x="8" y="90"/>
                  <a:pt x="13" y="76"/>
                  <a:pt x="6" y="87"/>
                </a:cubicBezTo>
                <a:cubicBezTo>
                  <a:pt x="3" y="92"/>
                  <a:pt x="3" y="99"/>
                  <a:pt x="0" y="104"/>
                </a:cubicBezTo>
                <a:cubicBezTo>
                  <a:pt x="1" y="112"/>
                  <a:pt x="0" y="127"/>
                  <a:pt x="8" y="133"/>
                </a:cubicBezTo>
                <a:cubicBezTo>
                  <a:pt x="9" y="145"/>
                  <a:pt x="8" y="155"/>
                  <a:pt x="17" y="164"/>
                </a:cubicBezTo>
                <a:cubicBezTo>
                  <a:pt x="18" y="168"/>
                  <a:pt x="23" y="173"/>
                  <a:pt x="26" y="176"/>
                </a:cubicBezTo>
                <a:cubicBezTo>
                  <a:pt x="28" y="183"/>
                  <a:pt x="28" y="186"/>
                  <a:pt x="35" y="188"/>
                </a:cubicBezTo>
                <a:cubicBezTo>
                  <a:pt x="36" y="191"/>
                  <a:pt x="47" y="212"/>
                  <a:pt x="51" y="213"/>
                </a:cubicBezTo>
                <a:cubicBezTo>
                  <a:pt x="54" y="217"/>
                  <a:pt x="58" y="221"/>
                  <a:pt x="62" y="224"/>
                </a:cubicBezTo>
                <a:cubicBezTo>
                  <a:pt x="63" y="227"/>
                  <a:pt x="69" y="231"/>
                  <a:pt x="69" y="231"/>
                </a:cubicBezTo>
                <a:cubicBezTo>
                  <a:pt x="71" y="237"/>
                  <a:pt x="73" y="242"/>
                  <a:pt x="75" y="248"/>
                </a:cubicBezTo>
                <a:cubicBezTo>
                  <a:pt x="76" y="252"/>
                  <a:pt x="80" y="258"/>
                  <a:pt x="80" y="258"/>
                </a:cubicBezTo>
                <a:cubicBezTo>
                  <a:pt x="81" y="264"/>
                  <a:pt x="82" y="268"/>
                  <a:pt x="86" y="272"/>
                </a:cubicBezTo>
                <a:cubicBezTo>
                  <a:pt x="89" y="280"/>
                  <a:pt x="92" y="287"/>
                  <a:pt x="94" y="294"/>
                </a:cubicBezTo>
                <a:cubicBezTo>
                  <a:pt x="95" y="298"/>
                  <a:pt x="100" y="306"/>
                  <a:pt x="100" y="306"/>
                </a:cubicBezTo>
                <a:cubicBezTo>
                  <a:pt x="101" y="314"/>
                  <a:pt x="98" y="319"/>
                  <a:pt x="106" y="321"/>
                </a:cubicBezTo>
                <a:cubicBezTo>
                  <a:pt x="107" y="323"/>
                  <a:pt x="110" y="329"/>
                  <a:pt x="110" y="33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31081" name="Freeform 9"/>
          <p:cNvSpPr>
            <a:spLocks/>
          </p:cNvSpPr>
          <p:nvPr/>
        </p:nvSpPr>
        <p:spPr bwMode="auto">
          <a:xfrm>
            <a:off x="5176838" y="4702175"/>
            <a:ext cx="652462" cy="2097088"/>
          </a:xfrm>
          <a:custGeom>
            <a:avLst/>
            <a:gdLst>
              <a:gd name="T0" fmla="*/ 401637 w 411"/>
              <a:gd name="T1" fmla="*/ 7938 h 1321"/>
              <a:gd name="T2" fmla="*/ 319087 w 411"/>
              <a:gd name="T3" fmla="*/ 93663 h 1321"/>
              <a:gd name="T4" fmla="*/ 300037 w 411"/>
              <a:gd name="T5" fmla="*/ 119063 h 1321"/>
              <a:gd name="T6" fmla="*/ 242887 w 411"/>
              <a:gd name="T7" fmla="*/ 200025 h 1321"/>
              <a:gd name="T8" fmla="*/ 192087 w 411"/>
              <a:gd name="T9" fmla="*/ 357188 h 1321"/>
              <a:gd name="T10" fmla="*/ 122237 w 411"/>
              <a:gd name="T11" fmla="*/ 479425 h 1321"/>
              <a:gd name="T12" fmla="*/ 115887 w 411"/>
              <a:gd name="T13" fmla="*/ 668338 h 1321"/>
              <a:gd name="T14" fmla="*/ 76200 w 411"/>
              <a:gd name="T15" fmla="*/ 992188 h 1321"/>
              <a:gd name="T16" fmla="*/ 96837 w 411"/>
              <a:gd name="T17" fmla="*/ 1135063 h 1321"/>
              <a:gd name="T18" fmla="*/ 39687 w 411"/>
              <a:gd name="T19" fmla="*/ 1541463 h 1321"/>
              <a:gd name="T20" fmla="*/ 55562 w 411"/>
              <a:gd name="T21" fmla="*/ 1760538 h 1321"/>
              <a:gd name="T22" fmla="*/ 101600 w 411"/>
              <a:gd name="T23" fmla="*/ 1851025 h 1321"/>
              <a:gd name="T24" fmla="*/ 147637 w 411"/>
              <a:gd name="T25" fmla="*/ 2033588 h 1321"/>
              <a:gd name="T26" fmla="*/ 385762 w 411"/>
              <a:gd name="T27" fmla="*/ 2090738 h 1321"/>
              <a:gd name="T28" fmla="*/ 431800 w 411"/>
              <a:gd name="T29" fmla="*/ 1993900 h 1321"/>
              <a:gd name="T30" fmla="*/ 457200 w 411"/>
              <a:gd name="T31" fmla="*/ 1917700 h 1321"/>
              <a:gd name="T32" fmla="*/ 411162 w 411"/>
              <a:gd name="T33" fmla="*/ 1881188 h 1321"/>
              <a:gd name="T34" fmla="*/ 446087 w 411"/>
              <a:gd name="T35" fmla="*/ 1841500 h 1321"/>
              <a:gd name="T36" fmla="*/ 471487 w 411"/>
              <a:gd name="T37" fmla="*/ 1735138 h 1321"/>
              <a:gd name="T38" fmla="*/ 431800 w 411"/>
              <a:gd name="T39" fmla="*/ 1709738 h 1321"/>
              <a:gd name="T40" fmla="*/ 339725 w 411"/>
              <a:gd name="T41" fmla="*/ 1647825 h 1321"/>
              <a:gd name="T42" fmla="*/ 254000 w 411"/>
              <a:gd name="T43" fmla="*/ 1582738 h 1321"/>
              <a:gd name="T44" fmla="*/ 207962 w 411"/>
              <a:gd name="T45" fmla="*/ 1550988 h 1321"/>
              <a:gd name="T46" fmla="*/ 293687 w 411"/>
              <a:gd name="T47" fmla="*/ 1419225 h 1321"/>
              <a:gd name="T48" fmla="*/ 360362 w 411"/>
              <a:gd name="T49" fmla="*/ 1317625 h 1321"/>
              <a:gd name="T50" fmla="*/ 401637 w 411"/>
              <a:gd name="T51" fmla="*/ 1252538 h 1321"/>
              <a:gd name="T52" fmla="*/ 395287 w 411"/>
              <a:gd name="T53" fmla="*/ 1333500 h 1321"/>
              <a:gd name="T54" fmla="*/ 436562 w 411"/>
              <a:gd name="T55" fmla="*/ 1404938 h 1321"/>
              <a:gd name="T56" fmla="*/ 508000 w 411"/>
              <a:gd name="T57" fmla="*/ 1185863 h 1321"/>
              <a:gd name="T58" fmla="*/ 588962 w 411"/>
              <a:gd name="T59" fmla="*/ 890588 h 1321"/>
              <a:gd name="T60" fmla="*/ 517525 w 411"/>
              <a:gd name="T61" fmla="*/ 754063 h 1321"/>
              <a:gd name="T62" fmla="*/ 573087 w 411"/>
              <a:gd name="T63" fmla="*/ 306388 h 1321"/>
              <a:gd name="T64" fmla="*/ 623887 w 411"/>
              <a:gd name="T65" fmla="*/ 236538 h 1321"/>
              <a:gd name="T66" fmla="*/ 542925 w 411"/>
              <a:gd name="T67" fmla="*/ 42863 h 1321"/>
              <a:gd name="T68" fmla="*/ 503237 w 411"/>
              <a:gd name="T69" fmla="*/ 22225 h 132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11" h="1321">
                <a:moveTo>
                  <a:pt x="333" y="8"/>
                </a:moveTo>
                <a:cubicBezTo>
                  <a:pt x="302" y="6"/>
                  <a:pt x="281" y="0"/>
                  <a:pt x="253" y="5"/>
                </a:cubicBezTo>
                <a:cubicBezTo>
                  <a:pt x="238" y="14"/>
                  <a:pt x="228" y="31"/>
                  <a:pt x="214" y="43"/>
                </a:cubicBezTo>
                <a:cubicBezTo>
                  <a:pt x="206" y="76"/>
                  <a:pt x="218" y="42"/>
                  <a:pt x="201" y="59"/>
                </a:cubicBezTo>
                <a:cubicBezTo>
                  <a:pt x="199" y="61"/>
                  <a:pt x="200" y="66"/>
                  <a:pt x="198" y="69"/>
                </a:cubicBezTo>
                <a:cubicBezTo>
                  <a:pt x="196" y="72"/>
                  <a:pt x="192" y="73"/>
                  <a:pt x="189" y="75"/>
                </a:cubicBezTo>
                <a:cubicBezTo>
                  <a:pt x="184" y="87"/>
                  <a:pt x="178" y="89"/>
                  <a:pt x="169" y="97"/>
                </a:cubicBezTo>
                <a:cubicBezTo>
                  <a:pt x="165" y="109"/>
                  <a:pt x="158" y="115"/>
                  <a:pt x="153" y="126"/>
                </a:cubicBezTo>
                <a:cubicBezTo>
                  <a:pt x="152" y="153"/>
                  <a:pt x="160" y="183"/>
                  <a:pt x="147" y="206"/>
                </a:cubicBezTo>
                <a:cubicBezTo>
                  <a:pt x="142" y="215"/>
                  <a:pt x="121" y="225"/>
                  <a:pt x="121" y="225"/>
                </a:cubicBezTo>
                <a:cubicBezTo>
                  <a:pt x="107" y="248"/>
                  <a:pt x="115" y="240"/>
                  <a:pt x="102" y="251"/>
                </a:cubicBezTo>
                <a:cubicBezTo>
                  <a:pt x="98" y="270"/>
                  <a:pt x="83" y="283"/>
                  <a:pt x="77" y="302"/>
                </a:cubicBezTo>
                <a:cubicBezTo>
                  <a:pt x="86" y="348"/>
                  <a:pt x="90" y="302"/>
                  <a:pt x="83" y="389"/>
                </a:cubicBezTo>
                <a:cubicBezTo>
                  <a:pt x="82" y="400"/>
                  <a:pt x="73" y="421"/>
                  <a:pt x="73" y="421"/>
                </a:cubicBezTo>
                <a:cubicBezTo>
                  <a:pt x="71" y="468"/>
                  <a:pt x="71" y="475"/>
                  <a:pt x="64" y="510"/>
                </a:cubicBezTo>
                <a:cubicBezTo>
                  <a:pt x="63" y="542"/>
                  <a:pt x="69" y="594"/>
                  <a:pt x="48" y="625"/>
                </a:cubicBezTo>
                <a:cubicBezTo>
                  <a:pt x="45" y="636"/>
                  <a:pt x="41" y="646"/>
                  <a:pt x="38" y="657"/>
                </a:cubicBezTo>
                <a:cubicBezTo>
                  <a:pt x="41" y="688"/>
                  <a:pt x="40" y="697"/>
                  <a:pt x="61" y="715"/>
                </a:cubicBezTo>
                <a:cubicBezTo>
                  <a:pt x="60" y="779"/>
                  <a:pt x="59" y="843"/>
                  <a:pt x="57" y="907"/>
                </a:cubicBezTo>
                <a:cubicBezTo>
                  <a:pt x="56" y="925"/>
                  <a:pt x="39" y="962"/>
                  <a:pt x="25" y="971"/>
                </a:cubicBezTo>
                <a:cubicBezTo>
                  <a:pt x="22" y="982"/>
                  <a:pt x="16" y="989"/>
                  <a:pt x="13" y="1000"/>
                </a:cubicBezTo>
                <a:cubicBezTo>
                  <a:pt x="16" y="1103"/>
                  <a:pt x="0" y="1068"/>
                  <a:pt x="35" y="1109"/>
                </a:cubicBezTo>
                <a:cubicBezTo>
                  <a:pt x="39" y="1120"/>
                  <a:pt x="39" y="1129"/>
                  <a:pt x="48" y="1137"/>
                </a:cubicBezTo>
                <a:cubicBezTo>
                  <a:pt x="52" y="1149"/>
                  <a:pt x="57" y="1156"/>
                  <a:pt x="64" y="1166"/>
                </a:cubicBezTo>
                <a:cubicBezTo>
                  <a:pt x="69" y="1183"/>
                  <a:pt x="76" y="1200"/>
                  <a:pt x="80" y="1217"/>
                </a:cubicBezTo>
                <a:cubicBezTo>
                  <a:pt x="81" y="1240"/>
                  <a:pt x="75" y="1266"/>
                  <a:pt x="93" y="1281"/>
                </a:cubicBezTo>
                <a:cubicBezTo>
                  <a:pt x="98" y="1299"/>
                  <a:pt x="101" y="1313"/>
                  <a:pt x="121" y="1320"/>
                </a:cubicBezTo>
                <a:cubicBezTo>
                  <a:pt x="162" y="1319"/>
                  <a:pt x="203" y="1321"/>
                  <a:pt x="243" y="1317"/>
                </a:cubicBezTo>
                <a:cubicBezTo>
                  <a:pt x="248" y="1317"/>
                  <a:pt x="245" y="1301"/>
                  <a:pt x="249" y="1275"/>
                </a:cubicBezTo>
                <a:cubicBezTo>
                  <a:pt x="251" y="1262"/>
                  <a:pt x="262" y="1262"/>
                  <a:pt x="272" y="1256"/>
                </a:cubicBezTo>
                <a:cubicBezTo>
                  <a:pt x="280" y="1243"/>
                  <a:pt x="287" y="1247"/>
                  <a:pt x="291" y="1233"/>
                </a:cubicBezTo>
                <a:cubicBezTo>
                  <a:pt x="290" y="1225"/>
                  <a:pt x="294" y="1214"/>
                  <a:pt x="288" y="1208"/>
                </a:cubicBezTo>
                <a:cubicBezTo>
                  <a:pt x="283" y="1202"/>
                  <a:pt x="271" y="1210"/>
                  <a:pt x="265" y="1205"/>
                </a:cubicBezTo>
                <a:cubicBezTo>
                  <a:pt x="260" y="1201"/>
                  <a:pt x="259" y="1185"/>
                  <a:pt x="259" y="1185"/>
                </a:cubicBezTo>
                <a:cubicBezTo>
                  <a:pt x="267" y="1161"/>
                  <a:pt x="253" y="1194"/>
                  <a:pt x="278" y="1173"/>
                </a:cubicBezTo>
                <a:cubicBezTo>
                  <a:pt x="281" y="1170"/>
                  <a:pt x="280" y="1164"/>
                  <a:pt x="281" y="1160"/>
                </a:cubicBezTo>
                <a:cubicBezTo>
                  <a:pt x="285" y="1147"/>
                  <a:pt x="290" y="1141"/>
                  <a:pt x="301" y="1134"/>
                </a:cubicBezTo>
                <a:cubicBezTo>
                  <a:pt x="300" y="1120"/>
                  <a:pt x="302" y="1106"/>
                  <a:pt x="297" y="1093"/>
                </a:cubicBezTo>
                <a:cubicBezTo>
                  <a:pt x="296" y="1089"/>
                  <a:pt x="288" y="1092"/>
                  <a:pt x="285" y="1089"/>
                </a:cubicBezTo>
                <a:cubicBezTo>
                  <a:pt x="264" y="1072"/>
                  <a:pt x="299" y="1086"/>
                  <a:pt x="272" y="1077"/>
                </a:cubicBezTo>
                <a:cubicBezTo>
                  <a:pt x="258" y="1063"/>
                  <a:pt x="254" y="1064"/>
                  <a:pt x="233" y="1061"/>
                </a:cubicBezTo>
                <a:cubicBezTo>
                  <a:pt x="229" y="1049"/>
                  <a:pt x="223" y="1047"/>
                  <a:pt x="214" y="1038"/>
                </a:cubicBezTo>
                <a:cubicBezTo>
                  <a:pt x="208" y="1019"/>
                  <a:pt x="196" y="1016"/>
                  <a:pt x="179" y="1009"/>
                </a:cubicBezTo>
                <a:cubicBezTo>
                  <a:pt x="173" y="1004"/>
                  <a:pt x="164" y="1003"/>
                  <a:pt x="160" y="997"/>
                </a:cubicBezTo>
                <a:cubicBezTo>
                  <a:pt x="157" y="993"/>
                  <a:pt x="160" y="987"/>
                  <a:pt x="157" y="984"/>
                </a:cubicBezTo>
                <a:cubicBezTo>
                  <a:pt x="151" y="977"/>
                  <a:pt x="140" y="979"/>
                  <a:pt x="131" y="977"/>
                </a:cubicBezTo>
                <a:cubicBezTo>
                  <a:pt x="128" y="974"/>
                  <a:pt x="122" y="972"/>
                  <a:pt x="121" y="968"/>
                </a:cubicBezTo>
                <a:cubicBezTo>
                  <a:pt x="115" y="942"/>
                  <a:pt x="164" y="901"/>
                  <a:pt x="185" y="894"/>
                </a:cubicBezTo>
                <a:cubicBezTo>
                  <a:pt x="204" y="877"/>
                  <a:pt x="199" y="858"/>
                  <a:pt x="211" y="843"/>
                </a:cubicBezTo>
                <a:cubicBezTo>
                  <a:pt x="215" y="838"/>
                  <a:pt x="223" y="835"/>
                  <a:pt x="227" y="830"/>
                </a:cubicBezTo>
                <a:cubicBezTo>
                  <a:pt x="231" y="817"/>
                  <a:pt x="237" y="802"/>
                  <a:pt x="249" y="798"/>
                </a:cubicBezTo>
                <a:cubicBezTo>
                  <a:pt x="250" y="795"/>
                  <a:pt x="250" y="790"/>
                  <a:pt x="253" y="789"/>
                </a:cubicBezTo>
                <a:cubicBezTo>
                  <a:pt x="256" y="788"/>
                  <a:pt x="261" y="789"/>
                  <a:pt x="262" y="792"/>
                </a:cubicBezTo>
                <a:cubicBezTo>
                  <a:pt x="265" y="810"/>
                  <a:pt x="261" y="828"/>
                  <a:pt x="249" y="840"/>
                </a:cubicBezTo>
                <a:cubicBezTo>
                  <a:pt x="244" y="854"/>
                  <a:pt x="239" y="865"/>
                  <a:pt x="233" y="878"/>
                </a:cubicBezTo>
                <a:cubicBezTo>
                  <a:pt x="247" y="892"/>
                  <a:pt x="253" y="888"/>
                  <a:pt x="275" y="885"/>
                </a:cubicBezTo>
                <a:cubicBezTo>
                  <a:pt x="277" y="870"/>
                  <a:pt x="276" y="853"/>
                  <a:pt x="288" y="843"/>
                </a:cubicBezTo>
                <a:cubicBezTo>
                  <a:pt x="298" y="811"/>
                  <a:pt x="310" y="779"/>
                  <a:pt x="320" y="747"/>
                </a:cubicBezTo>
                <a:cubicBezTo>
                  <a:pt x="324" y="695"/>
                  <a:pt x="330" y="635"/>
                  <a:pt x="352" y="587"/>
                </a:cubicBezTo>
                <a:cubicBezTo>
                  <a:pt x="357" y="577"/>
                  <a:pt x="365" y="571"/>
                  <a:pt x="371" y="561"/>
                </a:cubicBezTo>
                <a:cubicBezTo>
                  <a:pt x="367" y="526"/>
                  <a:pt x="365" y="533"/>
                  <a:pt x="345" y="513"/>
                </a:cubicBezTo>
                <a:cubicBezTo>
                  <a:pt x="341" y="497"/>
                  <a:pt x="339" y="486"/>
                  <a:pt x="326" y="475"/>
                </a:cubicBezTo>
                <a:cubicBezTo>
                  <a:pt x="312" y="427"/>
                  <a:pt x="295" y="313"/>
                  <a:pt x="355" y="289"/>
                </a:cubicBezTo>
                <a:cubicBezTo>
                  <a:pt x="368" y="251"/>
                  <a:pt x="353" y="296"/>
                  <a:pt x="361" y="193"/>
                </a:cubicBezTo>
                <a:cubicBezTo>
                  <a:pt x="362" y="179"/>
                  <a:pt x="375" y="167"/>
                  <a:pt x="384" y="158"/>
                </a:cubicBezTo>
                <a:cubicBezTo>
                  <a:pt x="387" y="155"/>
                  <a:pt x="393" y="149"/>
                  <a:pt x="393" y="149"/>
                </a:cubicBezTo>
                <a:cubicBezTo>
                  <a:pt x="398" y="136"/>
                  <a:pt x="394" y="133"/>
                  <a:pt x="390" y="120"/>
                </a:cubicBezTo>
                <a:cubicBezTo>
                  <a:pt x="387" y="23"/>
                  <a:pt x="411" y="33"/>
                  <a:pt x="342" y="27"/>
                </a:cubicBezTo>
                <a:cubicBezTo>
                  <a:pt x="318" y="19"/>
                  <a:pt x="347" y="30"/>
                  <a:pt x="326" y="17"/>
                </a:cubicBezTo>
                <a:cubicBezTo>
                  <a:pt x="323" y="15"/>
                  <a:pt x="315" y="16"/>
                  <a:pt x="317" y="14"/>
                </a:cubicBezTo>
                <a:cubicBezTo>
                  <a:pt x="320" y="10"/>
                  <a:pt x="328" y="10"/>
                  <a:pt x="333" y="8"/>
                </a:cubicBezTo>
                <a:close/>
              </a:path>
            </a:pathLst>
          </a:custGeom>
          <a:solidFill>
            <a:schemeClr val="accent1"/>
          </a:solidFill>
          <a:ln w="28575" cmpd="sng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31082" name="AutoShape 10"/>
          <p:cNvSpPr>
            <a:spLocks noChangeArrowheads="1"/>
          </p:cNvSpPr>
          <p:nvPr/>
        </p:nvSpPr>
        <p:spPr bwMode="auto">
          <a:xfrm flipH="1">
            <a:off x="2895600" y="2743200"/>
            <a:ext cx="2209800" cy="1828800"/>
          </a:xfrm>
          <a:prstGeom prst="wedgeRoundRectCallout">
            <a:avLst>
              <a:gd name="adj1" fmla="val -76583"/>
              <a:gd name="adj2" fmla="val 39407"/>
              <a:gd name="adj3" fmla="val 16667"/>
            </a:avLst>
          </a:prstGeom>
          <a:solidFill>
            <a:srgbClr val="CCFF99"/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131083" name="Freeform 11"/>
          <p:cNvSpPr>
            <a:spLocks/>
          </p:cNvSpPr>
          <p:nvPr/>
        </p:nvSpPr>
        <p:spPr bwMode="auto">
          <a:xfrm>
            <a:off x="3733800" y="2819400"/>
            <a:ext cx="608013" cy="1778000"/>
          </a:xfrm>
          <a:custGeom>
            <a:avLst/>
            <a:gdLst>
              <a:gd name="T0" fmla="*/ 285750 w 383"/>
              <a:gd name="T1" fmla="*/ 39688 h 1120"/>
              <a:gd name="T2" fmla="*/ 417513 w 383"/>
              <a:gd name="T3" fmla="*/ 39688 h 1120"/>
              <a:gd name="T4" fmla="*/ 320675 w 383"/>
              <a:gd name="T5" fmla="*/ 157163 h 1120"/>
              <a:gd name="T6" fmla="*/ 184150 w 383"/>
              <a:gd name="T7" fmla="*/ 136525 h 1120"/>
              <a:gd name="T8" fmla="*/ 117475 w 383"/>
              <a:gd name="T9" fmla="*/ 95250 h 1120"/>
              <a:gd name="T10" fmla="*/ 15875 w 383"/>
              <a:gd name="T11" fmla="*/ 76200 h 1120"/>
              <a:gd name="T12" fmla="*/ 71438 w 383"/>
              <a:gd name="T13" fmla="*/ 258763 h 1120"/>
              <a:gd name="T14" fmla="*/ 193675 w 383"/>
              <a:gd name="T15" fmla="*/ 217488 h 1120"/>
              <a:gd name="T16" fmla="*/ 452438 w 383"/>
              <a:gd name="T17" fmla="*/ 309563 h 1120"/>
              <a:gd name="T18" fmla="*/ 482600 w 383"/>
              <a:gd name="T19" fmla="*/ 360363 h 1120"/>
              <a:gd name="T20" fmla="*/ 350838 w 383"/>
              <a:gd name="T21" fmla="*/ 385763 h 1120"/>
              <a:gd name="T22" fmla="*/ 184150 w 383"/>
              <a:gd name="T23" fmla="*/ 355600 h 1120"/>
              <a:gd name="T24" fmla="*/ 76200 w 383"/>
              <a:gd name="T25" fmla="*/ 461963 h 1120"/>
              <a:gd name="T26" fmla="*/ 107950 w 383"/>
              <a:gd name="T27" fmla="*/ 593725 h 1120"/>
              <a:gd name="T28" fmla="*/ 193675 w 383"/>
              <a:gd name="T29" fmla="*/ 508000 h 1120"/>
              <a:gd name="T30" fmla="*/ 239713 w 383"/>
              <a:gd name="T31" fmla="*/ 457200 h 1120"/>
              <a:gd name="T32" fmla="*/ 320675 w 383"/>
              <a:gd name="T33" fmla="*/ 522288 h 1120"/>
              <a:gd name="T34" fmla="*/ 431800 w 383"/>
              <a:gd name="T35" fmla="*/ 674688 h 1120"/>
              <a:gd name="T36" fmla="*/ 503238 w 383"/>
              <a:gd name="T37" fmla="*/ 563563 h 1120"/>
              <a:gd name="T38" fmla="*/ 544513 w 383"/>
              <a:gd name="T39" fmla="*/ 750888 h 1120"/>
              <a:gd name="T40" fmla="*/ 396875 w 383"/>
              <a:gd name="T41" fmla="*/ 781050 h 1120"/>
              <a:gd name="T42" fmla="*/ 279400 w 383"/>
              <a:gd name="T43" fmla="*/ 674688 h 1120"/>
              <a:gd name="T44" fmla="*/ 173038 w 383"/>
              <a:gd name="T45" fmla="*/ 695325 h 1120"/>
              <a:gd name="T46" fmla="*/ 92075 w 383"/>
              <a:gd name="T47" fmla="*/ 787400 h 1120"/>
              <a:gd name="T48" fmla="*/ 133350 w 383"/>
              <a:gd name="T49" fmla="*/ 873125 h 1120"/>
              <a:gd name="T50" fmla="*/ 371475 w 383"/>
              <a:gd name="T51" fmla="*/ 863600 h 1120"/>
              <a:gd name="T52" fmla="*/ 468313 w 383"/>
              <a:gd name="T53" fmla="*/ 969963 h 1120"/>
              <a:gd name="T54" fmla="*/ 442913 w 383"/>
              <a:gd name="T55" fmla="*/ 1060450 h 1120"/>
              <a:gd name="T56" fmla="*/ 184150 w 383"/>
              <a:gd name="T57" fmla="*/ 965200 h 1120"/>
              <a:gd name="T58" fmla="*/ 96838 w 383"/>
              <a:gd name="T59" fmla="*/ 1000125 h 1120"/>
              <a:gd name="T60" fmla="*/ 82550 w 383"/>
              <a:gd name="T61" fmla="*/ 1117600 h 1120"/>
              <a:gd name="T62" fmla="*/ 508000 w 383"/>
              <a:gd name="T63" fmla="*/ 1173163 h 1120"/>
              <a:gd name="T64" fmla="*/ 447675 w 383"/>
              <a:gd name="T65" fmla="*/ 1360488 h 1120"/>
              <a:gd name="T66" fmla="*/ 239713 w 383"/>
              <a:gd name="T67" fmla="*/ 1355725 h 1120"/>
              <a:gd name="T68" fmla="*/ 127000 w 383"/>
              <a:gd name="T69" fmla="*/ 1279525 h 1120"/>
              <a:gd name="T70" fmla="*/ 66675 w 383"/>
              <a:gd name="T71" fmla="*/ 1365250 h 1120"/>
              <a:gd name="T72" fmla="*/ 519113 w 383"/>
              <a:gd name="T73" fmla="*/ 1477963 h 1120"/>
              <a:gd name="T74" fmla="*/ 574675 w 383"/>
              <a:gd name="T75" fmla="*/ 1528763 h 1120"/>
              <a:gd name="T76" fmla="*/ 274638 w 383"/>
              <a:gd name="T77" fmla="*/ 1579563 h 1120"/>
              <a:gd name="T78" fmla="*/ 366713 w 383"/>
              <a:gd name="T79" fmla="*/ 1635125 h 1120"/>
              <a:gd name="T80" fmla="*/ 228600 w 383"/>
              <a:gd name="T81" fmla="*/ 1655763 h 1120"/>
              <a:gd name="T82" fmla="*/ 138113 w 383"/>
              <a:gd name="T83" fmla="*/ 1549400 h 1120"/>
              <a:gd name="T84" fmla="*/ 82550 w 383"/>
              <a:gd name="T85" fmla="*/ 1593850 h 1120"/>
              <a:gd name="T86" fmla="*/ 158750 w 383"/>
              <a:gd name="T87" fmla="*/ 1731963 h 1120"/>
              <a:gd name="T88" fmla="*/ 184150 w 383"/>
              <a:gd name="T89" fmla="*/ 1752600 h 112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1084" name="Freeform 12"/>
          <p:cNvSpPr>
            <a:spLocks/>
          </p:cNvSpPr>
          <p:nvPr/>
        </p:nvSpPr>
        <p:spPr bwMode="auto">
          <a:xfrm>
            <a:off x="3733800" y="2794000"/>
            <a:ext cx="608013" cy="1778000"/>
          </a:xfrm>
          <a:custGeom>
            <a:avLst/>
            <a:gdLst>
              <a:gd name="T0" fmla="*/ 285750 w 383"/>
              <a:gd name="T1" fmla="*/ 39688 h 1120"/>
              <a:gd name="T2" fmla="*/ 417513 w 383"/>
              <a:gd name="T3" fmla="*/ 39688 h 1120"/>
              <a:gd name="T4" fmla="*/ 320675 w 383"/>
              <a:gd name="T5" fmla="*/ 157163 h 1120"/>
              <a:gd name="T6" fmla="*/ 184150 w 383"/>
              <a:gd name="T7" fmla="*/ 136525 h 1120"/>
              <a:gd name="T8" fmla="*/ 117475 w 383"/>
              <a:gd name="T9" fmla="*/ 95250 h 1120"/>
              <a:gd name="T10" fmla="*/ 15875 w 383"/>
              <a:gd name="T11" fmla="*/ 76200 h 1120"/>
              <a:gd name="T12" fmla="*/ 71438 w 383"/>
              <a:gd name="T13" fmla="*/ 258763 h 1120"/>
              <a:gd name="T14" fmla="*/ 193675 w 383"/>
              <a:gd name="T15" fmla="*/ 217488 h 1120"/>
              <a:gd name="T16" fmla="*/ 452438 w 383"/>
              <a:gd name="T17" fmla="*/ 309563 h 1120"/>
              <a:gd name="T18" fmla="*/ 482600 w 383"/>
              <a:gd name="T19" fmla="*/ 360363 h 1120"/>
              <a:gd name="T20" fmla="*/ 350838 w 383"/>
              <a:gd name="T21" fmla="*/ 385763 h 1120"/>
              <a:gd name="T22" fmla="*/ 184150 w 383"/>
              <a:gd name="T23" fmla="*/ 355600 h 1120"/>
              <a:gd name="T24" fmla="*/ 76200 w 383"/>
              <a:gd name="T25" fmla="*/ 461963 h 1120"/>
              <a:gd name="T26" fmla="*/ 107950 w 383"/>
              <a:gd name="T27" fmla="*/ 593725 h 1120"/>
              <a:gd name="T28" fmla="*/ 193675 w 383"/>
              <a:gd name="T29" fmla="*/ 508000 h 1120"/>
              <a:gd name="T30" fmla="*/ 239713 w 383"/>
              <a:gd name="T31" fmla="*/ 457200 h 1120"/>
              <a:gd name="T32" fmla="*/ 320675 w 383"/>
              <a:gd name="T33" fmla="*/ 522288 h 1120"/>
              <a:gd name="T34" fmla="*/ 431800 w 383"/>
              <a:gd name="T35" fmla="*/ 674688 h 1120"/>
              <a:gd name="T36" fmla="*/ 503238 w 383"/>
              <a:gd name="T37" fmla="*/ 563563 h 1120"/>
              <a:gd name="T38" fmla="*/ 544513 w 383"/>
              <a:gd name="T39" fmla="*/ 750888 h 1120"/>
              <a:gd name="T40" fmla="*/ 396875 w 383"/>
              <a:gd name="T41" fmla="*/ 781050 h 1120"/>
              <a:gd name="T42" fmla="*/ 279400 w 383"/>
              <a:gd name="T43" fmla="*/ 674688 h 1120"/>
              <a:gd name="T44" fmla="*/ 173038 w 383"/>
              <a:gd name="T45" fmla="*/ 695325 h 1120"/>
              <a:gd name="T46" fmla="*/ 92075 w 383"/>
              <a:gd name="T47" fmla="*/ 787400 h 1120"/>
              <a:gd name="T48" fmla="*/ 133350 w 383"/>
              <a:gd name="T49" fmla="*/ 873125 h 1120"/>
              <a:gd name="T50" fmla="*/ 371475 w 383"/>
              <a:gd name="T51" fmla="*/ 863600 h 1120"/>
              <a:gd name="T52" fmla="*/ 468313 w 383"/>
              <a:gd name="T53" fmla="*/ 969963 h 1120"/>
              <a:gd name="T54" fmla="*/ 442913 w 383"/>
              <a:gd name="T55" fmla="*/ 1060450 h 1120"/>
              <a:gd name="T56" fmla="*/ 184150 w 383"/>
              <a:gd name="T57" fmla="*/ 965200 h 1120"/>
              <a:gd name="T58" fmla="*/ 96838 w 383"/>
              <a:gd name="T59" fmla="*/ 1000125 h 1120"/>
              <a:gd name="T60" fmla="*/ 82550 w 383"/>
              <a:gd name="T61" fmla="*/ 1117600 h 1120"/>
              <a:gd name="T62" fmla="*/ 508000 w 383"/>
              <a:gd name="T63" fmla="*/ 1173163 h 1120"/>
              <a:gd name="T64" fmla="*/ 447675 w 383"/>
              <a:gd name="T65" fmla="*/ 1360488 h 1120"/>
              <a:gd name="T66" fmla="*/ 239713 w 383"/>
              <a:gd name="T67" fmla="*/ 1355725 h 1120"/>
              <a:gd name="T68" fmla="*/ 127000 w 383"/>
              <a:gd name="T69" fmla="*/ 1279525 h 1120"/>
              <a:gd name="T70" fmla="*/ 66675 w 383"/>
              <a:gd name="T71" fmla="*/ 1365250 h 1120"/>
              <a:gd name="T72" fmla="*/ 519113 w 383"/>
              <a:gd name="T73" fmla="*/ 1477963 h 1120"/>
              <a:gd name="T74" fmla="*/ 574675 w 383"/>
              <a:gd name="T75" fmla="*/ 1528763 h 1120"/>
              <a:gd name="T76" fmla="*/ 274638 w 383"/>
              <a:gd name="T77" fmla="*/ 1579563 h 1120"/>
              <a:gd name="T78" fmla="*/ 366713 w 383"/>
              <a:gd name="T79" fmla="*/ 1635125 h 1120"/>
              <a:gd name="T80" fmla="*/ 228600 w 383"/>
              <a:gd name="T81" fmla="*/ 1655763 h 1120"/>
              <a:gd name="T82" fmla="*/ 138113 w 383"/>
              <a:gd name="T83" fmla="*/ 1549400 h 1120"/>
              <a:gd name="T84" fmla="*/ 82550 w 383"/>
              <a:gd name="T85" fmla="*/ 1593850 h 1120"/>
              <a:gd name="T86" fmla="*/ 158750 w 383"/>
              <a:gd name="T87" fmla="*/ 1731963 h 1120"/>
              <a:gd name="T88" fmla="*/ 184150 w 383"/>
              <a:gd name="T89" fmla="*/ 1752600 h 112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762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1085" name="Freeform 13"/>
          <p:cNvSpPr>
            <a:spLocks/>
          </p:cNvSpPr>
          <p:nvPr/>
        </p:nvSpPr>
        <p:spPr bwMode="auto">
          <a:xfrm>
            <a:off x="3733800" y="2794000"/>
            <a:ext cx="608013" cy="1778000"/>
          </a:xfrm>
          <a:custGeom>
            <a:avLst/>
            <a:gdLst>
              <a:gd name="T0" fmla="*/ 285750 w 383"/>
              <a:gd name="T1" fmla="*/ 39688 h 1120"/>
              <a:gd name="T2" fmla="*/ 417513 w 383"/>
              <a:gd name="T3" fmla="*/ 39688 h 1120"/>
              <a:gd name="T4" fmla="*/ 320675 w 383"/>
              <a:gd name="T5" fmla="*/ 157163 h 1120"/>
              <a:gd name="T6" fmla="*/ 184150 w 383"/>
              <a:gd name="T7" fmla="*/ 136525 h 1120"/>
              <a:gd name="T8" fmla="*/ 117475 w 383"/>
              <a:gd name="T9" fmla="*/ 95250 h 1120"/>
              <a:gd name="T10" fmla="*/ 15875 w 383"/>
              <a:gd name="T11" fmla="*/ 76200 h 1120"/>
              <a:gd name="T12" fmla="*/ 71438 w 383"/>
              <a:gd name="T13" fmla="*/ 258763 h 1120"/>
              <a:gd name="T14" fmla="*/ 193675 w 383"/>
              <a:gd name="T15" fmla="*/ 217488 h 1120"/>
              <a:gd name="T16" fmla="*/ 452438 w 383"/>
              <a:gd name="T17" fmla="*/ 309563 h 1120"/>
              <a:gd name="T18" fmla="*/ 482600 w 383"/>
              <a:gd name="T19" fmla="*/ 360363 h 1120"/>
              <a:gd name="T20" fmla="*/ 350838 w 383"/>
              <a:gd name="T21" fmla="*/ 385763 h 1120"/>
              <a:gd name="T22" fmla="*/ 184150 w 383"/>
              <a:gd name="T23" fmla="*/ 355600 h 1120"/>
              <a:gd name="T24" fmla="*/ 76200 w 383"/>
              <a:gd name="T25" fmla="*/ 461963 h 1120"/>
              <a:gd name="T26" fmla="*/ 107950 w 383"/>
              <a:gd name="T27" fmla="*/ 593725 h 1120"/>
              <a:gd name="T28" fmla="*/ 193675 w 383"/>
              <a:gd name="T29" fmla="*/ 508000 h 1120"/>
              <a:gd name="T30" fmla="*/ 239713 w 383"/>
              <a:gd name="T31" fmla="*/ 457200 h 1120"/>
              <a:gd name="T32" fmla="*/ 320675 w 383"/>
              <a:gd name="T33" fmla="*/ 522288 h 1120"/>
              <a:gd name="T34" fmla="*/ 431800 w 383"/>
              <a:gd name="T35" fmla="*/ 674688 h 1120"/>
              <a:gd name="T36" fmla="*/ 503238 w 383"/>
              <a:gd name="T37" fmla="*/ 563563 h 1120"/>
              <a:gd name="T38" fmla="*/ 544513 w 383"/>
              <a:gd name="T39" fmla="*/ 750888 h 1120"/>
              <a:gd name="T40" fmla="*/ 396875 w 383"/>
              <a:gd name="T41" fmla="*/ 781050 h 1120"/>
              <a:gd name="T42" fmla="*/ 279400 w 383"/>
              <a:gd name="T43" fmla="*/ 674688 h 1120"/>
              <a:gd name="T44" fmla="*/ 173038 w 383"/>
              <a:gd name="T45" fmla="*/ 695325 h 1120"/>
              <a:gd name="T46" fmla="*/ 92075 w 383"/>
              <a:gd name="T47" fmla="*/ 787400 h 1120"/>
              <a:gd name="T48" fmla="*/ 133350 w 383"/>
              <a:gd name="T49" fmla="*/ 873125 h 1120"/>
              <a:gd name="T50" fmla="*/ 371475 w 383"/>
              <a:gd name="T51" fmla="*/ 863600 h 1120"/>
              <a:gd name="T52" fmla="*/ 468313 w 383"/>
              <a:gd name="T53" fmla="*/ 969963 h 1120"/>
              <a:gd name="T54" fmla="*/ 442913 w 383"/>
              <a:gd name="T55" fmla="*/ 1060450 h 1120"/>
              <a:gd name="T56" fmla="*/ 184150 w 383"/>
              <a:gd name="T57" fmla="*/ 965200 h 1120"/>
              <a:gd name="T58" fmla="*/ 96838 w 383"/>
              <a:gd name="T59" fmla="*/ 1000125 h 1120"/>
              <a:gd name="T60" fmla="*/ 82550 w 383"/>
              <a:gd name="T61" fmla="*/ 1117600 h 1120"/>
              <a:gd name="T62" fmla="*/ 508000 w 383"/>
              <a:gd name="T63" fmla="*/ 1173163 h 1120"/>
              <a:gd name="T64" fmla="*/ 447675 w 383"/>
              <a:gd name="T65" fmla="*/ 1360488 h 1120"/>
              <a:gd name="T66" fmla="*/ 239713 w 383"/>
              <a:gd name="T67" fmla="*/ 1355725 h 1120"/>
              <a:gd name="T68" fmla="*/ 127000 w 383"/>
              <a:gd name="T69" fmla="*/ 1279525 h 1120"/>
              <a:gd name="T70" fmla="*/ 66675 w 383"/>
              <a:gd name="T71" fmla="*/ 1365250 h 1120"/>
              <a:gd name="T72" fmla="*/ 519113 w 383"/>
              <a:gd name="T73" fmla="*/ 1477963 h 1120"/>
              <a:gd name="T74" fmla="*/ 574675 w 383"/>
              <a:gd name="T75" fmla="*/ 1528763 h 1120"/>
              <a:gd name="T76" fmla="*/ 274638 w 383"/>
              <a:gd name="T77" fmla="*/ 1579563 h 1120"/>
              <a:gd name="T78" fmla="*/ 366713 w 383"/>
              <a:gd name="T79" fmla="*/ 1635125 h 1120"/>
              <a:gd name="T80" fmla="*/ 228600 w 383"/>
              <a:gd name="T81" fmla="*/ 1655763 h 1120"/>
              <a:gd name="T82" fmla="*/ 138113 w 383"/>
              <a:gd name="T83" fmla="*/ 1549400 h 1120"/>
              <a:gd name="T84" fmla="*/ 82550 w 383"/>
              <a:gd name="T85" fmla="*/ 1593850 h 1120"/>
              <a:gd name="T86" fmla="*/ 158750 w 383"/>
              <a:gd name="T87" fmla="*/ 1731963 h 1120"/>
              <a:gd name="T88" fmla="*/ 184150 w 383"/>
              <a:gd name="T89" fmla="*/ 1752600 h 112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524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1086" name="Line 14"/>
          <p:cNvSpPr>
            <a:spLocks noChangeShapeType="1"/>
          </p:cNvSpPr>
          <p:nvPr/>
        </p:nvSpPr>
        <p:spPr bwMode="auto">
          <a:xfrm>
            <a:off x="5562600" y="1981200"/>
            <a:ext cx="0" cy="2819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31087" name="Text Box 15"/>
          <p:cNvSpPr txBox="1">
            <a:spLocks noChangeArrowheads="1"/>
          </p:cNvSpPr>
          <p:nvPr/>
        </p:nvSpPr>
        <p:spPr bwMode="auto">
          <a:xfrm>
            <a:off x="5562600" y="2209800"/>
            <a:ext cx="2971800" cy="51911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105 </a:t>
            </a:r>
            <a:r>
              <a:rPr lang="ja-JP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公里</a:t>
            </a:r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(65 </a:t>
            </a:r>
            <a:r>
              <a:rPr lang="ja-JP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英里</a:t>
            </a:r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alt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1088" name="Freeform 16"/>
          <p:cNvSpPr>
            <a:spLocks/>
          </p:cNvSpPr>
          <p:nvPr/>
        </p:nvSpPr>
        <p:spPr bwMode="auto">
          <a:xfrm>
            <a:off x="3735388" y="2819400"/>
            <a:ext cx="608012" cy="1778000"/>
          </a:xfrm>
          <a:custGeom>
            <a:avLst/>
            <a:gdLst>
              <a:gd name="T0" fmla="*/ 285750 w 383"/>
              <a:gd name="T1" fmla="*/ 39688 h 1120"/>
              <a:gd name="T2" fmla="*/ 417512 w 383"/>
              <a:gd name="T3" fmla="*/ 39688 h 1120"/>
              <a:gd name="T4" fmla="*/ 320675 w 383"/>
              <a:gd name="T5" fmla="*/ 157163 h 1120"/>
              <a:gd name="T6" fmla="*/ 184150 w 383"/>
              <a:gd name="T7" fmla="*/ 136525 h 1120"/>
              <a:gd name="T8" fmla="*/ 117475 w 383"/>
              <a:gd name="T9" fmla="*/ 95250 h 1120"/>
              <a:gd name="T10" fmla="*/ 15875 w 383"/>
              <a:gd name="T11" fmla="*/ 76200 h 1120"/>
              <a:gd name="T12" fmla="*/ 71437 w 383"/>
              <a:gd name="T13" fmla="*/ 258763 h 1120"/>
              <a:gd name="T14" fmla="*/ 193675 w 383"/>
              <a:gd name="T15" fmla="*/ 217488 h 1120"/>
              <a:gd name="T16" fmla="*/ 452437 w 383"/>
              <a:gd name="T17" fmla="*/ 309563 h 1120"/>
              <a:gd name="T18" fmla="*/ 482600 w 383"/>
              <a:gd name="T19" fmla="*/ 360363 h 1120"/>
              <a:gd name="T20" fmla="*/ 350837 w 383"/>
              <a:gd name="T21" fmla="*/ 385763 h 1120"/>
              <a:gd name="T22" fmla="*/ 184150 w 383"/>
              <a:gd name="T23" fmla="*/ 355600 h 1120"/>
              <a:gd name="T24" fmla="*/ 76200 w 383"/>
              <a:gd name="T25" fmla="*/ 461963 h 1120"/>
              <a:gd name="T26" fmla="*/ 107950 w 383"/>
              <a:gd name="T27" fmla="*/ 593725 h 1120"/>
              <a:gd name="T28" fmla="*/ 193675 w 383"/>
              <a:gd name="T29" fmla="*/ 508000 h 1120"/>
              <a:gd name="T30" fmla="*/ 239712 w 383"/>
              <a:gd name="T31" fmla="*/ 457200 h 1120"/>
              <a:gd name="T32" fmla="*/ 320675 w 383"/>
              <a:gd name="T33" fmla="*/ 522288 h 1120"/>
              <a:gd name="T34" fmla="*/ 431800 w 383"/>
              <a:gd name="T35" fmla="*/ 674688 h 1120"/>
              <a:gd name="T36" fmla="*/ 503237 w 383"/>
              <a:gd name="T37" fmla="*/ 563563 h 1120"/>
              <a:gd name="T38" fmla="*/ 544512 w 383"/>
              <a:gd name="T39" fmla="*/ 750888 h 1120"/>
              <a:gd name="T40" fmla="*/ 396875 w 383"/>
              <a:gd name="T41" fmla="*/ 781050 h 1120"/>
              <a:gd name="T42" fmla="*/ 279400 w 383"/>
              <a:gd name="T43" fmla="*/ 674688 h 1120"/>
              <a:gd name="T44" fmla="*/ 173037 w 383"/>
              <a:gd name="T45" fmla="*/ 695325 h 1120"/>
              <a:gd name="T46" fmla="*/ 92075 w 383"/>
              <a:gd name="T47" fmla="*/ 787400 h 1120"/>
              <a:gd name="T48" fmla="*/ 133350 w 383"/>
              <a:gd name="T49" fmla="*/ 873125 h 1120"/>
              <a:gd name="T50" fmla="*/ 371475 w 383"/>
              <a:gd name="T51" fmla="*/ 863600 h 1120"/>
              <a:gd name="T52" fmla="*/ 468312 w 383"/>
              <a:gd name="T53" fmla="*/ 969963 h 1120"/>
              <a:gd name="T54" fmla="*/ 442912 w 383"/>
              <a:gd name="T55" fmla="*/ 1060450 h 1120"/>
              <a:gd name="T56" fmla="*/ 184150 w 383"/>
              <a:gd name="T57" fmla="*/ 965200 h 1120"/>
              <a:gd name="T58" fmla="*/ 96837 w 383"/>
              <a:gd name="T59" fmla="*/ 1000125 h 1120"/>
              <a:gd name="T60" fmla="*/ 82550 w 383"/>
              <a:gd name="T61" fmla="*/ 1117600 h 1120"/>
              <a:gd name="T62" fmla="*/ 508000 w 383"/>
              <a:gd name="T63" fmla="*/ 1173163 h 1120"/>
              <a:gd name="T64" fmla="*/ 447675 w 383"/>
              <a:gd name="T65" fmla="*/ 1360488 h 1120"/>
              <a:gd name="T66" fmla="*/ 239712 w 383"/>
              <a:gd name="T67" fmla="*/ 1355725 h 1120"/>
              <a:gd name="T68" fmla="*/ 127000 w 383"/>
              <a:gd name="T69" fmla="*/ 1279525 h 1120"/>
              <a:gd name="T70" fmla="*/ 66675 w 383"/>
              <a:gd name="T71" fmla="*/ 1365250 h 1120"/>
              <a:gd name="T72" fmla="*/ 519112 w 383"/>
              <a:gd name="T73" fmla="*/ 1477963 h 1120"/>
              <a:gd name="T74" fmla="*/ 574675 w 383"/>
              <a:gd name="T75" fmla="*/ 1528763 h 1120"/>
              <a:gd name="T76" fmla="*/ 274637 w 383"/>
              <a:gd name="T77" fmla="*/ 1579563 h 1120"/>
              <a:gd name="T78" fmla="*/ 366712 w 383"/>
              <a:gd name="T79" fmla="*/ 1635125 h 1120"/>
              <a:gd name="T80" fmla="*/ 228600 w 383"/>
              <a:gd name="T81" fmla="*/ 1655763 h 1120"/>
              <a:gd name="T82" fmla="*/ 138112 w 383"/>
              <a:gd name="T83" fmla="*/ 1549400 h 1120"/>
              <a:gd name="T84" fmla="*/ 82550 w 383"/>
              <a:gd name="T85" fmla="*/ 1593850 h 1120"/>
              <a:gd name="T86" fmla="*/ 158750 w 383"/>
              <a:gd name="T87" fmla="*/ 1731963 h 1120"/>
              <a:gd name="T88" fmla="*/ 184150 w 383"/>
              <a:gd name="T89" fmla="*/ 1752600 h 112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143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1089" name="Text Box 17"/>
          <p:cNvSpPr txBox="1">
            <a:spLocks noChangeArrowheads="1"/>
          </p:cNvSpPr>
          <p:nvPr/>
        </p:nvSpPr>
        <p:spPr bwMode="auto">
          <a:xfrm>
            <a:off x="5562600" y="2895600"/>
            <a:ext cx="3276600" cy="51911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215 </a:t>
            </a:r>
            <a:r>
              <a:rPr lang="ja-JP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公里</a:t>
            </a:r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(135 </a:t>
            </a:r>
            <a:r>
              <a:rPr lang="ja-JP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英里</a:t>
            </a:r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alt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1090" name="Text Box 18"/>
          <p:cNvSpPr txBox="1">
            <a:spLocks noChangeArrowheads="1"/>
          </p:cNvSpPr>
          <p:nvPr/>
        </p:nvSpPr>
        <p:spPr bwMode="auto">
          <a:xfrm>
            <a:off x="3429000" y="0"/>
            <a:ext cx="5426075" cy="958850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en-US" altLang="en-US">
                <a:latin typeface="Bwhebb" charset="0"/>
              </a:rPr>
              <a:t>rANKi</a:t>
            </a:r>
            <a:r>
              <a:rPr lang="en-US" altLang="en-US" sz="2000">
                <a:latin typeface="Bwhebb" charset="0"/>
              </a:rPr>
              <a:t> </a:t>
            </a:r>
            <a:r>
              <a:rPr lang="en-US" altLang="en-US" sz="2000">
                <a:latin typeface="Times New Roman" pitchFamily="18" charset="0"/>
              </a:rPr>
              <a:t>n.m. </a:t>
            </a:r>
            <a:r>
              <a:rPr lang="ja-JP" altLang="en-US" sz="2000"/>
              <a:t>七弦琴</a:t>
            </a:r>
            <a:r>
              <a:rPr lang="en-US" altLang="ja-JP" sz="2000">
                <a:latin typeface="Times New Roman" pitchFamily="18" charset="0"/>
              </a:rPr>
              <a:t> -- </a:t>
            </a:r>
            <a:r>
              <a:rPr lang="ja-JP" altLang="en-US" sz="2000"/>
              <a:t>七弦琴</a:t>
            </a:r>
            <a:r>
              <a:rPr lang="en-US" altLang="ja-JP" sz="2000">
                <a:latin typeface="Times New Roman" pitchFamily="18" charset="0"/>
              </a:rPr>
              <a:t>, </a:t>
            </a:r>
            <a:r>
              <a:rPr lang="ja-JP" altLang="en-US" sz="2000"/>
              <a:t>有弦的</a:t>
            </a:r>
            <a:r>
              <a:rPr lang="en-US" altLang="ja-JP" sz="2000">
                <a:latin typeface="Times New Roman" pitchFamily="18" charset="0"/>
              </a:rPr>
              <a:t>in</a:t>
            </a:r>
            <a:r>
              <a:rPr lang="ja-JP" altLang="en-US" sz="2000">
                <a:latin typeface="Times New Roman" pitchFamily="18" charset="0"/>
              </a:rPr>
              <a:t>他</a:t>
            </a:r>
            <a:r>
              <a:rPr lang="ja-JP" altLang="en-US" sz="2000">
                <a:latin typeface="Times New Roman" pitchFamily="18" charset="0"/>
                <a:ea typeface="华文细黑" charset="-122"/>
              </a:rPr>
              <a:t>们</a:t>
            </a:r>
            <a:r>
              <a:rPr lang="ja-JP" altLang="en-US" sz="2000">
                <a:latin typeface="Times New Roman" pitchFamily="18" charset="0"/>
              </a:rPr>
              <a:t>用</a:t>
            </a:r>
            <a:r>
              <a:rPr lang="ja-JP" altLang="en-US" sz="2000">
                <a:latin typeface="Times New Roman" pitchFamily="18" charset="0"/>
                <a:ea typeface="华文细黑" charset="-122"/>
              </a:rPr>
              <a:t>这</a:t>
            </a:r>
            <a:r>
              <a:rPr lang="ja-JP" altLang="en-US" sz="2000">
                <a:latin typeface="Times New Roman" pitchFamily="18" charset="0"/>
              </a:rPr>
              <a:t>个</a:t>
            </a:r>
            <a:r>
              <a:rPr lang="ja-JP" altLang="en-US" sz="2000">
                <a:latin typeface="Times New Roman" pitchFamily="18" charset="0"/>
                <a:ea typeface="华文细黑" charset="-122"/>
              </a:rPr>
              <a:t>乐</a:t>
            </a:r>
            <a:r>
              <a:rPr lang="ja-JP" altLang="en-US" sz="2000">
                <a:latin typeface="Times New Roman" pitchFamily="18" charset="0"/>
              </a:rPr>
              <a:t>器来作</a:t>
            </a:r>
            <a:r>
              <a:rPr lang="ja-JP" altLang="en-US" sz="2000"/>
              <a:t>通俗的和宗教的</a:t>
            </a:r>
            <a:r>
              <a:rPr lang="ja-JP" altLang="en-US" sz="2000">
                <a:latin typeface="Times New Roman" pitchFamily="18" charset="0"/>
              </a:rPr>
              <a:t>音</a:t>
            </a:r>
            <a:r>
              <a:rPr lang="ja-JP" altLang="en-US" sz="2000">
                <a:latin typeface="Times New Roman" pitchFamily="18" charset="0"/>
                <a:ea typeface="华文细黑" charset="-122"/>
              </a:rPr>
              <a:t>乐</a:t>
            </a:r>
            <a:r>
              <a:rPr lang="en-US" altLang="ja-JP" sz="2000">
                <a:latin typeface="Times New Roman" pitchFamily="18" charset="0"/>
              </a:rPr>
              <a:t> (</a:t>
            </a:r>
            <a:r>
              <a:rPr lang="en-US" altLang="ja-JP" sz="2000"/>
              <a:t>B4604</a:t>
            </a:r>
            <a:r>
              <a:rPr lang="en-US" altLang="ja-JP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altLang="en-US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1091" name="Text Box 19"/>
          <p:cNvSpPr txBox="1">
            <a:spLocks noChangeArrowheads="1"/>
          </p:cNvSpPr>
          <p:nvPr/>
        </p:nvSpPr>
        <p:spPr bwMode="auto">
          <a:xfrm>
            <a:off x="3717925" y="228600"/>
            <a:ext cx="1841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1092" name="Text Box 20"/>
          <p:cNvSpPr txBox="1">
            <a:spLocks noChangeArrowheads="1"/>
          </p:cNvSpPr>
          <p:nvPr/>
        </p:nvSpPr>
        <p:spPr bwMode="auto">
          <a:xfrm>
            <a:off x="2851150" y="1339850"/>
            <a:ext cx="898525" cy="641350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en-US" altLang="en-US">
                <a:latin typeface="Bwhebb" charset="0"/>
              </a:rPr>
              <a:t>tr,N&lt;ßKi</a:t>
            </a:r>
          </a:p>
        </p:txBody>
      </p:sp>
      <p:sp>
        <p:nvSpPr>
          <p:cNvPr id="131093" name="Text Box 21"/>
          <p:cNvSpPr txBox="1">
            <a:spLocks noChangeArrowheads="1"/>
          </p:cNvSpPr>
          <p:nvPr/>
        </p:nvSpPr>
        <p:spPr bwMode="auto">
          <a:xfrm>
            <a:off x="5943600" y="990600"/>
            <a:ext cx="2819400" cy="12128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r>
              <a:rPr lang="ja-JP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新</a:t>
            </a:r>
            <a:r>
              <a:rPr lang="ja-JP" altLang="en-US"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约</a:t>
            </a:r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ja-JP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加利利海</a:t>
            </a: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1094" name="Picture 22" descr="j021287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1219200"/>
            <a:ext cx="8699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95" name="Rectangle 2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362200" cy="1752600"/>
          </a:xfrm>
          <a:solidFill>
            <a:schemeClr val="bg1"/>
          </a:solidFill>
          <a:ln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ja-JP" altLang="en-US" sz="4000"/>
              <a:t>以色列的水</a:t>
            </a:r>
            <a:endParaRPr lang="en-US" altLang="en-US" sz="4000"/>
          </a:p>
        </p:txBody>
      </p:sp>
      <p:sp>
        <p:nvSpPr>
          <p:cNvPr id="131096" name="Text Box 24"/>
          <p:cNvSpPr txBox="1">
            <a:spLocks noChangeArrowheads="1"/>
          </p:cNvSpPr>
          <p:nvPr/>
        </p:nvSpPr>
        <p:spPr bwMode="auto">
          <a:xfrm>
            <a:off x="0" y="2863850"/>
            <a:ext cx="2895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ja-JP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大海</a:t>
            </a:r>
            <a:endParaRPr lang="en-US" altLang="en-US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1100" name="Text Box 28"/>
          <p:cNvSpPr txBox="1">
            <a:spLocks noChangeArrowheads="1"/>
          </p:cNvSpPr>
          <p:nvPr/>
        </p:nvSpPr>
        <p:spPr bwMode="auto">
          <a:xfrm>
            <a:off x="8534400" y="76200"/>
            <a:ext cx="60960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1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1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31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3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3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1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1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1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1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1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1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1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1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131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1074"/>
                </p:tgtEl>
              </p:cMediaNode>
            </p:audio>
          </p:childTnLst>
        </p:cTn>
      </p:par>
    </p:tnLst>
    <p:bldLst>
      <p:bldP spid="131099" grpId="0"/>
      <p:bldP spid="131076" grpId="0" animBg="1" autoUpdateAnimBg="0"/>
      <p:bldP spid="131077" grpId="0" animBg="1" autoUpdateAnimBg="0"/>
      <p:bldP spid="131078" grpId="0" animBg="1" autoUpdateAnimBg="0"/>
      <p:bldP spid="131082" grpId="0" animBg="1" autoUpdateAnimBg="0"/>
      <p:bldP spid="131083" grpId="0" animBg="1"/>
      <p:bldP spid="131084" grpId="0" animBg="1"/>
      <p:bldP spid="131085" grpId="0" animBg="1"/>
      <p:bldP spid="131087" grpId="0" animBg="1" autoUpdateAnimBg="0"/>
      <p:bldP spid="131088" grpId="0" animBg="1"/>
      <p:bldP spid="131089" grpId="0" animBg="1" autoUpdateAnimBg="0"/>
      <p:bldP spid="131090" grpId="0" animBg="1" autoUpdateAnimBg="0"/>
      <p:bldP spid="131092" grpId="0" animBg="1" autoUpdateAnimBg="0"/>
      <p:bldP spid="131093" grpId="0" animBg="1" autoUpdateAnimBg="0"/>
    </p:bld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28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28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Batik Regular"/>
        <a:ea typeface="ＭＳ Ｐゴシック"/>
        <a:cs typeface="Times New Roman (Hebrew)"/>
      </a:majorFont>
      <a:minorFont>
        <a:latin typeface="Arial"/>
        <a:ea typeface="ＭＳ Ｐゴシック"/>
        <a:cs typeface="Times New Roman (Hebrew)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3539</TotalTime>
  <Words>897</Words>
  <Application>Microsoft Macintosh PowerPoint</Application>
  <PresentationFormat>On-screen Show (4:3)</PresentationFormat>
  <Paragraphs>338</Paragraphs>
  <Slides>63</Slides>
  <Notes>52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86" baseType="lpstr">
      <vt:lpstr>Batik Regular</vt:lpstr>
      <vt:lpstr>SimHei</vt:lpstr>
      <vt:lpstr>American Typewriter</vt:lpstr>
      <vt:lpstr>Arial</vt:lpstr>
      <vt:lpstr>Arial Black</vt:lpstr>
      <vt:lpstr>Book Antiqua</vt:lpstr>
      <vt:lpstr>Bwhebb</vt:lpstr>
      <vt:lpstr>Garamond</vt:lpstr>
      <vt:lpstr>Kristen ITC</vt:lpstr>
      <vt:lpstr>Times</vt:lpstr>
      <vt:lpstr>Times New Roman</vt:lpstr>
      <vt:lpstr>Wingdings</vt:lpstr>
      <vt:lpstr>Stream</vt:lpstr>
      <vt:lpstr>Default Design</vt:lpstr>
      <vt:lpstr>Orbit</vt:lpstr>
      <vt:lpstr>1_Default Design</vt:lpstr>
      <vt:lpstr>21_Default Design</vt:lpstr>
      <vt:lpstr>3_Default Design</vt:lpstr>
      <vt:lpstr>1_Stream</vt:lpstr>
      <vt:lpstr>2_Stream</vt:lpstr>
      <vt:lpstr>4_עיצוב ברירת מחדל</vt:lpstr>
      <vt:lpstr>8_Default Design</vt:lpstr>
      <vt:lpstr>Document</vt:lpstr>
      <vt:lpstr>PowerPoint Presentation</vt:lpstr>
      <vt:lpstr>现今的世界</vt:lpstr>
      <vt:lpstr>现代的中东</vt:lpstr>
      <vt:lpstr>美索不达米亚</vt:lpstr>
      <vt:lpstr>伊甸园的可能场所</vt:lpstr>
      <vt:lpstr>罗迪尼亚——消失的世界</vt:lpstr>
      <vt:lpstr>消失的世界</vt:lpstr>
      <vt:lpstr>古代的近东</vt:lpstr>
      <vt:lpstr>以色列的水</vt:lpstr>
      <vt:lpstr>以色列的区域 (旧约)</vt:lpstr>
      <vt:lpstr>以色列区域 (新约)</vt:lpstr>
      <vt:lpstr>加利利海</vt:lpstr>
      <vt:lpstr>加利利海</vt:lpstr>
      <vt:lpstr>加利利海</vt:lpstr>
      <vt:lpstr>以色列的山</vt:lpstr>
      <vt:lpstr>黑门山</vt:lpstr>
      <vt:lpstr>PowerPoint Presentation</vt:lpstr>
      <vt:lpstr>山丘</vt:lpstr>
      <vt:lpstr>从北到南区分的海拔</vt:lpstr>
      <vt:lpstr>海岸草原</vt:lpstr>
      <vt:lpstr>海岸草原</vt:lpstr>
      <vt:lpstr>Tel Aviv</vt:lpstr>
      <vt:lpstr>Tel Aviv</vt:lpstr>
      <vt:lpstr>海岸草原</vt:lpstr>
      <vt:lpstr>Caesarea</vt:lpstr>
      <vt:lpstr>海岸草原</vt:lpstr>
      <vt:lpstr>从北到南区分的海拔</vt:lpstr>
      <vt:lpstr>山麓小丘 </vt:lpstr>
      <vt:lpstr>从北到南区分的海拔</vt:lpstr>
      <vt:lpstr>犹太的小山脉</vt:lpstr>
      <vt:lpstr>从北到南区分的海拔</vt:lpstr>
      <vt:lpstr>耶斯列平原的 他泊山</vt:lpstr>
      <vt:lpstr>中枢的山脉</vt:lpstr>
      <vt:lpstr>犹大旷野</vt:lpstr>
      <vt:lpstr>从北到南区分的海拔</vt:lpstr>
      <vt:lpstr>约旦河的长狭谷</vt:lpstr>
      <vt:lpstr>从北到南区分的海拔</vt:lpstr>
      <vt:lpstr>外约旦的高原</vt:lpstr>
      <vt:lpstr>从北到南区分的海拔</vt:lpstr>
      <vt:lpstr>南地</vt:lpstr>
      <vt:lpstr>南地</vt:lpstr>
      <vt:lpstr>演台的左边</vt:lpstr>
      <vt:lpstr>演台的左边</vt:lpstr>
      <vt:lpstr>演台的左边</vt:lpstr>
      <vt:lpstr>演台的左边</vt:lpstr>
      <vt:lpstr>演台的左边</vt:lpstr>
      <vt:lpstr>演台的左边</vt:lpstr>
      <vt:lpstr>演台的左边</vt:lpstr>
      <vt:lpstr>演台的左边</vt:lpstr>
      <vt:lpstr>演台的左边</vt:lpstr>
      <vt:lpstr>以色列的地形学</vt:lpstr>
      <vt:lpstr>从北到南区分的海拔</vt:lpstr>
      <vt:lpstr>主前1400 年的以色列是今天的西岸！</vt:lpstr>
      <vt:lpstr>今天的以色列</vt:lpstr>
      <vt:lpstr>西岸(2002)</vt:lpstr>
      <vt:lpstr>迦萨地带(2002)</vt:lpstr>
      <vt:lpstr>戈兰高地 (2002)</vt:lpstr>
      <vt:lpstr>耶路撒冷 (2002)</vt:lpstr>
      <vt:lpstr>雅各对他12个儿子预言性的祝福 (创 49)</vt:lpstr>
      <vt:lpstr>Blessing Judah &amp; the Lesser Tribes</vt:lpstr>
      <vt:lpstr>Blessing All the Tribes</vt:lpstr>
      <vt:lpstr>Black</vt:lpstr>
      <vt:lpstr>旧约全书背景链接地址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Israel’s Strategic Location</dc:title>
  <dc:creator>Rick Griffith</dc:creator>
  <cp:lastModifiedBy>Rick Griffith</cp:lastModifiedBy>
  <cp:revision>397</cp:revision>
  <dcterms:created xsi:type="dcterms:W3CDTF">2002-07-30T01:35:17Z</dcterms:created>
  <dcterms:modified xsi:type="dcterms:W3CDTF">2019-10-24T04:58:11Z</dcterms:modified>
</cp:coreProperties>
</file>